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5" r:id="rId1"/>
    <p:sldMasterId id="2147483717" r:id="rId2"/>
    <p:sldMasterId id="2147483729" r:id="rId3"/>
  </p:sldMasterIdLst>
  <p:notesMasterIdLst>
    <p:notesMasterId r:id="rId21"/>
  </p:notesMasterIdLst>
  <p:sldIdLst>
    <p:sldId id="283" r:id="rId4"/>
    <p:sldId id="485" r:id="rId5"/>
    <p:sldId id="486" r:id="rId6"/>
    <p:sldId id="304" r:id="rId7"/>
    <p:sldId id="487" r:id="rId8"/>
    <p:sldId id="292" r:id="rId9"/>
    <p:sldId id="495" r:id="rId10"/>
    <p:sldId id="488" r:id="rId11"/>
    <p:sldId id="489" r:id="rId12"/>
    <p:sldId id="295" r:id="rId13"/>
    <p:sldId id="491" r:id="rId14"/>
    <p:sldId id="492" r:id="rId15"/>
    <p:sldId id="493" r:id="rId16"/>
    <p:sldId id="494" r:id="rId17"/>
    <p:sldId id="296" r:id="rId18"/>
    <p:sldId id="302" r:id="rId19"/>
    <p:sldId id="303" r:id="rId20"/>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FFFF"/>
    <a:srgbClr val="00ADDC"/>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62" autoAdjust="0"/>
    <p:restoredTop sz="94660"/>
  </p:normalViewPr>
  <p:slideViewPr>
    <p:cSldViewPr snapToGrid="0">
      <p:cViewPr varScale="1">
        <p:scale>
          <a:sx n="65" d="100"/>
          <a:sy n="65" d="100"/>
        </p:scale>
        <p:origin x="27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4313" y="0"/>
            <a:ext cx="3078162" cy="511175"/>
          </a:xfrm>
          <a:prstGeom prst="rect">
            <a:avLst/>
          </a:prstGeom>
        </p:spPr>
        <p:txBody>
          <a:bodyPr vert="horz" lIns="91440" tIns="45720" rIns="91440" bIns="45720" rtlCol="0"/>
          <a:lstStyle>
            <a:lvl1pPr algn="r">
              <a:defRPr sz="1200"/>
            </a:lvl1pPr>
          </a:lstStyle>
          <a:p>
            <a:fld id="{C5B2798D-0F37-426A-9763-3B88E5B40590}" type="datetimeFigureOut">
              <a:rPr lang="en-US" smtClean="0"/>
              <a:t>1/18/2026</a:t>
            </a:fld>
            <a:endParaRPr lang="en-US"/>
          </a:p>
        </p:txBody>
      </p:sp>
      <p:sp>
        <p:nvSpPr>
          <p:cNvPr id="4" name="Slide Image Placeholder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1200" y="4860925"/>
            <a:ext cx="5683250" cy="4605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850"/>
            <a:ext cx="3078163" cy="5111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1175"/>
          </a:xfrm>
          <a:prstGeom prst="rect">
            <a:avLst/>
          </a:prstGeom>
        </p:spPr>
        <p:txBody>
          <a:bodyPr vert="horz" lIns="91440" tIns="45720" rIns="91440" bIns="45720" rtlCol="0" anchor="b"/>
          <a:lstStyle>
            <a:lvl1pPr algn="r">
              <a:defRPr sz="1200"/>
            </a:lvl1pPr>
          </a:lstStyle>
          <a:p>
            <a:fld id="{70CDB9AB-0883-4E53-96EC-C4BBF8BB03D1}" type="slidenum">
              <a:rPr lang="en-US" smtClean="0"/>
              <a:t>‹#›</a:t>
            </a:fld>
            <a:endParaRPr lang="en-US"/>
          </a:p>
        </p:txBody>
      </p:sp>
    </p:spTree>
    <p:extLst>
      <p:ext uri="{BB962C8B-B14F-4D97-AF65-F5344CB8AC3E}">
        <p14:creationId xmlns:p14="http://schemas.microsoft.com/office/powerpoint/2010/main" val="982638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err="1">
                <a:solidFill>
                  <a:schemeClr val="tx1"/>
                </a:solidFill>
                <a:latin typeface="Times New Roman" pitchFamily="18" charset="0"/>
                <a:cs typeface="Times New Roman" pitchFamily="18" charset="0"/>
              </a:rPr>
              <a:t>Thế</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giới</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hơn</a:t>
            </a:r>
            <a:r>
              <a:rPr lang="en-US" sz="1200" i="1" dirty="0">
                <a:solidFill>
                  <a:schemeClr val="tx1"/>
                </a:solidFill>
                <a:latin typeface="Times New Roman" pitchFamily="18" charset="0"/>
                <a:cs typeface="Times New Roman" pitchFamily="18" charset="0"/>
              </a:rPr>
              <a:t> 200 </a:t>
            </a:r>
            <a:r>
              <a:rPr lang="en-US" sz="1200" i="1" dirty="0" err="1">
                <a:solidFill>
                  <a:schemeClr val="tx1"/>
                </a:solidFill>
                <a:latin typeface="Times New Roman" pitchFamily="18" charset="0"/>
                <a:cs typeface="Times New Roman" pitchFamily="18" charset="0"/>
              </a:rPr>
              <a:t>quốc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gia</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và</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vùng</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lãnh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thổ</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với</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trình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độ</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phát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triển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kinh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tế</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rất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khác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nhau</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Bên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cạnh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một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số</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quốc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gia</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trình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độ</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phát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triển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cao</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và</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trở</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nên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giàu</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thịnh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vượng</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thì</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các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quốc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gia</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kém</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phát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triển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còn</a:t>
            </a:r>
            <a:r>
              <a:rPr lang="en-US" sz="1200" i="1" dirty="0">
                <a:solidFill>
                  <a:schemeClr val="tx1"/>
                </a:solidFill>
                <a:latin typeface="Times New Roman" pitchFamily="18" charset="0"/>
                <a:cs typeface="Times New Roman" pitchFamily="18" charset="0"/>
              </a:rPr>
              <a:t> ở </a:t>
            </a:r>
            <a:r>
              <a:rPr lang="en-US" sz="1200" i="1" dirty="0" err="1">
                <a:solidFill>
                  <a:schemeClr val="tx1"/>
                </a:solidFill>
                <a:latin typeface="Times New Roman" pitchFamily="18" charset="0"/>
                <a:cs typeface="Times New Roman" pitchFamily="18" charset="0"/>
              </a:rPr>
              <a:t>tình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trạng</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nghèo</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khó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Tại</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sao</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các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quốc</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gia</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lại</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có</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sự</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phát</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triển</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kinh</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tế</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không</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đồng</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đều</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như</a:t>
            </a:r>
            <a:r>
              <a:rPr lang="en-US" sz="1200" i="1" dirty="0">
                <a:solidFill>
                  <a:schemeClr val="tx1"/>
                </a:solidFill>
                <a:latin typeface="Times New Roman" pitchFamily="18" charset="0"/>
                <a:cs typeface="Times New Roman" pitchFamily="18" charset="0"/>
              </a:rPr>
              <a:t> </a:t>
            </a:r>
            <a:r>
              <a:rPr lang="en-US" sz="1200" i="1" dirty="0" err="1">
                <a:solidFill>
                  <a:schemeClr val="tx1"/>
                </a:solidFill>
                <a:latin typeface="Times New Roman" pitchFamily="18" charset="0"/>
                <a:cs typeface="Times New Roman" pitchFamily="18" charset="0"/>
              </a:rPr>
              <a:t>vậy</a:t>
            </a:r>
            <a:r>
              <a:rPr lang="en-US" sz="1200" i="1" dirty="0">
                <a:solidFill>
                  <a:schemeClr val="tx1"/>
                </a:solidFill>
                <a:latin typeface="Times New Roman" pitchFamily="18" charset="0"/>
                <a:cs typeface="Times New Roman" pitchFamily="18" charset="0"/>
              </a:rPr>
              <a:t>?</a:t>
            </a:r>
            <a:endParaRPr lang="en-US" sz="1200" dirty="0">
              <a:solidFill>
                <a:schemeClr val="tx1"/>
              </a:solidFill>
              <a:effectLst/>
              <a:latin typeface="Times New Roman" pitchFamily="18" charset="0"/>
              <a:cs typeface="Times New Roman" pitchFamily="18" charset="0"/>
            </a:endParaRPr>
          </a:p>
          <a:p>
            <a:endParaRPr lang="vi-VN" dirty="0"/>
          </a:p>
        </p:txBody>
      </p:sp>
      <p:sp>
        <p:nvSpPr>
          <p:cNvPr id="4" name="Chỗ dành sẵn cho Số hiệu Bản chiếu 3"/>
          <p:cNvSpPr>
            <a:spLocks noGrp="1"/>
          </p:cNvSpPr>
          <p:nvPr>
            <p:ph type="sldNum" sz="quarter" idx="5"/>
          </p:nvPr>
        </p:nvSpPr>
        <p:spPr/>
        <p:txBody>
          <a:bodyPr/>
          <a:lstStyle/>
          <a:p>
            <a:fld id="{70CDB9AB-0883-4E53-96EC-C4BBF8BB03D1}" type="slidenum">
              <a:rPr lang="en-US" smtClean="0"/>
              <a:t>1</a:t>
            </a:fld>
            <a:endParaRPr lang="en-US"/>
          </a:p>
        </p:txBody>
      </p:sp>
    </p:spTree>
    <p:extLst>
      <p:ext uri="{BB962C8B-B14F-4D97-AF65-F5344CB8AC3E}">
        <p14:creationId xmlns:p14="http://schemas.microsoft.com/office/powerpoint/2010/main" val="1332401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a:t>Có 5 từ khóa, thầy cô trỏ chuột vào từ đầu tiên của mỗi từ khóa để mở từ khóa.</a:t>
            </a:r>
          </a:p>
          <a:p>
            <a:pPr marL="0" indent="0">
              <a:buNone/>
            </a:pPr>
            <a:r>
              <a:rPr lang="en-US" baseline="0"/>
              <a:t>1-Giao thông vận tải; 2-Thương mại; 3-Du lịch; 4-Bưu chính; 5-Viễn thông.</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671C10-D650-481E-A140-DD98DEE46E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6673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a:t>Có 5 từ khóa, thầy cô trỏ chuột vào từ đầu tiên của mỗi từ khóa để mở từ khóa.</a:t>
            </a:r>
          </a:p>
          <a:p>
            <a:pPr marL="0" indent="0">
              <a:buNone/>
            </a:pPr>
            <a:r>
              <a:rPr lang="en-US" baseline="0"/>
              <a:t>1-Giao thông vận tải; 2-Thương mại; 3-Du lịch; 4-Bưu chính; 5-Viễn thông.</a:t>
            </a: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A671C10-D650-481E-A140-DD98DEE46E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70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3215344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1594631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366649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53837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272757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60648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7203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127087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770889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124018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2482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33065633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02045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8487924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224152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171793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695103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920483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8478900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9532575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418095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20802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27687634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646529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5689437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0086391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8834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2142481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1457431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2908414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8158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3423112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fld id="{82F288E0-7875-42C4-84C8-98DBBD3BF4D2}" type="datetimeFigureOut">
              <a:rPr lang="zh-CN" altLang="en-US" smtClean="0"/>
              <a:t>2026/1/18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1075268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2026/1/18</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4252157176"/>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BAB08-D03A-4FEF-8092-001CB785BBAB}"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B37BB-E8A6-440B-8775-2A002C97BC55}"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4109045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solidFill>
                  <a:prstClr val="black">
                    <a:tint val="75000"/>
                  </a:prstClr>
                </a:solidFill>
              </a:rPr>
              <a:pPr/>
              <a:t>2026/1/18</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939199081"/>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Tài liệu tập huấn - Lớp 10 - Kết nối tri thức với cuộc sống - Công ty Cổ  phần Đầu tư và Phát triển Giáo dục Phương Na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57" y="-202909"/>
            <a:ext cx="1683657" cy="1683657"/>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15"/>
          <p:cNvSpPr txBox="1">
            <a:spLocks noChangeArrowheads="1"/>
          </p:cNvSpPr>
          <p:nvPr/>
        </p:nvSpPr>
        <p:spPr bwMode="auto">
          <a:xfrm>
            <a:off x="1363748" y="972916"/>
            <a:ext cx="10078720" cy="584775"/>
          </a:xfrm>
          <a:prstGeom prst="rect">
            <a:avLst/>
          </a:prstGeom>
          <a:solidFill>
            <a:srgbClr val="FFFFFF"/>
          </a:solidFill>
          <a:ln>
            <a:noFill/>
          </a:ln>
          <a:effectLst>
            <a:outerShdw blurRad="50800" dist="38100" algn="l" rotWithShape="0">
              <a:prstClr val="black">
                <a:alpha val="40000"/>
              </a:prstClr>
            </a:outerShdw>
          </a:effectLst>
        </p:spPr>
        <p:txBody>
          <a:bodyPr wrap="square">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algn="ctr"/>
            <a:r>
              <a:rPr lang="en-US" sz="3200" b="1" dirty="0">
                <a:solidFill>
                  <a:srgbClr val="FF0000"/>
                </a:solidFill>
                <a:latin typeface="Times New Roman" pitchFamily="18" charset="0"/>
                <a:cs typeface="Times New Roman" pitchFamily="18" charset="0"/>
              </a:rPr>
              <a:t>BÀI 21. CÁC NGUỒN LỰC PHÁT TRIỂN KINH TẾ</a:t>
            </a:r>
            <a:endParaRPr lang="en-US" sz="3200" dirty="0">
              <a:solidFill>
                <a:srgbClr val="FF0000"/>
              </a:solidFill>
              <a:latin typeface="Times New Roman" pitchFamily="18" charset="0"/>
              <a:cs typeface="Times New Roman" pitchFamily="18" charset="0"/>
            </a:endParaRPr>
          </a:p>
        </p:txBody>
      </p:sp>
      <p:grpSp>
        <p:nvGrpSpPr>
          <p:cNvPr id="2" name="Group 21">
            <a:extLst>
              <a:ext uri="{FF2B5EF4-FFF2-40B4-BE49-F238E27FC236}">
                <a16:creationId xmlns:a16="http://schemas.microsoft.com/office/drawing/2014/main" id="{E829735B-B5D2-4139-306A-86BCB350FFF7}"/>
              </a:ext>
            </a:extLst>
          </p:cNvPr>
          <p:cNvGrpSpPr/>
          <p:nvPr/>
        </p:nvGrpSpPr>
        <p:grpSpPr>
          <a:xfrm>
            <a:off x="1780701" y="2733516"/>
            <a:ext cx="5997983" cy="765300"/>
            <a:chOff x="814297" y="2124619"/>
            <a:chExt cx="4603274" cy="765300"/>
          </a:xfrm>
        </p:grpSpPr>
        <p:sp>
          <p:nvSpPr>
            <p:cNvPr id="3" name="燕尾形 80">
              <a:extLst>
                <a:ext uri="{FF2B5EF4-FFF2-40B4-BE49-F238E27FC236}">
                  <a16:creationId xmlns:a16="http://schemas.microsoft.com/office/drawing/2014/main" id="{EE757C5E-9CB8-248E-05FE-D20F02226C29}"/>
                </a:ext>
              </a:extLst>
            </p:cNvPr>
            <p:cNvSpPr/>
            <p:nvPr/>
          </p:nvSpPr>
          <p:spPr>
            <a:xfrm>
              <a:off x="814297" y="2124619"/>
              <a:ext cx="4603274" cy="765300"/>
            </a:xfrm>
            <a:prstGeom prst="chevron">
              <a:avLst/>
            </a:prstGeom>
            <a:solidFill>
              <a:schemeClr val="accent3">
                <a:lumMod val="40000"/>
                <a:lumOff val="6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600">
                <a:solidFill>
                  <a:schemeClr val="bg1"/>
                </a:solidFill>
                <a:latin typeface="Times New Roman" panose="02020603050405020304" pitchFamily="18" charset="0"/>
                <a:cs typeface="Times New Roman" panose="02020603050405020304" pitchFamily="18" charset="0"/>
              </a:endParaRPr>
            </a:p>
          </p:txBody>
        </p:sp>
        <p:sp>
          <p:nvSpPr>
            <p:cNvPr id="4" name="矩形 34">
              <a:extLst>
                <a:ext uri="{FF2B5EF4-FFF2-40B4-BE49-F238E27FC236}">
                  <a16:creationId xmlns:a16="http://schemas.microsoft.com/office/drawing/2014/main" id="{44A90B57-9AEB-41BF-53D5-E08394EA900D}"/>
                </a:ext>
              </a:extLst>
            </p:cNvPr>
            <p:cNvSpPr/>
            <p:nvPr/>
          </p:nvSpPr>
          <p:spPr>
            <a:xfrm>
              <a:off x="1227830" y="2250075"/>
              <a:ext cx="3824034" cy="492443"/>
            </a:xfrm>
            <a:prstGeom prst="rect">
              <a:avLst/>
            </a:prstGeom>
            <a:noFill/>
            <a:ln>
              <a:noFill/>
            </a:ln>
          </p:spPr>
          <p:txBody>
            <a:bodyPr wrap="square">
              <a:spAutoFit/>
            </a:bodyPr>
            <a:lstStyle/>
            <a:p>
              <a:pPr marL="0" lvl="0" algn="ctr"/>
              <a:r>
                <a:rPr lang="en-US" altLang="zh-CN" sz="2600" b="1">
                  <a:latin typeface="Times New Roman" panose="02020603050405020304" pitchFamily="18" charset="0"/>
                  <a:ea typeface="微软雅黑" panose="020B0503020204020204" pitchFamily="34" charset="-122"/>
                  <a:cs typeface="Times New Roman" panose="02020603050405020304" pitchFamily="18" charset="0"/>
                </a:rPr>
                <a:t>1. Khái niệm nguồn lực</a:t>
              </a:r>
              <a:endParaRPr lang="en-US" sz="2600" b="0" i="0" u="none" dirty="0">
                <a:latin typeface="Times New Roman" panose="02020603050405020304" pitchFamily="18" charset="0"/>
                <a:cs typeface="Times New Roman" panose="02020603050405020304" pitchFamily="18" charset="0"/>
              </a:endParaRPr>
            </a:p>
          </p:txBody>
        </p:sp>
      </p:grpSp>
      <p:grpSp>
        <p:nvGrpSpPr>
          <p:cNvPr id="5" name="Group 39">
            <a:extLst>
              <a:ext uri="{FF2B5EF4-FFF2-40B4-BE49-F238E27FC236}">
                <a16:creationId xmlns:a16="http://schemas.microsoft.com/office/drawing/2014/main" id="{52C32FDB-FB71-98E5-F4D7-D4CCA7FF491C}"/>
              </a:ext>
            </a:extLst>
          </p:cNvPr>
          <p:cNvGrpSpPr/>
          <p:nvPr/>
        </p:nvGrpSpPr>
        <p:grpSpPr>
          <a:xfrm>
            <a:off x="1827027" y="4065880"/>
            <a:ext cx="5967645" cy="742152"/>
            <a:chOff x="698032" y="2930795"/>
            <a:chExt cx="4572937" cy="742152"/>
          </a:xfrm>
        </p:grpSpPr>
        <p:sp>
          <p:nvSpPr>
            <p:cNvPr id="6" name="燕尾形 80">
              <a:extLst>
                <a:ext uri="{FF2B5EF4-FFF2-40B4-BE49-F238E27FC236}">
                  <a16:creationId xmlns:a16="http://schemas.microsoft.com/office/drawing/2014/main" id="{53B48EAB-2B12-F4BC-04F3-3A7676C94615}"/>
                </a:ext>
              </a:extLst>
            </p:cNvPr>
            <p:cNvSpPr/>
            <p:nvPr/>
          </p:nvSpPr>
          <p:spPr>
            <a:xfrm>
              <a:off x="698032" y="2930795"/>
              <a:ext cx="4572937" cy="742152"/>
            </a:xfrm>
            <a:prstGeom prst="chevron">
              <a:avLst/>
            </a:prstGeom>
            <a:solidFill>
              <a:schemeClr val="accent3">
                <a:lumMod val="40000"/>
                <a:lumOff val="6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600">
                <a:solidFill>
                  <a:schemeClr val="bg1"/>
                </a:solidFill>
                <a:latin typeface="Times New Roman" panose="02020603050405020304" pitchFamily="18" charset="0"/>
                <a:cs typeface="Times New Roman" panose="02020603050405020304" pitchFamily="18" charset="0"/>
              </a:endParaRPr>
            </a:p>
          </p:txBody>
        </p:sp>
        <p:sp>
          <p:nvSpPr>
            <p:cNvPr id="7" name="矩形 34">
              <a:extLst>
                <a:ext uri="{FF2B5EF4-FFF2-40B4-BE49-F238E27FC236}">
                  <a16:creationId xmlns:a16="http://schemas.microsoft.com/office/drawing/2014/main" id="{76FDA8E1-13DE-B24F-7759-41A0E2CE1D29}"/>
                </a:ext>
              </a:extLst>
            </p:cNvPr>
            <p:cNvSpPr/>
            <p:nvPr/>
          </p:nvSpPr>
          <p:spPr>
            <a:xfrm>
              <a:off x="1175539" y="3055649"/>
              <a:ext cx="3824034" cy="492443"/>
            </a:xfrm>
            <a:prstGeom prst="rect">
              <a:avLst/>
            </a:prstGeom>
            <a:noFill/>
            <a:ln>
              <a:noFill/>
            </a:ln>
          </p:spPr>
          <p:txBody>
            <a:bodyPr wrap="square">
              <a:spAutoFit/>
            </a:bodyPr>
            <a:lstStyle/>
            <a:p>
              <a:pPr marL="0" lvl="0" algn="ct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2.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Phân</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loại</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và</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vai</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trò</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nguồn</a:t>
              </a:r>
              <a:r>
                <a:rPr lang="en-US" altLang="zh-CN" sz="2600" b="1" dirty="0">
                  <a:latin typeface="Times New Roman" panose="02020603050405020304" pitchFamily="18" charset="0"/>
                  <a:ea typeface="微软雅黑" panose="020B0503020204020204" pitchFamily="34" charset="-122"/>
                  <a:cs typeface="Times New Roman" panose="02020603050405020304" pitchFamily="18" charset="0"/>
                </a:rPr>
                <a:t> </a:t>
              </a:r>
              <a:r>
                <a:rPr lang="en-US" altLang="zh-CN" sz="2600" b="1" dirty="0" err="1">
                  <a:latin typeface="Times New Roman" panose="02020603050405020304" pitchFamily="18" charset="0"/>
                  <a:ea typeface="微软雅黑" panose="020B0503020204020204" pitchFamily="34" charset="-122"/>
                  <a:cs typeface="Times New Roman" panose="02020603050405020304" pitchFamily="18" charset="0"/>
                </a:rPr>
                <a:t>lực</a:t>
              </a:r>
              <a:endParaRPr lang="en-US" sz="2600" b="0" i="0" u="none" dirty="0">
                <a:latin typeface="Times New Roman" panose="02020603050405020304" pitchFamily="18" charset="0"/>
                <a:cs typeface="Times New Roman" panose="02020603050405020304" pitchFamily="18" charset="0"/>
              </a:endParaRPr>
            </a:p>
          </p:txBody>
        </p:sp>
      </p:grpSp>
      <p:sp>
        <p:nvSpPr>
          <p:cNvPr id="8" name="TextBox 38">
            <a:extLst>
              <a:ext uri="{FF2B5EF4-FFF2-40B4-BE49-F238E27FC236}">
                <a16:creationId xmlns:a16="http://schemas.microsoft.com/office/drawing/2014/main" id="{C3060D87-A610-5EA9-C5CB-F9001CAF26B1}"/>
              </a:ext>
            </a:extLst>
          </p:cNvPr>
          <p:cNvSpPr txBox="1"/>
          <p:nvPr/>
        </p:nvSpPr>
        <p:spPr>
          <a:xfrm rot="16200000">
            <a:off x="-562110" y="3750351"/>
            <a:ext cx="3153427" cy="461665"/>
          </a:xfrm>
          <a:prstGeom prst="rect">
            <a:avLst/>
          </a:prstGeom>
          <a:noFill/>
        </p:spPr>
        <p:txBody>
          <a:bodyPr wrap="none" rtlCol="0">
            <a:spAutoFit/>
          </a:bodyPr>
          <a:lstStyle/>
          <a:p>
            <a:r>
              <a:rPr lang="en-US" sz="2400" b="1" dirty="0">
                <a:solidFill>
                  <a:srgbClr val="0070C0"/>
                </a:solidFill>
                <a:latin typeface="Times New Roman" pitchFamily="18" charset="0"/>
                <a:cs typeface="Times New Roman" pitchFamily="18" charset="0"/>
              </a:rPr>
              <a:t>NỘI DUNG BÀI HỌC</a:t>
            </a:r>
            <a:endParaRPr lang="vi-VN" sz="24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41161250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arn(inVertical)">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3009900" y="1614686"/>
            <a:ext cx="6172200" cy="3628627"/>
            <a:chOff x="2963271" y="990787"/>
            <a:chExt cx="2294529" cy="1371413"/>
          </a:xfrm>
        </p:grpSpPr>
        <p:pic>
          <p:nvPicPr>
            <p:cNvPr id="27" name="Picture 8" descr="Đồ hoạ vector miễn phí của Giấy giấ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673303">
              <a:off x="3673620" y="1305335"/>
              <a:ext cx="1139066" cy="569046"/>
            </a:xfrm>
            <a:prstGeom prst="rect">
              <a:avLst/>
            </a:prstGeom>
            <a:noFill/>
            <a:extLst>
              <a:ext uri="{909E8E84-426E-40DD-AFC4-6F175D3DCCD1}">
                <a14:hiddenFill xmlns:a14="http://schemas.microsoft.com/office/drawing/2010/main">
                  <a:solidFill>
                    <a:srgbClr val="FFFFFF"/>
                  </a:solidFill>
                </a14:hiddenFill>
              </a:ext>
            </a:extLst>
          </p:spPr>
        </p:pic>
        <p:grpSp>
          <p:nvGrpSpPr>
            <p:cNvPr id="28" name="组合 1483"/>
            <p:cNvGrpSpPr/>
            <p:nvPr/>
          </p:nvGrpSpPr>
          <p:grpSpPr>
            <a:xfrm>
              <a:off x="3891734" y="1660128"/>
              <a:ext cx="1366066" cy="702072"/>
              <a:chOff x="28079" y="1041053"/>
              <a:chExt cx="7035801" cy="4572000"/>
            </a:xfrm>
          </p:grpSpPr>
          <p:sp>
            <p:nvSpPr>
              <p:cNvPr id="31" name="Freeform 422"/>
              <p:cNvSpPr>
                <a:spLocks/>
              </p:cNvSpPr>
              <p:nvPr/>
            </p:nvSpPr>
            <p:spPr bwMode="auto">
              <a:xfrm>
                <a:off x="28079" y="1041053"/>
                <a:ext cx="7035801" cy="4572000"/>
              </a:xfrm>
              <a:custGeom>
                <a:avLst/>
                <a:gdLst>
                  <a:gd name="T0" fmla="*/ 929 w 1660"/>
                  <a:gd name="T1" fmla="*/ 1077 h 1077"/>
                  <a:gd name="T2" fmla="*/ 867 w 1660"/>
                  <a:gd name="T3" fmla="*/ 1073 h 1077"/>
                  <a:gd name="T4" fmla="*/ 763 w 1660"/>
                  <a:gd name="T5" fmla="*/ 1036 h 1077"/>
                  <a:gd name="T6" fmla="*/ 674 w 1660"/>
                  <a:gd name="T7" fmla="*/ 987 h 1077"/>
                  <a:gd name="T8" fmla="*/ 601 w 1660"/>
                  <a:gd name="T9" fmla="*/ 1022 h 1077"/>
                  <a:gd name="T10" fmla="*/ 526 w 1660"/>
                  <a:gd name="T11" fmla="*/ 1033 h 1077"/>
                  <a:gd name="T12" fmla="*/ 522 w 1660"/>
                  <a:gd name="T13" fmla="*/ 1033 h 1077"/>
                  <a:gd name="T14" fmla="*/ 328 w 1660"/>
                  <a:gd name="T15" fmla="*/ 957 h 1077"/>
                  <a:gd name="T16" fmla="*/ 245 w 1660"/>
                  <a:gd name="T17" fmla="*/ 821 h 1077"/>
                  <a:gd name="T18" fmla="*/ 245 w 1660"/>
                  <a:gd name="T19" fmla="*/ 816 h 1077"/>
                  <a:gd name="T20" fmla="*/ 228 w 1660"/>
                  <a:gd name="T21" fmla="*/ 816 h 1077"/>
                  <a:gd name="T22" fmla="*/ 16 w 1660"/>
                  <a:gd name="T23" fmla="*/ 673 h 1077"/>
                  <a:gd name="T24" fmla="*/ 31 w 1660"/>
                  <a:gd name="T25" fmla="*/ 526 h 1077"/>
                  <a:gd name="T26" fmla="*/ 112 w 1660"/>
                  <a:gd name="T27" fmla="*/ 440 h 1077"/>
                  <a:gd name="T28" fmla="*/ 100 w 1660"/>
                  <a:gd name="T29" fmla="*/ 272 h 1077"/>
                  <a:gd name="T30" fmla="*/ 219 w 1660"/>
                  <a:gd name="T31" fmla="*/ 167 h 1077"/>
                  <a:gd name="T32" fmla="*/ 271 w 1660"/>
                  <a:gd name="T33" fmla="*/ 162 h 1077"/>
                  <a:gd name="T34" fmla="*/ 336 w 1660"/>
                  <a:gd name="T35" fmla="*/ 169 h 1077"/>
                  <a:gd name="T36" fmla="*/ 360 w 1660"/>
                  <a:gd name="T37" fmla="*/ 109 h 1077"/>
                  <a:gd name="T38" fmla="*/ 603 w 1660"/>
                  <a:gd name="T39" fmla="*/ 0 h 1077"/>
                  <a:gd name="T40" fmla="*/ 613 w 1660"/>
                  <a:gd name="T41" fmla="*/ 0 h 1077"/>
                  <a:gd name="T42" fmla="*/ 831 w 1660"/>
                  <a:gd name="T43" fmla="*/ 112 h 1077"/>
                  <a:gd name="T44" fmla="*/ 863 w 1660"/>
                  <a:gd name="T45" fmla="*/ 196 h 1077"/>
                  <a:gd name="T46" fmla="*/ 878 w 1660"/>
                  <a:gd name="T47" fmla="*/ 195 h 1077"/>
                  <a:gd name="T48" fmla="*/ 933 w 1660"/>
                  <a:gd name="T49" fmla="*/ 208 h 1077"/>
                  <a:gd name="T50" fmla="*/ 973 w 1660"/>
                  <a:gd name="T51" fmla="*/ 136 h 1077"/>
                  <a:gd name="T52" fmla="*/ 1251 w 1660"/>
                  <a:gd name="T53" fmla="*/ 33 h 1077"/>
                  <a:gd name="T54" fmla="*/ 1287 w 1660"/>
                  <a:gd name="T55" fmla="*/ 35 h 1077"/>
                  <a:gd name="T56" fmla="*/ 1455 w 1660"/>
                  <a:gd name="T57" fmla="*/ 129 h 1077"/>
                  <a:gd name="T58" fmla="*/ 1513 w 1660"/>
                  <a:gd name="T59" fmla="*/ 253 h 1077"/>
                  <a:gd name="T60" fmla="*/ 1619 w 1660"/>
                  <a:gd name="T61" fmla="*/ 370 h 1077"/>
                  <a:gd name="T62" fmla="*/ 1606 w 1660"/>
                  <a:gd name="T63" fmla="*/ 443 h 1077"/>
                  <a:gd name="T64" fmla="*/ 1618 w 1660"/>
                  <a:gd name="T65" fmla="*/ 456 h 1077"/>
                  <a:gd name="T66" fmla="*/ 1648 w 1660"/>
                  <a:gd name="T67" fmla="*/ 660 h 1077"/>
                  <a:gd name="T68" fmla="*/ 1408 w 1660"/>
                  <a:gd name="T69" fmla="*/ 814 h 1077"/>
                  <a:gd name="T70" fmla="*/ 1320 w 1660"/>
                  <a:gd name="T71" fmla="*/ 807 h 1077"/>
                  <a:gd name="T72" fmla="*/ 1122 w 1660"/>
                  <a:gd name="T73" fmla="*/ 1038 h 1077"/>
                  <a:gd name="T74" fmla="*/ 929 w 1660"/>
                  <a:gd name="T75" fmla="*/ 1077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60" h="1077">
                    <a:moveTo>
                      <a:pt x="929" y="1077"/>
                    </a:moveTo>
                    <a:cubicBezTo>
                      <a:pt x="908" y="1077"/>
                      <a:pt x="887" y="1075"/>
                      <a:pt x="867" y="1073"/>
                    </a:cubicBezTo>
                    <a:cubicBezTo>
                      <a:pt x="853" y="1071"/>
                      <a:pt x="804" y="1053"/>
                      <a:pt x="763" y="1036"/>
                    </a:cubicBezTo>
                    <a:cubicBezTo>
                      <a:pt x="717" y="1016"/>
                      <a:pt x="690" y="1000"/>
                      <a:pt x="674" y="987"/>
                    </a:cubicBezTo>
                    <a:cubicBezTo>
                      <a:pt x="653" y="1003"/>
                      <a:pt x="629" y="1014"/>
                      <a:pt x="601" y="1022"/>
                    </a:cubicBezTo>
                    <a:cubicBezTo>
                      <a:pt x="578" y="1029"/>
                      <a:pt x="553" y="1032"/>
                      <a:pt x="526" y="1033"/>
                    </a:cubicBezTo>
                    <a:cubicBezTo>
                      <a:pt x="525" y="1033"/>
                      <a:pt x="523" y="1033"/>
                      <a:pt x="522" y="1033"/>
                    </a:cubicBezTo>
                    <a:cubicBezTo>
                      <a:pt x="457" y="1033"/>
                      <a:pt x="385" y="1004"/>
                      <a:pt x="328" y="957"/>
                    </a:cubicBezTo>
                    <a:cubicBezTo>
                      <a:pt x="299" y="933"/>
                      <a:pt x="250" y="877"/>
                      <a:pt x="245" y="821"/>
                    </a:cubicBezTo>
                    <a:cubicBezTo>
                      <a:pt x="245" y="819"/>
                      <a:pt x="245" y="817"/>
                      <a:pt x="245" y="816"/>
                    </a:cubicBezTo>
                    <a:cubicBezTo>
                      <a:pt x="239" y="816"/>
                      <a:pt x="234" y="816"/>
                      <a:pt x="228" y="816"/>
                    </a:cubicBezTo>
                    <a:cubicBezTo>
                      <a:pt x="127" y="816"/>
                      <a:pt x="46" y="761"/>
                      <a:pt x="16" y="673"/>
                    </a:cubicBezTo>
                    <a:cubicBezTo>
                      <a:pt x="0" y="628"/>
                      <a:pt x="5" y="574"/>
                      <a:pt x="31" y="526"/>
                    </a:cubicBezTo>
                    <a:cubicBezTo>
                      <a:pt x="50" y="488"/>
                      <a:pt x="79" y="458"/>
                      <a:pt x="112" y="440"/>
                    </a:cubicBezTo>
                    <a:cubicBezTo>
                      <a:pt x="86" y="384"/>
                      <a:pt x="81" y="323"/>
                      <a:pt x="100" y="272"/>
                    </a:cubicBezTo>
                    <a:cubicBezTo>
                      <a:pt x="120" y="221"/>
                      <a:pt x="162" y="184"/>
                      <a:pt x="219" y="167"/>
                    </a:cubicBezTo>
                    <a:cubicBezTo>
                      <a:pt x="236" y="162"/>
                      <a:pt x="259" y="162"/>
                      <a:pt x="271" y="162"/>
                    </a:cubicBezTo>
                    <a:cubicBezTo>
                      <a:pt x="286" y="162"/>
                      <a:pt x="311" y="163"/>
                      <a:pt x="336" y="169"/>
                    </a:cubicBezTo>
                    <a:cubicBezTo>
                      <a:pt x="339" y="148"/>
                      <a:pt x="347" y="128"/>
                      <a:pt x="360" y="109"/>
                    </a:cubicBezTo>
                    <a:cubicBezTo>
                      <a:pt x="409" y="38"/>
                      <a:pt x="522" y="0"/>
                      <a:pt x="603" y="0"/>
                    </a:cubicBezTo>
                    <a:cubicBezTo>
                      <a:pt x="607" y="0"/>
                      <a:pt x="610" y="0"/>
                      <a:pt x="613" y="0"/>
                    </a:cubicBezTo>
                    <a:cubicBezTo>
                      <a:pt x="681" y="3"/>
                      <a:pt x="779" y="39"/>
                      <a:pt x="831" y="112"/>
                    </a:cubicBezTo>
                    <a:cubicBezTo>
                      <a:pt x="850" y="139"/>
                      <a:pt x="861" y="167"/>
                      <a:pt x="863" y="196"/>
                    </a:cubicBezTo>
                    <a:cubicBezTo>
                      <a:pt x="868" y="196"/>
                      <a:pt x="873" y="195"/>
                      <a:pt x="878" y="195"/>
                    </a:cubicBezTo>
                    <a:cubicBezTo>
                      <a:pt x="897" y="195"/>
                      <a:pt x="916" y="200"/>
                      <a:pt x="933" y="208"/>
                    </a:cubicBezTo>
                    <a:cubicBezTo>
                      <a:pt x="940" y="182"/>
                      <a:pt x="954" y="158"/>
                      <a:pt x="973" y="136"/>
                    </a:cubicBezTo>
                    <a:cubicBezTo>
                      <a:pt x="1040" y="60"/>
                      <a:pt x="1165" y="33"/>
                      <a:pt x="1251" y="33"/>
                    </a:cubicBezTo>
                    <a:cubicBezTo>
                      <a:pt x="1263" y="33"/>
                      <a:pt x="1275" y="34"/>
                      <a:pt x="1287" y="35"/>
                    </a:cubicBezTo>
                    <a:cubicBezTo>
                      <a:pt x="1360" y="42"/>
                      <a:pt x="1409" y="69"/>
                      <a:pt x="1455" y="129"/>
                    </a:cubicBezTo>
                    <a:cubicBezTo>
                      <a:pt x="1488" y="171"/>
                      <a:pt x="1508" y="212"/>
                      <a:pt x="1513" y="253"/>
                    </a:cubicBezTo>
                    <a:cubicBezTo>
                      <a:pt x="1571" y="260"/>
                      <a:pt x="1612" y="316"/>
                      <a:pt x="1619" y="370"/>
                    </a:cubicBezTo>
                    <a:cubicBezTo>
                      <a:pt x="1623" y="397"/>
                      <a:pt x="1618" y="423"/>
                      <a:pt x="1606" y="443"/>
                    </a:cubicBezTo>
                    <a:cubicBezTo>
                      <a:pt x="1610" y="447"/>
                      <a:pt x="1614" y="451"/>
                      <a:pt x="1618" y="456"/>
                    </a:cubicBezTo>
                    <a:cubicBezTo>
                      <a:pt x="1660" y="512"/>
                      <a:pt x="1658" y="624"/>
                      <a:pt x="1648" y="660"/>
                    </a:cubicBezTo>
                    <a:cubicBezTo>
                      <a:pt x="1628" y="731"/>
                      <a:pt x="1570" y="814"/>
                      <a:pt x="1408" y="814"/>
                    </a:cubicBezTo>
                    <a:cubicBezTo>
                      <a:pt x="1381" y="814"/>
                      <a:pt x="1351" y="812"/>
                      <a:pt x="1320" y="807"/>
                    </a:cubicBezTo>
                    <a:cubicBezTo>
                      <a:pt x="1288" y="919"/>
                      <a:pt x="1222" y="997"/>
                      <a:pt x="1122" y="1038"/>
                    </a:cubicBezTo>
                    <a:cubicBezTo>
                      <a:pt x="1062" y="1063"/>
                      <a:pt x="996" y="1077"/>
                      <a:pt x="929" y="1077"/>
                    </a:cubicBez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sp>
            <p:nvSpPr>
              <p:cNvPr id="32" name="Freeform 423"/>
              <p:cNvSpPr>
                <a:spLocks noEditPoints="1"/>
              </p:cNvSpPr>
              <p:nvPr/>
            </p:nvSpPr>
            <p:spPr bwMode="auto">
              <a:xfrm>
                <a:off x="185242" y="1168053"/>
                <a:ext cx="6726238" cy="4318000"/>
              </a:xfrm>
              <a:custGeom>
                <a:avLst/>
                <a:gdLst>
                  <a:gd name="T0" fmla="*/ 607 w 1587"/>
                  <a:gd name="T1" fmla="*/ 941 h 1017"/>
                  <a:gd name="T2" fmla="*/ 647 w 1587"/>
                  <a:gd name="T3" fmla="*/ 905 h 1017"/>
                  <a:gd name="T4" fmla="*/ 685 w 1587"/>
                  <a:gd name="T5" fmla="*/ 947 h 1017"/>
                  <a:gd name="T6" fmla="*/ 765 w 1587"/>
                  <a:gd name="T7" fmla="*/ 989 h 1017"/>
                  <a:gd name="T8" fmla="*/ 834 w 1587"/>
                  <a:gd name="T9" fmla="*/ 1010 h 1017"/>
                  <a:gd name="T10" fmla="*/ 941 w 1587"/>
                  <a:gd name="T11" fmla="*/ 1009 h 1017"/>
                  <a:gd name="T12" fmla="*/ 1003 w 1587"/>
                  <a:gd name="T13" fmla="*/ 1001 h 1017"/>
                  <a:gd name="T14" fmla="*/ 1070 w 1587"/>
                  <a:gd name="T15" fmla="*/ 980 h 1017"/>
                  <a:gd name="T16" fmla="*/ 1136 w 1587"/>
                  <a:gd name="T17" fmla="*/ 940 h 1017"/>
                  <a:gd name="T18" fmla="*/ 1202 w 1587"/>
                  <a:gd name="T19" fmla="*/ 880 h 1017"/>
                  <a:gd name="T20" fmla="*/ 1236 w 1587"/>
                  <a:gd name="T21" fmla="*/ 815 h 1017"/>
                  <a:gd name="T22" fmla="*/ 1288 w 1587"/>
                  <a:gd name="T23" fmla="*/ 742 h 1017"/>
                  <a:gd name="T24" fmla="*/ 1349 w 1587"/>
                  <a:gd name="T25" fmla="*/ 751 h 1017"/>
                  <a:gd name="T26" fmla="*/ 1421 w 1587"/>
                  <a:gd name="T27" fmla="*/ 746 h 1017"/>
                  <a:gd name="T28" fmla="*/ 1492 w 1587"/>
                  <a:gd name="T29" fmla="*/ 725 h 1017"/>
                  <a:gd name="T30" fmla="*/ 1562 w 1587"/>
                  <a:gd name="T31" fmla="*/ 670 h 1017"/>
                  <a:gd name="T32" fmla="*/ 1582 w 1587"/>
                  <a:gd name="T33" fmla="*/ 583 h 1017"/>
                  <a:gd name="T34" fmla="*/ 1581 w 1587"/>
                  <a:gd name="T35" fmla="*/ 521 h 1017"/>
                  <a:gd name="T36" fmla="*/ 1561 w 1587"/>
                  <a:gd name="T37" fmla="*/ 451 h 1017"/>
                  <a:gd name="T38" fmla="*/ 1496 w 1587"/>
                  <a:gd name="T39" fmla="*/ 427 h 1017"/>
                  <a:gd name="T40" fmla="*/ 1548 w 1587"/>
                  <a:gd name="T41" fmla="*/ 358 h 1017"/>
                  <a:gd name="T42" fmla="*/ 1537 w 1587"/>
                  <a:gd name="T43" fmla="*/ 299 h 1017"/>
                  <a:gd name="T44" fmla="*/ 1477 w 1587"/>
                  <a:gd name="T45" fmla="*/ 259 h 1017"/>
                  <a:gd name="T46" fmla="*/ 1448 w 1587"/>
                  <a:gd name="T47" fmla="*/ 244 h 1017"/>
                  <a:gd name="T48" fmla="*/ 1428 w 1587"/>
                  <a:gd name="T49" fmla="*/ 175 h 1017"/>
                  <a:gd name="T50" fmla="*/ 1384 w 1587"/>
                  <a:gd name="T51" fmla="*/ 108 h 1017"/>
                  <a:gd name="T52" fmla="*/ 1331 w 1587"/>
                  <a:gd name="T53" fmla="*/ 59 h 1017"/>
                  <a:gd name="T54" fmla="*/ 1243 w 1587"/>
                  <a:gd name="T55" fmla="*/ 39 h 1017"/>
                  <a:gd name="T56" fmla="*/ 1169 w 1587"/>
                  <a:gd name="T57" fmla="*/ 41 h 1017"/>
                  <a:gd name="T58" fmla="*/ 1080 w 1587"/>
                  <a:gd name="T59" fmla="*/ 54 h 1017"/>
                  <a:gd name="T60" fmla="*/ 1014 w 1587"/>
                  <a:gd name="T61" fmla="*/ 85 h 1017"/>
                  <a:gd name="T62" fmla="*/ 940 w 1587"/>
                  <a:gd name="T63" fmla="*/ 160 h 1017"/>
                  <a:gd name="T64" fmla="*/ 922 w 1587"/>
                  <a:gd name="T65" fmla="*/ 219 h 1017"/>
                  <a:gd name="T66" fmla="*/ 906 w 1587"/>
                  <a:gd name="T67" fmla="*/ 219 h 1017"/>
                  <a:gd name="T68" fmla="*/ 837 w 1587"/>
                  <a:gd name="T69" fmla="*/ 198 h 1017"/>
                  <a:gd name="T70" fmla="*/ 791 w 1587"/>
                  <a:gd name="T71" fmla="*/ 166 h 1017"/>
                  <a:gd name="T72" fmla="*/ 783 w 1587"/>
                  <a:gd name="T73" fmla="*/ 122 h 1017"/>
                  <a:gd name="T74" fmla="*/ 720 w 1587"/>
                  <a:gd name="T75" fmla="*/ 58 h 1017"/>
                  <a:gd name="T76" fmla="*/ 655 w 1587"/>
                  <a:gd name="T77" fmla="*/ 23 h 1017"/>
                  <a:gd name="T78" fmla="*/ 583 w 1587"/>
                  <a:gd name="T79" fmla="*/ 1 h 1017"/>
                  <a:gd name="T80" fmla="*/ 480 w 1587"/>
                  <a:gd name="T81" fmla="*/ 19 h 1017"/>
                  <a:gd name="T82" fmla="*/ 421 w 1587"/>
                  <a:gd name="T83" fmla="*/ 39 h 1017"/>
                  <a:gd name="T84" fmla="*/ 361 w 1587"/>
                  <a:gd name="T85" fmla="*/ 80 h 1017"/>
                  <a:gd name="T86" fmla="*/ 332 w 1587"/>
                  <a:gd name="T87" fmla="*/ 162 h 1017"/>
                  <a:gd name="T88" fmla="*/ 334 w 1587"/>
                  <a:gd name="T89" fmla="*/ 194 h 1017"/>
                  <a:gd name="T90" fmla="*/ 269 w 1587"/>
                  <a:gd name="T91" fmla="*/ 164 h 1017"/>
                  <a:gd name="T92" fmla="*/ 195 w 1587"/>
                  <a:gd name="T93" fmla="*/ 170 h 1017"/>
                  <a:gd name="T94" fmla="*/ 116 w 1587"/>
                  <a:gd name="T95" fmla="*/ 211 h 1017"/>
                  <a:gd name="T96" fmla="*/ 87 w 1587"/>
                  <a:gd name="T97" fmla="*/ 278 h 1017"/>
                  <a:gd name="T98" fmla="*/ 101 w 1587"/>
                  <a:gd name="T99" fmla="*/ 382 h 1017"/>
                  <a:gd name="T100" fmla="*/ 118 w 1587"/>
                  <a:gd name="T101" fmla="*/ 421 h 1017"/>
                  <a:gd name="T102" fmla="*/ 57 w 1587"/>
                  <a:gd name="T103" fmla="*/ 460 h 1017"/>
                  <a:gd name="T104" fmla="*/ 18 w 1587"/>
                  <a:gd name="T105" fmla="*/ 521 h 1017"/>
                  <a:gd name="T106" fmla="*/ 2 w 1587"/>
                  <a:gd name="T107" fmla="*/ 599 h 1017"/>
                  <a:gd name="T108" fmla="*/ 23 w 1587"/>
                  <a:gd name="T109" fmla="*/ 668 h 1017"/>
                  <a:gd name="T110" fmla="*/ 91 w 1587"/>
                  <a:gd name="T111" fmla="*/ 726 h 1017"/>
                  <a:gd name="T112" fmla="*/ 161 w 1587"/>
                  <a:gd name="T113" fmla="*/ 749 h 1017"/>
                  <a:gd name="T114" fmla="*/ 250 w 1587"/>
                  <a:gd name="T115" fmla="*/ 749 h 1017"/>
                  <a:gd name="T116" fmla="*/ 253 w 1587"/>
                  <a:gd name="T117" fmla="*/ 824 h 1017"/>
                  <a:gd name="T118" fmla="*/ 286 w 1587"/>
                  <a:gd name="T119" fmla="*/ 876 h 1017"/>
                  <a:gd name="T120" fmla="*/ 340 w 1587"/>
                  <a:gd name="T121" fmla="*/ 925 h 1017"/>
                  <a:gd name="T122" fmla="*/ 423 w 1587"/>
                  <a:gd name="T123" fmla="*/ 959 h 1017"/>
                  <a:gd name="T124" fmla="*/ 485 w 1587"/>
                  <a:gd name="T125" fmla="*/ 973 h 1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87" h="1017">
                    <a:moveTo>
                      <a:pt x="555" y="958"/>
                    </a:moveTo>
                    <a:cubicBezTo>
                      <a:pt x="550" y="960"/>
                      <a:pt x="545" y="961"/>
                      <a:pt x="540" y="962"/>
                    </a:cubicBezTo>
                    <a:cubicBezTo>
                      <a:pt x="539" y="962"/>
                      <a:pt x="538" y="963"/>
                      <a:pt x="539" y="965"/>
                    </a:cubicBezTo>
                    <a:cubicBezTo>
                      <a:pt x="539" y="966"/>
                      <a:pt x="540" y="967"/>
                      <a:pt x="542" y="967"/>
                    </a:cubicBezTo>
                    <a:cubicBezTo>
                      <a:pt x="546" y="966"/>
                      <a:pt x="551" y="965"/>
                      <a:pt x="556" y="963"/>
                    </a:cubicBezTo>
                    <a:cubicBezTo>
                      <a:pt x="558" y="963"/>
                      <a:pt x="558" y="961"/>
                      <a:pt x="558" y="960"/>
                    </a:cubicBezTo>
                    <a:cubicBezTo>
                      <a:pt x="558" y="959"/>
                      <a:pt x="556" y="958"/>
                      <a:pt x="555" y="958"/>
                    </a:cubicBezTo>
                    <a:close/>
                    <a:moveTo>
                      <a:pt x="578" y="950"/>
                    </a:moveTo>
                    <a:cubicBezTo>
                      <a:pt x="573" y="952"/>
                      <a:pt x="569" y="954"/>
                      <a:pt x="564" y="956"/>
                    </a:cubicBezTo>
                    <a:cubicBezTo>
                      <a:pt x="563" y="956"/>
                      <a:pt x="562" y="957"/>
                      <a:pt x="563" y="959"/>
                    </a:cubicBezTo>
                    <a:cubicBezTo>
                      <a:pt x="563" y="960"/>
                      <a:pt x="564" y="961"/>
                      <a:pt x="566" y="960"/>
                    </a:cubicBezTo>
                    <a:cubicBezTo>
                      <a:pt x="571" y="959"/>
                      <a:pt x="575" y="957"/>
                      <a:pt x="580" y="955"/>
                    </a:cubicBezTo>
                    <a:cubicBezTo>
                      <a:pt x="581" y="955"/>
                      <a:pt x="582" y="953"/>
                      <a:pt x="581" y="952"/>
                    </a:cubicBezTo>
                    <a:cubicBezTo>
                      <a:pt x="581" y="950"/>
                      <a:pt x="579" y="950"/>
                      <a:pt x="578" y="950"/>
                    </a:cubicBezTo>
                    <a:close/>
                    <a:moveTo>
                      <a:pt x="604" y="937"/>
                    </a:moveTo>
                    <a:cubicBezTo>
                      <a:pt x="600" y="940"/>
                      <a:pt x="596" y="942"/>
                      <a:pt x="591" y="944"/>
                    </a:cubicBezTo>
                    <a:cubicBezTo>
                      <a:pt x="590" y="945"/>
                      <a:pt x="590" y="946"/>
                      <a:pt x="590" y="948"/>
                    </a:cubicBezTo>
                    <a:cubicBezTo>
                      <a:pt x="591" y="949"/>
                      <a:pt x="593" y="949"/>
                      <a:pt x="594" y="949"/>
                    </a:cubicBezTo>
                    <a:cubicBezTo>
                      <a:pt x="598" y="946"/>
                      <a:pt x="603" y="944"/>
                      <a:pt x="607" y="941"/>
                    </a:cubicBezTo>
                    <a:cubicBezTo>
                      <a:pt x="608" y="940"/>
                      <a:pt x="608" y="939"/>
                      <a:pt x="608" y="938"/>
                    </a:cubicBezTo>
                    <a:cubicBezTo>
                      <a:pt x="607" y="937"/>
                      <a:pt x="605" y="936"/>
                      <a:pt x="604" y="937"/>
                    </a:cubicBezTo>
                    <a:close/>
                    <a:moveTo>
                      <a:pt x="628" y="919"/>
                    </a:moveTo>
                    <a:cubicBezTo>
                      <a:pt x="624" y="922"/>
                      <a:pt x="620" y="925"/>
                      <a:pt x="616" y="928"/>
                    </a:cubicBezTo>
                    <a:cubicBezTo>
                      <a:pt x="615" y="929"/>
                      <a:pt x="615" y="931"/>
                      <a:pt x="616" y="932"/>
                    </a:cubicBezTo>
                    <a:cubicBezTo>
                      <a:pt x="617" y="933"/>
                      <a:pt x="618" y="933"/>
                      <a:pt x="619" y="932"/>
                    </a:cubicBezTo>
                    <a:cubicBezTo>
                      <a:pt x="623" y="929"/>
                      <a:pt x="627" y="926"/>
                      <a:pt x="631" y="922"/>
                    </a:cubicBezTo>
                    <a:cubicBezTo>
                      <a:pt x="632" y="921"/>
                      <a:pt x="632" y="920"/>
                      <a:pt x="631" y="919"/>
                    </a:cubicBezTo>
                    <a:cubicBezTo>
                      <a:pt x="630" y="918"/>
                      <a:pt x="629" y="918"/>
                      <a:pt x="628" y="919"/>
                    </a:cubicBezTo>
                    <a:close/>
                    <a:moveTo>
                      <a:pt x="645" y="909"/>
                    </a:moveTo>
                    <a:cubicBezTo>
                      <a:pt x="645" y="908"/>
                      <a:pt x="646" y="906"/>
                      <a:pt x="647" y="905"/>
                    </a:cubicBezTo>
                    <a:cubicBezTo>
                      <a:pt x="647" y="904"/>
                      <a:pt x="647" y="903"/>
                      <a:pt x="647" y="903"/>
                    </a:cubicBezTo>
                    <a:cubicBezTo>
                      <a:pt x="647" y="902"/>
                      <a:pt x="647" y="901"/>
                      <a:pt x="646" y="901"/>
                    </a:cubicBezTo>
                    <a:cubicBezTo>
                      <a:pt x="646" y="901"/>
                      <a:pt x="645" y="900"/>
                      <a:pt x="644" y="901"/>
                    </a:cubicBezTo>
                    <a:cubicBezTo>
                      <a:pt x="644" y="901"/>
                      <a:pt x="643" y="901"/>
                      <a:pt x="643" y="902"/>
                    </a:cubicBezTo>
                    <a:cubicBezTo>
                      <a:pt x="641" y="904"/>
                      <a:pt x="639" y="906"/>
                      <a:pt x="638" y="908"/>
                    </a:cubicBezTo>
                    <a:cubicBezTo>
                      <a:pt x="637" y="909"/>
                      <a:pt x="637" y="911"/>
                      <a:pt x="638" y="912"/>
                    </a:cubicBezTo>
                    <a:cubicBezTo>
                      <a:pt x="639" y="913"/>
                      <a:pt x="641" y="912"/>
                      <a:pt x="641" y="911"/>
                    </a:cubicBezTo>
                    <a:cubicBezTo>
                      <a:pt x="643" y="909"/>
                      <a:pt x="645" y="907"/>
                      <a:pt x="647" y="905"/>
                    </a:cubicBezTo>
                    <a:cubicBezTo>
                      <a:pt x="648" y="903"/>
                      <a:pt x="647" y="902"/>
                      <a:pt x="646" y="901"/>
                    </a:cubicBezTo>
                    <a:cubicBezTo>
                      <a:pt x="645" y="900"/>
                      <a:pt x="644" y="900"/>
                      <a:pt x="643" y="902"/>
                    </a:cubicBezTo>
                    <a:cubicBezTo>
                      <a:pt x="641" y="904"/>
                      <a:pt x="640" y="906"/>
                      <a:pt x="640" y="909"/>
                    </a:cubicBezTo>
                    <a:cubicBezTo>
                      <a:pt x="640" y="910"/>
                      <a:pt x="641" y="911"/>
                      <a:pt x="642" y="912"/>
                    </a:cubicBezTo>
                    <a:cubicBezTo>
                      <a:pt x="644" y="912"/>
                      <a:pt x="645" y="911"/>
                      <a:pt x="645" y="909"/>
                    </a:cubicBezTo>
                    <a:close/>
                    <a:moveTo>
                      <a:pt x="660" y="931"/>
                    </a:moveTo>
                    <a:cubicBezTo>
                      <a:pt x="656" y="928"/>
                      <a:pt x="652" y="924"/>
                      <a:pt x="650" y="921"/>
                    </a:cubicBezTo>
                    <a:cubicBezTo>
                      <a:pt x="649" y="920"/>
                      <a:pt x="647" y="920"/>
                      <a:pt x="646" y="921"/>
                    </a:cubicBezTo>
                    <a:cubicBezTo>
                      <a:pt x="645" y="921"/>
                      <a:pt x="645" y="923"/>
                      <a:pt x="646" y="924"/>
                    </a:cubicBezTo>
                    <a:cubicBezTo>
                      <a:pt x="649" y="928"/>
                      <a:pt x="652" y="931"/>
                      <a:pt x="657" y="935"/>
                    </a:cubicBezTo>
                    <a:cubicBezTo>
                      <a:pt x="658" y="936"/>
                      <a:pt x="660" y="936"/>
                      <a:pt x="660" y="935"/>
                    </a:cubicBezTo>
                    <a:cubicBezTo>
                      <a:pt x="661" y="933"/>
                      <a:pt x="661" y="932"/>
                      <a:pt x="660" y="931"/>
                    </a:cubicBezTo>
                    <a:close/>
                    <a:moveTo>
                      <a:pt x="685" y="947"/>
                    </a:moveTo>
                    <a:cubicBezTo>
                      <a:pt x="680" y="945"/>
                      <a:pt x="676" y="942"/>
                      <a:pt x="672" y="940"/>
                    </a:cubicBezTo>
                    <a:cubicBezTo>
                      <a:pt x="671" y="939"/>
                      <a:pt x="669" y="939"/>
                      <a:pt x="669" y="940"/>
                    </a:cubicBezTo>
                    <a:cubicBezTo>
                      <a:pt x="668" y="941"/>
                      <a:pt x="668" y="943"/>
                      <a:pt x="669" y="944"/>
                    </a:cubicBezTo>
                    <a:cubicBezTo>
                      <a:pt x="673" y="946"/>
                      <a:pt x="678" y="949"/>
                      <a:pt x="682" y="952"/>
                    </a:cubicBezTo>
                    <a:cubicBezTo>
                      <a:pt x="684" y="952"/>
                      <a:pt x="685" y="952"/>
                      <a:pt x="686" y="951"/>
                    </a:cubicBezTo>
                    <a:cubicBezTo>
                      <a:pt x="686" y="950"/>
                      <a:pt x="686" y="948"/>
                      <a:pt x="685" y="947"/>
                    </a:cubicBezTo>
                    <a:close/>
                    <a:moveTo>
                      <a:pt x="711" y="961"/>
                    </a:moveTo>
                    <a:cubicBezTo>
                      <a:pt x="707" y="959"/>
                      <a:pt x="702" y="957"/>
                      <a:pt x="698" y="954"/>
                    </a:cubicBezTo>
                    <a:cubicBezTo>
                      <a:pt x="697" y="954"/>
                      <a:pt x="695" y="954"/>
                      <a:pt x="695" y="955"/>
                    </a:cubicBezTo>
                    <a:cubicBezTo>
                      <a:pt x="694" y="957"/>
                      <a:pt x="694" y="958"/>
                      <a:pt x="696" y="959"/>
                    </a:cubicBezTo>
                    <a:cubicBezTo>
                      <a:pt x="700" y="961"/>
                      <a:pt x="705" y="963"/>
                      <a:pt x="709" y="966"/>
                    </a:cubicBezTo>
                    <a:cubicBezTo>
                      <a:pt x="710" y="966"/>
                      <a:pt x="712" y="966"/>
                      <a:pt x="713" y="964"/>
                    </a:cubicBezTo>
                    <a:cubicBezTo>
                      <a:pt x="713" y="963"/>
                      <a:pt x="713" y="962"/>
                      <a:pt x="711" y="961"/>
                    </a:cubicBezTo>
                    <a:close/>
                    <a:moveTo>
                      <a:pt x="739" y="973"/>
                    </a:moveTo>
                    <a:cubicBezTo>
                      <a:pt x="734" y="971"/>
                      <a:pt x="730" y="969"/>
                      <a:pt x="725" y="967"/>
                    </a:cubicBezTo>
                    <a:cubicBezTo>
                      <a:pt x="724" y="967"/>
                      <a:pt x="722" y="967"/>
                      <a:pt x="722" y="969"/>
                    </a:cubicBezTo>
                    <a:cubicBezTo>
                      <a:pt x="721" y="970"/>
                      <a:pt x="722" y="971"/>
                      <a:pt x="723" y="972"/>
                    </a:cubicBezTo>
                    <a:cubicBezTo>
                      <a:pt x="727" y="974"/>
                      <a:pt x="732" y="976"/>
                      <a:pt x="737" y="978"/>
                    </a:cubicBezTo>
                    <a:cubicBezTo>
                      <a:pt x="738" y="979"/>
                      <a:pt x="739" y="978"/>
                      <a:pt x="740" y="977"/>
                    </a:cubicBezTo>
                    <a:cubicBezTo>
                      <a:pt x="741" y="975"/>
                      <a:pt x="740" y="974"/>
                      <a:pt x="739" y="973"/>
                    </a:cubicBezTo>
                    <a:close/>
                    <a:moveTo>
                      <a:pt x="766" y="985"/>
                    </a:moveTo>
                    <a:cubicBezTo>
                      <a:pt x="762" y="983"/>
                      <a:pt x="757" y="981"/>
                      <a:pt x="753" y="979"/>
                    </a:cubicBezTo>
                    <a:cubicBezTo>
                      <a:pt x="751" y="979"/>
                      <a:pt x="750" y="979"/>
                      <a:pt x="749" y="981"/>
                    </a:cubicBezTo>
                    <a:cubicBezTo>
                      <a:pt x="749" y="982"/>
                      <a:pt x="749" y="983"/>
                      <a:pt x="751" y="984"/>
                    </a:cubicBezTo>
                    <a:cubicBezTo>
                      <a:pt x="755" y="986"/>
                      <a:pt x="760" y="988"/>
                      <a:pt x="765" y="989"/>
                    </a:cubicBezTo>
                    <a:cubicBezTo>
                      <a:pt x="766" y="990"/>
                      <a:pt x="767" y="989"/>
                      <a:pt x="768" y="988"/>
                    </a:cubicBezTo>
                    <a:cubicBezTo>
                      <a:pt x="768" y="987"/>
                      <a:pt x="768" y="985"/>
                      <a:pt x="766" y="985"/>
                    </a:cubicBezTo>
                    <a:close/>
                    <a:moveTo>
                      <a:pt x="795" y="995"/>
                    </a:moveTo>
                    <a:cubicBezTo>
                      <a:pt x="790" y="994"/>
                      <a:pt x="785" y="992"/>
                      <a:pt x="780" y="990"/>
                    </a:cubicBezTo>
                    <a:cubicBezTo>
                      <a:pt x="779" y="990"/>
                      <a:pt x="778" y="990"/>
                      <a:pt x="777" y="992"/>
                    </a:cubicBezTo>
                    <a:cubicBezTo>
                      <a:pt x="777" y="993"/>
                      <a:pt x="777" y="994"/>
                      <a:pt x="779" y="995"/>
                    </a:cubicBezTo>
                    <a:cubicBezTo>
                      <a:pt x="784" y="997"/>
                      <a:pt x="788" y="998"/>
                      <a:pt x="793" y="1000"/>
                    </a:cubicBezTo>
                    <a:cubicBezTo>
                      <a:pt x="794" y="1000"/>
                      <a:pt x="796" y="1000"/>
                      <a:pt x="796" y="998"/>
                    </a:cubicBezTo>
                    <a:cubicBezTo>
                      <a:pt x="797" y="997"/>
                      <a:pt x="796" y="996"/>
                      <a:pt x="795" y="995"/>
                    </a:cubicBezTo>
                    <a:close/>
                    <a:moveTo>
                      <a:pt x="823" y="1005"/>
                    </a:moveTo>
                    <a:cubicBezTo>
                      <a:pt x="819" y="1004"/>
                      <a:pt x="814" y="1002"/>
                      <a:pt x="809" y="1000"/>
                    </a:cubicBezTo>
                    <a:cubicBezTo>
                      <a:pt x="807" y="1000"/>
                      <a:pt x="806" y="1000"/>
                      <a:pt x="806" y="1002"/>
                    </a:cubicBezTo>
                    <a:cubicBezTo>
                      <a:pt x="805" y="1003"/>
                      <a:pt x="806" y="1004"/>
                      <a:pt x="807" y="1005"/>
                    </a:cubicBezTo>
                    <a:cubicBezTo>
                      <a:pt x="813" y="1007"/>
                      <a:pt x="817" y="1008"/>
                      <a:pt x="822" y="1010"/>
                    </a:cubicBezTo>
                    <a:cubicBezTo>
                      <a:pt x="823" y="1010"/>
                      <a:pt x="824" y="1009"/>
                      <a:pt x="825" y="1008"/>
                    </a:cubicBezTo>
                    <a:cubicBezTo>
                      <a:pt x="825" y="1007"/>
                      <a:pt x="824" y="1005"/>
                      <a:pt x="823" y="1005"/>
                    </a:cubicBezTo>
                    <a:close/>
                    <a:moveTo>
                      <a:pt x="852" y="1010"/>
                    </a:moveTo>
                    <a:cubicBezTo>
                      <a:pt x="847" y="1009"/>
                      <a:pt x="842" y="1009"/>
                      <a:pt x="837" y="1008"/>
                    </a:cubicBezTo>
                    <a:cubicBezTo>
                      <a:pt x="836" y="1008"/>
                      <a:pt x="835" y="1009"/>
                      <a:pt x="834" y="1010"/>
                    </a:cubicBezTo>
                    <a:cubicBezTo>
                      <a:pt x="834" y="1012"/>
                      <a:pt x="835" y="1013"/>
                      <a:pt x="837" y="1013"/>
                    </a:cubicBezTo>
                    <a:cubicBezTo>
                      <a:pt x="842" y="1014"/>
                      <a:pt x="847" y="1014"/>
                      <a:pt x="852" y="1015"/>
                    </a:cubicBezTo>
                    <a:cubicBezTo>
                      <a:pt x="853" y="1015"/>
                      <a:pt x="854" y="1014"/>
                      <a:pt x="854" y="1012"/>
                    </a:cubicBezTo>
                    <a:cubicBezTo>
                      <a:pt x="854" y="1011"/>
                      <a:pt x="853" y="1010"/>
                      <a:pt x="852" y="1010"/>
                    </a:cubicBezTo>
                    <a:close/>
                    <a:moveTo>
                      <a:pt x="882" y="1011"/>
                    </a:moveTo>
                    <a:cubicBezTo>
                      <a:pt x="877" y="1011"/>
                      <a:pt x="872" y="1011"/>
                      <a:pt x="867" y="1011"/>
                    </a:cubicBezTo>
                    <a:cubicBezTo>
                      <a:pt x="866" y="1011"/>
                      <a:pt x="864" y="1012"/>
                      <a:pt x="864" y="1013"/>
                    </a:cubicBezTo>
                    <a:cubicBezTo>
                      <a:pt x="864" y="1015"/>
                      <a:pt x="865" y="1016"/>
                      <a:pt x="867" y="1016"/>
                    </a:cubicBezTo>
                    <a:cubicBezTo>
                      <a:pt x="872" y="1016"/>
                      <a:pt x="877" y="1016"/>
                      <a:pt x="882" y="1016"/>
                    </a:cubicBezTo>
                    <a:cubicBezTo>
                      <a:pt x="883" y="1016"/>
                      <a:pt x="884" y="1015"/>
                      <a:pt x="884" y="1014"/>
                    </a:cubicBezTo>
                    <a:cubicBezTo>
                      <a:pt x="884" y="1013"/>
                      <a:pt x="883" y="1011"/>
                      <a:pt x="882" y="1011"/>
                    </a:cubicBezTo>
                    <a:close/>
                    <a:moveTo>
                      <a:pt x="912" y="1011"/>
                    </a:moveTo>
                    <a:cubicBezTo>
                      <a:pt x="907" y="1011"/>
                      <a:pt x="902" y="1011"/>
                      <a:pt x="897" y="1012"/>
                    </a:cubicBezTo>
                    <a:cubicBezTo>
                      <a:pt x="895" y="1012"/>
                      <a:pt x="894" y="1013"/>
                      <a:pt x="894" y="1014"/>
                    </a:cubicBezTo>
                    <a:cubicBezTo>
                      <a:pt x="894" y="1015"/>
                      <a:pt x="895" y="1017"/>
                      <a:pt x="897" y="1017"/>
                    </a:cubicBezTo>
                    <a:cubicBezTo>
                      <a:pt x="902" y="1016"/>
                      <a:pt x="907" y="1016"/>
                      <a:pt x="912" y="1016"/>
                    </a:cubicBezTo>
                    <a:cubicBezTo>
                      <a:pt x="913" y="1016"/>
                      <a:pt x="914" y="1015"/>
                      <a:pt x="914" y="1014"/>
                    </a:cubicBezTo>
                    <a:cubicBezTo>
                      <a:pt x="914" y="1012"/>
                      <a:pt x="913" y="1011"/>
                      <a:pt x="912" y="1011"/>
                    </a:cubicBezTo>
                    <a:close/>
                    <a:moveTo>
                      <a:pt x="941" y="1009"/>
                    </a:moveTo>
                    <a:cubicBezTo>
                      <a:pt x="936" y="1009"/>
                      <a:pt x="932" y="1010"/>
                      <a:pt x="927" y="1010"/>
                    </a:cubicBezTo>
                    <a:cubicBezTo>
                      <a:pt x="925" y="1010"/>
                      <a:pt x="924" y="1012"/>
                      <a:pt x="924" y="1013"/>
                    </a:cubicBezTo>
                    <a:cubicBezTo>
                      <a:pt x="924" y="1014"/>
                      <a:pt x="926" y="1015"/>
                      <a:pt x="927" y="1015"/>
                    </a:cubicBezTo>
                    <a:cubicBezTo>
                      <a:pt x="932" y="1015"/>
                      <a:pt x="937" y="1014"/>
                      <a:pt x="942" y="1014"/>
                    </a:cubicBezTo>
                    <a:cubicBezTo>
                      <a:pt x="943" y="1014"/>
                      <a:pt x="944" y="1013"/>
                      <a:pt x="944" y="1011"/>
                    </a:cubicBezTo>
                    <a:cubicBezTo>
                      <a:pt x="944" y="1010"/>
                      <a:pt x="943" y="1009"/>
                      <a:pt x="941" y="1009"/>
                    </a:cubicBezTo>
                    <a:close/>
                    <a:moveTo>
                      <a:pt x="971" y="1005"/>
                    </a:moveTo>
                    <a:cubicBezTo>
                      <a:pt x="966" y="1006"/>
                      <a:pt x="961" y="1006"/>
                      <a:pt x="956" y="1007"/>
                    </a:cubicBezTo>
                    <a:cubicBezTo>
                      <a:pt x="955" y="1007"/>
                      <a:pt x="954" y="1009"/>
                      <a:pt x="954" y="1010"/>
                    </a:cubicBezTo>
                    <a:cubicBezTo>
                      <a:pt x="954" y="1011"/>
                      <a:pt x="956" y="1012"/>
                      <a:pt x="957" y="1012"/>
                    </a:cubicBezTo>
                    <a:cubicBezTo>
                      <a:pt x="962" y="1011"/>
                      <a:pt x="967" y="1011"/>
                      <a:pt x="972" y="1010"/>
                    </a:cubicBezTo>
                    <a:cubicBezTo>
                      <a:pt x="973" y="1010"/>
                      <a:pt x="974" y="1008"/>
                      <a:pt x="974" y="1007"/>
                    </a:cubicBezTo>
                    <a:cubicBezTo>
                      <a:pt x="974" y="1006"/>
                      <a:pt x="972" y="1005"/>
                      <a:pt x="971" y="1005"/>
                    </a:cubicBezTo>
                    <a:close/>
                    <a:moveTo>
                      <a:pt x="1000" y="999"/>
                    </a:moveTo>
                    <a:cubicBezTo>
                      <a:pt x="995" y="1000"/>
                      <a:pt x="991" y="1001"/>
                      <a:pt x="986" y="1002"/>
                    </a:cubicBezTo>
                    <a:cubicBezTo>
                      <a:pt x="984" y="1002"/>
                      <a:pt x="983" y="1004"/>
                      <a:pt x="984" y="1005"/>
                    </a:cubicBezTo>
                    <a:cubicBezTo>
                      <a:pt x="984" y="1006"/>
                      <a:pt x="985" y="1007"/>
                      <a:pt x="987" y="1007"/>
                    </a:cubicBezTo>
                    <a:cubicBezTo>
                      <a:pt x="992" y="1006"/>
                      <a:pt x="997" y="1005"/>
                      <a:pt x="1001" y="1004"/>
                    </a:cubicBezTo>
                    <a:cubicBezTo>
                      <a:pt x="1003" y="1004"/>
                      <a:pt x="1004" y="1002"/>
                      <a:pt x="1003" y="1001"/>
                    </a:cubicBezTo>
                    <a:cubicBezTo>
                      <a:pt x="1003" y="1000"/>
                      <a:pt x="1002" y="999"/>
                      <a:pt x="1000" y="999"/>
                    </a:cubicBezTo>
                    <a:close/>
                    <a:moveTo>
                      <a:pt x="1029" y="991"/>
                    </a:moveTo>
                    <a:cubicBezTo>
                      <a:pt x="1024" y="993"/>
                      <a:pt x="1020" y="994"/>
                      <a:pt x="1015" y="995"/>
                    </a:cubicBezTo>
                    <a:cubicBezTo>
                      <a:pt x="1013" y="996"/>
                      <a:pt x="1013" y="997"/>
                      <a:pt x="1013" y="998"/>
                    </a:cubicBezTo>
                    <a:cubicBezTo>
                      <a:pt x="1013" y="1000"/>
                      <a:pt x="1015" y="1001"/>
                      <a:pt x="1016" y="1000"/>
                    </a:cubicBezTo>
                    <a:cubicBezTo>
                      <a:pt x="1021" y="999"/>
                      <a:pt x="1026" y="998"/>
                      <a:pt x="1031" y="996"/>
                    </a:cubicBezTo>
                    <a:cubicBezTo>
                      <a:pt x="1032" y="996"/>
                      <a:pt x="1033" y="994"/>
                      <a:pt x="1032" y="993"/>
                    </a:cubicBezTo>
                    <a:cubicBezTo>
                      <a:pt x="1032" y="992"/>
                      <a:pt x="1030" y="991"/>
                      <a:pt x="1029" y="991"/>
                    </a:cubicBezTo>
                    <a:close/>
                    <a:moveTo>
                      <a:pt x="1057" y="982"/>
                    </a:moveTo>
                    <a:cubicBezTo>
                      <a:pt x="1053" y="983"/>
                      <a:pt x="1048" y="985"/>
                      <a:pt x="1043" y="987"/>
                    </a:cubicBezTo>
                    <a:cubicBezTo>
                      <a:pt x="1042" y="987"/>
                      <a:pt x="1041" y="989"/>
                      <a:pt x="1042" y="990"/>
                    </a:cubicBezTo>
                    <a:cubicBezTo>
                      <a:pt x="1042" y="991"/>
                      <a:pt x="1044" y="992"/>
                      <a:pt x="1045" y="991"/>
                    </a:cubicBezTo>
                    <a:cubicBezTo>
                      <a:pt x="1050" y="990"/>
                      <a:pt x="1054" y="988"/>
                      <a:pt x="1059" y="986"/>
                    </a:cubicBezTo>
                    <a:cubicBezTo>
                      <a:pt x="1060" y="986"/>
                      <a:pt x="1061" y="984"/>
                      <a:pt x="1061" y="983"/>
                    </a:cubicBezTo>
                    <a:cubicBezTo>
                      <a:pt x="1060" y="982"/>
                      <a:pt x="1059" y="981"/>
                      <a:pt x="1057" y="982"/>
                    </a:cubicBezTo>
                    <a:close/>
                    <a:moveTo>
                      <a:pt x="1085" y="970"/>
                    </a:moveTo>
                    <a:cubicBezTo>
                      <a:pt x="1080" y="972"/>
                      <a:pt x="1076" y="974"/>
                      <a:pt x="1072" y="976"/>
                    </a:cubicBezTo>
                    <a:cubicBezTo>
                      <a:pt x="1071" y="976"/>
                      <a:pt x="1071" y="976"/>
                      <a:pt x="1071" y="976"/>
                    </a:cubicBezTo>
                    <a:cubicBezTo>
                      <a:pt x="1070" y="977"/>
                      <a:pt x="1069" y="978"/>
                      <a:pt x="1070" y="980"/>
                    </a:cubicBezTo>
                    <a:cubicBezTo>
                      <a:pt x="1070" y="981"/>
                      <a:pt x="1072" y="981"/>
                      <a:pt x="1073" y="981"/>
                    </a:cubicBezTo>
                    <a:cubicBezTo>
                      <a:pt x="1073" y="981"/>
                      <a:pt x="1073" y="981"/>
                      <a:pt x="1073" y="981"/>
                    </a:cubicBezTo>
                    <a:cubicBezTo>
                      <a:pt x="1078" y="979"/>
                      <a:pt x="1083" y="977"/>
                      <a:pt x="1087" y="975"/>
                    </a:cubicBezTo>
                    <a:cubicBezTo>
                      <a:pt x="1088" y="974"/>
                      <a:pt x="1089" y="973"/>
                      <a:pt x="1088" y="971"/>
                    </a:cubicBezTo>
                    <a:cubicBezTo>
                      <a:pt x="1088" y="970"/>
                      <a:pt x="1086" y="970"/>
                      <a:pt x="1085" y="970"/>
                    </a:cubicBezTo>
                    <a:close/>
                    <a:moveTo>
                      <a:pt x="1111" y="956"/>
                    </a:moveTo>
                    <a:cubicBezTo>
                      <a:pt x="1107" y="959"/>
                      <a:pt x="1103" y="961"/>
                      <a:pt x="1098" y="964"/>
                    </a:cubicBezTo>
                    <a:cubicBezTo>
                      <a:pt x="1097" y="964"/>
                      <a:pt x="1096" y="966"/>
                      <a:pt x="1097" y="967"/>
                    </a:cubicBezTo>
                    <a:cubicBezTo>
                      <a:pt x="1098" y="968"/>
                      <a:pt x="1099" y="969"/>
                      <a:pt x="1100" y="968"/>
                    </a:cubicBezTo>
                    <a:cubicBezTo>
                      <a:pt x="1105" y="966"/>
                      <a:pt x="1109" y="963"/>
                      <a:pt x="1114" y="961"/>
                    </a:cubicBezTo>
                    <a:cubicBezTo>
                      <a:pt x="1115" y="960"/>
                      <a:pt x="1115" y="958"/>
                      <a:pt x="1114" y="957"/>
                    </a:cubicBezTo>
                    <a:cubicBezTo>
                      <a:pt x="1114" y="956"/>
                      <a:pt x="1112" y="956"/>
                      <a:pt x="1111" y="956"/>
                    </a:cubicBezTo>
                    <a:close/>
                    <a:moveTo>
                      <a:pt x="1136" y="940"/>
                    </a:moveTo>
                    <a:cubicBezTo>
                      <a:pt x="1132" y="943"/>
                      <a:pt x="1128" y="946"/>
                      <a:pt x="1124" y="948"/>
                    </a:cubicBezTo>
                    <a:cubicBezTo>
                      <a:pt x="1123" y="949"/>
                      <a:pt x="1122" y="951"/>
                      <a:pt x="1123" y="952"/>
                    </a:cubicBezTo>
                    <a:cubicBezTo>
                      <a:pt x="1124" y="953"/>
                      <a:pt x="1125" y="953"/>
                      <a:pt x="1126" y="953"/>
                    </a:cubicBezTo>
                    <a:cubicBezTo>
                      <a:pt x="1131" y="950"/>
                      <a:pt x="1135" y="947"/>
                      <a:pt x="1139" y="944"/>
                    </a:cubicBezTo>
                    <a:cubicBezTo>
                      <a:pt x="1140" y="943"/>
                      <a:pt x="1140" y="942"/>
                      <a:pt x="1139" y="940"/>
                    </a:cubicBezTo>
                    <a:cubicBezTo>
                      <a:pt x="1139" y="939"/>
                      <a:pt x="1137" y="939"/>
                      <a:pt x="1136" y="940"/>
                    </a:cubicBezTo>
                    <a:close/>
                    <a:moveTo>
                      <a:pt x="1159" y="921"/>
                    </a:moveTo>
                    <a:cubicBezTo>
                      <a:pt x="1155" y="924"/>
                      <a:pt x="1151" y="928"/>
                      <a:pt x="1148" y="931"/>
                    </a:cubicBezTo>
                    <a:cubicBezTo>
                      <a:pt x="1147" y="932"/>
                      <a:pt x="1146" y="933"/>
                      <a:pt x="1147" y="934"/>
                    </a:cubicBezTo>
                    <a:cubicBezTo>
                      <a:pt x="1148" y="935"/>
                      <a:pt x="1150" y="935"/>
                      <a:pt x="1151" y="935"/>
                    </a:cubicBezTo>
                    <a:cubicBezTo>
                      <a:pt x="1155" y="931"/>
                      <a:pt x="1158" y="928"/>
                      <a:pt x="1162" y="925"/>
                    </a:cubicBezTo>
                    <a:cubicBezTo>
                      <a:pt x="1163" y="924"/>
                      <a:pt x="1163" y="922"/>
                      <a:pt x="1162" y="921"/>
                    </a:cubicBezTo>
                    <a:cubicBezTo>
                      <a:pt x="1161" y="920"/>
                      <a:pt x="1160" y="920"/>
                      <a:pt x="1159" y="921"/>
                    </a:cubicBezTo>
                    <a:close/>
                    <a:moveTo>
                      <a:pt x="1180" y="900"/>
                    </a:moveTo>
                    <a:cubicBezTo>
                      <a:pt x="1176" y="904"/>
                      <a:pt x="1173" y="907"/>
                      <a:pt x="1169" y="911"/>
                    </a:cubicBezTo>
                    <a:cubicBezTo>
                      <a:pt x="1169" y="912"/>
                      <a:pt x="1169" y="913"/>
                      <a:pt x="1170" y="914"/>
                    </a:cubicBezTo>
                    <a:cubicBezTo>
                      <a:pt x="1170" y="915"/>
                      <a:pt x="1172" y="915"/>
                      <a:pt x="1173" y="914"/>
                    </a:cubicBezTo>
                    <a:cubicBezTo>
                      <a:pt x="1177" y="911"/>
                      <a:pt x="1180" y="907"/>
                      <a:pt x="1183" y="903"/>
                    </a:cubicBezTo>
                    <a:cubicBezTo>
                      <a:pt x="1184" y="902"/>
                      <a:pt x="1184" y="901"/>
                      <a:pt x="1183" y="900"/>
                    </a:cubicBezTo>
                    <a:cubicBezTo>
                      <a:pt x="1182" y="899"/>
                      <a:pt x="1181" y="899"/>
                      <a:pt x="1180" y="900"/>
                    </a:cubicBezTo>
                    <a:close/>
                    <a:moveTo>
                      <a:pt x="1198" y="877"/>
                    </a:moveTo>
                    <a:cubicBezTo>
                      <a:pt x="1195" y="881"/>
                      <a:pt x="1192" y="885"/>
                      <a:pt x="1189" y="888"/>
                    </a:cubicBezTo>
                    <a:cubicBezTo>
                      <a:pt x="1188" y="890"/>
                      <a:pt x="1189" y="891"/>
                      <a:pt x="1190" y="892"/>
                    </a:cubicBezTo>
                    <a:cubicBezTo>
                      <a:pt x="1191" y="893"/>
                      <a:pt x="1192" y="893"/>
                      <a:pt x="1193" y="892"/>
                    </a:cubicBezTo>
                    <a:cubicBezTo>
                      <a:pt x="1196" y="888"/>
                      <a:pt x="1199" y="884"/>
                      <a:pt x="1202" y="880"/>
                    </a:cubicBezTo>
                    <a:cubicBezTo>
                      <a:pt x="1203" y="878"/>
                      <a:pt x="1203" y="877"/>
                      <a:pt x="1202" y="876"/>
                    </a:cubicBezTo>
                    <a:cubicBezTo>
                      <a:pt x="1201" y="875"/>
                      <a:pt x="1199" y="876"/>
                      <a:pt x="1198" y="877"/>
                    </a:cubicBezTo>
                    <a:close/>
                    <a:moveTo>
                      <a:pt x="1214" y="852"/>
                    </a:moveTo>
                    <a:cubicBezTo>
                      <a:pt x="1212" y="856"/>
                      <a:pt x="1209" y="860"/>
                      <a:pt x="1207" y="864"/>
                    </a:cubicBezTo>
                    <a:cubicBezTo>
                      <a:pt x="1206" y="865"/>
                      <a:pt x="1206" y="867"/>
                      <a:pt x="1207" y="868"/>
                    </a:cubicBezTo>
                    <a:cubicBezTo>
                      <a:pt x="1208" y="869"/>
                      <a:pt x="1210" y="868"/>
                      <a:pt x="1211" y="867"/>
                    </a:cubicBezTo>
                    <a:cubicBezTo>
                      <a:pt x="1213" y="863"/>
                      <a:pt x="1216" y="859"/>
                      <a:pt x="1219" y="854"/>
                    </a:cubicBezTo>
                    <a:cubicBezTo>
                      <a:pt x="1219" y="853"/>
                      <a:pt x="1219" y="851"/>
                      <a:pt x="1218" y="851"/>
                    </a:cubicBezTo>
                    <a:cubicBezTo>
                      <a:pt x="1217" y="850"/>
                      <a:pt x="1215" y="850"/>
                      <a:pt x="1214" y="852"/>
                    </a:cubicBezTo>
                    <a:close/>
                    <a:moveTo>
                      <a:pt x="1228" y="825"/>
                    </a:moveTo>
                    <a:cubicBezTo>
                      <a:pt x="1226" y="830"/>
                      <a:pt x="1224" y="834"/>
                      <a:pt x="1222" y="839"/>
                    </a:cubicBezTo>
                    <a:cubicBezTo>
                      <a:pt x="1221" y="840"/>
                      <a:pt x="1221" y="841"/>
                      <a:pt x="1223" y="842"/>
                    </a:cubicBezTo>
                    <a:cubicBezTo>
                      <a:pt x="1224" y="843"/>
                      <a:pt x="1225" y="842"/>
                      <a:pt x="1226" y="841"/>
                    </a:cubicBezTo>
                    <a:cubicBezTo>
                      <a:pt x="1228" y="836"/>
                      <a:pt x="1231" y="832"/>
                      <a:pt x="1233" y="827"/>
                    </a:cubicBezTo>
                    <a:cubicBezTo>
                      <a:pt x="1233" y="826"/>
                      <a:pt x="1233" y="825"/>
                      <a:pt x="1231" y="824"/>
                    </a:cubicBezTo>
                    <a:cubicBezTo>
                      <a:pt x="1230" y="823"/>
                      <a:pt x="1229" y="824"/>
                      <a:pt x="1228" y="825"/>
                    </a:cubicBezTo>
                    <a:close/>
                    <a:moveTo>
                      <a:pt x="1240" y="798"/>
                    </a:moveTo>
                    <a:cubicBezTo>
                      <a:pt x="1238" y="802"/>
                      <a:pt x="1236" y="807"/>
                      <a:pt x="1234" y="812"/>
                    </a:cubicBezTo>
                    <a:cubicBezTo>
                      <a:pt x="1234" y="813"/>
                      <a:pt x="1234" y="814"/>
                      <a:pt x="1236" y="815"/>
                    </a:cubicBezTo>
                    <a:cubicBezTo>
                      <a:pt x="1237" y="815"/>
                      <a:pt x="1238" y="815"/>
                      <a:pt x="1239" y="814"/>
                    </a:cubicBezTo>
                    <a:cubicBezTo>
                      <a:pt x="1241" y="809"/>
                      <a:pt x="1243" y="804"/>
                      <a:pt x="1244" y="800"/>
                    </a:cubicBezTo>
                    <a:cubicBezTo>
                      <a:pt x="1245" y="798"/>
                      <a:pt x="1244" y="797"/>
                      <a:pt x="1243" y="796"/>
                    </a:cubicBezTo>
                    <a:cubicBezTo>
                      <a:pt x="1242" y="796"/>
                      <a:pt x="1240" y="796"/>
                      <a:pt x="1240" y="798"/>
                    </a:cubicBezTo>
                    <a:close/>
                    <a:moveTo>
                      <a:pt x="1249" y="769"/>
                    </a:moveTo>
                    <a:cubicBezTo>
                      <a:pt x="1248" y="774"/>
                      <a:pt x="1246" y="779"/>
                      <a:pt x="1245" y="784"/>
                    </a:cubicBezTo>
                    <a:cubicBezTo>
                      <a:pt x="1244" y="785"/>
                      <a:pt x="1245" y="786"/>
                      <a:pt x="1246" y="787"/>
                    </a:cubicBezTo>
                    <a:cubicBezTo>
                      <a:pt x="1247" y="787"/>
                      <a:pt x="1249" y="787"/>
                      <a:pt x="1249" y="785"/>
                    </a:cubicBezTo>
                    <a:cubicBezTo>
                      <a:pt x="1251" y="781"/>
                      <a:pt x="1252" y="776"/>
                      <a:pt x="1254" y="771"/>
                    </a:cubicBezTo>
                    <a:cubicBezTo>
                      <a:pt x="1254" y="770"/>
                      <a:pt x="1253" y="768"/>
                      <a:pt x="1252" y="768"/>
                    </a:cubicBezTo>
                    <a:cubicBezTo>
                      <a:pt x="1251" y="767"/>
                      <a:pt x="1249" y="768"/>
                      <a:pt x="1249" y="769"/>
                    </a:cubicBezTo>
                    <a:close/>
                    <a:moveTo>
                      <a:pt x="1256" y="741"/>
                    </a:moveTo>
                    <a:cubicBezTo>
                      <a:pt x="1255" y="745"/>
                      <a:pt x="1254" y="750"/>
                      <a:pt x="1253" y="755"/>
                    </a:cubicBezTo>
                    <a:cubicBezTo>
                      <a:pt x="1253" y="756"/>
                      <a:pt x="1253" y="758"/>
                      <a:pt x="1255" y="758"/>
                    </a:cubicBezTo>
                    <a:cubicBezTo>
                      <a:pt x="1256" y="758"/>
                      <a:pt x="1257" y="758"/>
                      <a:pt x="1258" y="756"/>
                    </a:cubicBezTo>
                    <a:cubicBezTo>
                      <a:pt x="1259" y="751"/>
                      <a:pt x="1260" y="747"/>
                      <a:pt x="1261" y="742"/>
                    </a:cubicBezTo>
                    <a:cubicBezTo>
                      <a:pt x="1262" y="740"/>
                      <a:pt x="1261" y="739"/>
                      <a:pt x="1259" y="739"/>
                    </a:cubicBezTo>
                    <a:cubicBezTo>
                      <a:pt x="1258" y="738"/>
                      <a:pt x="1257" y="739"/>
                      <a:pt x="1256" y="741"/>
                    </a:cubicBezTo>
                    <a:close/>
                    <a:moveTo>
                      <a:pt x="1288" y="742"/>
                    </a:moveTo>
                    <a:cubicBezTo>
                      <a:pt x="1283" y="742"/>
                      <a:pt x="1278" y="741"/>
                      <a:pt x="1273" y="740"/>
                    </a:cubicBezTo>
                    <a:cubicBezTo>
                      <a:pt x="1272" y="740"/>
                      <a:pt x="1270" y="741"/>
                      <a:pt x="1270" y="742"/>
                    </a:cubicBezTo>
                    <a:cubicBezTo>
                      <a:pt x="1270" y="743"/>
                      <a:pt x="1271" y="745"/>
                      <a:pt x="1272" y="745"/>
                    </a:cubicBezTo>
                    <a:cubicBezTo>
                      <a:pt x="1277" y="746"/>
                      <a:pt x="1282" y="747"/>
                      <a:pt x="1287" y="747"/>
                    </a:cubicBezTo>
                    <a:cubicBezTo>
                      <a:pt x="1288" y="748"/>
                      <a:pt x="1290" y="747"/>
                      <a:pt x="1290" y="745"/>
                    </a:cubicBezTo>
                    <a:cubicBezTo>
                      <a:pt x="1290" y="744"/>
                      <a:pt x="1289" y="743"/>
                      <a:pt x="1288" y="742"/>
                    </a:cubicBezTo>
                    <a:close/>
                    <a:moveTo>
                      <a:pt x="1317" y="746"/>
                    </a:moveTo>
                    <a:cubicBezTo>
                      <a:pt x="1312" y="746"/>
                      <a:pt x="1307" y="745"/>
                      <a:pt x="1302" y="745"/>
                    </a:cubicBezTo>
                    <a:cubicBezTo>
                      <a:pt x="1301" y="744"/>
                      <a:pt x="1300" y="745"/>
                      <a:pt x="1300" y="747"/>
                    </a:cubicBezTo>
                    <a:cubicBezTo>
                      <a:pt x="1299" y="748"/>
                      <a:pt x="1300" y="749"/>
                      <a:pt x="1302" y="750"/>
                    </a:cubicBezTo>
                    <a:cubicBezTo>
                      <a:pt x="1307" y="750"/>
                      <a:pt x="1312" y="751"/>
                      <a:pt x="1317" y="751"/>
                    </a:cubicBezTo>
                    <a:cubicBezTo>
                      <a:pt x="1318" y="752"/>
                      <a:pt x="1319" y="751"/>
                      <a:pt x="1320" y="749"/>
                    </a:cubicBezTo>
                    <a:cubicBezTo>
                      <a:pt x="1320" y="748"/>
                      <a:pt x="1319" y="747"/>
                      <a:pt x="1317" y="746"/>
                    </a:cubicBezTo>
                    <a:close/>
                    <a:moveTo>
                      <a:pt x="1347" y="749"/>
                    </a:moveTo>
                    <a:cubicBezTo>
                      <a:pt x="1342" y="749"/>
                      <a:pt x="1337" y="748"/>
                      <a:pt x="1332" y="748"/>
                    </a:cubicBezTo>
                    <a:cubicBezTo>
                      <a:pt x="1331" y="748"/>
                      <a:pt x="1330" y="749"/>
                      <a:pt x="1329" y="750"/>
                    </a:cubicBezTo>
                    <a:cubicBezTo>
                      <a:pt x="1329" y="751"/>
                      <a:pt x="1330" y="753"/>
                      <a:pt x="1332" y="753"/>
                    </a:cubicBezTo>
                    <a:cubicBezTo>
                      <a:pt x="1337" y="753"/>
                      <a:pt x="1342" y="754"/>
                      <a:pt x="1347" y="754"/>
                    </a:cubicBezTo>
                    <a:cubicBezTo>
                      <a:pt x="1348" y="754"/>
                      <a:pt x="1349" y="753"/>
                      <a:pt x="1349" y="751"/>
                    </a:cubicBezTo>
                    <a:cubicBezTo>
                      <a:pt x="1350" y="750"/>
                      <a:pt x="1348" y="749"/>
                      <a:pt x="1347" y="749"/>
                    </a:cubicBezTo>
                    <a:close/>
                    <a:moveTo>
                      <a:pt x="1377" y="749"/>
                    </a:moveTo>
                    <a:cubicBezTo>
                      <a:pt x="1375" y="749"/>
                      <a:pt x="1373" y="749"/>
                      <a:pt x="1371" y="749"/>
                    </a:cubicBezTo>
                    <a:cubicBezTo>
                      <a:pt x="1368" y="749"/>
                      <a:pt x="1365" y="749"/>
                      <a:pt x="1362" y="749"/>
                    </a:cubicBezTo>
                    <a:cubicBezTo>
                      <a:pt x="1361" y="749"/>
                      <a:pt x="1359" y="750"/>
                      <a:pt x="1359" y="752"/>
                    </a:cubicBezTo>
                    <a:cubicBezTo>
                      <a:pt x="1359" y="753"/>
                      <a:pt x="1361" y="754"/>
                      <a:pt x="1362" y="754"/>
                    </a:cubicBezTo>
                    <a:cubicBezTo>
                      <a:pt x="1365" y="754"/>
                      <a:pt x="1368" y="754"/>
                      <a:pt x="1371" y="754"/>
                    </a:cubicBezTo>
                    <a:cubicBezTo>
                      <a:pt x="1373" y="754"/>
                      <a:pt x="1375" y="754"/>
                      <a:pt x="1377" y="754"/>
                    </a:cubicBezTo>
                    <a:cubicBezTo>
                      <a:pt x="1378" y="754"/>
                      <a:pt x="1379" y="753"/>
                      <a:pt x="1379" y="752"/>
                    </a:cubicBezTo>
                    <a:cubicBezTo>
                      <a:pt x="1379" y="751"/>
                      <a:pt x="1378" y="749"/>
                      <a:pt x="1377" y="749"/>
                    </a:cubicBezTo>
                    <a:close/>
                    <a:moveTo>
                      <a:pt x="1407" y="748"/>
                    </a:moveTo>
                    <a:cubicBezTo>
                      <a:pt x="1402" y="748"/>
                      <a:pt x="1397" y="749"/>
                      <a:pt x="1392" y="749"/>
                    </a:cubicBezTo>
                    <a:cubicBezTo>
                      <a:pt x="1390" y="749"/>
                      <a:pt x="1389" y="750"/>
                      <a:pt x="1389" y="752"/>
                    </a:cubicBezTo>
                    <a:cubicBezTo>
                      <a:pt x="1389" y="753"/>
                      <a:pt x="1391" y="754"/>
                      <a:pt x="1392" y="754"/>
                    </a:cubicBezTo>
                    <a:cubicBezTo>
                      <a:pt x="1397" y="754"/>
                      <a:pt x="1402" y="753"/>
                      <a:pt x="1407" y="753"/>
                    </a:cubicBezTo>
                    <a:cubicBezTo>
                      <a:pt x="1408" y="753"/>
                      <a:pt x="1410" y="752"/>
                      <a:pt x="1409" y="750"/>
                    </a:cubicBezTo>
                    <a:cubicBezTo>
                      <a:pt x="1409" y="749"/>
                      <a:pt x="1408" y="748"/>
                      <a:pt x="1407" y="748"/>
                    </a:cubicBezTo>
                    <a:close/>
                    <a:moveTo>
                      <a:pt x="1436" y="744"/>
                    </a:moveTo>
                    <a:cubicBezTo>
                      <a:pt x="1431" y="745"/>
                      <a:pt x="1426" y="745"/>
                      <a:pt x="1421" y="746"/>
                    </a:cubicBezTo>
                    <a:cubicBezTo>
                      <a:pt x="1420" y="746"/>
                      <a:pt x="1419" y="748"/>
                      <a:pt x="1419" y="749"/>
                    </a:cubicBezTo>
                    <a:cubicBezTo>
                      <a:pt x="1420" y="750"/>
                      <a:pt x="1421" y="751"/>
                      <a:pt x="1422" y="751"/>
                    </a:cubicBezTo>
                    <a:cubicBezTo>
                      <a:pt x="1427" y="750"/>
                      <a:pt x="1432" y="750"/>
                      <a:pt x="1437" y="749"/>
                    </a:cubicBezTo>
                    <a:cubicBezTo>
                      <a:pt x="1438" y="748"/>
                      <a:pt x="1439" y="747"/>
                      <a:pt x="1439" y="746"/>
                    </a:cubicBezTo>
                    <a:cubicBezTo>
                      <a:pt x="1439" y="744"/>
                      <a:pt x="1437" y="743"/>
                      <a:pt x="1436" y="744"/>
                    </a:cubicBezTo>
                    <a:close/>
                    <a:moveTo>
                      <a:pt x="1465" y="736"/>
                    </a:moveTo>
                    <a:cubicBezTo>
                      <a:pt x="1460" y="738"/>
                      <a:pt x="1455" y="739"/>
                      <a:pt x="1451" y="740"/>
                    </a:cubicBezTo>
                    <a:cubicBezTo>
                      <a:pt x="1449" y="741"/>
                      <a:pt x="1448" y="742"/>
                      <a:pt x="1449" y="744"/>
                    </a:cubicBezTo>
                    <a:cubicBezTo>
                      <a:pt x="1449" y="745"/>
                      <a:pt x="1451" y="746"/>
                      <a:pt x="1452" y="745"/>
                    </a:cubicBezTo>
                    <a:cubicBezTo>
                      <a:pt x="1457" y="744"/>
                      <a:pt x="1462" y="743"/>
                      <a:pt x="1466" y="741"/>
                    </a:cubicBezTo>
                    <a:cubicBezTo>
                      <a:pt x="1468" y="741"/>
                      <a:pt x="1468" y="739"/>
                      <a:pt x="1468" y="738"/>
                    </a:cubicBezTo>
                    <a:cubicBezTo>
                      <a:pt x="1468" y="737"/>
                      <a:pt x="1466" y="736"/>
                      <a:pt x="1465" y="736"/>
                    </a:cubicBezTo>
                    <a:close/>
                    <a:moveTo>
                      <a:pt x="1492" y="725"/>
                    </a:moveTo>
                    <a:cubicBezTo>
                      <a:pt x="1488" y="728"/>
                      <a:pt x="1483" y="730"/>
                      <a:pt x="1479" y="731"/>
                    </a:cubicBezTo>
                    <a:cubicBezTo>
                      <a:pt x="1478" y="732"/>
                      <a:pt x="1477" y="733"/>
                      <a:pt x="1477" y="735"/>
                    </a:cubicBezTo>
                    <a:cubicBezTo>
                      <a:pt x="1478" y="736"/>
                      <a:pt x="1479" y="737"/>
                      <a:pt x="1481" y="736"/>
                    </a:cubicBezTo>
                    <a:cubicBezTo>
                      <a:pt x="1485" y="734"/>
                      <a:pt x="1490" y="732"/>
                      <a:pt x="1495" y="730"/>
                    </a:cubicBezTo>
                    <a:cubicBezTo>
                      <a:pt x="1496" y="729"/>
                      <a:pt x="1496" y="728"/>
                      <a:pt x="1496" y="726"/>
                    </a:cubicBezTo>
                    <a:cubicBezTo>
                      <a:pt x="1495" y="725"/>
                      <a:pt x="1494" y="725"/>
                      <a:pt x="1492" y="725"/>
                    </a:cubicBezTo>
                    <a:close/>
                    <a:moveTo>
                      <a:pt x="1518" y="710"/>
                    </a:moveTo>
                    <a:cubicBezTo>
                      <a:pt x="1514" y="713"/>
                      <a:pt x="1509" y="716"/>
                      <a:pt x="1505" y="718"/>
                    </a:cubicBezTo>
                    <a:cubicBezTo>
                      <a:pt x="1504" y="719"/>
                      <a:pt x="1504" y="720"/>
                      <a:pt x="1504" y="722"/>
                    </a:cubicBezTo>
                    <a:cubicBezTo>
                      <a:pt x="1505" y="723"/>
                      <a:pt x="1507" y="723"/>
                      <a:pt x="1508" y="723"/>
                    </a:cubicBezTo>
                    <a:cubicBezTo>
                      <a:pt x="1512" y="720"/>
                      <a:pt x="1516" y="717"/>
                      <a:pt x="1521" y="714"/>
                    </a:cubicBezTo>
                    <a:cubicBezTo>
                      <a:pt x="1522" y="713"/>
                      <a:pt x="1522" y="712"/>
                      <a:pt x="1521" y="711"/>
                    </a:cubicBezTo>
                    <a:cubicBezTo>
                      <a:pt x="1520" y="709"/>
                      <a:pt x="1519" y="709"/>
                      <a:pt x="1518" y="710"/>
                    </a:cubicBezTo>
                    <a:close/>
                    <a:moveTo>
                      <a:pt x="1539" y="690"/>
                    </a:moveTo>
                    <a:cubicBezTo>
                      <a:pt x="1536" y="694"/>
                      <a:pt x="1533" y="697"/>
                      <a:pt x="1529" y="701"/>
                    </a:cubicBezTo>
                    <a:cubicBezTo>
                      <a:pt x="1528" y="702"/>
                      <a:pt x="1528" y="703"/>
                      <a:pt x="1529" y="704"/>
                    </a:cubicBezTo>
                    <a:cubicBezTo>
                      <a:pt x="1530" y="705"/>
                      <a:pt x="1531" y="705"/>
                      <a:pt x="1532" y="704"/>
                    </a:cubicBezTo>
                    <a:cubicBezTo>
                      <a:pt x="1536" y="701"/>
                      <a:pt x="1540" y="698"/>
                      <a:pt x="1543" y="694"/>
                    </a:cubicBezTo>
                    <a:cubicBezTo>
                      <a:pt x="1544" y="693"/>
                      <a:pt x="1544" y="691"/>
                      <a:pt x="1543" y="690"/>
                    </a:cubicBezTo>
                    <a:cubicBezTo>
                      <a:pt x="1542" y="689"/>
                      <a:pt x="1540" y="689"/>
                      <a:pt x="1539" y="690"/>
                    </a:cubicBezTo>
                    <a:close/>
                    <a:moveTo>
                      <a:pt x="1557" y="667"/>
                    </a:moveTo>
                    <a:cubicBezTo>
                      <a:pt x="1555" y="671"/>
                      <a:pt x="1552" y="675"/>
                      <a:pt x="1549" y="679"/>
                    </a:cubicBezTo>
                    <a:cubicBezTo>
                      <a:pt x="1548" y="680"/>
                      <a:pt x="1548" y="682"/>
                      <a:pt x="1549" y="683"/>
                    </a:cubicBezTo>
                    <a:cubicBezTo>
                      <a:pt x="1551" y="683"/>
                      <a:pt x="1552" y="683"/>
                      <a:pt x="1553" y="682"/>
                    </a:cubicBezTo>
                    <a:cubicBezTo>
                      <a:pt x="1556" y="678"/>
                      <a:pt x="1559" y="674"/>
                      <a:pt x="1562" y="670"/>
                    </a:cubicBezTo>
                    <a:cubicBezTo>
                      <a:pt x="1562" y="668"/>
                      <a:pt x="1562" y="667"/>
                      <a:pt x="1561" y="666"/>
                    </a:cubicBezTo>
                    <a:cubicBezTo>
                      <a:pt x="1560" y="665"/>
                      <a:pt x="1558" y="666"/>
                      <a:pt x="1557" y="667"/>
                    </a:cubicBezTo>
                    <a:close/>
                    <a:moveTo>
                      <a:pt x="1570" y="641"/>
                    </a:moveTo>
                    <a:cubicBezTo>
                      <a:pt x="1569" y="645"/>
                      <a:pt x="1567" y="650"/>
                      <a:pt x="1564" y="654"/>
                    </a:cubicBezTo>
                    <a:cubicBezTo>
                      <a:pt x="1564" y="655"/>
                      <a:pt x="1564" y="657"/>
                      <a:pt x="1566" y="657"/>
                    </a:cubicBezTo>
                    <a:cubicBezTo>
                      <a:pt x="1567" y="658"/>
                      <a:pt x="1568" y="657"/>
                      <a:pt x="1569" y="656"/>
                    </a:cubicBezTo>
                    <a:cubicBezTo>
                      <a:pt x="1571" y="652"/>
                      <a:pt x="1573" y="647"/>
                      <a:pt x="1575" y="642"/>
                    </a:cubicBezTo>
                    <a:cubicBezTo>
                      <a:pt x="1576" y="641"/>
                      <a:pt x="1575" y="640"/>
                      <a:pt x="1574" y="639"/>
                    </a:cubicBezTo>
                    <a:cubicBezTo>
                      <a:pt x="1572" y="639"/>
                      <a:pt x="1571" y="639"/>
                      <a:pt x="1570" y="641"/>
                    </a:cubicBezTo>
                    <a:close/>
                    <a:moveTo>
                      <a:pt x="1579" y="612"/>
                    </a:moveTo>
                    <a:cubicBezTo>
                      <a:pt x="1578" y="616"/>
                      <a:pt x="1578" y="618"/>
                      <a:pt x="1577" y="621"/>
                    </a:cubicBezTo>
                    <a:cubicBezTo>
                      <a:pt x="1577" y="623"/>
                      <a:pt x="1576" y="625"/>
                      <a:pt x="1575" y="627"/>
                    </a:cubicBezTo>
                    <a:cubicBezTo>
                      <a:pt x="1575" y="628"/>
                      <a:pt x="1576" y="629"/>
                      <a:pt x="1577" y="630"/>
                    </a:cubicBezTo>
                    <a:cubicBezTo>
                      <a:pt x="1578" y="630"/>
                      <a:pt x="1580" y="629"/>
                      <a:pt x="1580" y="628"/>
                    </a:cubicBezTo>
                    <a:cubicBezTo>
                      <a:pt x="1581" y="626"/>
                      <a:pt x="1581" y="624"/>
                      <a:pt x="1582" y="622"/>
                    </a:cubicBezTo>
                    <a:cubicBezTo>
                      <a:pt x="1583" y="619"/>
                      <a:pt x="1583" y="617"/>
                      <a:pt x="1584" y="613"/>
                    </a:cubicBezTo>
                    <a:cubicBezTo>
                      <a:pt x="1584" y="612"/>
                      <a:pt x="1583" y="611"/>
                      <a:pt x="1582" y="610"/>
                    </a:cubicBezTo>
                    <a:cubicBezTo>
                      <a:pt x="1581" y="610"/>
                      <a:pt x="1579" y="611"/>
                      <a:pt x="1579" y="612"/>
                    </a:cubicBezTo>
                    <a:close/>
                    <a:moveTo>
                      <a:pt x="1582" y="583"/>
                    </a:moveTo>
                    <a:cubicBezTo>
                      <a:pt x="1581" y="588"/>
                      <a:pt x="1581" y="593"/>
                      <a:pt x="1581" y="598"/>
                    </a:cubicBezTo>
                    <a:cubicBezTo>
                      <a:pt x="1581" y="599"/>
                      <a:pt x="1582" y="600"/>
                      <a:pt x="1583" y="600"/>
                    </a:cubicBezTo>
                    <a:cubicBezTo>
                      <a:pt x="1584" y="601"/>
                      <a:pt x="1586" y="600"/>
                      <a:pt x="1586" y="598"/>
                    </a:cubicBezTo>
                    <a:cubicBezTo>
                      <a:pt x="1586" y="593"/>
                      <a:pt x="1586" y="588"/>
                      <a:pt x="1587" y="583"/>
                    </a:cubicBezTo>
                    <a:cubicBezTo>
                      <a:pt x="1587" y="582"/>
                      <a:pt x="1586" y="580"/>
                      <a:pt x="1584" y="580"/>
                    </a:cubicBezTo>
                    <a:cubicBezTo>
                      <a:pt x="1583" y="580"/>
                      <a:pt x="1582" y="581"/>
                      <a:pt x="1582" y="583"/>
                    </a:cubicBezTo>
                    <a:close/>
                    <a:moveTo>
                      <a:pt x="1581" y="553"/>
                    </a:moveTo>
                    <a:cubicBezTo>
                      <a:pt x="1582" y="558"/>
                      <a:pt x="1582" y="563"/>
                      <a:pt x="1582" y="568"/>
                    </a:cubicBezTo>
                    <a:cubicBezTo>
                      <a:pt x="1582" y="569"/>
                      <a:pt x="1583" y="570"/>
                      <a:pt x="1584" y="570"/>
                    </a:cubicBezTo>
                    <a:cubicBezTo>
                      <a:pt x="1586" y="570"/>
                      <a:pt x="1587" y="569"/>
                      <a:pt x="1587" y="568"/>
                    </a:cubicBezTo>
                    <a:cubicBezTo>
                      <a:pt x="1587" y="563"/>
                      <a:pt x="1587" y="558"/>
                      <a:pt x="1586" y="553"/>
                    </a:cubicBezTo>
                    <a:cubicBezTo>
                      <a:pt x="1586" y="551"/>
                      <a:pt x="1585" y="550"/>
                      <a:pt x="1584" y="550"/>
                    </a:cubicBezTo>
                    <a:cubicBezTo>
                      <a:pt x="1582" y="551"/>
                      <a:pt x="1581" y="552"/>
                      <a:pt x="1581" y="553"/>
                    </a:cubicBezTo>
                    <a:close/>
                    <a:moveTo>
                      <a:pt x="1579" y="523"/>
                    </a:moveTo>
                    <a:cubicBezTo>
                      <a:pt x="1579" y="528"/>
                      <a:pt x="1580" y="533"/>
                      <a:pt x="1580" y="538"/>
                    </a:cubicBezTo>
                    <a:cubicBezTo>
                      <a:pt x="1580" y="540"/>
                      <a:pt x="1582" y="541"/>
                      <a:pt x="1583" y="540"/>
                    </a:cubicBezTo>
                    <a:cubicBezTo>
                      <a:pt x="1584" y="540"/>
                      <a:pt x="1585" y="539"/>
                      <a:pt x="1585" y="538"/>
                    </a:cubicBezTo>
                    <a:cubicBezTo>
                      <a:pt x="1585" y="533"/>
                      <a:pt x="1584" y="528"/>
                      <a:pt x="1584" y="523"/>
                    </a:cubicBezTo>
                    <a:cubicBezTo>
                      <a:pt x="1583" y="521"/>
                      <a:pt x="1582" y="520"/>
                      <a:pt x="1581" y="521"/>
                    </a:cubicBezTo>
                    <a:cubicBezTo>
                      <a:pt x="1579" y="521"/>
                      <a:pt x="1578" y="522"/>
                      <a:pt x="1579" y="523"/>
                    </a:cubicBezTo>
                    <a:close/>
                    <a:moveTo>
                      <a:pt x="1573" y="494"/>
                    </a:moveTo>
                    <a:cubicBezTo>
                      <a:pt x="1574" y="499"/>
                      <a:pt x="1575" y="504"/>
                      <a:pt x="1576" y="509"/>
                    </a:cubicBezTo>
                    <a:cubicBezTo>
                      <a:pt x="1577" y="510"/>
                      <a:pt x="1578" y="511"/>
                      <a:pt x="1579" y="511"/>
                    </a:cubicBezTo>
                    <a:cubicBezTo>
                      <a:pt x="1581" y="510"/>
                      <a:pt x="1581" y="509"/>
                      <a:pt x="1581" y="508"/>
                    </a:cubicBezTo>
                    <a:cubicBezTo>
                      <a:pt x="1580" y="503"/>
                      <a:pt x="1579" y="498"/>
                      <a:pt x="1578" y="493"/>
                    </a:cubicBezTo>
                    <a:cubicBezTo>
                      <a:pt x="1578" y="492"/>
                      <a:pt x="1576" y="491"/>
                      <a:pt x="1575" y="491"/>
                    </a:cubicBezTo>
                    <a:cubicBezTo>
                      <a:pt x="1574" y="491"/>
                      <a:pt x="1573" y="493"/>
                      <a:pt x="1573" y="494"/>
                    </a:cubicBezTo>
                    <a:close/>
                    <a:moveTo>
                      <a:pt x="1564" y="466"/>
                    </a:moveTo>
                    <a:cubicBezTo>
                      <a:pt x="1566" y="471"/>
                      <a:pt x="1567" y="475"/>
                      <a:pt x="1569" y="480"/>
                    </a:cubicBezTo>
                    <a:cubicBezTo>
                      <a:pt x="1569" y="481"/>
                      <a:pt x="1571" y="482"/>
                      <a:pt x="1572" y="482"/>
                    </a:cubicBezTo>
                    <a:cubicBezTo>
                      <a:pt x="1573" y="481"/>
                      <a:pt x="1574" y="480"/>
                      <a:pt x="1574" y="478"/>
                    </a:cubicBezTo>
                    <a:cubicBezTo>
                      <a:pt x="1572" y="473"/>
                      <a:pt x="1570" y="469"/>
                      <a:pt x="1568" y="464"/>
                    </a:cubicBezTo>
                    <a:cubicBezTo>
                      <a:pt x="1568" y="463"/>
                      <a:pt x="1566" y="462"/>
                      <a:pt x="1565" y="463"/>
                    </a:cubicBezTo>
                    <a:cubicBezTo>
                      <a:pt x="1564" y="463"/>
                      <a:pt x="1563" y="465"/>
                      <a:pt x="1564" y="466"/>
                    </a:cubicBezTo>
                    <a:close/>
                    <a:moveTo>
                      <a:pt x="1548" y="442"/>
                    </a:moveTo>
                    <a:cubicBezTo>
                      <a:pt x="1551" y="445"/>
                      <a:pt x="1554" y="449"/>
                      <a:pt x="1557" y="453"/>
                    </a:cubicBezTo>
                    <a:cubicBezTo>
                      <a:pt x="1557" y="454"/>
                      <a:pt x="1559" y="455"/>
                      <a:pt x="1560" y="454"/>
                    </a:cubicBezTo>
                    <a:cubicBezTo>
                      <a:pt x="1561" y="453"/>
                      <a:pt x="1562" y="452"/>
                      <a:pt x="1561" y="451"/>
                    </a:cubicBezTo>
                    <a:cubicBezTo>
                      <a:pt x="1558" y="446"/>
                      <a:pt x="1555" y="442"/>
                      <a:pt x="1552" y="438"/>
                    </a:cubicBezTo>
                    <a:cubicBezTo>
                      <a:pt x="1551" y="437"/>
                      <a:pt x="1549" y="437"/>
                      <a:pt x="1548" y="438"/>
                    </a:cubicBezTo>
                    <a:cubicBezTo>
                      <a:pt x="1547" y="439"/>
                      <a:pt x="1547" y="441"/>
                      <a:pt x="1548" y="442"/>
                    </a:cubicBezTo>
                    <a:close/>
                    <a:moveTo>
                      <a:pt x="1524" y="428"/>
                    </a:moveTo>
                    <a:cubicBezTo>
                      <a:pt x="1529" y="429"/>
                      <a:pt x="1533" y="430"/>
                      <a:pt x="1537" y="433"/>
                    </a:cubicBezTo>
                    <a:cubicBezTo>
                      <a:pt x="1538" y="433"/>
                      <a:pt x="1540" y="433"/>
                      <a:pt x="1540" y="432"/>
                    </a:cubicBezTo>
                    <a:cubicBezTo>
                      <a:pt x="1541" y="431"/>
                      <a:pt x="1541" y="429"/>
                      <a:pt x="1540" y="428"/>
                    </a:cubicBezTo>
                    <a:cubicBezTo>
                      <a:pt x="1535" y="426"/>
                      <a:pt x="1530" y="424"/>
                      <a:pt x="1525" y="423"/>
                    </a:cubicBezTo>
                    <a:cubicBezTo>
                      <a:pt x="1524" y="422"/>
                      <a:pt x="1522" y="423"/>
                      <a:pt x="1522" y="425"/>
                    </a:cubicBezTo>
                    <a:cubicBezTo>
                      <a:pt x="1522" y="426"/>
                      <a:pt x="1523" y="427"/>
                      <a:pt x="1524" y="428"/>
                    </a:cubicBezTo>
                    <a:close/>
                    <a:moveTo>
                      <a:pt x="1501" y="423"/>
                    </a:moveTo>
                    <a:cubicBezTo>
                      <a:pt x="1500" y="423"/>
                      <a:pt x="1499" y="424"/>
                      <a:pt x="1498" y="424"/>
                    </a:cubicBezTo>
                    <a:cubicBezTo>
                      <a:pt x="1496" y="424"/>
                      <a:pt x="1495" y="426"/>
                      <a:pt x="1496" y="427"/>
                    </a:cubicBezTo>
                    <a:cubicBezTo>
                      <a:pt x="1496" y="428"/>
                      <a:pt x="1498" y="429"/>
                      <a:pt x="1499" y="429"/>
                    </a:cubicBezTo>
                    <a:cubicBezTo>
                      <a:pt x="1503" y="428"/>
                      <a:pt x="1506" y="427"/>
                      <a:pt x="1510" y="427"/>
                    </a:cubicBezTo>
                    <a:cubicBezTo>
                      <a:pt x="1511" y="427"/>
                      <a:pt x="1512" y="425"/>
                      <a:pt x="1512" y="424"/>
                    </a:cubicBezTo>
                    <a:cubicBezTo>
                      <a:pt x="1512" y="423"/>
                      <a:pt x="1511" y="422"/>
                      <a:pt x="1509" y="422"/>
                    </a:cubicBezTo>
                    <a:cubicBezTo>
                      <a:pt x="1506" y="422"/>
                      <a:pt x="1502" y="423"/>
                      <a:pt x="1498" y="424"/>
                    </a:cubicBezTo>
                    <a:cubicBezTo>
                      <a:pt x="1496" y="424"/>
                      <a:pt x="1495" y="426"/>
                      <a:pt x="1496" y="427"/>
                    </a:cubicBezTo>
                    <a:cubicBezTo>
                      <a:pt x="1496" y="428"/>
                      <a:pt x="1498" y="429"/>
                      <a:pt x="1499" y="429"/>
                    </a:cubicBezTo>
                    <a:cubicBezTo>
                      <a:pt x="1500" y="428"/>
                      <a:pt x="1501" y="428"/>
                      <a:pt x="1502" y="428"/>
                    </a:cubicBezTo>
                    <a:cubicBezTo>
                      <a:pt x="1504" y="427"/>
                      <a:pt x="1504" y="426"/>
                      <a:pt x="1504" y="425"/>
                    </a:cubicBezTo>
                    <a:cubicBezTo>
                      <a:pt x="1504" y="423"/>
                      <a:pt x="1502" y="423"/>
                      <a:pt x="1501" y="423"/>
                    </a:cubicBezTo>
                    <a:close/>
                    <a:moveTo>
                      <a:pt x="1526" y="409"/>
                    </a:moveTo>
                    <a:cubicBezTo>
                      <a:pt x="1523" y="412"/>
                      <a:pt x="1519" y="415"/>
                      <a:pt x="1514" y="417"/>
                    </a:cubicBezTo>
                    <a:cubicBezTo>
                      <a:pt x="1513" y="418"/>
                      <a:pt x="1513" y="420"/>
                      <a:pt x="1513" y="421"/>
                    </a:cubicBezTo>
                    <a:cubicBezTo>
                      <a:pt x="1514" y="422"/>
                      <a:pt x="1515" y="422"/>
                      <a:pt x="1517" y="422"/>
                    </a:cubicBezTo>
                    <a:cubicBezTo>
                      <a:pt x="1521" y="419"/>
                      <a:pt x="1526" y="416"/>
                      <a:pt x="1529" y="413"/>
                    </a:cubicBezTo>
                    <a:cubicBezTo>
                      <a:pt x="1531" y="412"/>
                      <a:pt x="1531" y="411"/>
                      <a:pt x="1530" y="410"/>
                    </a:cubicBezTo>
                    <a:cubicBezTo>
                      <a:pt x="1529" y="409"/>
                      <a:pt x="1527" y="408"/>
                      <a:pt x="1526" y="409"/>
                    </a:cubicBezTo>
                    <a:close/>
                    <a:moveTo>
                      <a:pt x="1543" y="386"/>
                    </a:moveTo>
                    <a:cubicBezTo>
                      <a:pt x="1541" y="391"/>
                      <a:pt x="1539" y="395"/>
                      <a:pt x="1536" y="399"/>
                    </a:cubicBezTo>
                    <a:cubicBezTo>
                      <a:pt x="1535" y="400"/>
                      <a:pt x="1535" y="401"/>
                      <a:pt x="1537" y="402"/>
                    </a:cubicBezTo>
                    <a:cubicBezTo>
                      <a:pt x="1538" y="403"/>
                      <a:pt x="1539" y="403"/>
                      <a:pt x="1540" y="402"/>
                    </a:cubicBezTo>
                    <a:cubicBezTo>
                      <a:pt x="1543" y="397"/>
                      <a:pt x="1546" y="393"/>
                      <a:pt x="1548" y="388"/>
                    </a:cubicBezTo>
                    <a:cubicBezTo>
                      <a:pt x="1548" y="387"/>
                      <a:pt x="1547" y="385"/>
                      <a:pt x="1546" y="385"/>
                    </a:cubicBezTo>
                    <a:cubicBezTo>
                      <a:pt x="1545" y="384"/>
                      <a:pt x="1543" y="385"/>
                      <a:pt x="1543" y="386"/>
                    </a:cubicBezTo>
                    <a:close/>
                    <a:moveTo>
                      <a:pt x="1548" y="358"/>
                    </a:moveTo>
                    <a:cubicBezTo>
                      <a:pt x="1548" y="363"/>
                      <a:pt x="1548" y="368"/>
                      <a:pt x="1547" y="372"/>
                    </a:cubicBezTo>
                    <a:cubicBezTo>
                      <a:pt x="1547" y="374"/>
                      <a:pt x="1548" y="375"/>
                      <a:pt x="1549" y="375"/>
                    </a:cubicBezTo>
                    <a:cubicBezTo>
                      <a:pt x="1550" y="375"/>
                      <a:pt x="1552" y="375"/>
                      <a:pt x="1552" y="373"/>
                    </a:cubicBezTo>
                    <a:cubicBezTo>
                      <a:pt x="1552" y="373"/>
                      <a:pt x="1552" y="373"/>
                      <a:pt x="1552" y="373"/>
                    </a:cubicBezTo>
                    <a:cubicBezTo>
                      <a:pt x="1553" y="368"/>
                      <a:pt x="1553" y="363"/>
                      <a:pt x="1553" y="358"/>
                    </a:cubicBezTo>
                    <a:cubicBezTo>
                      <a:pt x="1553" y="356"/>
                      <a:pt x="1552" y="355"/>
                      <a:pt x="1551" y="355"/>
                    </a:cubicBezTo>
                    <a:cubicBezTo>
                      <a:pt x="1549" y="355"/>
                      <a:pt x="1548" y="356"/>
                      <a:pt x="1548" y="358"/>
                    </a:cubicBezTo>
                    <a:close/>
                    <a:moveTo>
                      <a:pt x="1544" y="329"/>
                    </a:moveTo>
                    <a:cubicBezTo>
                      <a:pt x="1546" y="334"/>
                      <a:pt x="1547" y="338"/>
                      <a:pt x="1547" y="343"/>
                    </a:cubicBezTo>
                    <a:cubicBezTo>
                      <a:pt x="1547" y="345"/>
                      <a:pt x="1549" y="346"/>
                      <a:pt x="1550" y="345"/>
                    </a:cubicBezTo>
                    <a:cubicBezTo>
                      <a:pt x="1551" y="345"/>
                      <a:pt x="1552" y="344"/>
                      <a:pt x="1552" y="343"/>
                    </a:cubicBezTo>
                    <a:cubicBezTo>
                      <a:pt x="1551" y="337"/>
                      <a:pt x="1550" y="332"/>
                      <a:pt x="1549" y="328"/>
                    </a:cubicBezTo>
                    <a:cubicBezTo>
                      <a:pt x="1549" y="326"/>
                      <a:pt x="1547" y="325"/>
                      <a:pt x="1546" y="326"/>
                    </a:cubicBezTo>
                    <a:cubicBezTo>
                      <a:pt x="1545" y="326"/>
                      <a:pt x="1544" y="328"/>
                      <a:pt x="1544" y="329"/>
                    </a:cubicBezTo>
                    <a:close/>
                    <a:moveTo>
                      <a:pt x="1533" y="302"/>
                    </a:moveTo>
                    <a:cubicBezTo>
                      <a:pt x="1535" y="306"/>
                      <a:pt x="1537" y="311"/>
                      <a:pt x="1539" y="315"/>
                    </a:cubicBezTo>
                    <a:cubicBezTo>
                      <a:pt x="1540" y="316"/>
                      <a:pt x="1541" y="317"/>
                      <a:pt x="1542" y="316"/>
                    </a:cubicBezTo>
                    <a:cubicBezTo>
                      <a:pt x="1544" y="316"/>
                      <a:pt x="1544" y="314"/>
                      <a:pt x="1544" y="313"/>
                    </a:cubicBezTo>
                    <a:cubicBezTo>
                      <a:pt x="1542" y="308"/>
                      <a:pt x="1539" y="304"/>
                      <a:pt x="1537" y="299"/>
                    </a:cubicBezTo>
                    <a:cubicBezTo>
                      <a:pt x="1536" y="298"/>
                      <a:pt x="1535" y="298"/>
                      <a:pt x="1533" y="299"/>
                    </a:cubicBezTo>
                    <a:cubicBezTo>
                      <a:pt x="1532" y="299"/>
                      <a:pt x="1532" y="301"/>
                      <a:pt x="1533" y="302"/>
                    </a:cubicBezTo>
                    <a:close/>
                    <a:moveTo>
                      <a:pt x="1514" y="279"/>
                    </a:moveTo>
                    <a:cubicBezTo>
                      <a:pt x="1518" y="282"/>
                      <a:pt x="1521" y="286"/>
                      <a:pt x="1524" y="290"/>
                    </a:cubicBezTo>
                    <a:cubicBezTo>
                      <a:pt x="1525" y="291"/>
                      <a:pt x="1527" y="291"/>
                      <a:pt x="1528" y="290"/>
                    </a:cubicBezTo>
                    <a:cubicBezTo>
                      <a:pt x="1529" y="289"/>
                      <a:pt x="1529" y="288"/>
                      <a:pt x="1528" y="287"/>
                    </a:cubicBezTo>
                    <a:cubicBezTo>
                      <a:pt x="1525" y="283"/>
                      <a:pt x="1522" y="279"/>
                      <a:pt x="1518" y="275"/>
                    </a:cubicBezTo>
                    <a:cubicBezTo>
                      <a:pt x="1517" y="275"/>
                      <a:pt x="1515" y="275"/>
                      <a:pt x="1514" y="276"/>
                    </a:cubicBezTo>
                    <a:cubicBezTo>
                      <a:pt x="1513" y="277"/>
                      <a:pt x="1513" y="278"/>
                      <a:pt x="1514" y="279"/>
                    </a:cubicBezTo>
                    <a:close/>
                    <a:moveTo>
                      <a:pt x="1490" y="263"/>
                    </a:moveTo>
                    <a:cubicBezTo>
                      <a:pt x="1495" y="265"/>
                      <a:pt x="1499" y="267"/>
                      <a:pt x="1503" y="270"/>
                    </a:cubicBezTo>
                    <a:cubicBezTo>
                      <a:pt x="1504" y="271"/>
                      <a:pt x="1506" y="270"/>
                      <a:pt x="1507" y="269"/>
                    </a:cubicBezTo>
                    <a:cubicBezTo>
                      <a:pt x="1507" y="268"/>
                      <a:pt x="1507" y="267"/>
                      <a:pt x="1506" y="266"/>
                    </a:cubicBezTo>
                    <a:cubicBezTo>
                      <a:pt x="1502" y="263"/>
                      <a:pt x="1497" y="260"/>
                      <a:pt x="1492" y="258"/>
                    </a:cubicBezTo>
                    <a:cubicBezTo>
                      <a:pt x="1491" y="258"/>
                      <a:pt x="1490" y="258"/>
                      <a:pt x="1489" y="260"/>
                    </a:cubicBezTo>
                    <a:cubicBezTo>
                      <a:pt x="1489" y="261"/>
                      <a:pt x="1489" y="262"/>
                      <a:pt x="1490" y="263"/>
                    </a:cubicBezTo>
                    <a:close/>
                    <a:moveTo>
                      <a:pt x="1462" y="257"/>
                    </a:moveTo>
                    <a:cubicBezTo>
                      <a:pt x="1463" y="257"/>
                      <a:pt x="1463" y="257"/>
                      <a:pt x="1463" y="257"/>
                    </a:cubicBezTo>
                    <a:cubicBezTo>
                      <a:pt x="1468" y="257"/>
                      <a:pt x="1472" y="258"/>
                      <a:pt x="1477" y="259"/>
                    </a:cubicBezTo>
                    <a:cubicBezTo>
                      <a:pt x="1478" y="259"/>
                      <a:pt x="1479" y="258"/>
                      <a:pt x="1480" y="257"/>
                    </a:cubicBezTo>
                    <a:cubicBezTo>
                      <a:pt x="1480" y="255"/>
                      <a:pt x="1479" y="254"/>
                      <a:pt x="1478" y="254"/>
                    </a:cubicBezTo>
                    <a:cubicBezTo>
                      <a:pt x="1473" y="253"/>
                      <a:pt x="1468" y="252"/>
                      <a:pt x="1463" y="252"/>
                    </a:cubicBezTo>
                    <a:cubicBezTo>
                      <a:pt x="1463" y="252"/>
                      <a:pt x="1463" y="252"/>
                      <a:pt x="1462" y="252"/>
                    </a:cubicBezTo>
                    <a:cubicBezTo>
                      <a:pt x="1461" y="252"/>
                      <a:pt x="1460" y="253"/>
                      <a:pt x="1460" y="255"/>
                    </a:cubicBezTo>
                    <a:cubicBezTo>
                      <a:pt x="1460" y="256"/>
                      <a:pt x="1461" y="257"/>
                      <a:pt x="1462" y="257"/>
                    </a:cubicBezTo>
                    <a:close/>
                    <a:moveTo>
                      <a:pt x="1443" y="244"/>
                    </a:moveTo>
                    <a:cubicBezTo>
                      <a:pt x="1443" y="246"/>
                      <a:pt x="1443" y="247"/>
                      <a:pt x="1443" y="249"/>
                    </a:cubicBezTo>
                    <a:cubicBezTo>
                      <a:pt x="1443" y="251"/>
                      <a:pt x="1443" y="254"/>
                      <a:pt x="1443" y="257"/>
                    </a:cubicBezTo>
                    <a:cubicBezTo>
                      <a:pt x="1443" y="258"/>
                      <a:pt x="1443" y="258"/>
                      <a:pt x="1444" y="259"/>
                    </a:cubicBezTo>
                    <a:cubicBezTo>
                      <a:pt x="1444" y="260"/>
                      <a:pt x="1445" y="260"/>
                      <a:pt x="1446" y="259"/>
                    </a:cubicBezTo>
                    <a:cubicBezTo>
                      <a:pt x="1447" y="259"/>
                      <a:pt x="1447" y="259"/>
                      <a:pt x="1448" y="259"/>
                    </a:cubicBezTo>
                    <a:cubicBezTo>
                      <a:pt x="1449" y="259"/>
                      <a:pt x="1450" y="257"/>
                      <a:pt x="1450" y="256"/>
                    </a:cubicBezTo>
                    <a:cubicBezTo>
                      <a:pt x="1449" y="255"/>
                      <a:pt x="1448" y="254"/>
                      <a:pt x="1447" y="254"/>
                    </a:cubicBezTo>
                    <a:cubicBezTo>
                      <a:pt x="1446" y="254"/>
                      <a:pt x="1445" y="254"/>
                      <a:pt x="1445" y="255"/>
                    </a:cubicBezTo>
                    <a:cubicBezTo>
                      <a:pt x="1445" y="257"/>
                      <a:pt x="1445" y="257"/>
                      <a:pt x="1445" y="257"/>
                    </a:cubicBezTo>
                    <a:cubicBezTo>
                      <a:pt x="1448" y="257"/>
                      <a:pt x="1448" y="257"/>
                      <a:pt x="1448" y="257"/>
                    </a:cubicBezTo>
                    <a:cubicBezTo>
                      <a:pt x="1448" y="254"/>
                      <a:pt x="1448" y="252"/>
                      <a:pt x="1448" y="249"/>
                    </a:cubicBezTo>
                    <a:cubicBezTo>
                      <a:pt x="1448" y="247"/>
                      <a:pt x="1448" y="246"/>
                      <a:pt x="1448" y="244"/>
                    </a:cubicBezTo>
                    <a:cubicBezTo>
                      <a:pt x="1448" y="243"/>
                      <a:pt x="1447" y="242"/>
                      <a:pt x="1445" y="242"/>
                    </a:cubicBezTo>
                    <a:cubicBezTo>
                      <a:pt x="1444" y="242"/>
                      <a:pt x="1443" y="243"/>
                      <a:pt x="1443" y="244"/>
                    </a:cubicBezTo>
                    <a:close/>
                    <a:moveTo>
                      <a:pt x="1439" y="215"/>
                    </a:moveTo>
                    <a:cubicBezTo>
                      <a:pt x="1440" y="220"/>
                      <a:pt x="1441" y="225"/>
                      <a:pt x="1442" y="230"/>
                    </a:cubicBezTo>
                    <a:cubicBezTo>
                      <a:pt x="1442" y="231"/>
                      <a:pt x="1443" y="232"/>
                      <a:pt x="1445" y="232"/>
                    </a:cubicBezTo>
                    <a:cubicBezTo>
                      <a:pt x="1446" y="232"/>
                      <a:pt x="1447" y="230"/>
                      <a:pt x="1447" y="229"/>
                    </a:cubicBezTo>
                    <a:cubicBezTo>
                      <a:pt x="1446" y="224"/>
                      <a:pt x="1445" y="219"/>
                      <a:pt x="1444" y="214"/>
                    </a:cubicBezTo>
                    <a:cubicBezTo>
                      <a:pt x="1444" y="213"/>
                      <a:pt x="1442" y="212"/>
                      <a:pt x="1441" y="212"/>
                    </a:cubicBezTo>
                    <a:cubicBezTo>
                      <a:pt x="1440" y="212"/>
                      <a:pt x="1439" y="214"/>
                      <a:pt x="1439" y="215"/>
                    </a:cubicBezTo>
                    <a:close/>
                    <a:moveTo>
                      <a:pt x="1430" y="187"/>
                    </a:moveTo>
                    <a:cubicBezTo>
                      <a:pt x="1432" y="192"/>
                      <a:pt x="1434" y="196"/>
                      <a:pt x="1435" y="201"/>
                    </a:cubicBezTo>
                    <a:cubicBezTo>
                      <a:pt x="1436" y="202"/>
                      <a:pt x="1437" y="203"/>
                      <a:pt x="1438" y="203"/>
                    </a:cubicBezTo>
                    <a:cubicBezTo>
                      <a:pt x="1440" y="202"/>
                      <a:pt x="1441" y="201"/>
                      <a:pt x="1440" y="199"/>
                    </a:cubicBezTo>
                    <a:cubicBezTo>
                      <a:pt x="1439" y="195"/>
                      <a:pt x="1437" y="190"/>
                      <a:pt x="1435" y="185"/>
                    </a:cubicBezTo>
                    <a:cubicBezTo>
                      <a:pt x="1435" y="184"/>
                      <a:pt x="1433" y="183"/>
                      <a:pt x="1432" y="184"/>
                    </a:cubicBezTo>
                    <a:cubicBezTo>
                      <a:pt x="1431" y="184"/>
                      <a:pt x="1430" y="186"/>
                      <a:pt x="1430" y="187"/>
                    </a:cubicBezTo>
                    <a:close/>
                    <a:moveTo>
                      <a:pt x="1418" y="160"/>
                    </a:moveTo>
                    <a:cubicBezTo>
                      <a:pt x="1420" y="165"/>
                      <a:pt x="1422" y="169"/>
                      <a:pt x="1424" y="173"/>
                    </a:cubicBezTo>
                    <a:cubicBezTo>
                      <a:pt x="1425" y="175"/>
                      <a:pt x="1427" y="175"/>
                      <a:pt x="1428" y="175"/>
                    </a:cubicBezTo>
                    <a:cubicBezTo>
                      <a:pt x="1429" y="174"/>
                      <a:pt x="1430" y="172"/>
                      <a:pt x="1429" y="171"/>
                    </a:cubicBezTo>
                    <a:cubicBezTo>
                      <a:pt x="1427" y="167"/>
                      <a:pt x="1424" y="162"/>
                      <a:pt x="1422" y="158"/>
                    </a:cubicBezTo>
                    <a:cubicBezTo>
                      <a:pt x="1421" y="157"/>
                      <a:pt x="1420" y="156"/>
                      <a:pt x="1419" y="157"/>
                    </a:cubicBezTo>
                    <a:cubicBezTo>
                      <a:pt x="1417" y="157"/>
                      <a:pt x="1417" y="159"/>
                      <a:pt x="1418" y="160"/>
                    </a:cubicBezTo>
                    <a:close/>
                    <a:moveTo>
                      <a:pt x="1402" y="135"/>
                    </a:moveTo>
                    <a:cubicBezTo>
                      <a:pt x="1405" y="139"/>
                      <a:pt x="1407" y="143"/>
                      <a:pt x="1410" y="147"/>
                    </a:cubicBezTo>
                    <a:cubicBezTo>
                      <a:pt x="1411" y="149"/>
                      <a:pt x="1412" y="149"/>
                      <a:pt x="1413" y="148"/>
                    </a:cubicBezTo>
                    <a:cubicBezTo>
                      <a:pt x="1415" y="147"/>
                      <a:pt x="1415" y="146"/>
                      <a:pt x="1414" y="145"/>
                    </a:cubicBezTo>
                    <a:cubicBezTo>
                      <a:pt x="1412" y="140"/>
                      <a:pt x="1409" y="136"/>
                      <a:pt x="1406" y="132"/>
                    </a:cubicBezTo>
                    <a:cubicBezTo>
                      <a:pt x="1405" y="131"/>
                      <a:pt x="1404" y="131"/>
                      <a:pt x="1402" y="132"/>
                    </a:cubicBezTo>
                    <a:cubicBezTo>
                      <a:pt x="1401" y="132"/>
                      <a:pt x="1401" y="134"/>
                      <a:pt x="1402" y="135"/>
                    </a:cubicBezTo>
                    <a:close/>
                    <a:moveTo>
                      <a:pt x="1384" y="111"/>
                    </a:moveTo>
                    <a:cubicBezTo>
                      <a:pt x="1386" y="114"/>
                      <a:pt x="1388" y="117"/>
                      <a:pt x="1391" y="120"/>
                    </a:cubicBezTo>
                    <a:cubicBezTo>
                      <a:pt x="1391" y="121"/>
                      <a:pt x="1392" y="122"/>
                      <a:pt x="1393" y="123"/>
                    </a:cubicBezTo>
                    <a:cubicBezTo>
                      <a:pt x="1394" y="124"/>
                      <a:pt x="1395" y="124"/>
                      <a:pt x="1396" y="123"/>
                    </a:cubicBezTo>
                    <a:cubicBezTo>
                      <a:pt x="1398" y="123"/>
                      <a:pt x="1398" y="121"/>
                      <a:pt x="1397" y="120"/>
                    </a:cubicBezTo>
                    <a:cubicBezTo>
                      <a:pt x="1396" y="119"/>
                      <a:pt x="1395" y="118"/>
                      <a:pt x="1395" y="117"/>
                    </a:cubicBezTo>
                    <a:cubicBezTo>
                      <a:pt x="1392" y="114"/>
                      <a:pt x="1390" y="111"/>
                      <a:pt x="1388" y="108"/>
                    </a:cubicBezTo>
                    <a:cubicBezTo>
                      <a:pt x="1387" y="107"/>
                      <a:pt x="1385" y="107"/>
                      <a:pt x="1384" y="108"/>
                    </a:cubicBezTo>
                    <a:cubicBezTo>
                      <a:pt x="1383" y="109"/>
                      <a:pt x="1383" y="110"/>
                      <a:pt x="1384" y="111"/>
                    </a:cubicBezTo>
                    <a:close/>
                    <a:moveTo>
                      <a:pt x="1364" y="90"/>
                    </a:moveTo>
                    <a:cubicBezTo>
                      <a:pt x="1367" y="93"/>
                      <a:pt x="1371" y="96"/>
                      <a:pt x="1374" y="100"/>
                    </a:cubicBezTo>
                    <a:cubicBezTo>
                      <a:pt x="1375" y="101"/>
                      <a:pt x="1376" y="101"/>
                      <a:pt x="1377" y="100"/>
                    </a:cubicBezTo>
                    <a:cubicBezTo>
                      <a:pt x="1379" y="99"/>
                      <a:pt x="1379" y="98"/>
                      <a:pt x="1378" y="97"/>
                    </a:cubicBezTo>
                    <a:cubicBezTo>
                      <a:pt x="1374" y="93"/>
                      <a:pt x="1371" y="89"/>
                      <a:pt x="1367" y="86"/>
                    </a:cubicBezTo>
                    <a:cubicBezTo>
                      <a:pt x="1366" y="85"/>
                      <a:pt x="1364" y="85"/>
                      <a:pt x="1363" y="86"/>
                    </a:cubicBezTo>
                    <a:cubicBezTo>
                      <a:pt x="1363" y="87"/>
                      <a:pt x="1363" y="89"/>
                      <a:pt x="1364" y="90"/>
                    </a:cubicBezTo>
                    <a:close/>
                    <a:moveTo>
                      <a:pt x="1341" y="71"/>
                    </a:moveTo>
                    <a:cubicBezTo>
                      <a:pt x="1345" y="74"/>
                      <a:pt x="1349" y="77"/>
                      <a:pt x="1352" y="80"/>
                    </a:cubicBezTo>
                    <a:cubicBezTo>
                      <a:pt x="1354" y="81"/>
                      <a:pt x="1355" y="80"/>
                      <a:pt x="1356" y="79"/>
                    </a:cubicBezTo>
                    <a:cubicBezTo>
                      <a:pt x="1357" y="78"/>
                      <a:pt x="1357" y="77"/>
                      <a:pt x="1356" y="76"/>
                    </a:cubicBezTo>
                    <a:cubicBezTo>
                      <a:pt x="1352" y="73"/>
                      <a:pt x="1348" y="70"/>
                      <a:pt x="1343" y="67"/>
                    </a:cubicBezTo>
                    <a:cubicBezTo>
                      <a:pt x="1342" y="66"/>
                      <a:pt x="1341" y="66"/>
                      <a:pt x="1340" y="67"/>
                    </a:cubicBezTo>
                    <a:cubicBezTo>
                      <a:pt x="1339" y="69"/>
                      <a:pt x="1339" y="70"/>
                      <a:pt x="1341" y="71"/>
                    </a:cubicBezTo>
                    <a:close/>
                    <a:moveTo>
                      <a:pt x="1315" y="56"/>
                    </a:moveTo>
                    <a:cubicBezTo>
                      <a:pt x="1319" y="58"/>
                      <a:pt x="1324" y="61"/>
                      <a:pt x="1328" y="63"/>
                    </a:cubicBezTo>
                    <a:cubicBezTo>
                      <a:pt x="1329" y="64"/>
                      <a:pt x="1331" y="63"/>
                      <a:pt x="1332" y="62"/>
                    </a:cubicBezTo>
                    <a:cubicBezTo>
                      <a:pt x="1332" y="61"/>
                      <a:pt x="1332" y="59"/>
                      <a:pt x="1331" y="59"/>
                    </a:cubicBezTo>
                    <a:cubicBezTo>
                      <a:pt x="1326" y="56"/>
                      <a:pt x="1322" y="54"/>
                      <a:pt x="1317" y="52"/>
                    </a:cubicBezTo>
                    <a:cubicBezTo>
                      <a:pt x="1316" y="51"/>
                      <a:pt x="1314" y="52"/>
                      <a:pt x="1314" y="53"/>
                    </a:cubicBezTo>
                    <a:cubicBezTo>
                      <a:pt x="1313" y="54"/>
                      <a:pt x="1314" y="56"/>
                      <a:pt x="1315" y="56"/>
                    </a:cubicBezTo>
                    <a:close/>
                    <a:moveTo>
                      <a:pt x="1287" y="47"/>
                    </a:moveTo>
                    <a:cubicBezTo>
                      <a:pt x="1292" y="48"/>
                      <a:pt x="1297" y="49"/>
                      <a:pt x="1301" y="51"/>
                    </a:cubicBezTo>
                    <a:cubicBezTo>
                      <a:pt x="1303" y="51"/>
                      <a:pt x="1304" y="51"/>
                      <a:pt x="1304" y="49"/>
                    </a:cubicBezTo>
                    <a:cubicBezTo>
                      <a:pt x="1305" y="48"/>
                      <a:pt x="1304" y="47"/>
                      <a:pt x="1303" y="46"/>
                    </a:cubicBezTo>
                    <a:cubicBezTo>
                      <a:pt x="1298" y="45"/>
                      <a:pt x="1293" y="43"/>
                      <a:pt x="1288" y="42"/>
                    </a:cubicBezTo>
                    <a:cubicBezTo>
                      <a:pt x="1287" y="41"/>
                      <a:pt x="1286" y="42"/>
                      <a:pt x="1285" y="44"/>
                    </a:cubicBezTo>
                    <a:cubicBezTo>
                      <a:pt x="1285" y="45"/>
                      <a:pt x="1286" y="46"/>
                      <a:pt x="1287" y="47"/>
                    </a:cubicBezTo>
                    <a:close/>
                    <a:moveTo>
                      <a:pt x="1258" y="41"/>
                    </a:moveTo>
                    <a:cubicBezTo>
                      <a:pt x="1263" y="42"/>
                      <a:pt x="1268" y="42"/>
                      <a:pt x="1273" y="43"/>
                    </a:cubicBezTo>
                    <a:cubicBezTo>
                      <a:pt x="1274" y="44"/>
                      <a:pt x="1275" y="43"/>
                      <a:pt x="1276" y="41"/>
                    </a:cubicBezTo>
                    <a:cubicBezTo>
                      <a:pt x="1276" y="40"/>
                      <a:pt x="1275" y="39"/>
                      <a:pt x="1274" y="38"/>
                    </a:cubicBezTo>
                    <a:cubicBezTo>
                      <a:pt x="1269" y="37"/>
                      <a:pt x="1264" y="37"/>
                      <a:pt x="1259" y="36"/>
                    </a:cubicBezTo>
                    <a:cubicBezTo>
                      <a:pt x="1257" y="36"/>
                      <a:pt x="1256" y="37"/>
                      <a:pt x="1256" y="38"/>
                    </a:cubicBezTo>
                    <a:cubicBezTo>
                      <a:pt x="1256" y="39"/>
                      <a:pt x="1257" y="41"/>
                      <a:pt x="1258" y="41"/>
                    </a:cubicBezTo>
                    <a:close/>
                    <a:moveTo>
                      <a:pt x="1228" y="38"/>
                    </a:moveTo>
                    <a:cubicBezTo>
                      <a:pt x="1233" y="39"/>
                      <a:pt x="1238" y="39"/>
                      <a:pt x="1243" y="39"/>
                    </a:cubicBezTo>
                    <a:cubicBezTo>
                      <a:pt x="1245" y="39"/>
                      <a:pt x="1246" y="38"/>
                      <a:pt x="1246" y="37"/>
                    </a:cubicBezTo>
                    <a:cubicBezTo>
                      <a:pt x="1246" y="36"/>
                      <a:pt x="1245" y="34"/>
                      <a:pt x="1244" y="34"/>
                    </a:cubicBezTo>
                    <a:cubicBezTo>
                      <a:pt x="1239" y="34"/>
                      <a:pt x="1234" y="34"/>
                      <a:pt x="1229" y="33"/>
                    </a:cubicBezTo>
                    <a:cubicBezTo>
                      <a:pt x="1227" y="33"/>
                      <a:pt x="1226" y="34"/>
                      <a:pt x="1226" y="36"/>
                    </a:cubicBezTo>
                    <a:cubicBezTo>
                      <a:pt x="1226" y="37"/>
                      <a:pt x="1227" y="38"/>
                      <a:pt x="1228" y="38"/>
                    </a:cubicBezTo>
                    <a:close/>
                    <a:moveTo>
                      <a:pt x="1199" y="38"/>
                    </a:moveTo>
                    <a:cubicBezTo>
                      <a:pt x="1204" y="38"/>
                      <a:pt x="1209" y="38"/>
                      <a:pt x="1213" y="38"/>
                    </a:cubicBezTo>
                    <a:cubicBezTo>
                      <a:pt x="1215" y="38"/>
                      <a:pt x="1216" y="37"/>
                      <a:pt x="1216" y="36"/>
                    </a:cubicBezTo>
                    <a:cubicBezTo>
                      <a:pt x="1216" y="34"/>
                      <a:pt x="1215" y="33"/>
                      <a:pt x="1213" y="33"/>
                    </a:cubicBezTo>
                    <a:cubicBezTo>
                      <a:pt x="1208" y="33"/>
                      <a:pt x="1203" y="33"/>
                      <a:pt x="1198" y="33"/>
                    </a:cubicBezTo>
                    <a:cubicBezTo>
                      <a:pt x="1197" y="34"/>
                      <a:pt x="1196" y="35"/>
                      <a:pt x="1196" y="36"/>
                    </a:cubicBezTo>
                    <a:cubicBezTo>
                      <a:pt x="1196" y="37"/>
                      <a:pt x="1197" y="39"/>
                      <a:pt x="1199" y="38"/>
                    </a:cubicBezTo>
                    <a:close/>
                    <a:moveTo>
                      <a:pt x="1169" y="41"/>
                    </a:moveTo>
                    <a:cubicBezTo>
                      <a:pt x="1174" y="40"/>
                      <a:pt x="1179" y="40"/>
                      <a:pt x="1184" y="39"/>
                    </a:cubicBezTo>
                    <a:cubicBezTo>
                      <a:pt x="1185" y="39"/>
                      <a:pt x="1186" y="38"/>
                      <a:pt x="1186" y="37"/>
                    </a:cubicBezTo>
                    <a:cubicBezTo>
                      <a:pt x="1186" y="35"/>
                      <a:pt x="1185" y="34"/>
                      <a:pt x="1183" y="34"/>
                    </a:cubicBezTo>
                    <a:cubicBezTo>
                      <a:pt x="1178" y="35"/>
                      <a:pt x="1173" y="35"/>
                      <a:pt x="1168" y="36"/>
                    </a:cubicBezTo>
                    <a:cubicBezTo>
                      <a:pt x="1167" y="36"/>
                      <a:pt x="1166" y="37"/>
                      <a:pt x="1166" y="38"/>
                    </a:cubicBezTo>
                    <a:cubicBezTo>
                      <a:pt x="1166" y="40"/>
                      <a:pt x="1167" y="41"/>
                      <a:pt x="1169" y="41"/>
                    </a:cubicBezTo>
                    <a:close/>
                    <a:moveTo>
                      <a:pt x="1139" y="45"/>
                    </a:moveTo>
                    <a:cubicBezTo>
                      <a:pt x="1144" y="44"/>
                      <a:pt x="1149" y="43"/>
                      <a:pt x="1154" y="42"/>
                    </a:cubicBezTo>
                    <a:cubicBezTo>
                      <a:pt x="1155" y="42"/>
                      <a:pt x="1156" y="41"/>
                      <a:pt x="1156" y="40"/>
                    </a:cubicBezTo>
                    <a:cubicBezTo>
                      <a:pt x="1156" y="38"/>
                      <a:pt x="1155" y="37"/>
                      <a:pt x="1153" y="37"/>
                    </a:cubicBezTo>
                    <a:cubicBezTo>
                      <a:pt x="1148" y="38"/>
                      <a:pt x="1143" y="39"/>
                      <a:pt x="1138" y="40"/>
                    </a:cubicBezTo>
                    <a:cubicBezTo>
                      <a:pt x="1137" y="40"/>
                      <a:pt x="1136" y="41"/>
                      <a:pt x="1136" y="43"/>
                    </a:cubicBezTo>
                    <a:cubicBezTo>
                      <a:pt x="1136" y="44"/>
                      <a:pt x="1138" y="45"/>
                      <a:pt x="1139" y="45"/>
                    </a:cubicBezTo>
                    <a:close/>
                    <a:moveTo>
                      <a:pt x="1110" y="51"/>
                    </a:moveTo>
                    <a:cubicBezTo>
                      <a:pt x="1115" y="50"/>
                      <a:pt x="1120" y="48"/>
                      <a:pt x="1124" y="47"/>
                    </a:cubicBezTo>
                    <a:cubicBezTo>
                      <a:pt x="1126" y="47"/>
                      <a:pt x="1127" y="46"/>
                      <a:pt x="1126" y="45"/>
                    </a:cubicBezTo>
                    <a:cubicBezTo>
                      <a:pt x="1126" y="43"/>
                      <a:pt x="1125" y="42"/>
                      <a:pt x="1123" y="43"/>
                    </a:cubicBezTo>
                    <a:cubicBezTo>
                      <a:pt x="1119" y="44"/>
                      <a:pt x="1114" y="45"/>
                      <a:pt x="1109" y="46"/>
                    </a:cubicBezTo>
                    <a:cubicBezTo>
                      <a:pt x="1107" y="46"/>
                      <a:pt x="1107" y="48"/>
                      <a:pt x="1107" y="49"/>
                    </a:cubicBezTo>
                    <a:cubicBezTo>
                      <a:pt x="1107" y="50"/>
                      <a:pt x="1109" y="51"/>
                      <a:pt x="1110" y="51"/>
                    </a:cubicBezTo>
                    <a:close/>
                    <a:moveTo>
                      <a:pt x="1081" y="59"/>
                    </a:moveTo>
                    <a:cubicBezTo>
                      <a:pt x="1086" y="57"/>
                      <a:pt x="1091" y="56"/>
                      <a:pt x="1095" y="54"/>
                    </a:cubicBezTo>
                    <a:cubicBezTo>
                      <a:pt x="1097" y="54"/>
                      <a:pt x="1098" y="53"/>
                      <a:pt x="1097" y="51"/>
                    </a:cubicBezTo>
                    <a:cubicBezTo>
                      <a:pt x="1097" y="50"/>
                      <a:pt x="1095" y="49"/>
                      <a:pt x="1094" y="50"/>
                    </a:cubicBezTo>
                    <a:cubicBezTo>
                      <a:pt x="1089" y="51"/>
                      <a:pt x="1084" y="52"/>
                      <a:pt x="1080" y="54"/>
                    </a:cubicBezTo>
                    <a:cubicBezTo>
                      <a:pt x="1078" y="54"/>
                      <a:pt x="1078" y="56"/>
                      <a:pt x="1078" y="57"/>
                    </a:cubicBezTo>
                    <a:cubicBezTo>
                      <a:pt x="1078" y="58"/>
                      <a:pt x="1080" y="59"/>
                      <a:pt x="1081" y="59"/>
                    </a:cubicBezTo>
                    <a:close/>
                    <a:moveTo>
                      <a:pt x="1053" y="69"/>
                    </a:moveTo>
                    <a:cubicBezTo>
                      <a:pt x="1058" y="67"/>
                      <a:pt x="1062" y="65"/>
                      <a:pt x="1067" y="63"/>
                    </a:cubicBezTo>
                    <a:cubicBezTo>
                      <a:pt x="1068" y="63"/>
                      <a:pt x="1069" y="62"/>
                      <a:pt x="1068" y="60"/>
                    </a:cubicBezTo>
                    <a:cubicBezTo>
                      <a:pt x="1068" y="59"/>
                      <a:pt x="1067" y="58"/>
                      <a:pt x="1065" y="59"/>
                    </a:cubicBezTo>
                    <a:cubicBezTo>
                      <a:pt x="1061" y="60"/>
                      <a:pt x="1056" y="62"/>
                      <a:pt x="1051" y="64"/>
                    </a:cubicBezTo>
                    <a:cubicBezTo>
                      <a:pt x="1050" y="65"/>
                      <a:pt x="1049" y="66"/>
                      <a:pt x="1050" y="67"/>
                    </a:cubicBezTo>
                    <a:cubicBezTo>
                      <a:pt x="1050" y="69"/>
                      <a:pt x="1052" y="69"/>
                      <a:pt x="1053" y="69"/>
                    </a:cubicBezTo>
                    <a:close/>
                    <a:moveTo>
                      <a:pt x="1026" y="81"/>
                    </a:moveTo>
                    <a:cubicBezTo>
                      <a:pt x="1030" y="79"/>
                      <a:pt x="1035" y="77"/>
                      <a:pt x="1039" y="75"/>
                    </a:cubicBezTo>
                    <a:cubicBezTo>
                      <a:pt x="1041" y="74"/>
                      <a:pt x="1041" y="73"/>
                      <a:pt x="1041" y="71"/>
                    </a:cubicBezTo>
                    <a:cubicBezTo>
                      <a:pt x="1040" y="70"/>
                      <a:pt x="1039" y="70"/>
                      <a:pt x="1037" y="70"/>
                    </a:cubicBezTo>
                    <a:cubicBezTo>
                      <a:pt x="1033" y="72"/>
                      <a:pt x="1028" y="74"/>
                      <a:pt x="1024" y="77"/>
                    </a:cubicBezTo>
                    <a:cubicBezTo>
                      <a:pt x="1022" y="77"/>
                      <a:pt x="1022" y="79"/>
                      <a:pt x="1023" y="80"/>
                    </a:cubicBezTo>
                    <a:cubicBezTo>
                      <a:pt x="1023" y="81"/>
                      <a:pt x="1025" y="82"/>
                      <a:pt x="1026" y="81"/>
                    </a:cubicBezTo>
                    <a:close/>
                    <a:moveTo>
                      <a:pt x="1000" y="96"/>
                    </a:moveTo>
                    <a:cubicBezTo>
                      <a:pt x="1004" y="94"/>
                      <a:pt x="1009" y="91"/>
                      <a:pt x="1013" y="88"/>
                    </a:cubicBezTo>
                    <a:cubicBezTo>
                      <a:pt x="1014" y="88"/>
                      <a:pt x="1015" y="86"/>
                      <a:pt x="1014" y="85"/>
                    </a:cubicBezTo>
                    <a:cubicBezTo>
                      <a:pt x="1013" y="84"/>
                      <a:pt x="1012" y="83"/>
                      <a:pt x="1010" y="84"/>
                    </a:cubicBezTo>
                    <a:cubicBezTo>
                      <a:pt x="1006" y="87"/>
                      <a:pt x="1002" y="89"/>
                      <a:pt x="998" y="92"/>
                    </a:cubicBezTo>
                    <a:cubicBezTo>
                      <a:pt x="996" y="93"/>
                      <a:pt x="996" y="94"/>
                      <a:pt x="997" y="96"/>
                    </a:cubicBezTo>
                    <a:cubicBezTo>
                      <a:pt x="998" y="97"/>
                      <a:pt x="999" y="97"/>
                      <a:pt x="1000" y="96"/>
                    </a:cubicBezTo>
                    <a:close/>
                    <a:moveTo>
                      <a:pt x="977" y="114"/>
                    </a:moveTo>
                    <a:cubicBezTo>
                      <a:pt x="981" y="111"/>
                      <a:pt x="984" y="108"/>
                      <a:pt x="988" y="105"/>
                    </a:cubicBezTo>
                    <a:cubicBezTo>
                      <a:pt x="989" y="104"/>
                      <a:pt x="990" y="102"/>
                      <a:pt x="989" y="101"/>
                    </a:cubicBezTo>
                    <a:cubicBezTo>
                      <a:pt x="988" y="100"/>
                      <a:pt x="986" y="100"/>
                      <a:pt x="985" y="101"/>
                    </a:cubicBezTo>
                    <a:cubicBezTo>
                      <a:pt x="981" y="104"/>
                      <a:pt x="977" y="107"/>
                      <a:pt x="974" y="111"/>
                    </a:cubicBezTo>
                    <a:cubicBezTo>
                      <a:pt x="973" y="111"/>
                      <a:pt x="972" y="113"/>
                      <a:pt x="973" y="114"/>
                    </a:cubicBezTo>
                    <a:cubicBezTo>
                      <a:pt x="974" y="115"/>
                      <a:pt x="976" y="115"/>
                      <a:pt x="977" y="114"/>
                    </a:cubicBezTo>
                    <a:close/>
                    <a:moveTo>
                      <a:pt x="956" y="136"/>
                    </a:moveTo>
                    <a:cubicBezTo>
                      <a:pt x="960" y="132"/>
                      <a:pt x="963" y="128"/>
                      <a:pt x="966" y="125"/>
                    </a:cubicBezTo>
                    <a:cubicBezTo>
                      <a:pt x="967" y="124"/>
                      <a:pt x="967" y="122"/>
                      <a:pt x="966" y="121"/>
                    </a:cubicBezTo>
                    <a:cubicBezTo>
                      <a:pt x="965" y="120"/>
                      <a:pt x="964" y="120"/>
                      <a:pt x="963" y="121"/>
                    </a:cubicBezTo>
                    <a:cubicBezTo>
                      <a:pt x="959" y="125"/>
                      <a:pt x="956" y="129"/>
                      <a:pt x="953" y="133"/>
                    </a:cubicBezTo>
                    <a:cubicBezTo>
                      <a:pt x="952" y="134"/>
                      <a:pt x="952" y="135"/>
                      <a:pt x="953" y="136"/>
                    </a:cubicBezTo>
                    <a:cubicBezTo>
                      <a:pt x="954" y="137"/>
                      <a:pt x="956" y="137"/>
                      <a:pt x="956" y="136"/>
                    </a:cubicBezTo>
                    <a:close/>
                    <a:moveTo>
                      <a:pt x="940" y="160"/>
                    </a:moveTo>
                    <a:cubicBezTo>
                      <a:pt x="943" y="156"/>
                      <a:pt x="945" y="152"/>
                      <a:pt x="948" y="148"/>
                    </a:cubicBezTo>
                    <a:cubicBezTo>
                      <a:pt x="949" y="146"/>
                      <a:pt x="948" y="145"/>
                      <a:pt x="947" y="144"/>
                    </a:cubicBezTo>
                    <a:cubicBezTo>
                      <a:pt x="946" y="143"/>
                      <a:pt x="944" y="144"/>
                      <a:pt x="944" y="145"/>
                    </a:cubicBezTo>
                    <a:cubicBezTo>
                      <a:pt x="941" y="149"/>
                      <a:pt x="938" y="153"/>
                      <a:pt x="936" y="158"/>
                    </a:cubicBezTo>
                    <a:cubicBezTo>
                      <a:pt x="935" y="159"/>
                      <a:pt x="936" y="161"/>
                      <a:pt x="937" y="161"/>
                    </a:cubicBezTo>
                    <a:cubicBezTo>
                      <a:pt x="938" y="162"/>
                      <a:pt x="940" y="161"/>
                      <a:pt x="940" y="160"/>
                    </a:cubicBezTo>
                    <a:close/>
                    <a:moveTo>
                      <a:pt x="930" y="188"/>
                    </a:moveTo>
                    <a:cubicBezTo>
                      <a:pt x="931" y="183"/>
                      <a:pt x="933" y="178"/>
                      <a:pt x="934" y="174"/>
                    </a:cubicBezTo>
                    <a:cubicBezTo>
                      <a:pt x="935" y="172"/>
                      <a:pt x="934" y="171"/>
                      <a:pt x="933" y="170"/>
                    </a:cubicBezTo>
                    <a:cubicBezTo>
                      <a:pt x="932" y="170"/>
                      <a:pt x="930" y="171"/>
                      <a:pt x="930" y="172"/>
                    </a:cubicBezTo>
                    <a:cubicBezTo>
                      <a:pt x="928" y="177"/>
                      <a:pt x="926" y="181"/>
                      <a:pt x="925" y="186"/>
                    </a:cubicBezTo>
                    <a:cubicBezTo>
                      <a:pt x="925" y="188"/>
                      <a:pt x="925" y="189"/>
                      <a:pt x="927" y="189"/>
                    </a:cubicBezTo>
                    <a:cubicBezTo>
                      <a:pt x="928" y="190"/>
                      <a:pt x="929" y="189"/>
                      <a:pt x="930" y="188"/>
                    </a:cubicBezTo>
                    <a:close/>
                    <a:moveTo>
                      <a:pt x="925" y="217"/>
                    </a:moveTo>
                    <a:cubicBezTo>
                      <a:pt x="925" y="212"/>
                      <a:pt x="926" y="207"/>
                      <a:pt x="927" y="202"/>
                    </a:cubicBezTo>
                    <a:cubicBezTo>
                      <a:pt x="927" y="201"/>
                      <a:pt x="926" y="199"/>
                      <a:pt x="925" y="199"/>
                    </a:cubicBezTo>
                    <a:cubicBezTo>
                      <a:pt x="923" y="199"/>
                      <a:pt x="922" y="200"/>
                      <a:pt x="922" y="201"/>
                    </a:cubicBezTo>
                    <a:cubicBezTo>
                      <a:pt x="921" y="206"/>
                      <a:pt x="920" y="211"/>
                      <a:pt x="920" y="216"/>
                    </a:cubicBezTo>
                    <a:cubicBezTo>
                      <a:pt x="920" y="218"/>
                      <a:pt x="921" y="219"/>
                      <a:pt x="922" y="219"/>
                    </a:cubicBezTo>
                    <a:cubicBezTo>
                      <a:pt x="924" y="219"/>
                      <a:pt x="925" y="218"/>
                      <a:pt x="925" y="217"/>
                    </a:cubicBezTo>
                    <a:close/>
                    <a:moveTo>
                      <a:pt x="921" y="245"/>
                    </a:moveTo>
                    <a:cubicBezTo>
                      <a:pt x="921" y="245"/>
                      <a:pt x="921" y="246"/>
                      <a:pt x="921" y="246"/>
                    </a:cubicBezTo>
                    <a:cubicBezTo>
                      <a:pt x="922" y="247"/>
                      <a:pt x="923" y="248"/>
                      <a:pt x="924" y="247"/>
                    </a:cubicBezTo>
                    <a:cubicBezTo>
                      <a:pt x="925" y="247"/>
                      <a:pt x="926" y="246"/>
                      <a:pt x="926" y="245"/>
                    </a:cubicBezTo>
                    <a:cubicBezTo>
                      <a:pt x="925" y="240"/>
                      <a:pt x="925" y="236"/>
                      <a:pt x="925" y="231"/>
                    </a:cubicBezTo>
                    <a:cubicBezTo>
                      <a:pt x="925" y="230"/>
                      <a:pt x="924" y="229"/>
                      <a:pt x="922" y="229"/>
                    </a:cubicBezTo>
                    <a:cubicBezTo>
                      <a:pt x="921" y="229"/>
                      <a:pt x="920" y="230"/>
                      <a:pt x="920" y="232"/>
                    </a:cubicBezTo>
                    <a:cubicBezTo>
                      <a:pt x="920" y="236"/>
                      <a:pt x="921" y="241"/>
                      <a:pt x="921" y="245"/>
                    </a:cubicBezTo>
                    <a:cubicBezTo>
                      <a:pt x="924" y="245"/>
                      <a:pt x="924" y="245"/>
                      <a:pt x="924" y="245"/>
                    </a:cubicBezTo>
                    <a:cubicBezTo>
                      <a:pt x="926" y="244"/>
                      <a:pt x="926" y="244"/>
                      <a:pt x="926" y="244"/>
                    </a:cubicBezTo>
                    <a:cubicBezTo>
                      <a:pt x="926" y="243"/>
                      <a:pt x="925" y="243"/>
                      <a:pt x="925" y="243"/>
                    </a:cubicBezTo>
                    <a:cubicBezTo>
                      <a:pt x="924" y="241"/>
                      <a:pt x="923" y="241"/>
                      <a:pt x="922" y="241"/>
                    </a:cubicBezTo>
                    <a:cubicBezTo>
                      <a:pt x="921" y="242"/>
                      <a:pt x="920" y="244"/>
                      <a:pt x="921" y="245"/>
                    </a:cubicBezTo>
                    <a:close/>
                    <a:moveTo>
                      <a:pt x="902" y="223"/>
                    </a:moveTo>
                    <a:cubicBezTo>
                      <a:pt x="906" y="226"/>
                      <a:pt x="910" y="229"/>
                      <a:pt x="913" y="233"/>
                    </a:cubicBezTo>
                    <a:cubicBezTo>
                      <a:pt x="914" y="234"/>
                      <a:pt x="915" y="234"/>
                      <a:pt x="916" y="233"/>
                    </a:cubicBezTo>
                    <a:cubicBezTo>
                      <a:pt x="917" y="232"/>
                      <a:pt x="917" y="231"/>
                      <a:pt x="917" y="230"/>
                    </a:cubicBezTo>
                    <a:cubicBezTo>
                      <a:pt x="913" y="226"/>
                      <a:pt x="910" y="222"/>
                      <a:pt x="906" y="219"/>
                    </a:cubicBezTo>
                    <a:cubicBezTo>
                      <a:pt x="905" y="218"/>
                      <a:pt x="903" y="218"/>
                      <a:pt x="902" y="219"/>
                    </a:cubicBezTo>
                    <a:cubicBezTo>
                      <a:pt x="901" y="220"/>
                      <a:pt x="901" y="222"/>
                      <a:pt x="902" y="223"/>
                    </a:cubicBezTo>
                    <a:close/>
                    <a:moveTo>
                      <a:pt x="877" y="208"/>
                    </a:moveTo>
                    <a:cubicBezTo>
                      <a:pt x="882" y="209"/>
                      <a:pt x="886" y="212"/>
                      <a:pt x="891" y="214"/>
                    </a:cubicBezTo>
                    <a:cubicBezTo>
                      <a:pt x="892" y="215"/>
                      <a:pt x="893" y="214"/>
                      <a:pt x="894" y="213"/>
                    </a:cubicBezTo>
                    <a:cubicBezTo>
                      <a:pt x="895" y="212"/>
                      <a:pt x="894" y="211"/>
                      <a:pt x="893" y="210"/>
                    </a:cubicBezTo>
                    <a:cubicBezTo>
                      <a:pt x="889" y="207"/>
                      <a:pt x="884" y="205"/>
                      <a:pt x="879" y="203"/>
                    </a:cubicBezTo>
                    <a:cubicBezTo>
                      <a:pt x="878" y="202"/>
                      <a:pt x="877" y="203"/>
                      <a:pt x="876" y="204"/>
                    </a:cubicBezTo>
                    <a:cubicBezTo>
                      <a:pt x="876" y="206"/>
                      <a:pt x="876" y="207"/>
                      <a:pt x="877" y="208"/>
                    </a:cubicBezTo>
                    <a:close/>
                    <a:moveTo>
                      <a:pt x="849" y="201"/>
                    </a:moveTo>
                    <a:cubicBezTo>
                      <a:pt x="854" y="201"/>
                      <a:pt x="859" y="202"/>
                      <a:pt x="864" y="203"/>
                    </a:cubicBezTo>
                    <a:cubicBezTo>
                      <a:pt x="865" y="203"/>
                      <a:pt x="866" y="203"/>
                      <a:pt x="867" y="201"/>
                    </a:cubicBezTo>
                    <a:cubicBezTo>
                      <a:pt x="867" y="200"/>
                      <a:pt x="866" y="199"/>
                      <a:pt x="865" y="198"/>
                    </a:cubicBezTo>
                    <a:cubicBezTo>
                      <a:pt x="860" y="197"/>
                      <a:pt x="855" y="196"/>
                      <a:pt x="850" y="196"/>
                    </a:cubicBezTo>
                    <a:cubicBezTo>
                      <a:pt x="848" y="195"/>
                      <a:pt x="847" y="196"/>
                      <a:pt x="847" y="198"/>
                    </a:cubicBezTo>
                    <a:cubicBezTo>
                      <a:pt x="847" y="199"/>
                      <a:pt x="848" y="200"/>
                      <a:pt x="849" y="201"/>
                    </a:cubicBezTo>
                    <a:close/>
                    <a:moveTo>
                      <a:pt x="820" y="203"/>
                    </a:moveTo>
                    <a:cubicBezTo>
                      <a:pt x="825" y="202"/>
                      <a:pt x="830" y="201"/>
                      <a:pt x="835" y="200"/>
                    </a:cubicBezTo>
                    <a:cubicBezTo>
                      <a:pt x="836" y="200"/>
                      <a:pt x="837" y="199"/>
                      <a:pt x="837" y="198"/>
                    </a:cubicBezTo>
                    <a:cubicBezTo>
                      <a:pt x="837" y="196"/>
                      <a:pt x="836" y="195"/>
                      <a:pt x="834" y="195"/>
                    </a:cubicBezTo>
                    <a:cubicBezTo>
                      <a:pt x="829" y="196"/>
                      <a:pt x="824" y="197"/>
                      <a:pt x="819" y="198"/>
                    </a:cubicBezTo>
                    <a:cubicBezTo>
                      <a:pt x="818" y="198"/>
                      <a:pt x="817" y="200"/>
                      <a:pt x="817" y="201"/>
                    </a:cubicBezTo>
                    <a:cubicBezTo>
                      <a:pt x="818" y="202"/>
                      <a:pt x="819" y="203"/>
                      <a:pt x="820" y="203"/>
                    </a:cubicBezTo>
                    <a:close/>
                    <a:moveTo>
                      <a:pt x="795" y="216"/>
                    </a:moveTo>
                    <a:cubicBezTo>
                      <a:pt x="799" y="213"/>
                      <a:pt x="803" y="210"/>
                      <a:pt x="807" y="208"/>
                    </a:cubicBezTo>
                    <a:cubicBezTo>
                      <a:pt x="808" y="208"/>
                      <a:pt x="809" y="206"/>
                      <a:pt x="808" y="205"/>
                    </a:cubicBezTo>
                    <a:cubicBezTo>
                      <a:pt x="807" y="204"/>
                      <a:pt x="806" y="203"/>
                      <a:pt x="805" y="204"/>
                    </a:cubicBezTo>
                    <a:cubicBezTo>
                      <a:pt x="800" y="206"/>
                      <a:pt x="796" y="209"/>
                      <a:pt x="792" y="212"/>
                    </a:cubicBezTo>
                    <a:cubicBezTo>
                      <a:pt x="791" y="213"/>
                      <a:pt x="791" y="215"/>
                      <a:pt x="791" y="216"/>
                    </a:cubicBezTo>
                    <a:cubicBezTo>
                      <a:pt x="792" y="217"/>
                      <a:pt x="794" y="217"/>
                      <a:pt x="795" y="216"/>
                    </a:cubicBezTo>
                    <a:close/>
                    <a:moveTo>
                      <a:pt x="791" y="195"/>
                    </a:moveTo>
                    <a:cubicBezTo>
                      <a:pt x="790" y="200"/>
                      <a:pt x="790" y="205"/>
                      <a:pt x="789" y="210"/>
                    </a:cubicBezTo>
                    <a:cubicBezTo>
                      <a:pt x="788" y="211"/>
                      <a:pt x="789" y="212"/>
                      <a:pt x="790" y="213"/>
                    </a:cubicBezTo>
                    <a:cubicBezTo>
                      <a:pt x="792" y="213"/>
                      <a:pt x="793" y="212"/>
                      <a:pt x="793" y="211"/>
                    </a:cubicBezTo>
                    <a:cubicBezTo>
                      <a:pt x="795" y="206"/>
                      <a:pt x="795" y="201"/>
                      <a:pt x="796" y="196"/>
                    </a:cubicBezTo>
                    <a:cubicBezTo>
                      <a:pt x="796" y="194"/>
                      <a:pt x="795" y="193"/>
                      <a:pt x="794" y="193"/>
                    </a:cubicBezTo>
                    <a:cubicBezTo>
                      <a:pt x="792" y="193"/>
                      <a:pt x="791" y="194"/>
                      <a:pt x="791" y="195"/>
                    </a:cubicBezTo>
                    <a:close/>
                    <a:moveTo>
                      <a:pt x="791" y="166"/>
                    </a:moveTo>
                    <a:cubicBezTo>
                      <a:pt x="792" y="171"/>
                      <a:pt x="792" y="176"/>
                      <a:pt x="792" y="180"/>
                    </a:cubicBezTo>
                    <a:cubicBezTo>
                      <a:pt x="792" y="181"/>
                      <a:pt x="792" y="181"/>
                      <a:pt x="792" y="181"/>
                    </a:cubicBezTo>
                    <a:cubicBezTo>
                      <a:pt x="792" y="182"/>
                      <a:pt x="793" y="183"/>
                      <a:pt x="794" y="183"/>
                    </a:cubicBezTo>
                    <a:cubicBezTo>
                      <a:pt x="796" y="183"/>
                      <a:pt x="797" y="182"/>
                      <a:pt x="797" y="181"/>
                    </a:cubicBezTo>
                    <a:cubicBezTo>
                      <a:pt x="797" y="180"/>
                      <a:pt x="797" y="180"/>
                      <a:pt x="797" y="180"/>
                    </a:cubicBezTo>
                    <a:cubicBezTo>
                      <a:pt x="797" y="175"/>
                      <a:pt x="797" y="170"/>
                      <a:pt x="796" y="165"/>
                    </a:cubicBezTo>
                    <a:cubicBezTo>
                      <a:pt x="796" y="164"/>
                      <a:pt x="795" y="163"/>
                      <a:pt x="793" y="163"/>
                    </a:cubicBezTo>
                    <a:cubicBezTo>
                      <a:pt x="792" y="163"/>
                      <a:pt x="791" y="165"/>
                      <a:pt x="791" y="166"/>
                    </a:cubicBezTo>
                    <a:close/>
                    <a:moveTo>
                      <a:pt x="784" y="137"/>
                    </a:moveTo>
                    <a:cubicBezTo>
                      <a:pt x="786" y="142"/>
                      <a:pt x="787" y="147"/>
                      <a:pt x="788" y="152"/>
                    </a:cubicBezTo>
                    <a:cubicBezTo>
                      <a:pt x="789" y="153"/>
                      <a:pt x="790" y="154"/>
                      <a:pt x="791" y="153"/>
                    </a:cubicBezTo>
                    <a:cubicBezTo>
                      <a:pt x="793" y="153"/>
                      <a:pt x="794" y="152"/>
                      <a:pt x="793" y="150"/>
                    </a:cubicBezTo>
                    <a:cubicBezTo>
                      <a:pt x="792" y="145"/>
                      <a:pt x="791" y="141"/>
                      <a:pt x="789" y="136"/>
                    </a:cubicBezTo>
                    <a:cubicBezTo>
                      <a:pt x="788" y="134"/>
                      <a:pt x="787" y="134"/>
                      <a:pt x="786" y="134"/>
                    </a:cubicBezTo>
                    <a:cubicBezTo>
                      <a:pt x="784" y="135"/>
                      <a:pt x="784" y="136"/>
                      <a:pt x="784" y="137"/>
                    </a:cubicBezTo>
                    <a:close/>
                    <a:moveTo>
                      <a:pt x="771" y="111"/>
                    </a:moveTo>
                    <a:cubicBezTo>
                      <a:pt x="774" y="115"/>
                      <a:pt x="776" y="120"/>
                      <a:pt x="778" y="124"/>
                    </a:cubicBezTo>
                    <a:cubicBezTo>
                      <a:pt x="779" y="125"/>
                      <a:pt x="780" y="126"/>
                      <a:pt x="782" y="125"/>
                    </a:cubicBezTo>
                    <a:cubicBezTo>
                      <a:pt x="783" y="124"/>
                      <a:pt x="783" y="123"/>
                      <a:pt x="783" y="122"/>
                    </a:cubicBezTo>
                    <a:cubicBezTo>
                      <a:pt x="781" y="117"/>
                      <a:pt x="778" y="113"/>
                      <a:pt x="775" y="108"/>
                    </a:cubicBezTo>
                    <a:cubicBezTo>
                      <a:pt x="775" y="107"/>
                      <a:pt x="773" y="107"/>
                      <a:pt x="772" y="108"/>
                    </a:cubicBezTo>
                    <a:cubicBezTo>
                      <a:pt x="771" y="108"/>
                      <a:pt x="770" y="110"/>
                      <a:pt x="771" y="111"/>
                    </a:cubicBezTo>
                    <a:close/>
                    <a:moveTo>
                      <a:pt x="753" y="88"/>
                    </a:moveTo>
                    <a:cubicBezTo>
                      <a:pt x="757" y="91"/>
                      <a:pt x="760" y="95"/>
                      <a:pt x="763" y="99"/>
                    </a:cubicBezTo>
                    <a:cubicBezTo>
                      <a:pt x="764" y="100"/>
                      <a:pt x="765" y="100"/>
                      <a:pt x="766" y="99"/>
                    </a:cubicBezTo>
                    <a:cubicBezTo>
                      <a:pt x="767" y="99"/>
                      <a:pt x="768" y="97"/>
                      <a:pt x="767" y="96"/>
                    </a:cubicBezTo>
                    <a:cubicBezTo>
                      <a:pt x="764" y="92"/>
                      <a:pt x="760" y="88"/>
                      <a:pt x="757" y="84"/>
                    </a:cubicBezTo>
                    <a:cubicBezTo>
                      <a:pt x="756" y="83"/>
                      <a:pt x="755" y="83"/>
                      <a:pt x="753" y="84"/>
                    </a:cubicBezTo>
                    <a:cubicBezTo>
                      <a:pt x="752" y="85"/>
                      <a:pt x="752" y="87"/>
                      <a:pt x="753" y="88"/>
                    </a:cubicBezTo>
                    <a:close/>
                    <a:moveTo>
                      <a:pt x="732" y="67"/>
                    </a:moveTo>
                    <a:cubicBezTo>
                      <a:pt x="736" y="70"/>
                      <a:pt x="739" y="74"/>
                      <a:pt x="743" y="77"/>
                    </a:cubicBezTo>
                    <a:cubicBezTo>
                      <a:pt x="744" y="78"/>
                      <a:pt x="746" y="78"/>
                      <a:pt x="747" y="77"/>
                    </a:cubicBezTo>
                    <a:cubicBezTo>
                      <a:pt x="747" y="76"/>
                      <a:pt x="747" y="74"/>
                      <a:pt x="746" y="73"/>
                    </a:cubicBezTo>
                    <a:cubicBezTo>
                      <a:pt x="743" y="70"/>
                      <a:pt x="739" y="67"/>
                      <a:pt x="735" y="63"/>
                    </a:cubicBezTo>
                    <a:cubicBezTo>
                      <a:pt x="734" y="62"/>
                      <a:pt x="733" y="62"/>
                      <a:pt x="732" y="64"/>
                    </a:cubicBezTo>
                    <a:cubicBezTo>
                      <a:pt x="731" y="65"/>
                      <a:pt x="731" y="66"/>
                      <a:pt x="732" y="67"/>
                    </a:cubicBezTo>
                    <a:close/>
                    <a:moveTo>
                      <a:pt x="708" y="49"/>
                    </a:moveTo>
                    <a:cubicBezTo>
                      <a:pt x="712" y="52"/>
                      <a:pt x="716" y="55"/>
                      <a:pt x="720" y="58"/>
                    </a:cubicBezTo>
                    <a:cubicBezTo>
                      <a:pt x="721" y="59"/>
                      <a:pt x="723" y="59"/>
                      <a:pt x="724" y="57"/>
                    </a:cubicBezTo>
                    <a:cubicBezTo>
                      <a:pt x="725" y="56"/>
                      <a:pt x="724" y="55"/>
                      <a:pt x="723" y="54"/>
                    </a:cubicBezTo>
                    <a:cubicBezTo>
                      <a:pt x="719" y="51"/>
                      <a:pt x="715" y="48"/>
                      <a:pt x="711" y="45"/>
                    </a:cubicBezTo>
                    <a:cubicBezTo>
                      <a:pt x="710" y="45"/>
                      <a:pt x="708" y="45"/>
                      <a:pt x="707" y="46"/>
                    </a:cubicBezTo>
                    <a:cubicBezTo>
                      <a:pt x="707" y="47"/>
                      <a:pt x="707" y="49"/>
                      <a:pt x="708" y="49"/>
                    </a:cubicBezTo>
                    <a:close/>
                    <a:moveTo>
                      <a:pt x="682" y="35"/>
                    </a:moveTo>
                    <a:cubicBezTo>
                      <a:pt x="687" y="37"/>
                      <a:pt x="691" y="39"/>
                      <a:pt x="695" y="42"/>
                    </a:cubicBezTo>
                    <a:cubicBezTo>
                      <a:pt x="696" y="42"/>
                      <a:pt x="698" y="42"/>
                      <a:pt x="699" y="41"/>
                    </a:cubicBezTo>
                    <a:cubicBezTo>
                      <a:pt x="699" y="40"/>
                      <a:pt x="699" y="38"/>
                      <a:pt x="698" y="37"/>
                    </a:cubicBezTo>
                    <a:cubicBezTo>
                      <a:pt x="693" y="35"/>
                      <a:pt x="689" y="33"/>
                      <a:pt x="684" y="30"/>
                    </a:cubicBezTo>
                    <a:cubicBezTo>
                      <a:pt x="683" y="30"/>
                      <a:pt x="682" y="30"/>
                      <a:pt x="681" y="31"/>
                    </a:cubicBezTo>
                    <a:cubicBezTo>
                      <a:pt x="680" y="33"/>
                      <a:pt x="681" y="34"/>
                      <a:pt x="682" y="35"/>
                    </a:cubicBezTo>
                    <a:close/>
                    <a:moveTo>
                      <a:pt x="655" y="23"/>
                    </a:moveTo>
                    <a:cubicBezTo>
                      <a:pt x="660" y="24"/>
                      <a:pt x="664" y="26"/>
                      <a:pt x="669" y="28"/>
                    </a:cubicBezTo>
                    <a:cubicBezTo>
                      <a:pt x="670" y="29"/>
                      <a:pt x="671" y="28"/>
                      <a:pt x="672" y="27"/>
                    </a:cubicBezTo>
                    <a:cubicBezTo>
                      <a:pt x="673" y="26"/>
                      <a:pt x="672" y="24"/>
                      <a:pt x="671" y="24"/>
                    </a:cubicBezTo>
                    <a:cubicBezTo>
                      <a:pt x="666" y="22"/>
                      <a:pt x="661" y="20"/>
                      <a:pt x="657" y="18"/>
                    </a:cubicBezTo>
                    <a:cubicBezTo>
                      <a:pt x="655" y="17"/>
                      <a:pt x="654" y="18"/>
                      <a:pt x="654" y="19"/>
                    </a:cubicBezTo>
                    <a:cubicBezTo>
                      <a:pt x="653" y="21"/>
                      <a:pt x="654" y="22"/>
                      <a:pt x="655" y="23"/>
                    </a:cubicBezTo>
                    <a:close/>
                    <a:moveTo>
                      <a:pt x="627" y="13"/>
                    </a:moveTo>
                    <a:cubicBezTo>
                      <a:pt x="631" y="15"/>
                      <a:pt x="636" y="16"/>
                      <a:pt x="641" y="18"/>
                    </a:cubicBezTo>
                    <a:cubicBezTo>
                      <a:pt x="642" y="18"/>
                      <a:pt x="644" y="17"/>
                      <a:pt x="644" y="16"/>
                    </a:cubicBezTo>
                    <a:cubicBezTo>
                      <a:pt x="645" y="15"/>
                      <a:pt x="644" y="13"/>
                      <a:pt x="643" y="13"/>
                    </a:cubicBezTo>
                    <a:cubicBezTo>
                      <a:pt x="638" y="11"/>
                      <a:pt x="633" y="10"/>
                      <a:pt x="628" y="9"/>
                    </a:cubicBezTo>
                    <a:cubicBezTo>
                      <a:pt x="627" y="8"/>
                      <a:pt x="625" y="9"/>
                      <a:pt x="625" y="10"/>
                    </a:cubicBezTo>
                    <a:cubicBezTo>
                      <a:pt x="625" y="12"/>
                      <a:pt x="625" y="13"/>
                      <a:pt x="627" y="13"/>
                    </a:cubicBezTo>
                    <a:close/>
                    <a:moveTo>
                      <a:pt x="598" y="7"/>
                    </a:moveTo>
                    <a:cubicBezTo>
                      <a:pt x="602" y="8"/>
                      <a:pt x="607" y="9"/>
                      <a:pt x="612" y="10"/>
                    </a:cubicBezTo>
                    <a:cubicBezTo>
                      <a:pt x="614" y="10"/>
                      <a:pt x="615" y="9"/>
                      <a:pt x="615" y="8"/>
                    </a:cubicBezTo>
                    <a:cubicBezTo>
                      <a:pt x="615" y="7"/>
                      <a:pt x="615" y="5"/>
                      <a:pt x="613" y="5"/>
                    </a:cubicBezTo>
                    <a:cubicBezTo>
                      <a:pt x="608" y="4"/>
                      <a:pt x="603" y="3"/>
                      <a:pt x="598" y="2"/>
                    </a:cubicBezTo>
                    <a:cubicBezTo>
                      <a:pt x="597" y="2"/>
                      <a:pt x="596" y="3"/>
                      <a:pt x="596" y="4"/>
                    </a:cubicBezTo>
                    <a:cubicBezTo>
                      <a:pt x="595" y="6"/>
                      <a:pt x="596" y="7"/>
                      <a:pt x="598" y="7"/>
                    </a:cubicBezTo>
                    <a:close/>
                    <a:moveTo>
                      <a:pt x="568" y="5"/>
                    </a:moveTo>
                    <a:cubicBezTo>
                      <a:pt x="570" y="5"/>
                      <a:pt x="572" y="5"/>
                      <a:pt x="574" y="5"/>
                    </a:cubicBezTo>
                    <a:cubicBezTo>
                      <a:pt x="577" y="5"/>
                      <a:pt x="580" y="5"/>
                      <a:pt x="583" y="6"/>
                    </a:cubicBezTo>
                    <a:cubicBezTo>
                      <a:pt x="584" y="6"/>
                      <a:pt x="585" y="5"/>
                      <a:pt x="586" y="3"/>
                    </a:cubicBezTo>
                    <a:cubicBezTo>
                      <a:pt x="586" y="2"/>
                      <a:pt x="585" y="1"/>
                      <a:pt x="583" y="1"/>
                    </a:cubicBezTo>
                    <a:cubicBezTo>
                      <a:pt x="580" y="0"/>
                      <a:pt x="577" y="0"/>
                      <a:pt x="575" y="0"/>
                    </a:cubicBezTo>
                    <a:cubicBezTo>
                      <a:pt x="572" y="0"/>
                      <a:pt x="570" y="0"/>
                      <a:pt x="568" y="0"/>
                    </a:cubicBezTo>
                    <a:cubicBezTo>
                      <a:pt x="567" y="0"/>
                      <a:pt x="566" y="1"/>
                      <a:pt x="566" y="2"/>
                    </a:cubicBezTo>
                    <a:cubicBezTo>
                      <a:pt x="566" y="4"/>
                      <a:pt x="567" y="5"/>
                      <a:pt x="568" y="5"/>
                    </a:cubicBezTo>
                    <a:close/>
                    <a:moveTo>
                      <a:pt x="538" y="7"/>
                    </a:moveTo>
                    <a:cubicBezTo>
                      <a:pt x="543" y="6"/>
                      <a:pt x="548" y="6"/>
                      <a:pt x="553" y="5"/>
                    </a:cubicBezTo>
                    <a:cubicBezTo>
                      <a:pt x="555" y="5"/>
                      <a:pt x="556" y="4"/>
                      <a:pt x="556" y="3"/>
                    </a:cubicBezTo>
                    <a:cubicBezTo>
                      <a:pt x="556" y="1"/>
                      <a:pt x="554" y="0"/>
                      <a:pt x="553" y="0"/>
                    </a:cubicBezTo>
                    <a:cubicBezTo>
                      <a:pt x="548" y="1"/>
                      <a:pt x="543" y="1"/>
                      <a:pt x="538" y="2"/>
                    </a:cubicBezTo>
                    <a:cubicBezTo>
                      <a:pt x="536" y="2"/>
                      <a:pt x="536" y="3"/>
                      <a:pt x="536" y="4"/>
                    </a:cubicBezTo>
                    <a:cubicBezTo>
                      <a:pt x="536" y="6"/>
                      <a:pt x="537" y="7"/>
                      <a:pt x="538" y="7"/>
                    </a:cubicBezTo>
                    <a:close/>
                    <a:moveTo>
                      <a:pt x="509" y="11"/>
                    </a:moveTo>
                    <a:cubicBezTo>
                      <a:pt x="514" y="10"/>
                      <a:pt x="519" y="9"/>
                      <a:pt x="524" y="9"/>
                    </a:cubicBezTo>
                    <a:cubicBezTo>
                      <a:pt x="525" y="8"/>
                      <a:pt x="526" y="7"/>
                      <a:pt x="526" y="6"/>
                    </a:cubicBezTo>
                    <a:cubicBezTo>
                      <a:pt x="526" y="4"/>
                      <a:pt x="524" y="3"/>
                      <a:pt x="523" y="4"/>
                    </a:cubicBezTo>
                    <a:cubicBezTo>
                      <a:pt x="518" y="4"/>
                      <a:pt x="513" y="5"/>
                      <a:pt x="508" y="6"/>
                    </a:cubicBezTo>
                    <a:cubicBezTo>
                      <a:pt x="507" y="7"/>
                      <a:pt x="506" y="8"/>
                      <a:pt x="506" y="9"/>
                    </a:cubicBezTo>
                    <a:cubicBezTo>
                      <a:pt x="506" y="11"/>
                      <a:pt x="508" y="12"/>
                      <a:pt x="509" y="11"/>
                    </a:cubicBezTo>
                    <a:close/>
                    <a:moveTo>
                      <a:pt x="480" y="19"/>
                    </a:moveTo>
                    <a:cubicBezTo>
                      <a:pt x="485" y="17"/>
                      <a:pt x="490" y="16"/>
                      <a:pt x="494" y="15"/>
                    </a:cubicBezTo>
                    <a:cubicBezTo>
                      <a:pt x="496" y="14"/>
                      <a:pt x="497" y="13"/>
                      <a:pt x="496" y="12"/>
                    </a:cubicBezTo>
                    <a:cubicBezTo>
                      <a:pt x="496" y="10"/>
                      <a:pt x="495" y="9"/>
                      <a:pt x="493" y="10"/>
                    </a:cubicBezTo>
                    <a:cubicBezTo>
                      <a:pt x="488" y="11"/>
                      <a:pt x="484" y="12"/>
                      <a:pt x="479" y="14"/>
                    </a:cubicBezTo>
                    <a:cubicBezTo>
                      <a:pt x="477" y="14"/>
                      <a:pt x="477" y="16"/>
                      <a:pt x="477" y="17"/>
                    </a:cubicBezTo>
                    <a:cubicBezTo>
                      <a:pt x="477" y="18"/>
                      <a:pt x="479" y="19"/>
                      <a:pt x="480" y="19"/>
                    </a:cubicBezTo>
                    <a:close/>
                    <a:moveTo>
                      <a:pt x="452" y="28"/>
                    </a:moveTo>
                    <a:cubicBezTo>
                      <a:pt x="457" y="26"/>
                      <a:pt x="461" y="25"/>
                      <a:pt x="466" y="23"/>
                    </a:cubicBezTo>
                    <a:cubicBezTo>
                      <a:pt x="467" y="23"/>
                      <a:pt x="468" y="21"/>
                      <a:pt x="467" y="20"/>
                    </a:cubicBezTo>
                    <a:cubicBezTo>
                      <a:pt x="467" y="19"/>
                      <a:pt x="466" y="18"/>
                      <a:pt x="464" y="18"/>
                    </a:cubicBezTo>
                    <a:cubicBezTo>
                      <a:pt x="459" y="20"/>
                      <a:pt x="455" y="22"/>
                      <a:pt x="450" y="24"/>
                    </a:cubicBezTo>
                    <a:cubicBezTo>
                      <a:pt x="449" y="24"/>
                      <a:pt x="448" y="25"/>
                      <a:pt x="449" y="27"/>
                    </a:cubicBezTo>
                    <a:cubicBezTo>
                      <a:pt x="449" y="28"/>
                      <a:pt x="451" y="29"/>
                      <a:pt x="452" y="28"/>
                    </a:cubicBezTo>
                    <a:close/>
                    <a:moveTo>
                      <a:pt x="425" y="40"/>
                    </a:moveTo>
                    <a:cubicBezTo>
                      <a:pt x="429" y="38"/>
                      <a:pt x="434" y="36"/>
                      <a:pt x="438" y="34"/>
                    </a:cubicBezTo>
                    <a:cubicBezTo>
                      <a:pt x="439" y="33"/>
                      <a:pt x="440" y="32"/>
                      <a:pt x="439" y="31"/>
                    </a:cubicBezTo>
                    <a:cubicBezTo>
                      <a:pt x="439" y="29"/>
                      <a:pt x="437" y="29"/>
                      <a:pt x="436" y="29"/>
                    </a:cubicBezTo>
                    <a:cubicBezTo>
                      <a:pt x="431" y="31"/>
                      <a:pt x="427" y="34"/>
                      <a:pt x="422" y="36"/>
                    </a:cubicBezTo>
                    <a:cubicBezTo>
                      <a:pt x="421" y="36"/>
                      <a:pt x="421" y="38"/>
                      <a:pt x="421" y="39"/>
                    </a:cubicBezTo>
                    <a:cubicBezTo>
                      <a:pt x="422" y="40"/>
                      <a:pt x="423" y="41"/>
                      <a:pt x="425" y="40"/>
                    </a:cubicBezTo>
                    <a:close/>
                    <a:moveTo>
                      <a:pt x="399" y="55"/>
                    </a:moveTo>
                    <a:cubicBezTo>
                      <a:pt x="403" y="52"/>
                      <a:pt x="407" y="50"/>
                      <a:pt x="412" y="47"/>
                    </a:cubicBezTo>
                    <a:cubicBezTo>
                      <a:pt x="413" y="47"/>
                      <a:pt x="413" y="45"/>
                      <a:pt x="412" y="44"/>
                    </a:cubicBezTo>
                    <a:cubicBezTo>
                      <a:pt x="412" y="43"/>
                      <a:pt x="410" y="42"/>
                      <a:pt x="409" y="43"/>
                    </a:cubicBezTo>
                    <a:cubicBezTo>
                      <a:pt x="405" y="46"/>
                      <a:pt x="400" y="48"/>
                      <a:pt x="396" y="51"/>
                    </a:cubicBezTo>
                    <a:cubicBezTo>
                      <a:pt x="395" y="52"/>
                      <a:pt x="395" y="53"/>
                      <a:pt x="395" y="54"/>
                    </a:cubicBezTo>
                    <a:cubicBezTo>
                      <a:pt x="396" y="56"/>
                      <a:pt x="398" y="56"/>
                      <a:pt x="399" y="55"/>
                    </a:cubicBezTo>
                    <a:close/>
                    <a:moveTo>
                      <a:pt x="375" y="73"/>
                    </a:moveTo>
                    <a:cubicBezTo>
                      <a:pt x="379" y="70"/>
                      <a:pt x="383" y="67"/>
                      <a:pt x="387" y="64"/>
                    </a:cubicBezTo>
                    <a:cubicBezTo>
                      <a:pt x="388" y="63"/>
                      <a:pt x="388" y="61"/>
                      <a:pt x="387" y="60"/>
                    </a:cubicBezTo>
                    <a:cubicBezTo>
                      <a:pt x="386" y="59"/>
                      <a:pt x="385" y="59"/>
                      <a:pt x="384" y="60"/>
                    </a:cubicBezTo>
                    <a:cubicBezTo>
                      <a:pt x="380" y="63"/>
                      <a:pt x="376" y="66"/>
                      <a:pt x="372" y="69"/>
                    </a:cubicBezTo>
                    <a:cubicBezTo>
                      <a:pt x="371" y="70"/>
                      <a:pt x="371" y="72"/>
                      <a:pt x="372" y="73"/>
                    </a:cubicBezTo>
                    <a:cubicBezTo>
                      <a:pt x="373" y="74"/>
                      <a:pt x="374" y="74"/>
                      <a:pt x="375" y="73"/>
                    </a:cubicBezTo>
                    <a:close/>
                    <a:moveTo>
                      <a:pt x="355" y="95"/>
                    </a:moveTo>
                    <a:cubicBezTo>
                      <a:pt x="358" y="91"/>
                      <a:pt x="361" y="87"/>
                      <a:pt x="365" y="83"/>
                    </a:cubicBezTo>
                    <a:cubicBezTo>
                      <a:pt x="366" y="82"/>
                      <a:pt x="366" y="81"/>
                      <a:pt x="365" y="80"/>
                    </a:cubicBezTo>
                    <a:cubicBezTo>
                      <a:pt x="364" y="79"/>
                      <a:pt x="362" y="79"/>
                      <a:pt x="361" y="80"/>
                    </a:cubicBezTo>
                    <a:cubicBezTo>
                      <a:pt x="358" y="84"/>
                      <a:pt x="354" y="87"/>
                      <a:pt x="351" y="91"/>
                    </a:cubicBezTo>
                    <a:cubicBezTo>
                      <a:pt x="350" y="93"/>
                      <a:pt x="351" y="94"/>
                      <a:pt x="352" y="95"/>
                    </a:cubicBezTo>
                    <a:cubicBezTo>
                      <a:pt x="353" y="96"/>
                      <a:pt x="354" y="96"/>
                      <a:pt x="355" y="95"/>
                    </a:cubicBezTo>
                    <a:close/>
                    <a:moveTo>
                      <a:pt x="340" y="120"/>
                    </a:moveTo>
                    <a:cubicBezTo>
                      <a:pt x="342" y="115"/>
                      <a:pt x="344" y="111"/>
                      <a:pt x="347" y="107"/>
                    </a:cubicBezTo>
                    <a:cubicBezTo>
                      <a:pt x="348" y="105"/>
                      <a:pt x="347" y="104"/>
                      <a:pt x="346" y="103"/>
                    </a:cubicBezTo>
                    <a:cubicBezTo>
                      <a:pt x="345" y="103"/>
                      <a:pt x="343" y="103"/>
                      <a:pt x="343" y="104"/>
                    </a:cubicBezTo>
                    <a:cubicBezTo>
                      <a:pt x="340" y="109"/>
                      <a:pt x="338" y="113"/>
                      <a:pt x="336" y="118"/>
                    </a:cubicBezTo>
                    <a:cubicBezTo>
                      <a:pt x="335" y="119"/>
                      <a:pt x="336" y="120"/>
                      <a:pt x="337" y="121"/>
                    </a:cubicBezTo>
                    <a:cubicBezTo>
                      <a:pt x="338" y="122"/>
                      <a:pt x="340" y="121"/>
                      <a:pt x="340" y="120"/>
                    </a:cubicBezTo>
                    <a:close/>
                    <a:moveTo>
                      <a:pt x="333" y="148"/>
                    </a:moveTo>
                    <a:cubicBezTo>
                      <a:pt x="333" y="143"/>
                      <a:pt x="334" y="138"/>
                      <a:pt x="336" y="134"/>
                    </a:cubicBezTo>
                    <a:cubicBezTo>
                      <a:pt x="336" y="132"/>
                      <a:pt x="335" y="131"/>
                      <a:pt x="334" y="130"/>
                    </a:cubicBezTo>
                    <a:cubicBezTo>
                      <a:pt x="332" y="130"/>
                      <a:pt x="331" y="131"/>
                      <a:pt x="331" y="132"/>
                    </a:cubicBezTo>
                    <a:cubicBezTo>
                      <a:pt x="329" y="137"/>
                      <a:pt x="328" y="142"/>
                      <a:pt x="328" y="147"/>
                    </a:cubicBezTo>
                    <a:cubicBezTo>
                      <a:pt x="328" y="149"/>
                      <a:pt x="329" y="150"/>
                      <a:pt x="330" y="150"/>
                    </a:cubicBezTo>
                    <a:cubicBezTo>
                      <a:pt x="331" y="150"/>
                      <a:pt x="333" y="149"/>
                      <a:pt x="333" y="148"/>
                    </a:cubicBezTo>
                    <a:close/>
                    <a:moveTo>
                      <a:pt x="334" y="177"/>
                    </a:moveTo>
                    <a:cubicBezTo>
                      <a:pt x="333" y="172"/>
                      <a:pt x="333" y="167"/>
                      <a:pt x="332" y="162"/>
                    </a:cubicBezTo>
                    <a:cubicBezTo>
                      <a:pt x="332" y="161"/>
                      <a:pt x="331" y="160"/>
                      <a:pt x="330" y="160"/>
                    </a:cubicBezTo>
                    <a:cubicBezTo>
                      <a:pt x="328" y="160"/>
                      <a:pt x="327" y="161"/>
                      <a:pt x="327" y="163"/>
                    </a:cubicBezTo>
                    <a:cubicBezTo>
                      <a:pt x="328" y="168"/>
                      <a:pt x="328" y="173"/>
                      <a:pt x="329" y="178"/>
                    </a:cubicBezTo>
                    <a:cubicBezTo>
                      <a:pt x="329" y="179"/>
                      <a:pt x="330" y="180"/>
                      <a:pt x="332" y="180"/>
                    </a:cubicBezTo>
                    <a:cubicBezTo>
                      <a:pt x="333" y="180"/>
                      <a:pt x="334" y="178"/>
                      <a:pt x="334" y="177"/>
                    </a:cubicBezTo>
                    <a:close/>
                    <a:moveTo>
                      <a:pt x="333" y="197"/>
                    </a:moveTo>
                    <a:cubicBezTo>
                      <a:pt x="334" y="199"/>
                      <a:pt x="335" y="200"/>
                      <a:pt x="335" y="202"/>
                    </a:cubicBezTo>
                    <a:cubicBezTo>
                      <a:pt x="336" y="203"/>
                      <a:pt x="337" y="204"/>
                      <a:pt x="339" y="203"/>
                    </a:cubicBezTo>
                    <a:cubicBezTo>
                      <a:pt x="340" y="203"/>
                      <a:pt x="341" y="201"/>
                      <a:pt x="340" y="200"/>
                    </a:cubicBezTo>
                    <a:cubicBezTo>
                      <a:pt x="339" y="197"/>
                      <a:pt x="338" y="194"/>
                      <a:pt x="337" y="191"/>
                    </a:cubicBezTo>
                    <a:cubicBezTo>
                      <a:pt x="337" y="190"/>
                      <a:pt x="335" y="189"/>
                      <a:pt x="334" y="190"/>
                    </a:cubicBezTo>
                    <a:cubicBezTo>
                      <a:pt x="333" y="190"/>
                      <a:pt x="332" y="191"/>
                      <a:pt x="332" y="193"/>
                    </a:cubicBezTo>
                    <a:cubicBezTo>
                      <a:pt x="333" y="196"/>
                      <a:pt x="334" y="199"/>
                      <a:pt x="335" y="202"/>
                    </a:cubicBezTo>
                    <a:cubicBezTo>
                      <a:pt x="336" y="202"/>
                      <a:pt x="336" y="203"/>
                      <a:pt x="337" y="203"/>
                    </a:cubicBezTo>
                    <a:cubicBezTo>
                      <a:pt x="337" y="203"/>
                      <a:pt x="338" y="203"/>
                      <a:pt x="339" y="203"/>
                    </a:cubicBezTo>
                    <a:cubicBezTo>
                      <a:pt x="339" y="203"/>
                      <a:pt x="340" y="203"/>
                      <a:pt x="340" y="202"/>
                    </a:cubicBezTo>
                    <a:cubicBezTo>
                      <a:pt x="340" y="201"/>
                      <a:pt x="340" y="201"/>
                      <a:pt x="340" y="200"/>
                    </a:cubicBezTo>
                    <a:cubicBezTo>
                      <a:pt x="339" y="198"/>
                      <a:pt x="339" y="196"/>
                      <a:pt x="337" y="195"/>
                    </a:cubicBezTo>
                    <a:cubicBezTo>
                      <a:pt x="337" y="193"/>
                      <a:pt x="335" y="193"/>
                      <a:pt x="334" y="194"/>
                    </a:cubicBezTo>
                    <a:cubicBezTo>
                      <a:pt x="333" y="194"/>
                      <a:pt x="332" y="196"/>
                      <a:pt x="333" y="197"/>
                    </a:cubicBezTo>
                    <a:close/>
                    <a:moveTo>
                      <a:pt x="311" y="180"/>
                    </a:moveTo>
                    <a:cubicBezTo>
                      <a:pt x="316" y="182"/>
                      <a:pt x="320" y="184"/>
                      <a:pt x="324" y="187"/>
                    </a:cubicBezTo>
                    <a:cubicBezTo>
                      <a:pt x="325" y="188"/>
                      <a:pt x="326" y="188"/>
                      <a:pt x="327" y="187"/>
                    </a:cubicBezTo>
                    <a:cubicBezTo>
                      <a:pt x="328" y="185"/>
                      <a:pt x="328" y="184"/>
                      <a:pt x="327" y="183"/>
                    </a:cubicBezTo>
                    <a:cubicBezTo>
                      <a:pt x="323" y="180"/>
                      <a:pt x="318" y="177"/>
                      <a:pt x="313" y="175"/>
                    </a:cubicBezTo>
                    <a:cubicBezTo>
                      <a:pt x="312" y="175"/>
                      <a:pt x="310" y="175"/>
                      <a:pt x="310" y="177"/>
                    </a:cubicBezTo>
                    <a:cubicBezTo>
                      <a:pt x="309" y="178"/>
                      <a:pt x="310" y="179"/>
                      <a:pt x="311" y="180"/>
                    </a:cubicBezTo>
                    <a:close/>
                    <a:moveTo>
                      <a:pt x="283" y="171"/>
                    </a:moveTo>
                    <a:cubicBezTo>
                      <a:pt x="288" y="172"/>
                      <a:pt x="293" y="173"/>
                      <a:pt x="297" y="175"/>
                    </a:cubicBezTo>
                    <a:cubicBezTo>
                      <a:pt x="299" y="175"/>
                      <a:pt x="300" y="174"/>
                      <a:pt x="300" y="173"/>
                    </a:cubicBezTo>
                    <a:cubicBezTo>
                      <a:pt x="301" y="172"/>
                      <a:pt x="300" y="170"/>
                      <a:pt x="299" y="170"/>
                    </a:cubicBezTo>
                    <a:cubicBezTo>
                      <a:pt x="294" y="169"/>
                      <a:pt x="289" y="167"/>
                      <a:pt x="284" y="166"/>
                    </a:cubicBezTo>
                    <a:cubicBezTo>
                      <a:pt x="283" y="166"/>
                      <a:pt x="281" y="167"/>
                      <a:pt x="281" y="168"/>
                    </a:cubicBezTo>
                    <a:cubicBezTo>
                      <a:pt x="281" y="170"/>
                      <a:pt x="282" y="171"/>
                      <a:pt x="283" y="171"/>
                    </a:cubicBezTo>
                    <a:close/>
                    <a:moveTo>
                      <a:pt x="254" y="167"/>
                    </a:moveTo>
                    <a:cubicBezTo>
                      <a:pt x="259" y="168"/>
                      <a:pt x="263" y="168"/>
                      <a:pt x="268" y="169"/>
                    </a:cubicBezTo>
                    <a:cubicBezTo>
                      <a:pt x="270" y="169"/>
                      <a:pt x="271" y="168"/>
                      <a:pt x="271" y="167"/>
                    </a:cubicBezTo>
                    <a:cubicBezTo>
                      <a:pt x="271" y="165"/>
                      <a:pt x="270" y="164"/>
                      <a:pt x="269" y="164"/>
                    </a:cubicBezTo>
                    <a:cubicBezTo>
                      <a:pt x="264" y="163"/>
                      <a:pt x="259" y="163"/>
                      <a:pt x="254" y="162"/>
                    </a:cubicBezTo>
                    <a:cubicBezTo>
                      <a:pt x="253" y="162"/>
                      <a:pt x="251" y="163"/>
                      <a:pt x="251" y="165"/>
                    </a:cubicBezTo>
                    <a:cubicBezTo>
                      <a:pt x="251" y="166"/>
                      <a:pt x="252" y="167"/>
                      <a:pt x="254" y="167"/>
                    </a:cubicBezTo>
                    <a:close/>
                    <a:moveTo>
                      <a:pt x="224" y="167"/>
                    </a:moveTo>
                    <a:cubicBezTo>
                      <a:pt x="227" y="167"/>
                      <a:pt x="230" y="167"/>
                      <a:pt x="234" y="167"/>
                    </a:cubicBezTo>
                    <a:cubicBezTo>
                      <a:pt x="235" y="167"/>
                      <a:pt x="237" y="167"/>
                      <a:pt x="239" y="167"/>
                    </a:cubicBezTo>
                    <a:cubicBezTo>
                      <a:pt x="240" y="167"/>
                      <a:pt x="241" y="166"/>
                      <a:pt x="241" y="164"/>
                    </a:cubicBezTo>
                    <a:cubicBezTo>
                      <a:pt x="241" y="163"/>
                      <a:pt x="240" y="162"/>
                      <a:pt x="239" y="162"/>
                    </a:cubicBezTo>
                    <a:cubicBezTo>
                      <a:pt x="237" y="162"/>
                      <a:pt x="235" y="162"/>
                      <a:pt x="234" y="162"/>
                    </a:cubicBezTo>
                    <a:cubicBezTo>
                      <a:pt x="230" y="162"/>
                      <a:pt x="227" y="162"/>
                      <a:pt x="224" y="162"/>
                    </a:cubicBezTo>
                    <a:cubicBezTo>
                      <a:pt x="222" y="162"/>
                      <a:pt x="221" y="163"/>
                      <a:pt x="221" y="164"/>
                    </a:cubicBezTo>
                    <a:cubicBezTo>
                      <a:pt x="221" y="166"/>
                      <a:pt x="222" y="167"/>
                      <a:pt x="224" y="167"/>
                    </a:cubicBezTo>
                    <a:close/>
                    <a:moveTo>
                      <a:pt x="195" y="170"/>
                    </a:moveTo>
                    <a:cubicBezTo>
                      <a:pt x="199" y="169"/>
                      <a:pt x="203" y="168"/>
                      <a:pt x="209" y="168"/>
                    </a:cubicBezTo>
                    <a:cubicBezTo>
                      <a:pt x="210" y="168"/>
                      <a:pt x="211" y="166"/>
                      <a:pt x="211" y="165"/>
                    </a:cubicBezTo>
                    <a:cubicBezTo>
                      <a:pt x="211" y="164"/>
                      <a:pt x="210" y="163"/>
                      <a:pt x="209" y="163"/>
                    </a:cubicBezTo>
                    <a:cubicBezTo>
                      <a:pt x="203" y="163"/>
                      <a:pt x="198" y="164"/>
                      <a:pt x="193" y="165"/>
                    </a:cubicBezTo>
                    <a:cubicBezTo>
                      <a:pt x="192" y="166"/>
                      <a:pt x="191" y="167"/>
                      <a:pt x="192" y="168"/>
                    </a:cubicBezTo>
                    <a:cubicBezTo>
                      <a:pt x="192" y="170"/>
                      <a:pt x="193" y="170"/>
                      <a:pt x="195" y="170"/>
                    </a:cubicBezTo>
                    <a:close/>
                    <a:moveTo>
                      <a:pt x="167" y="180"/>
                    </a:moveTo>
                    <a:cubicBezTo>
                      <a:pt x="171" y="178"/>
                      <a:pt x="176" y="176"/>
                      <a:pt x="181" y="174"/>
                    </a:cubicBezTo>
                    <a:cubicBezTo>
                      <a:pt x="182" y="174"/>
                      <a:pt x="182" y="173"/>
                      <a:pt x="182" y="171"/>
                    </a:cubicBezTo>
                    <a:cubicBezTo>
                      <a:pt x="182" y="170"/>
                      <a:pt x="180" y="169"/>
                      <a:pt x="179" y="170"/>
                    </a:cubicBezTo>
                    <a:cubicBezTo>
                      <a:pt x="174" y="171"/>
                      <a:pt x="169" y="173"/>
                      <a:pt x="165" y="175"/>
                    </a:cubicBezTo>
                    <a:cubicBezTo>
                      <a:pt x="163" y="176"/>
                      <a:pt x="163" y="177"/>
                      <a:pt x="164" y="179"/>
                    </a:cubicBezTo>
                    <a:cubicBezTo>
                      <a:pt x="164" y="180"/>
                      <a:pt x="166" y="181"/>
                      <a:pt x="167" y="180"/>
                    </a:cubicBezTo>
                    <a:close/>
                    <a:moveTo>
                      <a:pt x="141" y="195"/>
                    </a:moveTo>
                    <a:cubicBezTo>
                      <a:pt x="145" y="192"/>
                      <a:pt x="149" y="189"/>
                      <a:pt x="154" y="187"/>
                    </a:cubicBezTo>
                    <a:cubicBezTo>
                      <a:pt x="155" y="186"/>
                      <a:pt x="155" y="185"/>
                      <a:pt x="155" y="183"/>
                    </a:cubicBezTo>
                    <a:cubicBezTo>
                      <a:pt x="154" y="182"/>
                      <a:pt x="152" y="182"/>
                      <a:pt x="151" y="182"/>
                    </a:cubicBezTo>
                    <a:cubicBezTo>
                      <a:pt x="147" y="185"/>
                      <a:pt x="142" y="188"/>
                      <a:pt x="138" y="191"/>
                    </a:cubicBezTo>
                    <a:cubicBezTo>
                      <a:pt x="137" y="192"/>
                      <a:pt x="137" y="193"/>
                      <a:pt x="138" y="194"/>
                    </a:cubicBezTo>
                    <a:cubicBezTo>
                      <a:pt x="139" y="195"/>
                      <a:pt x="140" y="196"/>
                      <a:pt x="141" y="195"/>
                    </a:cubicBezTo>
                    <a:close/>
                    <a:moveTo>
                      <a:pt x="120" y="215"/>
                    </a:moveTo>
                    <a:cubicBezTo>
                      <a:pt x="123" y="211"/>
                      <a:pt x="126" y="207"/>
                      <a:pt x="130" y="204"/>
                    </a:cubicBezTo>
                    <a:cubicBezTo>
                      <a:pt x="131" y="203"/>
                      <a:pt x="131" y="202"/>
                      <a:pt x="130" y="201"/>
                    </a:cubicBezTo>
                    <a:cubicBezTo>
                      <a:pt x="129" y="200"/>
                      <a:pt x="128" y="199"/>
                      <a:pt x="127" y="200"/>
                    </a:cubicBezTo>
                    <a:cubicBezTo>
                      <a:pt x="123" y="204"/>
                      <a:pt x="119" y="207"/>
                      <a:pt x="116" y="211"/>
                    </a:cubicBezTo>
                    <a:cubicBezTo>
                      <a:pt x="115" y="212"/>
                      <a:pt x="115" y="214"/>
                      <a:pt x="116" y="215"/>
                    </a:cubicBezTo>
                    <a:cubicBezTo>
                      <a:pt x="117" y="216"/>
                      <a:pt x="119" y="216"/>
                      <a:pt x="120" y="215"/>
                    </a:cubicBezTo>
                    <a:close/>
                    <a:moveTo>
                      <a:pt x="103" y="239"/>
                    </a:moveTo>
                    <a:cubicBezTo>
                      <a:pt x="105" y="234"/>
                      <a:pt x="108" y="230"/>
                      <a:pt x="111" y="226"/>
                    </a:cubicBezTo>
                    <a:cubicBezTo>
                      <a:pt x="111" y="225"/>
                      <a:pt x="111" y="223"/>
                      <a:pt x="110" y="223"/>
                    </a:cubicBezTo>
                    <a:cubicBezTo>
                      <a:pt x="109" y="222"/>
                      <a:pt x="107" y="222"/>
                      <a:pt x="107" y="223"/>
                    </a:cubicBezTo>
                    <a:cubicBezTo>
                      <a:pt x="104" y="228"/>
                      <a:pt x="101" y="232"/>
                      <a:pt x="99" y="236"/>
                    </a:cubicBezTo>
                    <a:cubicBezTo>
                      <a:pt x="98" y="238"/>
                      <a:pt x="98" y="239"/>
                      <a:pt x="100" y="240"/>
                    </a:cubicBezTo>
                    <a:cubicBezTo>
                      <a:pt x="101" y="240"/>
                      <a:pt x="102" y="240"/>
                      <a:pt x="103" y="239"/>
                    </a:cubicBezTo>
                    <a:close/>
                    <a:moveTo>
                      <a:pt x="92" y="266"/>
                    </a:moveTo>
                    <a:cubicBezTo>
                      <a:pt x="94" y="261"/>
                      <a:pt x="95" y="257"/>
                      <a:pt x="97" y="252"/>
                    </a:cubicBezTo>
                    <a:cubicBezTo>
                      <a:pt x="97" y="251"/>
                      <a:pt x="97" y="249"/>
                      <a:pt x="96" y="249"/>
                    </a:cubicBezTo>
                    <a:cubicBezTo>
                      <a:pt x="94" y="248"/>
                      <a:pt x="93" y="249"/>
                      <a:pt x="92" y="250"/>
                    </a:cubicBezTo>
                    <a:cubicBezTo>
                      <a:pt x="90" y="255"/>
                      <a:pt x="89" y="260"/>
                      <a:pt x="87" y="265"/>
                    </a:cubicBezTo>
                    <a:cubicBezTo>
                      <a:pt x="87" y="266"/>
                      <a:pt x="88" y="267"/>
                      <a:pt x="89" y="268"/>
                    </a:cubicBezTo>
                    <a:cubicBezTo>
                      <a:pt x="90" y="268"/>
                      <a:pt x="92" y="267"/>
                      <a:pt x="92" y="266"/>
                    </a:cubicBezTo>
                    <a:close/>
                    <a:moveTo>
                      <a:pt x="87" y="295"/>
                    </a:moveTo>
                    <a:cubicBezTo>
                      <a:pt x="88" y="290"/>
                      <a:pt x="88" y="285"/>
                      <a:pt x="89" y="280"/>
                    </a:cubicBezTo>
                    <a:cubicBezTo>
                      <a:pt x="89" y="279"/>
                      <a:pt x="88" y="278"/>
                      <a:pt x="87" y="278"/>
                    </a:cubicBezTo>
                    <a:cubicBezTo>
                      <a:pt x="86" y="277"/>
                      <a:pt x="84" y="278"/>
                      <a:pt x="84" y="280"/>
                    </a:cubicBezTo>
                    <a:cubicBezTo>
                      <a:pt x="83" y="285"/>
                      <a:pt x="83" y="290"/>
                      <a:pt x="82" y="295"/>
                    </a:cubicBezTo>
                    <a:cubicBezTo>
                      <a:pt x="82" y="296"/>
                      <a:pt x="83" y="297"/>
                      <a:pt x="84" y="297"/>
                    </a:cubicBezTo>
                    <a:cubicBezTo>
                      <a:pt x="86" y="298"/>
                      <a:pt x="87" y="296"/>
                      <a:pt x="87" y="295"/>
                    </a:cubicBezTo>
                    <a:close/>
                    <a:moveTo>
                      <a:pt x="87" y="325"/>
                    </a:moveTo>
                    <a:cubicBezTo>
                      <a:pt x="87" y="320"/>
                      <a:pt x="87" y="315"/>
                      <a:pt x="87" y="310"/>
                    </a:cubicBezTo>
                    <a:cubicBezTo>
                      <a:pt x="87" y="309"/>
                      <a:pt x="85" y="307"/>
                      <a:pt x="84" y="307"/>
                    </a:cubicBezTo>
                    <a:cubicBezTo>
                      <a:pt x="83" y="307"/>
                      <a:pt x="82" y="309"/>
                      <a:pt x="82" y="310"/>
                    </a:cubicBezTo>
                    <a:cubicBezTo>
                      <a:pt x="82" y="315"/>
                      <a:pt x="82" y="320"/>
                      <a:pt x="82" y="325"/>
                    </a:cubicBezTo>
                    <a:cubicBezTo>
                      <a:pt x="82" y="326"/>
                      <a:pt x="84" y="327"/>
                      <a:pt x="85" y="327"/>
                    </a:cubicBezTo>
                    <a:cubicBezTo>
                      <a:pt x="86" y="327"/>
                      <a:pt x="87" y="326"/>
                      <a:pt x="87" y="325"/>
                    </a:cubicBezTo>
                    <a:close/>
                    <a:moveTo>
                      <a:pt x="92" y="354"/>
                    </a:moveTo>
                    <a:cubicBezTo>
                      <a:pt x="91" y="349"/>
                      <a:pt x="90" y="344"/>
                      <a:pt x="89" y="339"/>
                    </a:cubicBezTo>
                    <a:cubicBezTo>
                      <a:pt x="89" y="338"/>
                      <a:pt x="88" y="337"/>
                      <a:pt x="86" y="337"/>
                    </a:cubicBezTo>
                    <a:cubicBezTo>
                      <a:pt x="85" y="338"/>
                      <a:pt x="84" y="339"/>
                      <a:pt x="84" y="340"/>
                    </a:cubicBezTo>
                    <a:cubicBezTo>
                      <a:pt x="85" y="345"/>
                      <a:pt x="86" y="350"/>
                      <a:pt x="87" y="355"/>
                    </a:cubicBezTo>
                    <a:cubicBezTo>
                      <a:pt x="88" y="356"/>
                      <a:pt x="89" y="357"/>
                      <a:pt x="90" y="357"/>
                    </a:cubicBezTo>
                    <a:cubicBezTo>
                      <a:pt x="92" y="357"/>
                      <a:pt x="92" y="355"/>
                      <a:pt x="92" y="354"/>
                    </a:cubicBezTo>
                    <a:close/>
                    <a:moveTo>
                      <a:pt x="101" y="382"/>
                    </a:moveTo>
                    <a:cubicBezTo>
                      <a:pt x="99" y="377"/>
                      <a:pt x="98" y="373"/>
                      <a:pt x="96" y="368"/>
                    </a:cubicBezTo>
                    <a:cubicBezTo>
                      <a:pt x="96" y="367"/>
                      <a:pt x="94" y="366"/>
                      <a:pt x="93" y="367"/>
                    </a:cubicBezTo>
                    <a:cubicBezTo>
                      <a:pt x="92" y="367"/>
                      <a:pt x="91" y="368"/>
                      <a:pt x="91" y="370"/>
                    </a:cubicBezTo>
                    <a:cubicBezTo>
                      <a:pt x="93" y="374"/>
                      <a:pt x="95" y="379"/>
                      <a:pt x="96" y="384"/>
                    </a:cubicBezTo>
                    <a:cubicBezTo>
                      <a:pt x="97" y="385"/>
                      <a:pt x="98" y="386"/>
                      <a:pt x="100" y="385"/>
                    </a:cubicBezTo>
                    <a:cubicBezTo>
                      <a:pt x="101" y="385"/>
                      <a:pt x="102" y="383"/>
                      <a:pt x="101" y="382"/>
                    </a:cubicBezTo>
                    <a:close/>
                    <a:moveTo>
                      <a:pt x="114" y="409"/>
                    </a:moveTo>
                    <a:cubicBezTo>
                      <a:pt x="111" y="405"/>
                      <a:pt x="109" y="400"/>
                      <a:pt x="107" y="396"/>
                    </a:cubicBezTo>
                    <a:cubicBezTo>
                      <a:pt x="106" y="395"/>
                      <a:pt x="105" y="394"/>
                      <a:pt x="104" y="395"/>
                    </a:cubicBezTo>
                    <a:cubicBezTo>
                      <a:pt x="102" y="395"/>
                      <a:pt x="102" y="397"/>
                      <a:pt x="102" y="398"/>
                    </a:cubicBezTo>
                    <a:cubicBezTo>
                      <a:pt x="104" y="402"/>
                      <a:pt x="107" y="407"/>
                      <a:pt x="109" y="411"/>
                    </a:cubicBezTo>
                    <a:cubicBezTo>
                      <a:pt x="110" y="413"/>
                      <a:pt x="111" y="413"/>
                      <a:pt x="113" y="412"/>
                    </a:cubicBezTo>
                    <a:cubicBezTo>
                      <a:pt x="114" y="412"/>
                      <a:pt x="114" y="410"/>
                      <a:pt x="114" y="409"/>
                    </a:cubicBezTo>
                    <a:close/>
                    <a:moveTo>
                      <a:pt x="110" y="432"/>
                    </a:moveTo>
                    <a:cubicBezTo>
                      <a:pt x="114" y="430"/>
                      <a:pt x="117" y="429"/>
                      <a:pt x="121" y="428"/>
                    </a:cubicBezTo>
                    <a:cubicBezTo>
                      <a:pt x="122" y="428"/>
                      <a:pt x="123" y="427"/>
                      <a:pt x="123" y="426"/>
                    </a:cubicBezTo>
                    <a:cubicBezTo>
                      <a:pt x="123" y="426"/>
                      <a:pt x="123" y="425"/>
                      <a:pt x="123" y="424"/>
                    </a:cubicBezTo>
                    <a:cubicBezTo>
                      <a:pt x="122" y="423"/>
                      <a:pt x="122" y="423"/>
                      <a:pt x="121" y="422"/>
                    </a:cubicBezTo>
                    <a:cubicBezTo>
                      <a:pt x="120" y="421"/>
                      <a:pt x="119" y="420"/>
                      <a:pt x="118" y="421"/>
                    </a:cubicBezTo>
                    <a:cubicBezTo>
                      <a:pt x="117" y="422"/>
                      <a:pt x="116" y="423"/>
                      <a:pt x="117" y="424"/>
                    </a:cubicBezTo>
                    <a:cubicBezTo>
                      <a:pt x="117" y="425"/>
                      <a:pt x="118" y="426"/>
                      <a:pt x="118" y="427"/>
                    </a:cubicBezTo>
                    <a:cubicBezTo>
                      <a:pt x="120" y="425"/>
                      <a:pt x="120" y="425"/>
                      <a:pt x="120" y="425"/>
                    </a:cubicBezTo>
                    <a:cubicBezTo>
                      <a:pt x="120" y="423"/>
                      <a:pt x="120" y="423"/>
                      <a:pt x="120" y="423"/>
                    </a:cubicBezTo>
                    <a:cubicBezTo>
                      <a:pt x="116" y="424"/>
                      <a:pt x="112" y="426"/>
                      <a:pt x="108" y="427"/>
                    </a:cubicBezTo>
                    <a:cubicBezTo>
                      <a:pt x="107" y="428"/>
                      <a:pt x="106" y="429"/>
                      <a:pt x="107" y="430"/>
                    </a:cubicBezTo>
                    <a:cubicBezTo>
                      <a:pt x="107" y="432"/>
                      <a:pt x="109" y="432"/>
                      <a:pt x="110" y="432"/>
                    </a:cubicBezTo>
                    <a:close/>
                    <a:moveTo>
                      <a:pt x="84" y="445"/>
                    </a:moveTo>
                    <a:cubicBezTo>
                      <a:pt x="88" y="443"/>
                      <a:pt x="92" y="440"/>
                      <a:pt x="96" y="438"/>
                    </a:cubicBezTo>
                    <a:cubicBezTo>
                      <a:pt x="98" y="437"/>
                      <a:pt x="98" y="436"/>
                      <a:pt x="97" y="434"/>
                    </a:cubicBezTo>
                    <a:cubicBezTo>
                      <a:pt x="97" y="433"/>
                      <a:pt x="95" y="433"/>
                      <a:pt x="94" y="433"/>
                    </a:cubicBezTo>
                    <a:cubicBezTo>
                      <a:pt x="90" y="436"/>
                      <a:pt x="85" y="438"/>
                      <a:pt x="81" y="441"/>
                    </a:cubicBezTo>
                    <a:cubicBezTo>
                      <a:pt x="80" y="442"/>
                      <a:pt x="79" y="443"/>
                      <a:pt x="80" y="445"/>
                    </a:cubicBezTo>
                    <a:cubicBezTo>
                      <a:pt x="81" y="446"/>
                      <a:pt x="83" y="446"/>
                      <a:pt x="84" y="445"/>
                    </a:cubicBezTo>
                    <a:close/>
                    <a:moveTo>
                      <a:pt x="61" y="464"/>
                    </a:moveTo>
                    <a:cubicBezTo>
                      <a:pt x="64" y="460"/>
                      <a:pt x="68" y="457"/>
                      <a:pt x="72" y="454"/>
                    </a:cubicBezTo>
                    <a:cubicBezTo>
                      <a:pt x="73" y="453"/>
                      <a:pt x="73" y="452"/>
                      <a:pt x="72" y="450"/>
                    </a:cubicBezTo>
                    <a:cubicBezTo>
                      <a:pt x="71" y="449"/>
                      <a:pt x="70" y="449"/>
                      <a:pt x="69" y="450"/>
                    </a:cubicBezTo>
                    <a:cubicBezTo>
                      <a:pt x="65" y="453"/>
                      <a:pt x="61" y="457"/>
                      <a:pt x="57" y="460"/>
                    </a:cubicBezTo>
                    <a:cubicBezTo>
                      <a:pt x="56" y="461"/>
                      <a:pt x="56" y="463"/>
                      <a:pt x="57" y="464"/>
                    </a:cubicBezTo>
                    <a:cubicBezTo>
                      <a:pt x="58" y="465"/>
                      <a:pt x="60" y="465"/>
                      <a:pt x="61" y="464"/>
                    </a:cubicBezTo>
                    <a:close/>
                    <a:moveTo>
                      <a:pt x="41" y="486"/>
                    </a:moveTo>
                    <a:cubicBezTo>
                      <a:pt x="44" y="482"/>
                      <a:pt x="47" y="478"/>
                      <a:pt x="50" y="474"/>
                    </a:cubicBezTo>
                    <a:cubicBezTo>
                      <a:pt x="51" y="473"/>
                      <a:pt x="51" y="472"/>
                      <a:pt x="50" y="471"/>
                    </a:cubicBezTo>
                    <a:cubicBezTo>
                      <a:pt x="49" y="470"/>
                      <a:pt x="48" y="470"/>
                      <a:pt x="47" y="471"/>
                    </a:cubicBezTo>
                    <a:cubicBezTo>
                      <a:pt x="43" y="475"/>
                      <a:pt x="40" y="479"/>
                      <a:pt x="37" y="483"/>
                    </a:cubicBezTo>
                    <a:cubicBezTo>
                      <a:pt x="36" y="484"/>
                      <a:pt x="36" y="486"/>
                      <a:pt x="38" y="486"/>
                    </a:cubicBezTo>
                    <a:cubicBezTo>
                      <a:pt x="39" y="487"/>
                      <a:pt x="40" y="487"/>
                      <a:pt x="41" y="486"/>
                    </a:cubicBezTo>
                    <a:close/>
                    <a:moveTo>
                      <a:pt x="25" y="511"/>
                    </a:moveTo>
                    <a:cubicBezTo>
                      <a:pt x="28" y="507"/>
                      <a:pt x="30" y="502"/>
                      <a:pt x="33" y="498"/>
                    </a:cubicBezTo>
                    <a:cubicBezTo>
                      <a:pt x="33" y="497"/>
                      <a:pt x="33" y="495"/>
                      <a:pt x="32" y="495"/>
                    </a:cubicBezTo>
                    <a:cubicBezTo>
                      <a:pt x="31" y="494"/>
                      <a:pt x="29" y="494"/>
                      <a:pt x="28" y="495"/>
                    </a:cubicBezTo>
                    <a:cubicBezTo>
                      <a:pt x="26" y="500"/>
                      <a:pt x="23" y="504"/>
                      <a:pt x="21" y="509"/>
                    </a:cubicBezTo>
                    <a:cubicBezTo>
                      <a:pt x="20" y="510"/>
                      <a:pt x="21" y="511"/>
                      <a:pt x="22" y="512"/>
                    </a:cubicBezTo>
                    <a:cubicBezTo>
                      <a:pt x="23" y="513"/>
                      <a:pt x="25" y="512"/>
                      <a:pt x="25" y="511"/>
                    </a:cubicBezTo>
                    <a:close/>
                    <a:moveTo>
                      <a:pt x="14" y="538"/>
                    </a:moveTo>
                    <a:cubicBezTo>
                      <a:pt x="15" y="533"/>
                      <a:pt x="17" y="529"/>
                      <a:pt x="19" y="524"/>
                    </a:cubicBezTo>
                    <a:cubicBezTo>
                      <a:pt x="19" y="523"/>
                      <a:pt x="19" y="522"/>
                      <a:pt x="18" y="521"/>
                    </a:cubicBezTo>
                    <a:cubicBezTo>
                      <a:pt x="16" y="520"/>
                      <a:pt x="15" y="521"/>
                      <a:pt x="14" y="522"/>
                    </a:cubicBezTo>
                    <a:cubicBezTo>
                      <a:pt x="12" y="527"/>
                      <a:pt x="10" y="532"/>
                      <a:pt x="9" y="536"/>
                    </a:cubicBezTo>
                    <a:cubicBezTo>
                      <a:pt x="8" y="538"/>
                      <a:pt x="9" y="539"/>
                      <a:pt x="10" y="540"/>
                    </a:cubicBezTo>
                    <a:cubicBezTo>
                      <a:pt x="12" y="540"/>
                      <a:pt x="13" y="539"/>
                      <a:pt x="14" y="538"/>
                    </a:cubicBezTo>
                    <a:close/>
                    <a:moveTo>
                      <a:pt x="7" y="567"/>
                    </a:moveTo>
                    <a:cubicBezTo>
                      <a:pt x="7" y="562"/>
                      <a:pt x="8" y="557"/>
                      <a:pt x="9" y="552"/>
                    </a:cubicBezTo>
                    <a:cubicBezTo>
                      <a:pt x="10" y="551"/>
                      <a:pt x="9" y="550"/>
                      <a:pt x="8" y="549"/>
                    </a:cubicBezTo>
                    <a:cubicBezTo>
                      <a:pt x="6" y="549"/>
                      <a:pt x="5" y="550"/>
                      <a:pt x="5" y="551"/>
                    </a:cubicBezTo>
                    <a:cubicBezTo>
                      <a:pt x="3" y="556"/>
                      <a:pt x="2" y="561"/>
                      <a:pt x="2" y="566"/>
                    </a:cubicBezTo>
                    <a:cubicBezTo>
                      <a:pt x="1" y="567"/>
                      <a:pt x="2" y="569"/>
                      <a:pt x="4" y="569"/>
                    </a:cubicBezTo>
                    <a:cubicBezTo>
                      <a:pt x="5" y="569"/>
                      <a:pt x="6" y="568"/>
                      <a:pt x="7" y="567"/>
                    </a:cubicBezTo>
                    <a:close/>
                    <a:moveTo>
                      <a:pt x="5" y="596"/>
                    </a:moveTo>
                    <a:cubicBezTo>
                      <a:pt x="5" y="594"/>
                      <a:pt x="5" y="592"/>
                      <a:pt x="5" y="590"/>
                    </a:cubicBezTo>
                    <a:cubicBezTo>
                      <a:pt x="5" y="587"/>
                      <a:pt x="5" y="584"/>
                      <a:pt x="5" y="581"/>
                    </a:cubicBezTo>
                    <a:cubicBezTo>
                      <a:pt x="5" y="580"/>
                      <a:pt x="4" y="579"/>
                      <a:pt x="3" y="579"/>
                    </a:cubicBezTo>
                    <a:cubicBezTo>
                      <a:pt x="1" y="579"/>
                      <a:pt x="0" y="580"/>
                      <a:pt x="0" y="581"/>
                    </a:cubicBezTo>
                    <a:cubicBezTo>
                      <a:pt x="0" y="584"/>
                      <a:pt x="0" y="587"/>
                      <a:pt x="0" y="590"/>
                    </a:cubicBezTo>
                    <a:cubicBezTo>
                      <a:pt x="0" y="592"/>
                      <a:pt x="0" y="594"/>
                      <a:pt x="0" y="596"/>
                    </a:cubicBezTo>
                    <a:cubicBezTo>
                      <a:pt x="0" y="598"/>
                      <a:pt x="1" y="599"/>
                      <a:pt x="2" y="599"/>
                    </a:cubicBezTo>
                    <a:cubicBezTo>
                      <a:pt x="4" y="599"/>
                      <a:pt x="5" y="598"/>
                      <a:pt x="5" y="596"/>
                    </a:cubicBezTo>
                    <a:close/>
                    <a:moveTo>
                      <a:pt x="10" y="625"/>
                    </a:moveTo>
                    <a:cubicBezTo>
                      <a:pt x="8" y="620"/>
                      <a:pt x="7" y="616"/>
                      <a:pt x="6" y="611"/>
                    </a:cubicBezTo>
                    <a:cubicBezTo>
                      <a:pt x="6" y="609"/>
                      <a:pt x="5" y="608"/>
                      <a:pt x="3" y="609"/>
                    </a:cubicBezTo>
                    <a:cubicBezTo>
                      <a:pt x="2" y="609"/>
                      <a:pt x="1" y="610"/>
                      <a:pt x="1" y="612"/>
                    </a:cubicBezTo>
                    <a:cubicBezTo>
                      <a:pt x="2" y="617"/>
                      <a:pt x="3" y="622"/>
                      <a:pt x="5" y="627"/>
                    </a:cubicBezTo>
                    <a:cubicBezTo>
                      <a:pt x="5" y="628"/>
                      <a:pt x="6" y="629"/>
                      <a:pt x="8" y="628"/>
                    </a:cubicBezTo>
                    <a:cubicBezTo>
                      <a:pt x="9" y="628"/>
                      <a:pt x="10" y="626"/>
                      <a:pt x="10" y="625"/>
                    </a:cubicBezTo>
                    <a:close/>
                    <a:moveTo>
                      <a:pt x="20" y="653"/>
                    </a:moveTo>
                    <a:cubicBezTo>
                      <a:pt x="18" y="648"/>
                      <a:pt x="16" y="644"/>
                      <a:pt x="14" y="639"/>
                    </a:cubicBezTo>
                    <a:cubicBezTo>
                      <a:pt x="14" y="638"/>
                      <a:pt x="12" y="637"/>
                      <a:pt x="11" y="638"/>
                    </a:cubicBezTo>
                    <a:cubicBezTo>
                      <a:pt x="10" y="638"/>
                      <a:pt x="9" y="640"/>
                      <a:pt x="10" y="641"/>
                    </a:cubicBezTo>
                    <a:cubicBezTo>
                      <a:pt x="12" y="646"/>
                      <a:pt x="14" y="650"/>
                      <a:pt x="16" y="655"/>
                    </a:cubicBezTo>
                    <a:cubicBezTo>
                      <a:pt x="16" y="656"/>
                      <a:pt x="18" y="657"/>
                      <a:pt x="19" y="656"/>
                    </a:cubicBezTo>
                    <a:cubicBezTo>
                      <a:pt x="20" y="655"/>
                      <a:pt x="21" y="654"/>
                      <a:pt x="20" y="653"/>
                    </a:cubicBezTo>
                    <a:close/>
                    <a:moveTo>
                      <a:pt x="36" y="678"/>
                    </a:moveTo>
                    <a:cubicBezTo>
                      <a:pt x="33" y="674"/>
                      <a:pt x="30" y="670"/>
                      <a:pt x="27" y="666"/>
                    </a:cubicBezTo>
                    <a:cubicBezTo>
                      <a:pt x="27" y="664"/>
                      <a:pt x="25" y="664"/>
                      <a:pt x="24" y="665"/>
                    </a:cubicBezTo>
                    <a:cubicBezTo>
                      <a:pt x="23" y="665"/>
                      <a:pt x="22" y="667"/>
                      <a:pt x="23" y="668"/>
                    </a:cubicBezTo>
                    <a:cubicBezTo>
                      <a:pt x="26" y="673"/>
                      <a:pt x="29" y="677"/>
                      <a:pt x="32" y="681"/>
                    </a:cubicBezTo>
                    <a:cubicBezTo>
                      <a:pt x="32" y="682"/>
                      <a:pt x="34" y="682"/>
                      <a:pt x="35" y="681"/>
                    </a:cubicBezTo>
                    <a:cubicBezTo>
                      <a:pt x="36" y="681"/>
                      <a:pt x="36" y="679"/>
                      <a:pt x="36" y="678"/>
                    </a:cubicBezTo>
                    <a:close/>
                    <a:moveTo>
                      <a:pt x="55" y="700"/>
                    </a:moveTo>
                    <a:cubicBezTo>
                      <a:pt x="51" y="697"/>
                      <a:pt x="48" y="693"/>
                      <a:pt x="45" y="689"/>
                    </a:cubicBezTo>
                    <a:cubicBezTo>
                      <a:pt x="44" y="688"/>
                      <a:pt x="42" y="688"/>
                      <a:pt x="41" y="689"/>
                    </a:cubicBezTo>
                    <a:cubicBezTo>
                      <a:pt x="40" y="690"/>
                      <a:pt x="40" y="692"/>
                      <a:pt x="41" y="693"/>
                    </a:cubicBezTo>
                    <a:cubicBezTo>
                      <a:pt x="44" y="697"/>
                      <a:pt x="48" y="700"/>
                      <a:pt x="52" y="704"/>
                    </a:cubicBezTo>
                    <a:cubicBezTo>
                      <a:pt x="53" y="705"/>
                      <a:pt x="54" y="705"/>
                      <a:pt x="55" y="704"/>
                    </a:cubicBezTo>
                    <a:cubicBezTo>
                      <a:pt x="56" y="703"/>
                      <a:pt x="56" y="701"/>
                      <a:pt x="55" y="700"/>
                    </a:cubicBezTo>
                    <a:close/>
                    <a:moveTo>
                      <a:pt x="78" y="718"/>
                    </a:moveTo>
                    <a:cubicBezTo>
                      <a:pt x="74" y="716"/>
                      <a:pt x="70" y="713"/>
                      <a:pt x="66" y="710"/>
                    </a:cubicBezTo>
                    <a:cubicBezTo>
                      <a:pt x="65" y="709"/>
                      <a:pt x="63" y="709"/>
                      <a:pt x="63" y="710"/>
                    </a:cubicBezTo>
                    <a:cubicBezTo>
                      <a:pt x="62" y="711"/>
                      <a:pt x="62" y="713"/>
                      <a:pt x="63" y="714"/>
                    </a:cubicBezTo>
                    <a:cubicBezTo>
                      <a:pt x="67" y="717"/>
                      <a:pt x="71" y="720"/>
                      <a:pt x="75" y="723"/>
                    </a:cubicBezTo>
                    <a:cubicBezTo>
                      <a:pt x="76" y="723"/>
                      <a:pt x="78" y="723"/>
                      <a:pt x="79" y="722"/>
                    </a:cubicBezTo>
                    <a:cubicBezTo>
                      <a:pt x="80" y="721"/>
                      <a:pt x="79" y="719"/>
                      <a:pt x="78" y="718"/>
                    </a:cubicBezTo>
                    <a:close/>
                    <a:moveTo>
                      <a:pt x="104" y="733"/>
                    </a:moveTo>
                    <a:cubicBezTo>
                      <a:pt x="99" y="731"/>
                      <a:pt x="95" y="729"/>
                      <a:pt x="91" y="726"/>
                    </a:cubicBezTo>
                    <a:cubicBezTo>
                      <a:pt x="89" y="726"/>
                      <a:pt x="88" y="726"/>
                      <a:pt x="87" y="727"/>
                    </a:cubicBezTo>
                    <a:cubicBezTo>
                      <a:pt x="87" y="728"/>
                      <a:pt x="87" y="730"/>
                      <a:pt x="88" y="731"/>
                    </a:cubicBezTo>
                    <a:cubicBezTo>
                      <a:pt x="93" y="733"/>
                      <a:pt x="97" y="735"/>
                      <a:pt x="102" y="737"/>
                    </a:cubicBezTo>
                    <a:cubicBezTo>
                      <a:pt x="103" y="738"/>
                      <a:pt x="105" y="737"/>
                      <a:pt x="105" y="736"/>
                    </a:cubicBezTo>
                    <a:cubicBezTo>
                      <a:pt x="106" y="735"/>
                      <a:pt x="105" y="733"/>
                      <a:pt x="104" y="733"/>
                    </a:cubicBezTo>
                    <a:close/>
                    <a:moveTo>
                      <a:pt x="132" y="743"/>
                    </a:moveTo>
                    <a:cubicBezTo>
                      <a:pt x="127" y="742"/>
                      <a:pt x="122" y="740"/>
                      <a:pt x="118" y="738"/>
                    </a:cubicBezTo>
                    <a:cubicBezTo>
                      <a:pt x="116" y="738"/>
                      <a:pt x="115" y="739"/>
                      <a:pt x="114" y="740"/>
                    </a:cubicBezTo>
                    <a:cubicBezTo>
                      <a:pt x="114" y="741"/>
                      <a:pt x="115" y="743"/>
                      <a:pt x="116" y="743"/>
                    </a:cubicBezTo>
                    <a:cubicBezTo>
                      <a:pt x="121" y="745"/>
                      <a:pt x="125" y="746"/>
                      <a:pt x="130" y="748"/>
                    </a:cubicBezTo>
                    <a:cubicBezTo>
                      <a:pt x="132" y="748"/>
                      <a:pt x="133" y="747"/>
                      <a:pt x="133" y="746"/>
                    </a:cubicBezTo>
                    <a:cubicBezTo>
                      <a:pt x="134" y="745"/>
                      <a:pt x="133" y="743"/>
                      <a:pt x="132" y="743"/>
                    </a:cubicBezTo>
                    <a:close/>
                    <a:moveTo>
                      <a:pt x="161" y="749"/>
                    </a:moveTo>
                    <a:cubicBezTo>
                      <a:pt x="156" y="748"/>
                      <a:pt x="151" y="748"/>
                      <a:pt x="146" y="747"/>
                    </a:cubicBezTo>
                    <a:cubicBezTo>
                      <a:pt x="145" y="746"/>
                      <a:pt x="143" y="747"/>
                      <a:pt x="143" y="748"/>
                    </a:cubicBezTo>
                    <a:cubicBezTo>
                      <a:pt x="143" y="750"/>
                      <a:pt x="144" y="751"/>
                      <a:pt x="145" y="751"/>
                    </a:cubicBezTo>
                    <a:cubicBezTo>
                      <a:pt x="150" y="752"/>
                      <a:pt x="155" y="753"/>
                      <a:pt x="160" y="754"/>
                    </a:cubicBezTo>
                    <a:cubicBezTo>
                      <a:pt x="161" y="754"/>
                      <a:pt x="163" y="753"/>
                      <a:pt x="163" y="752"/>
                    </a:cubicBezTo>
                    <a:cubicBezTo>
                      <a:pt x="163" y="750"/>
                      <a:pt x="162" y="749"/>
                      <a:pt x="161" y="749"/>
                    </a:cubicBezTo>
                    <a:close/>
                    <a:moveTo>
                      <a:pt x="190" y="751"/>
                    </a:moveTo>
                    <a:cubicBezTo>
                      <a:pt x="185" y="751"/>
                      <a:pt x="180" y="751"/>
                      <a:pt x="175" y="751"/>
                    </a:cubicBezTo>
                    <a:cubicBezTo>
                      <a:pt x="174" y="750"/>
                      <a:pt x="173" y="751"/>
                      <a:pt x="173" y="753"/>
                    </a:cubicBezTo>
                    <a:cubicBezTo>
                      <a:pt x="173" y="754"/>
                      <a:pt x="174" y="755"/>
                      <a:pt x="175" y="756"/>
                    </a:cubicBezTo>
                    <a:cubicBezTo>
                      <a:pt x="180" y="756"/>
                      <a:pt x="185" y="756"/>
                      <a:pt x="190" y="756"/>
                    </a:cubicBezTo>
                    <a:cubicBezTo>
                      <a:pt x="192" y="756"/>
                      <a:pt x="193" y="755"/>
                      <a:pt x="193" y="754"/>
                    </a:cubicBezTo>
                    <a:cubicBezTo>
                      <a:pt x="193" y="752"/>
                      <a:pt x="192" y="751"/>
                      <a:pt x="190" y="751"/>
                    </a:cubicBezTo>
                    <a:close/>
                    <a:moveTo>
                      <a:pt x="220" y="749"/>
                    </a:moveTo>
                    <a:cubicBezTo>
                      <a:pt x="215" y="750"/>
                      <a:pt x="210" y="750"/>
                      <a:pt x="205" y="751"/>
                    </a:cubicBezTo>
                    <a:cubicBezTo>
                      <a:pt x="204" y="751"/>
                      <a:pt x="203" y="752"/>
                      <a:pt x="203" y="753"/>
                    </a:cubicBezTo>
                    <a:cubicBezTo>
                      <a:pt x="203" y="755"/>
                      <a:pt x="204" y="756"/>
                      <a:pt x="205" y="756"/>
                    </a:cubicBezTo>
                    <a:cubicBezTo>
                      <a:pt x="210" y="755"/>
                      <a:pt x="215" y="755"/>
                      <a:pt x="221" y="754"/>
                    </a:cubicBezTo>
                    <a:cubicBezTo>
                      <a:pt x="222" y="754"/>
                      <a:pt x="223" y="753"/>
                      <a:pt x="223" y="751"/>
                    </a:cubicBezTo>
                    <a:cubicBezTo>
                      <a:pt x="223" y="750"/>
                      <a:pt x="221" y="749"/>
                      <a:pt x="220" y="749"/>
                    </a:cubicBezTo>
                    <a:close/>
                    <a:moveTo>
                      <a:pt x="249" y="744"/>
                    </a:moveTo>
                    <a:cubicBezTo>
                      <a:pt x="244" y="745"/>
                      <a:pt x="239" y="746"/>
                      <a:pt x="235" y="747"/>
                    </a:cubicBezTo>
                    <a:cubicBezTo>
                      <a:pt x="233" y="747"/>
                      <a:pt x="232" y="749"/>
                      <a:pt x="233" y="750"/>
                    </a:cubicBezTo>
                    <a:cubicBezTo>
                      <a:pt x="233" y="751"/>
                      <a:pt x="234" y="752"/>
                      <a:pt x="235" y="752"/>
                    </a:cubicBezTo>
                    <a:cubicBezTo>
                      <a:pt x="240" y="751"/>
                      <a:pt x="245" y="750"/>
                      <a:pt x="250" y="749"/>
                    </a:cubicBezTo>
                    <a:cubicBezTo>
                      <a:pt x="252" y="748"/>
                      <a:pt x="252" y="747"/>
                      <a:pt x="252" y="745"/>
                    </a:cubicBezTo>
                    <a:cubicBezTo>
                      <a:pt x="252" y="744"/>
                      <a:pt x="250" y="743"/>
                      <a:pt x="249" y="744"/>
                    </a:cubicBezTo>
                    <a:close/>
                    <a:moveTo>
                      <a:pt x="245" y="767"/>
                    </a:moveTo>
                    <a:cubicBezTo>
                      <a:pt x="246" y="763"/>
                      <a:pt x="248" y="758"/>
                      <a:pt x="251" y="754"/>
                    </a:cubicBezTo>
                    <a:cubicBezTo>
                      <a:pt x="252" y="753"/>
                      <a:pt x="251" y="751"/>
                      <a:pt x="250" y="751"/>
                    </a:cubicBezTo>
                    <a:cubicBezTo>
                      <a:pt x="249" y="750"/>
                      <a:pt x="247" y="750"/>
                      <a:pt x="247" y="751"/>
                    </a:cubicBezTo>
                    <a:cubicBezTo>
                      <a:pt x="244" y="756"/>
                      <a:pt x="242" y="761"/>
                      <a:pt x="240" y="766"/>
                    </a:cubicBezTo>
                    <a:cubicBezTo>
                      <a:pt x="240" y="767"/>
                      <a:pt x="241" y="768"/>
                      <a:pt x="242" y="769"/>
                    </a:cubicBezTo>
                    <a:cubicBezTo>
                      <a:pt x="243" y="769"/>
                      <a:pt x="245" y="768"/>
                      <a:pt x="245" y="767"/>
                    </a:cubicBezTo>
                    <a:close/>
                    <a:moveTo>
                      <a:pt x="244" y="796"/>
                    </a:moveTo>
                    <a:cubicBezTo>
                      <a:pt x="243" y="791"/>
                      <a:pt x="243" y="787"/>
                      <a:pt x="243" y="783"/>
                    </a:cubicBezTo>
                    <a:cubicBezTo>
                      <a:pt x="243" y="782"/>
                      <a:pt x="243" y="782"/>
                      <a:pt x="243" y="781"/>
                    </a:cubicBezTo>
                    <a:cubicBezTo>
                      <a:pt x="243" y="780"/>
                      <a:pt x="242" y="779"/>
                      <a:pt x="241" y="779"/>
                    </a:cubicBezTo>
                    <a:cubicBezTo>
                      <a:pt x="239" y="779"/>
                      <a:pt x="238" y="780"/>
                      <a:pt x="238" y="781"/>
                    </a:cubicBezTo>
                    <a:cubicBezTo>
                      <a:pt x="238" y="782"/>
                      <a:pt x="238" y="782"/>
                      <a:pt x="238" y="783"/>
                    </a:cubicBezTo>
                    <a:cubicBezTo>
                      <a:pt x="238" y="787"/>
                      <a:pt x="238" y="792"/>
                      <a:pt x="239" y="797"/>
                    </a:cubicBezTo>
                    <a:cubicBezTo>
                      <a:pt x="239" y="798"/>
                      <a:pt x="241" y="799"/>
                      <a:pt x="242" y="799"/>
                    </a:cubicBezTo>
                    <a:cubicBezTo>
                      <a:pt x="243" y="798"/>
                      <a:pt x="244" y="797"/>
                      <a:pt x="244" y="796"/>
                    </a:cubicBezTo>
                    <a:close/>
                    <a:moveTo>
                      <a:pt x="253" y="824"/>
                    </a:moveTo>
                    <a:cubicBezTo>
                      <a:pt x="251" y="819"/>
                      <a:pt x="249" y="814"/>
                      <a:pt x="248" y="810"/>
                    </a:cubicBezTo>
                    <a:cubicBezTo>
                      <a:pt x="247" y="809"/>
                      <a:pt x="246" y="808"/>
                      <a:pt x="245" y="808"/>
                    </a:cubicBezTo>
                    <a:cubicBezTo>
                      <a:pt x="243" y="809"/>
                      <a:pt x="243" y="810"/>
                      <a:pt x="243" y="811"/>
                    </a:cubicBezTo>
                    <a:cubicBezTo>
                      <a:pt x="245" y="816"/>
                      <a:pt x="247" y="821"/>
                      <a:pt x="249" y="826"/>
                    </a:cubicBezTo>
                    <a:cubicBezTo>
                      <a:pt x="249" y="827"/>
                      <a:pt x="251" y="827"/>
                      <a:pt x="252" y="827"/>
                    </a:cubicBezTo>
                    <a:cubicBezTo>
                      <a:pt x="253" y="826"/>
                      <a:pt x="254" y="825"/>
                      <a:pt x="253" y="824"/>
                    </a:cubicBezTo>
                    <a:close/>
                    <a:moveTo>
                      <a:pt x="268" y="849"/>
                    </a:moveTo>
                    <a:cubicBezTo>
                      <a:pt x="265" y="845"/>
                      <a:pt x="263" y="841"/>
                      <a:pt x="260" y="837"/>
                    </a:cubicBezTo>
                    <a:cubicBezTo>
                      <a:pt x="259" y="835"/>
                      <a:pt x="258" y="835"/>
                      <a:pt x="257" y="836"/>
                    </a:cubicBezTo>
                    <a:cubicBezTo>
                      <a:pt x="256" y="836"/>
                      <a:pt x="255" y="838"/>
                      <a:pt x="256" y="839"/>
                    </a:cubicBezTo>
                    <a:cubicBezTo>
                      <a:pt x="258" y="844"/>
                      <a:pt x="261" y="848"/>
                      <a:pt x="264" y="852"/>
                    </a:cubicBezTo>
                    <a:cubicBezTo>
                      <a:pt x="265" y="853"/>
                      <a:pt x="266" y="853"/>
                      <a:pt x="267" y="853"/>
                    </a:cubicBezTo>
                    <a:cubicBezTo>
                      <a:pt x="269" y="852"/>
                      <a:pt x="269" y="850"/>
                      <a:pt x="268" y="849"/>
                    </a:cubicBezTo>
                    <a:close/>
                    <a:moveTo>
                      <a:pt x="286" y="873"/>
                    </a:moveTo>
                    <a:cubicBezTo>
                      <a:pt x="283" y="869"/>
                      <a:pt x="280" y="865"/>
                      <a:pt x="277" y="861"/>
                    </a:cubicBezTo>
                    <a:cubicBezTo>
                      <a:pt x="276" y="860"/>
                      <a:pt x="274" y="860"/>
                      <a:pt x="273" y="861"/>
                    </a:cubicBezTo>
                    <a:cubicBezTo>
                      <a:pt x="272" y="862"/>
                      <a:pt x="272" y="863"/>
                      <a:pt x="273" y="864"/>
                    </a:cubicBezTo>
                    <a:cubicBezTo>
                      <a:pt x="276" y="868"/>
                      <a:pt x="279" y="872"/>
                      <a:pt x="282" y="876"/>
                    </a:cubicBezTo>
                    <a:cubicBezTo>
                      <a:pt x="283" y="877"/>
                      <a:pt x="285" y="877"/>
                      <a:pt x="286" y="876"/>
                    </a:cubicBezTo>
                    <a:cubicBezTo>
                      <a:pt x="287" y="875"/>
                      <a:pt x="287" y="874"/>
                      <a:pt x="286" y="873"/>
                    </a:cubicBezTo>
                    <a:close/>
                    <a:moveTo>
                      <a:pt x="307" y="894"/>
                    </a:moveTo>
                    <a:cubicBezTo>
                      <a:pt x="303" y="891"/>
                      <a:pt x="300" y="887"/>
                      <a:pt x="296" y="884"/>
                    </a:cubicBezTo>
                    <a:cubicBezTo>
                      <a:pt x="295" y="883"/>
                      <a:pt x="294" y="883"/>
                      <a:pt x="293" y="884"/>
                    </a:cubicBezTo>
                    <a:cubicBezTo>
                      <a:pt x="292" y="885"/>
                      <a:pt x="292" y="886"/>
                      <a:pt x="293" y="887"/>
                    </a:cubicBezTo>
                    <a:cubicBezTo>
                      <a:pt x="296" y="891"/>
                      <a:pt x="300" y="895"/>
                      <a:pt x="303" y="898"/>
                    </a:cubicBezTo>
                    <a:cubicBezTo>
                      <a:pt x="305" y="899"/>
                      <a:pt x="306" y="899"/>
                      <a:pt x="307" y="898"/>
                    </a:cubicBezTo>
                    <a:cubicBezTo>
                      <a:pt x="308" y="897"/>
                      <a:pt x="308" y="895"/>
                      <a:pt x="307" y="894"/>
                    </a:cubicBezTo>
                    <a:close/>
                    <a:moveTo>
                      <a:pt x="330" y="913"/>
                    </a:moveTo>
                    <a:cubicBezTo>
                      <a:pt x="326" y="910"/>
                      <a:pt x="322" y="907"/>
                      <a:pt x="318" y="904"/>
                    </a:cubicBezTo>
                    <a:cubicBezTo>
                      <a:pt x="317" y="903"/>
                      <a:pt x="316" y="903"/>
                      <a:pt x="315" y="904"/>
                    </a:cubicBezTo>
                    <a:cubicBezTo>
                      <a:pt x="314" y="905"/>
                      <a:pt x="314" y="907"/>
                      <a:pt x="315" y="908"/>
                    </a:cubicBezTo>
                    <a:cubicBezTo>
                      <a:pt x="319" y="911"/>
                      <a:pt x="323" y="914"/>
                      <a:pt x="327" y="917"/>
                    </a:cubicBezTo>
                    <a:cubicBezTo>
                      <a:pt x="328" y="918"/>
                      <a:pt x="330" y="917"/>
                      <a:pt x="331" y="916"/>
                    </a:cubicBezTo>
                    <a:cubicBezTo>
                      <a:pt x="331" y="915"/>
                      <a:pt x="331" y="914"/>
                      <a:pt x="330" y="913"/>
                    </a:cubicBezTo>
                    <a:close/>
                    <a:moveTo>
                      <a:pt x="355" y="929"/>
                    </a:moveTo>
                    <a:cubicBezTo>
                      <a:pt x="351" y="926"/>
                      <a:pt x="346" y="924"/>
                      <a:pt x="342" y="921"/>
                    </a:cubicBezTo>
                    <a:cubicBezTo>
                      <a:pt x="341" y="920"/>
                      <a:pt x="340" y="921"/>
                      <a:pt x="339" y="922"/>
                    </a:cubicBezTo>
                    <a:cubicBezTo>
                      <a:pt x="338" y="923"/>
                      <a:pt x="338" y="925"/>
                      <a:pt x="340" y="925"/>
                    </a:cubicBezTo>
                    <a:cubicBezTo>
                      <a:pt x="344" y="928"/>
                      <a:pt x="348" y="931"/>
                      <a:pt x="352" y="933"/>
                    </a:cubicBezTo>
                    <a:cubicBezTo>
                      <a:pt x="354" y="934"/>
                      <a:pt x="355" y="934"/>
                      <a:pt x="356" y="932"/>
                    </a:cubicBezTo>
                    <a:cubicBezTo>
                      <a:pt x="357" y="931"/>
                      <a:pt x="356" y="930"/>
                      <a:pt x="355" y="929"/>
                    </a:cubicBezTo>
                    <a:close/>
                    <a:moveTo>
                      <a:pt x="381" y="943"/>
                    </a:moveTo>
                    <a:cubicBezTo>
                      <a:pt x="377" y="941"/>
                      <a:pt x="372" y="939"/>
                      <a:pt x="368" y="936"/>
                    </a:cubicBezTo>
                    <a:cubicBezTo>
                      <a:pt x="367" y="936"/>
                      <a:pt x="365" y="936"/>
                      <a:pt x="365" y="937"/>
                    </a:cubicBezTo>
                    <a:cubicBezTo>
                      <a:pt x="364" y="939"/>
                      <a:pt x="364" y="940"/>
                      <a:pt x="366" y="941"/>
                    </a:cubicBezTo>
                    <a:cubicBezTo>
                      <a:pt x="370" y="943"/>
                      <a:pt x="375" y="945"/>
                      <a:pt x="379" y="947"/>
                    </a:cubicBezTo>
                    <a:cubicBezTo>
                      <a:pt x="380" y="948"/>
                      <a:pt x="382" y="947"/>
                      <a:pt x="382" y="946"/>
                    </a:cubicBezTo>
                    <a:cubicBezTo>
                      <a:pt x="383" y="945"/>
                      <a:pt x="383" y="943"/>
                      <a:pt x="381" y="943"/>
                    </a:cubicBezTo>
                    <a:close/>
                    <a:moveTo>
                      <a:pt x="409" y="954"/>
                    </a:moveTo>
                    <a:cubicBezTo>
                      <a:pt x="404" y="952"/>
                      <a:pt x="400" y="951"/>
                      <a:pt x="395" y="949"/>
                    </a:cubicBezTo>
                    <a:cubicBezTo>
                      <a:pt x="394" y="948"/>
                      <a:pt x="392" y="949"/>
                      <a:pt x="392" y="950"/>
                    </a:cubicBezTo>
                    <a:cubicBezTo>
                      <a:pt x="391" y="951"/>
                      <a:pt x="392" y="953"/>
                      <a:pt x="393" y="953"/>
                    </a:cubicBezTo>
                    <a:cubicBezTo>
                      <a:pt x="398" y="955"/>
                      <a:pt x="402" y="957"/>
                      <a:pt x="407" y="959"/>
                    </a:cubicBezTo>
                    <a:cubicBezTo>
                      <a:pt x="408" y="959"/>
                      <a:pt x="410" y="959"/>
                      <a:pt x="410" y="957"/>
                    </a:cubicBezTo>
                    <a:cubicBezTo>
                      <a:pt x="411" y="956"/>
                      <a:pt x="410" y="955"/>
                      <a:pt x="409" y="954"/>
                    </a:cubicBezTo>
                    <a:close/>
                    <a:moveTo>
                      <a:pt x="437" y="962"/>
                    </a:moveTo>
                    <a:cubicBezTo>
                      <a:pt x="433" y="961"/>
                      <a:pt x="428" y="960"/>
                      <a:pt x="423" y="959"/>
                    </a:cubicBezTo>
                    <a:cubicBezTo>
                      <a:pt x="422" y="958"/>
                      <a:pt x="420" y="959"/>
                      <a:pt x="420" y="960"/>
                    </a:cubicBezTo>
                    <a:cubicBezTo>
                      <a:pt x="420" y="962"/>
                      <a:pt x="420" y="963"/>
                      <a:pt x="422" y="963"/>
                    </a:cubicBezTo>
                    <a:cubicBezTo>
                      <a:pt x="426" y="965"/>
                      <a:pt x="431" y="966"/>
                      <a:pt x="436" y="967"/>
                    </a:cubicBezTo>
                    <a:cubicBezTo>
                      <a:pt x="438" y="967"/>
                      <a:pt x="439" y="967"/>
                      <a:pt x="439" y="965"/>
                    </a:cubicBezTo>
                    <a:cubicBezTo>
                      <a:pt x="440" y="964"/>
                      <a:pt x="439" y="963"/>
                      <a:pt x="437" y="962"/>
                    </a:cubicBezTo>
                    <a:close/>
                    <a:moveTo>
                      <a:pt x="467" y="967"/>
                    </a:moveTo>
                    <a:cubicBezTo>
                      <a:pt x="462" y="966"/>
                      <a:pt x="457" y="966"/>
                      <a:pt x="452" y="965"/>
                    </a:cubicBezTo>
                    <a:cubicBezTo>
                      <a:pt x="451" y="965"/>
                      <a:pt x="449" y="966"/>
                      <a:pt x="449" y="967"/>
                    </a:cubicBezTo>
                    <a:cubicBezTo>
                      <a:pt x="449" y="968"/>
                      <a:pt x="450" y="970"/>
                      <a:pt x="451" y="970"/>
                    </a:cubicBezTo>
                    <a:cubicBezTo>
                      <a:pt x="456" y="971"/>
                      <a:pt x="461" y="971"/>
                      <a:pt x="466" y="972"/>
                    </a:cubicBezTo>
                    <a:cubicBezTo>
                      <a:pt x="468" y="972"/>
                      <a:pt x="469" y="971"/>
                      <a:pt x="469" y="970"/>
                    </a:cubicBezTo>
                    <a:cubicBezTo>
                      <a:pt x="469" y="968"/>
                      <a:pt x="468" y="967"/>
                      <a:pt x="467" y="967"/>
                    </a:cubicBezTo>
                    <a:close/>
                    <a:moveTo>
                      <a:pt x="496" y="967"/>
                    </a:moveTo>
                    <a:cubicBezTo>
                      <a:pt x="494" y="968"/>
                      <a:pt x="491" y="968"/>
                      <a:pt x="488" y="968"/>
                    </a:cubicBezTo>
                    <a:cubicBezTo>
                      <a:pt x="487" y="968"/>
                      <a:pt x="486" y="968"/>
                      <a:pt x="485" y="968"/>
                    </a:cubicBezTo>
                    <a:cubicBezTo>
                      <a:pt x="483" y="968"/>
                      <a:pt x="482" y="968"/>
                      <a:pt x="481" y="968"/>
                    </a:cubicBezTo>
                    <a:cubicBezTo>
                      <a:pt x="480" y="968"/>
                      <a:pt x="479" y="969"/>
                      <a:pt x="479" y="970"/>
                    </a:cubicBezTo>
                    <a:cubicBezTo>
                      <a:pt x="479" y="971"/>
                      <a:pt x="480" y="973"/>
                      <a:pt x="481" y="973"/>
                    </a:cubicBezTo>
                    <a:cubicBezTo>
                      <a:pt x="482" y="973"/>
                      <a:pt x="483" y="973"/>
                      <a:pt x="485" y="973"/>
                    </a:cubicBezTo>
                    <a:cubicBezTo>
                      <a:pt x="486" y="973"/>
                      <a:pt x="487" y="973"/>
                      <a:pt x="489" y="973"/>
                    </a:cubicBezTo>
                    <a:cubicBezTo>
                      <a:pt x="491" y="973"/>
                      <a:pt x="494" y="972"/>
                      <a:pt x="496" y="972"/>
                    </a:cubicBezTo>
                    <a:cubicBezTo>
                      <a:pt x="498" y="972"/>
                      <a:pt x="499" y="971"/>
                      <a:pt x="499" y="970"/>
                    </a:cubicBezTo>
                    <a:cubicBezTo>
                      <a:pt x="499" y="968"/>
                      <a:pt x="498" y="967"/>
                      <a:pt x="496" y="967"/>
                    </a:cubicBezTo>
                    <a:close/>
                    <a:moveTo>
                      <a:pt x="526" y="965"/>
                    </a:moveTo>
                    <a:cubicBezTo>
                      <a:pt x="521" y="965"/>
                      <a:pt x="516" y="966"/>
                      <a:pt x="511" y="966"/>
                    </a:cubicBezTo>
                    <a:cubicBezTo>
                      <a:pt x="510" y="966"/>
                      <a:pt x="509" y="968"/>
                      <a:pt x="509" y="969"/>
                    </a:cubicBezTo>
                    <a:cubicBezTo>
                      <a:pt x="509" y="970"/>
                      <a:pt x="510" y="971"/>
                      <a:pt x="512" y="971"/>
                    </a:cubicBezTo>
                    <a:cubicBezTo>
                      <a:pt x="517" y="971"/>
                      <a:pt x="522" y="970"/>
                      <a:pt x="527" y="969"/>
                    </a:cubicBezTo>
                    <a:cubicBezTo>
                      <a:pt x="528" y="969"/>
                      <a:pt x="529" y="968"/>
                      <a:pt x="529" y="967"/>
                    </a:cubicBezTo>
                    <a:cubicBezTo>
                      <a:pt x="528" y="965"/>
                      <a:pt x="527" y="964"/>
                      <a:pt x="526" y="9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grpSp>
        <p:sp>
          <p:nvSpPr>
            <p:cNvPr id="29" name="TextBox 28"/>
            <p:cNvSpPr txBox="1"/>
            <p:nvPr/>
          </p:nvSpPr>
          <p:spPr>
            <a:xfrm>
              <a:off x="3972205" y="1825965"/>
              <a:ext cx="1224121" cy="325701"/>
            </a:xfrm>
            <a:prstGeom prst="rect">
              <a:avLst/>
            </a:prstGeom>
            <a:noFill/>
          </p:spPr>
          <p:txBody>
            <a:bodyPr wrap="square" rtlCol="0">
              <a:spAutoFit/>
            </a:bodyPr>
            <a:lstStyle/>
            <a:p>
              <a:pPr algn="ctr"/>
              <a:r>
                <a:rPr lang="en-US" sz="5000" b="1" i="1">
                  <a:solidFill>
                    <a:srgbClr val="FFFFFF"/>
                  </a:solidFill>
                  <a:latin typeface="Times New Roman" panose="02020603050405020304" pitchFamily="18" charset="0"/>
                  <a:cs typeface="Times New Roman" panose="02020603050405020304" pitchFamily="18" charset="0"/>
                </a:rPr>
                <a:t>Luyện tập</a:t>
              </a:r>
            </a:p>
          </p:txBody>
        </p:sp>
        <p:pic>
          <p:nvPicPr>
            <p:cNvPr id="30" name="Picture 6" descr="Hình minh họa miễn phí về Th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63271" y="990787"/>
              <a:ext cx="1220932" cy="1219888"/>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173301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heel(1)">
                                      <p:cBhvr>
                                        <p:cTn id="7"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par>
              <p:cTn id="8"/>
            </p:par>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F3A7F0C-E0B2-4716-8F49-F02E0B1994CD}"/>
              </a:ext>
            </a:extLst>
          </p:cNvPr>
          <p:cNvSpPr>
            <a:spLocks noGrp="1"/>
          </p:cNvSpPr>
          <p:nvPr>
            <p:ph type="title"/>
          </p:nvPr>
        </p:nvSpPr>
        <p:spPr>
          <a:xfrm>
            <a:off x="410514" y="225699"/>
            <a:ext cx="11077441" cy="1325563"/>
          </a:xfrm>
        </p:spPr>
        <p:txBody>
          <a:bodyPr>
            <a:normAutofit/>
          </a:bodyPr>
          <a:lstStyle/>
          <a:p>
            <a:r>
              <a:rPr lang="en-US" sz="2800" b="1" dirty="0" err="1">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Câu</a:t>
            </a:r>
            <a:r>
              <a:rPr lang="en-US" sz="2800" b="1" dirty="0">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 1</a:t>
            </a:r>
            <a:r>
              <a:rPr lang="en-US" sz="2800" dirty="0">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 </a:t>
            </a:r>
            <a:r>
              <a:rPr lang="vi-VN" sz="2800" dirty="0">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Căn cứ vào nguồn gốc, ngu</a:t>
            </a:r>
            <a:r>
              <a:rPr lang="en-US" sz="2800" dirty="0">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ồ</a:t>
            </a:r>
            <a:r>
              <a:rPr lang="vi-VN" sz="2800" dirty="0">
                <a:solidFill>
                  <a:srgbClr val="FF0000"/>
                </a:solidFill>
                <a:effectLst/>
                <a:latin typeface="#9Slide03 AllRoundGothic" panose="020B0703020202020104" pitchFamily="34" charset="0"/>
                <a:ea typeface="Times New Roman" panose="02020603050405020304" pitchFamily="18" charset="0"/>
                <a:cs typeface="#9Slide03 Arima Madurai Light" panose="00000400000000000000" pitchFamily="2" charset="0"/>
              </a:rPr>
              <a:t>n lực có thể phân loại thành </a:t>
            </a:r>
            <a:br>
              <a:rPr lang="vi-VN" sz="2800" dirty="0">
                <a:solidFill>
                  <a:srgbClr val="FF0000"/>
                </a:solidFill>
                <a:effectLst/>
                <a:latin typeface="#9Slide03 AllRoundGothic" panose="020B0703020202020104" pitchFamily="34" charset="0"/>
                <a:ea typeface="Calibri" panose="020F0502020204030204" pitchFamily="34" charset="0"/>
                <a:cs typeface="#9Slide03 Arima Madurai Light" panose="00000400000000000000" pitchFamily="2" charset="0"/>
              </a:rPr>
            </a:br>
            <a:endParaRPr lang="vi-VN" sz="2800" dirty="0">
              <a:solidFill>
                <a:srgbClr val="FF0000"/>
              </a:solidFill>
              <a:latin typeface="#9Slide03 AllRoundGothic" panose="020B0703020202020104" pitchFamily="34" charset="0"/>
              <a:cs typeface="#9Slide03 Arima Madurai Light" panose="00000400000000000000" pitchFamily="2" charset="0"/>
            </a:endParaRPr>
          </a:p>
        </p:txBody>
      </p:sp>
      <p:sp>
        <p:nvSpPr>
          <p:cNvPr id="5" name="Hộp Văn bản 4">
            <a:extLst>
              <a:ext uri="{FF2B5EF4-FFF2-40B4-BE49-F238E27FC236}">
                <a16:creationId xmlns:a16="http://schemas.microsoft.com/office/drawing/2014/main" id="{65760442-A68D-4811-6CB0-959426FB9832}"/>
              </a:ext>
            </a:extLst>
          </p:cNvPr>
          <p:cNvSpPr txBox="1"/>
          <p:nvPr/>
        </p:nvSpPr>
        <p:spPr>
          <a:xfrm>
            <a:off x="1530752" y="1690688"/>
            <a:ext cx="8261429" cy="553357"/>
          </a:xfrm>
          <a:prstGeom prst="rect">
            <a:avLst/>
          </a:prstGeom>
          <a:noFill/>
          <a:ln>
            <a:solidFill>
              <a:schemeClr val="tx1">
                <a:lumMod val="75000"/>
                <a:lumOff val="25000"/>
              </a:schemeClr>
            </a:solidFill>
          </a:ln>
        </p:spPr>
        <p:txBody>
          <a:bodyPr wrap="square">
            <a:spAutoFit/>
          </a:bodyPr>
          <a:lstStyle/>
          <a:p>
            <a:pPr algn="just">
              <a:lnSpc>
                <a:spcPct val="107000"/>
              </a:lnSpc>
              <a:spcAft>
                <a:spcPts val="800"/>
              </a:spcAft>
              <a:tabLst>
                <a:tab pos="619760" algn="l"/>
              </a:tabLst>
            </a:pPr>
            <a:r>
              <a:rPr lang="en-US" sz="2800" b="1"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A. </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V</a:t>
            </a:r>
            <a:r>
              <a:rPr lang="en-US"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ị</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 trí địa lí, kinh tế - xã hội, trong </a:t>
            </a:r>
            <a:r>
              <a:rPr lang="vi-VN" sz="2800" dirty="0" err="1">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nư</a:t>
            </a:r>
            <a:r>
              <a:rPr lang="en-US"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ớ</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c.</a:t>
            </a:r>
            <a:endParaRPr lang="vi-VN" sz="2800" dirty="0">
              <a:effectLst/>
              <a:latin typeface="#9Slide03 Arima Madurai Light" panose="00000400000000000000" pitchFamily="2" charset="0"/>
              <a:ea typeface="Calibri" panose="020F0502020204030204" pitchFamily="34" charset="0"/>
              <a:cs typeface="#9Slide03 Arima Madurai Light" panose="00000400000000000000" pitchFamily="2" charset="0"/>
            </a:endParaRPr>
          </a:p>
        </p:txBody>
      </p:sp>
      <p:sp>
        <p:nvSpPr>
          <p:cNvPr id="7" name="Hộp Văn bản 6">
            <a:extLst>
              <a:ext uri="{FF2B5EF4-FFF2-40B4-BE49-F238E27FC236}">
                <a16:creationId xmlns:a16="http://schemas.microsoft.com/office/drawing/2014/main" id="{C53208DE-7708-F5EF-9F4A-124ABA236107}"/>
              </a:ext>
            </a:extLst>
          </p:cNvPr>
          <p:cNvSpPr txBox="1"/>
          <p:nvPr/>
        </p:nvSpPr>
        <p:spPr>
          <a:xfrm>
            <a:off x="1530752" y="2461191"/>
            <a:ext cx="8261429" cy="553357"/>
          </a:xfrm>
          <a:prstGeom prst="rect">
            <a:avLst/>
          </a:prstGeom>
          <a:noFill/>
          <a:ln>
            <a:solidFill>
              <a:schemeClr val="tx1">
                <a:lumMod val="75000"/>
                <a:lumOff val="25000"/>
              </a:schemeClr>
            </a:solidFill>
          </a:ln>
        </p:spPr>
        <p:txBody>
          <a:bodyPr wrap="square">
            <a:spAutoFit/>
          </a:bodyPr>
          <a:lstStyle/>
          <a:p>
            <a:pPr algn="just">
              <a:lnSpc>
                <a:spcPct val="107000"/>
              </a:lnSpc>
              <a:spcAft>
                <a:spcPts val="800"/>
              </a:spcAft>
              <a:tabLst>
                <a:tab pos="619760" algn="l"/>
              </a:tabLst>
            </a:pPr>
            <a:r>
              <a:rPr lang="en-US" sz="2800" b="1" dirty="0">
                <a:latin typeface="#9Slide03 Arima Madurai Light" panose="00000400000000000000" pitchFamily="2" charset="0"/>
                <a:ea typeface="Times New Roman" panose="02020603050405020304" pitchFamily="18" charset="0"/>
                <a:cs typeface="#9Slide03 Arima Madurai Light" panose="00000400000000000000" pitchFamily="2" charset="0"/>
              </a:rPr>
              <a:t>B</a:t>
            </a:r>
            <a:r>
              <a:rPr lang="en-US"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 </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Vị trí địa lí, tự </a:t>
            </a:r>
            <a:r>
              <a:rPr lang="vi-VN" sz="2800" dirty="0" err="1">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nhiện</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 kinh tế - xã hội.</a:t>
            </a:r>
            <a:endParaRPr lang="vi-VN" sz="2800" dirty="0">
              <a:effectLst/>
              <a:latin typeface="#9Slide03 Arima Madurai Light" panose="00000400000000000000" pitchFamily="2" charset="0"/>
              <a:ea typeface="Calibri" panose="020F0502020204030204" pitchFamily="34" charset="0"/>
              <a:cs typeface="#9Slide03 Arima Madurai Light" panose="00000400000000000000" pitchFamily="2" charset="0"/>
            </a:endParaRPr>
          </a:p>
        </p:txBody>
      </p:sp>
      <p:sp>
        <p:nvSpPr>
          <p:cNvPr id="9" name="Hộp Văn bản 8">
            <a:extLst>
              <a:ext uri="{FF2B5EF4-FFF2-40B4-BE49-F238E27FC236}">
                <a16:creationId xmlns:a16="http://schemas.microsoft.com/office/drawing/2014/main" id="{E03DE42E-9710-1883-74D6-DF5751CC3985}"/>
              </a:ext>
            </a:extLst>
          </p:cNvPr>
          <p:cNvSpPr txBox="1"/>
          <p:nvPr/>
        </p:nvSpPr>
        <p:spPr>
          <a:xfrm>
            <a:off x="1530752" y="3203289"/>
            <a:ext cx="8261429" cy="553357"/>
          </a:xfrm>
          <a:prstGeom prst="rect">
            <a:avLst/>
          </a:prstGeom>
          <a:noFill/>
          <a:ln>
            <a:solidFill>
              <a:schemeClr val="tx1">
                <a:lumMod val="75000"/>
                <a:lumOff val="25000"/>
              </a:schemeClr>
            </a:solidFill>
          </a:ln>
        </p:spPr>
        <p:txBody>
          <a:bodyPr wrap="square">
            <a:spAutoFit/>
          </a:bodyPr>
          <a:lstStyle/>
          <a:p>
            <a:pPr algn="just">
              <a:lnSpc>
                <a:spcPct val="107000"/>
              </a:lnSpc>
              <a:spcAft>
                <a:spcPts val="800"/>
              </a:spcAft>
            </a:pPr>
            <a:r>
              <a:rPr lang="vi-VN" sz="2800" b="1"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C. </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Vị trí địa lí, kinh tế - xã hội, ngoài nước.</a:t>
            </a:r>
            <a:endParaRPr lang="vi-VN" sz="2800" dirty="0">
              <a:effectLst/>
              <a:latin typeface="#9Slide03 Arima Madurai Light" panose="00000400000000000000" pitchFamily="2" charset="0"/>
              <a:ea typeface="Calibri" panose="020F0502020204030204" pitchFamily="34" charset="0"/>
              <a:cs typeface="#9Slide03 Arima Madurai Light" panose="00000400000000000000" pitchFamily="2" charset="0"/>
            </a:endParaRPr>
          </a:p>
        </p:txBody>
      </p:sp>
      <p:sp>
        <p:nvSpPr>
          <p:cNvPr id="11" name="Hộp Văn bản 10">
            <a:extLst>
              <a:ext uri="{FF2B5EF4-FFF2-40B4-BE49-F238E27FC236}">
                <a16:creationId xmlns:a16="http://schemas.microsoft.com/office/drawing/2014/main" id="{E2767A82-CED4-C827-0FB5-A12BC8A1F68D}"/>
              </a:ext>
            </a:extLst>
          </p:cNvPr>
          <p:cNvSpPr txBox="1"/>
          <p:nvPr/>
        </p:nvSpPr>
        <p:spPr>
          <a:xfrm>
            <a:off x="1530752" y="4022733"/>
            <a:ext cx="8261429" cy="553357"/>
          </a:xfrm>
          <a:prstGeom prst="rect">
            <a:avLst/>
          </a:prstGeom>
          <a:noFill/>
          <a:ln>
            <a:solidFill>
              <a:schemeClr val="tx1">
                <a:lumMod val="75000"/>
                <a:lumOff val="25000"/>
              </a:schemeClr>
            </a:solidFill>
          </a:ln>
        </p:spPr>
        <p:txBody>
          <a:bodyPr wrap="square">
            <a:spAutoFit/>
          </a:bodyPr>
          <a:lstStyle/>
          <a:p>
            <a:pPr algn="just">
              <a:lnSpc>
                <a:spcPct val="107000"/>
              </a:lnSpc>
              <a:spcAft>
                <a:spcPts val="800"/>
              </a:spcAft>
            </a:pPr>
            <a:r>
              <a:rPr lang="vi-VN" sz="2800" b="1"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D</a:t>
            </a:r>
            <a:r>
              <a:rPr lang="vi-VN" sz="2800" dirty="0">
                <a:effectLst/>
                <a:latin typeface="#9Slide03 Arima Madurai Light" panose="00000400000000000000" pitchFamily="2" charset="0"/>
                <a:ea typeface="Times New Roman" panose="02020603050405020304" pitchFamily="18" charset="0"/>
                <a:cs typeface="#9Slide03 Arima Madurai Light" panose="00000400000000000000" pitchFamily="2" charset="0"/>
              </a:rPr>
              <a:t>. Kinh tế - xã hội, trong nước, ngoài nước.</a:t>
            </a:r>
            <a:endParaRPr lang="vi-VN" sz="2800" dirty="0">
              <a:effectLst/>
              <a:latin typeface="#9Slide03 Arima Madurai Light" panose="00000400000000000000" pitchFamily="2" charset="0"/>
              <a:ea typeface="Calibri" panose="020F0502020204030204" pitchFamily="34" charset="0"/>
              <a:cs typeface="#9Slide03 Arima Madurai Light" panose="00000400000000000000" pitchFamily="2" charset="0"/>
            </a:endParaRPr>
          </a:p>
        </p:txBody>
      </p:sp>
    </p:spTree>
    <p:extLst>
      <p:ext uri="{BB962C8B-B14F-4D97-AF65-F5344CB8AC3E}">
        <p14:creationId xmlns:p14="http://schemas.microsoft.com/office/powerpoint/2010/main" val="363463896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5"/>
                                        </p:tgtEl>
                                        <p:attrNameLst>
                                          <p:attrName>style.color</p:attrName>
                                        </p:attrNameLst>
                                      </p:cBhvr>
                                      <p:to>
                                        <a:schemeClr val="bg2"/>
                                      </p:to>
                                    </p:animClr>
                                    <p:animClr clrSpc="rgb" dir="cw">
                                      <p:cBhvr>
                                        <p:cTn id="7" dur="500" fill="hold"/>
                                        <p:tgtEl>
                                          <p:spTgt spid="5"/>
                                        </p:tgtEl>
                                        <p:attrNameLst>
                                          <p:attrName>fillcolor</p:attrName>
                                        </p:attrNameLst>
                                      </p:cBhvr>
                                      <p:to>
                                        <a:schemeClr val="bg2"/>
                                      </p:to>
                                    </p:animClr>
                                    <p:set>
                                      <p:cBhvr>
                                        <p:cTn id="8" dur="500" fill="hold"/>
                                        <p:tgtEl>
                                          <p:spTgt spid="5"/>
                                        </p:tgtEl>
                                        <p:attrNameLst>
                                          <p:attrName>fill.type</p:attrName>
                                        </p:attrNameLst>
                                      </p:cBhvr>
                                      <p:to>
                                        <p:strVal val="solid"/>
                                      </p:to>
                                    </p:set>
                                    <p:set>
                                      <p:cBhvr>
                                        <p:cTn id="9" dur="5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10" restart="whenNotActive" fill="hold" evtFilter="cancelBubble" nodeType="interactiveSeq">
                <p:stCondLst>
                  <p:cond evt="onClick" delay="0">
                    <p:tgtEl>
                      <p:spTgt spid="9"/>
                    </p:tgtEl>
                  </p:cond>
                </p:stCondLst>
                <p:endSync evt="end" delay="0">
                  <p:rtn val="all"/>
                </p:endSync>
                <p:childTnLst>
                  <p:par>
                    <p:cTn id="11" fill="hold">
                      <p:stCondLst>
                        <p:cond delay="0"/>
                      </p:stCondLst>
                      <p:childTnLst>
                        <p:par>
                          <p:cTn id="12" fill="hold">
                            <p:stCondLst>
                              <p:cond delay="0"/>
                            </p:stCondLst>
                            <p:childTnLst>
                              <p:par>
                                <p:cTn id="13" presetID="19" presetClass="emph" presetSubtype="0" fill="hold" grpId="0" nodeType="clickEffect">
                                  <p:stCondLst>
                                    <p:cond delay="0"/>
                                  </p:stCondLst>
                                  <p:childTnLst>
                                    <p:animClr clrSpc="rgb" dir="cw">
                                      <p:cBhvr override="childStyle">
                                        <p:cTn id="14" dur="500" fill="hold"/>
                                        <p:tgtEl>
                                          <p:spTgt spid="9"/>
                                        </p:tgtEl>
                                        <p:attrNameLst>
                                          <p:attrName>style.color</p:attrName>
                                        </p:attrNameLst>
                                      </p:cBhvr>
                                      <p:to>
                                        <a:schemeClr val="bg2"/>
                                      </p:to>
                                    </p:animClr>
                                    <p:animClr clrSpc="rgb" dir="cw">
                                      <p:cBhvr>
                                        <p:cTn id="15" dur="500" fill="hold"/>
                                        <p:tgtEl>
                                          <p:spTgt spid="9"/>
                                        </p:tgtEl>
                                        <p:attrNameLst>
                                          <p:attrName>fillcolor</p:attrName>
                                        </p:attrNameLst>
                                      </p:cBhvr>
                                      <p:to>
                                        <a:schemeClr val="bg2"/>
                                      </p:to>
                                    </p:animClr>
                                    <p:set>
                                      <p:cBhvr>
                                        <p:cTn id="16" dur="500" fill="hold"/>
                                        <p:tgtEl>
                                          <p:spTgt spid="9"/>
                                        </p:tgtEl>
                                        <p:attrNameLst>
                                          <p:attrName>fill.type</p:attrName>
                                        </p:attrNameLst>
                                      </p:cBhvr>
                                      <p:to>
                                        <p:strVal val="solid"/>
                                      </p:to>
                                    </p:set>
                                    <p:set>
                                      <p:cBhvr>
                                        <p:cTn id="17" dur="5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18" restart="whenNotActive" fill="hold" evtFilter="cancelBubble" nodeType="interactiveSeq">
                <p:stCondLst>
                  <p:cond evt="onClick" delay="0">
                    <p:tgtEl>
                      <p:spTgt spid="11"/>
                    </p:tgtEl>
                  </p:cond>
                </p:stCondLst>
                <p:endSync evt="end" delay="0">
                  <p:rtn val="all"/>
                </p:endSync>
                <p:childTnLst>
                  <p:par>
                    <p:cTn id="19" fill="hold">
                      <p:stCondLst>
                        <p:cond delay="0"/>
                      </p:stCondLst>
                      <p:childTnLst>
                        <p:par>
                          <p:cTn id="20" fill="hold">
                            <p:stCondLst>
                              <p:cond delay="0"/>
                            </p:stCondLst>
                            <p:childTnLst>
                              <p:par>
                                <p:cTn id="21" presetID="19" presetClass="emph" presetSubtype="0" fill="hold" grpId="0" nodeType="clickEffect">
                                  <p:stCondLst>
                                    <p:cond delay="0"/>
                                  </p:stCondLst>
                                  <p:childTnLst>
                                    <p:animClr clrSpc="rgb" dir="cw">
                                      <p:cBhvr override="childStyle">
                                        <p:cTn id="22" dur="500" fill="hold"/>
                                        <p:tgtEl>
                                          <p:spTgt spid="11"/>
                                        </p:tgtEl>
                                        <p:attrNameLst>
                                          <p:attrName>style.color</p:attrName>
                                        </p:attrNameLst>
                                      </p:cBhvr>
                                      <p:to>
                                        <a:schemeClr val="bg2"/>
                                      </p:to>
                                    </p:animClr>
                                    <p:animClr clrSpc="rgb" dir="cw">
                                      <p:cBhvr>
                                        <p:cTn id="23" dur="500" fill="hold"/>
                                        <p:tgtEl>
                                          <p:spTgt spid="11"/>
                                        </p:tgtEl>
                                        <p:attrNameLst>
                                          <p:attrName>fillcolor</p:attrName>
                                        </p:attrNameLst>
                                      </p:cBhvr>
                                      <p:to>
                                        <a:schemeClr val="bg2"/>
                                      </p:to>
                                    </p:animClr>
                                    <p:set>
                                      <p:cBhvr>
                                        <p:cTn id="24" dur="500" fill="hold"/>
                                        <p:tgtEl>
                                          <p:spTgt spid="11"/>
                                        </p:tgtEl>
                                        <p:attrNameLst>
                                          <p:attrName>fill.type</p:attrName>
                                        </p:attrNameLst>
                                      </p:cBhvr>
                                      <p:to>
                                        <p:strVal val="solid"/>
                                      </p:to>
                                    </p:set>
                                    <p:set>
                                      <p:cBhvr>
                                        <p:cTn id="25" dur="5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6" restart="whenNotActive" fill="hold" evtFilter="cancelBubble" nodeType="interactiveSeq">
                <p:stCondLst>
                  <p:cond evt="onClick" delay="0">
                    <p:tgtEl>
                      <p:spTgt spid="7"/>
                    </p:tgtEl>
                  </p:cond>
                </p:stCondLst>
                <p:endSync evt="end" delay="0">
                  <p:rtn val="all"/>
                </p:endSync>
                <p:childTnLst>
                  <p:par>
                    <p:cTn id="27" fill="hold">
                      <p:stCondLst>
                        <p:cond delay="0"/>
                      </p:stCondLst>
                      <p:childTnLst>
                        <p:par>
                          <p:cTn id="28" fill="hold">
                            <p:stCondLst>
                              <p:cond delay="0"/>
                            </p:stCondLst>
                            <p:childTnLst>
                              <p:par>
                                <p:cTn id="29" presetID="21" presetClass="emph" presetSubtype="0" fill="hold" grpId="0" nodeType="clickEffect">
                                  <p:stCondLst>
                                    <p:cond delay="0"/>
                                  </p:stCondLst>
                                  <p:childTnLst>
                                    <p:animClr clrSpc="hsl" dir="cw">
                                      <p:cBhvr override="childStyle">
                                        <p:cTn id="30" dur="500" fill="hold"/>
                                        <p:tgtEl>
                                          <p:spTgt spid="7"/>
                                        </p:tgtEl>
                                        <p:attrNameLst>
                                          <p:attrName>style.color</p:attrName>
                                        </p:attrNameLst>
                                      </p:cBhvr>
                                      <p:by>
                                        <p:hsl h="7200000" s="0" l="0"/>
                                      </p:by>
                                    </p:animClr>
                                    <p:animClr clrSpc="hsl" dir="cw">
                                      <p:cBhvr>
                                        <p:cTn id="31" dur="500" fill="hold"/>
                                        <p:tgtEl>
                                          <p:spTgt spid="7"/>
                                        </p:tgtEl>
                                        <p:attrNameLst>
                                          <p:attrName>fillcolor</p:attrName>
                                        </p:attrNameLst>
                                      </p:cBhvr>
                                      <p:by>
                                        <p:hsl h="7200000" s="0" l="0"/>
                                      </p:by>
                                    </p:animClr>
                                    <p:animClr clrSpc="hsl" dir="cw">
                                      <p:cBhvr>
                                        <p:cTn id="32" dur="500" fill="hold"/>
                                        <p:tgtEl>
                                          <p:spTgt spid="7"/>
                                        </p:tgtEl>
                                        <p:attrNameLst>
                                          <p:attrName>stroke.color</p:attrName>
                                        </p:attrNameLst>
                                      </p:cBhvr>
                                      <p:by>
                                        <p:hsl h="7200000" s="0" l="0"/>
                                      </p:by>
                                    </p:animClr>
                                    <p:set>
                                      <p:cBhvr>
                                        <p:cTn id="33" dur="500" fill="hold"/>
                                        <p:tgtEl>
                                          <p:spTgt spid="7"/>
                                        </p:tgtEl>
                                        <p:attrNameLst>
                                          <p:attrName>fill.type</p:attrName>
                                        </p:attrNameLst>
                                      </p:cBhvr>
                                      <p:to>
                                        <p:strVal val="solid"/>
                                      </p:to>
                                    </p:set>
                                  </p:childTnLst>
                                  <p:subTnLst>
                                    <p:animClr clrSpc="rgb" dir="cw">
                                      <p:cBhvr override="childStyle">
                                        <p:cTn dur="1" fill="hold" display="0" masterRel="nextClick" afterEffect="1"/>
                                        <p:tgtEl>
                                          <p:spTgt spid="7"/>
                                        </p:tgtEl>
                                        <p:attrNameLst>
                                          <p:attrName>ppt_c</p:attrName>
                                        </p:attrNameLst>
                                      </p:cBhvr>
                                      <p:to>
                                        <a:schemeClr val="bg2"/>
                                      </p:to>
                                    </p:animClr>
                                    <p:audio>
                                      <p:cMediaNode>
                                        <p:cTn display="0" masterRel="sameClick">
                                          <p:stCondLst>
                                            <p:cond evt="begin" delay="0">
                                              <p:tn val="29"/>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7"/>
                  </p:tgtEl>
                </p:cond>
              </p:nextCondLst>
            </p:seq>
          </p:childTnLst>
        </p:cTn>
      </p:par>
    </p:tnLst>
    <p:bldLst>
      <p:bldP spid="5" grpId="0" animBg="1"/>
      <p:bldP spid="7" grpId="0" animBg="1"/>
      <p:bldP spid="9"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AF8B652-D901-A510-A072-23AD5F026360}"/>
              </a:ext>
            </a:extLst>
          </p:cNvPr>
          <p:cNvSpPr>
            <a:spLocks noGrp="1"/>
          </p:cNvSpPr>
          <p:nvPr>
            <p:ph type="title"/>
          </p:nvPr>
        </p:nvSpPr>
        <p:spPr>
          <a:xfrm>
            <a:off x="836271" y="1507629"/>
            <a:ext cx="10515600" cy="1325563"/>
          </a:xfrm>
        </p:spPr>
        <p:txBody>
          <a:bodyPr>
            <a:normAutofit/>
          </a:bodyPr>
          <a:lstStyle/>
          <a:p>
            <a:r>
              <a:rPr lang="en-US" sz="2800" dirty="0" err="1">
                <a:solidFill>
                  <a:srgbClr val="FF0000"/>
                </a:solidFill>
                <a:latin typeface="#9Slide03 AllRoundGothic" panose="020B0703020202020104" pitchFamily="34" charset="0"/>
              </a:rPr>
              <a:t>Câu</a:t>
            </a:r>
            <a:r>
              <a:rPr lang="en-US" sz="2800" dirty="0">
                <a:solidFill>
                  <a:srgbClr val="FF0000"/>
                </a:solidFill>
                <a:latin typeface="#9Slide03 AllRoundGothic" panose="020B0703020202020104" pitchFamily="34" charset="0"/>
              </a:rPr>
              <a:t> 2. </a:t>
            </a:r>
            <a:r>
              <a:rPr lang="vi-VN" sz="2800" dirty="0">
                <a:solidFill>
                  <a:srgbClr val="FF0000"/>
                </a:solidFill>
                <a:effectLst/>
                <a:latin typeface="#9Slide03 AllRoundGothic" panose="020B0703020202020104" pitchFamily="34" charset="0"/>
                <a:ea typeface="Times New Roman" panose="02020603050405020304" pitchFamily="18" charset="0"/>
              </a:rPr>
              <a:t>Nguồn lực nào sau đây tạo thuận lợi (hay khó khăn) trong việc tiếp cận giữa các vùng trong một </a:t>
            </a:r>
            <a:r>
              <a:rPr lang="vi-VN" sz="2800" dirty="0" err="1">
                <a:solidFill>
                  <a:srgbClr val="FF0000"/>
                </a:solidFill>
                <a:effectLst/>
                <a:latin typeface="#9Slide03 AllRoundGothic" panose="020B0703020202020104" pitchFamily="34" charset="0"/>
                <a:ea typeface="Times New Roman" panose="02020603050405020304" pitchFamily="18" charset="0"/>
              </a:rPr>
              <a:t>nư</a:t>
            </a:r>
            <a:r>
              <a:rPr lang="en-US" sz="2800" dirty="0">
                <a:solidFill>
                  <a:srgbClr val="FF0000"/>
                </a:solidFill>
                <a:effectLst/>
                <a:latin typeface="#9Slide03 AllRoundGothic" panose="020B0703020202020104" pitchFamily="34" charset="0"/>
                <a:ea typeface="Times New Roman" panose="02020603050405020304" pitchFamily="18" charset="0"/>
              </a:rPr>
              <a:t>ớ</a:t>
            </a:r>
            <a:r>
              <a:rPr lang="vi-VN" sz="2800" dirty="0">
                <a:solidFill>
                  <a:srgbClr val="FF0000"/>
                </a:solidFill>
                <a:effectLst/>
                <a:latin typeface="#9Slide03 AllRoundGothic" panose="020B0703020202020104" pitchFamily="34" charset="0"/>
                <a:ea typeface="Times New Roman" panose="02020603050405020304" pitchFamily="18" charset="0"/>
              </a:rPr>
              <a:t>c</a:t>
            </a:r>
            <a:endParaRPr lang="vi-VN" sz="2800" dirty="0">
              <a:solidFill>
                <a:srgbClr val="FF0000"/>
              </a:solidFill>
              <a:latin typeface="#9Slide03 AllRoundGothic" panose="020B0703020202020104" pitchFamily="34" charset="0"/>
            </a:endParaRPr>
          </a:p>
        </p:txBody>
      </p:sp>
      <p:sp>
        <p:nvSpPr>
          <p:cNvPr id="5" name="Hộp Văn bản 4">
            <a:extLst>
              <a:ext uri="{FF2B5EF4-FFF2-40B4-BE49-F238E27FC236}">
                <a16:creationId xmlns:a16="http://schemas.microsoft.com/office/drawing/2014/main" id="{85A25E21-1DB2-8BD9-D904-366E1D971C58}"/>
              </a:ext>
            </a:extLst>
          </p:cNvPr>
          <p:cNvSpPr txBox="1"/>
          <p:nvPr/>
        </p:nvSpPr>
        <p:spPr>
          <a:xfrm>
            <a:off x="1762247" y="1925245"/>
            <a:ext cx="5703424" cy="670440"/>
          </a:xfrm>
          <a:prstGeom prst="rect">
            <a:avLst/>
          </a:prstGeom>
          <a:noFill/>
        </p:spPr>
        <p:txBody>
          <a:bodyPr wrap="square">
            <a:spAutoFit/>
          </a:bodyPr>
          <a:lstStyle/>
          <a:p>
            <a:pPr>
              <a:lnSpc>
                <a:spcPct val="107000"/>
              </a:lnSpc>
              <a:spcAft>
                <a:spcPts val="800"/>
              </a:spcAft>
              <a:tabLst>
                <a:tab pos="1986915" algn="l"/>
              </a:tabLst>
            </a:pPr>
            <a:r>
              <a:rPr lang="vi-VN"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2F602399-0D1A-91AB-3685-987AFFE576CC}"/>
              </a:ext>
            </a:extLst>
          </p:cNvPr>
          <p:cNvSpPr txBox="1"/>
          <p:nvPr/>
        </p:nvSpPr>
        <p:spPr>
          <a:xfrm>
            <a:off x="2866731" y="2989198"/>
            <a:ext cx="6094070" cy="523220"/>
          </a:xfrm>
          <a:prstGeom prst="rect">
            <a:avLst/>
          </a:prstGeom>
          <a:noFill/>
        </p:spPr>
        <p:txBody>
          <a:bodyPr wrap="square">
            <a:spAutoFit/>
          </a:bodyPr>
          <a:lstStyle/>
          <a:p>
            <a:r>
              <a:rPr lang="vi-VN" sz="2800" b="1" dirty="0">
                <a:effectLst/>
                <a:latin typeface="#9Slide03 AmpleSoft" panose="02000000000000000000" pitchFamily="2" charset="0"/>
                <a:ea typeface="Times New Roman" panose="02020603050405020304" pitchFamily="18" charset="0"/>
                <a:cs typeface="Times New Roman" panose="02020603050405020304" pitchFamily="18" charset="0"/>
              </a:rPr>
              <a:t>A. </a:t>
            </a: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Đất đai, biển.	</a:t>
            </a:r>
            <a:endParaRPr lang="vi-VN" sz="2800" dirty="0">
              <a:latin typeface="#9Slide03 AmpleSoft" panose="02000000000000000000" pitchFamily="2" charset="0"/>
            </a:endParaRPr>
          </a:p>
        </p:txBody>
      </p:sp>
      <p:sp>
        <p:nvSpPr>
          <p:cNvPr id="9" name="Hộp Văn bản 8">
            <a:extLst>
              <a:ext uri="{FF2B5EF4-FFF2-40B4-BE49-F238E27FC236}">
                <a16:creationId xmlns:a16="http://schemas.microsoft.com/office/drawing/2014/main" id="{8470C028-D79F-F088-71CB-F3C5008A0D96}"/>
              </a:ext>
            </a:extLst>
          </p:cNvPr>
          <p:cNvSpPr txBox="1"/>
          <p:nvPr/>
        </p:nvSpPr>
        <p:spPr>
          <a:xfrm>
            <a:off x="836271" y="3586986"/>
            <a:ext cx="6094070" cy="530594"/>
          </a:xfrm>
          <a:prstGeom prst="rect">
            <a:avLst/>
          </a:prstGeom>
          <a:noFill/>
        </p:spPr>
        <p:txBody>
          <a:bodyPr wrap="square">
            <a:spAutoFit/>
          </a:bodyPr>
          <a:lstStyle/>
          <a:p>
            <a:pPr>
              <a:lnSpc>
                <a:spcPct val="107000"/>
              </a:lnSpc>
              <a:spcAft>
                <a:spcPts val="800"/>
              </a:spcAft>
              <a:tabLst>
                <a:tab pos="1986915" algn="l"/>
              </a:tabLst>
            </a:pP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	</a:t>
            </a:r>
            <a:r>
              <a:rPr lang="en-US" sz="2800" b="1" dirty="0">
                <a:latin typeface="#9Slide03 AmpleSoft" panose="02000000000000000000" pitchFamily="2" charset="0"/>
                <a:ea typeface="Times New Roman" panose="02020603050405020304" pitchFamily="18" charset="0"/>
                <a:cs typeface="Times New Roman" panose="02020603050405020304" pitchFamily="18" charset="0"/>
              </a:rPr>
              <a:t>B</a:t>
            </a: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 V</a:t>
            </a:r>
            <a:r>
              <a:rPr lang="en-US" sz="2800" dirty="0">
                <a:effectLst/>
                <a:latin typeface="#9Slide03 AmpleSoft" panose="02000000000000000000" pitchFamily="2" charset="0"/>
                <a:ea typeface="Times New Roman" panose="02020603050405020304" pitchFamily="18" charset="0"/>
                <a:cs typeface="Times New Roman" panose="02020603050405020304" pitchFamily="18" charset="0"/>
              </a:rPr>
              <a:t>ị</a:t>
            </a: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 trí địa lí.</a:t>
            </a:r>
            <a:endParaRPr lang="vi-VN" sz="2800" dirty="0">
              <a:effectLst/>
              <a:latin typeface="#9Slide03 AmpleSoft" panose="02000000000000000000" pitchFamily="2" charset="0"/>
              <a:ea typeface="Calibri" panose="020F0502020204030204" pitchFamily="34" charset="0"/>
              <a:cs typeface="Times New Roman" panose="02020603050405020304" pitchFamily="18" charset="0"/>
            </a:endParaRPr>
          </a:p>
        </p:txBody>
      </p:sp>
      <p:sp>
        <p:nvSpPr>
          <p:cNvPr id="11" name="Hộp Văn bản 10">
            <a:extLst>
              <a:ext uri="{FF2B5EF4-FFF2-40B4-BE49-F238E27FC236}">
                <a16:creationId xmlns:a16="http://schemas.microsoft.com/office/drawing/2014/main" id="{C1C1A1DE-182E-71A8-F2FE-3C5EC4A28505}"/>
              </a:ext>
            </a:extLst>
          </p:cNvPr>
          <p:cNvSpPr txBox="1"/>
          <p:nvPr/>
        </p:nvSpPr>
        <p:spPr>
          <a:xfrm>
            <a:off x="2866731" y="4251742"/>
            <a:ext cx="6094070" cy="523220"/>
          </a:xfrm>
          <a:prstGeom prst="rect">
            <a:avLst/>
          </a:prstGeom>
          <a:noFill/>
        </p:spPr>
        <p:txBody>
          <a:bodyPr wrap="square">
            <a:spAutoFit/>
          </a:bodyPr>
          <a:lstStyle/>
          <a:p>
            <a:r>
              <a:rPr lang="vi-VN" sz="2800" b="1" dirty="0">
                <a:effectLst/>
                <a:latin typeface="#9Slide03 AmpleSoft" panose="02000000000000000000" pitchFamily="2" charset="0"/>
                <a:ea typeface="Times New Roman" panose="02020603050405020304" pitchFamily="18" charset="0"/>
                <a:cs typeface="Times New Roman" panose="02020603050405020304" pitchFamily="18" charset="0"/>
              </a:rPr>
              <a:t>C. </a:t>
            </a: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Khoa học.</a:t>
            </a:r>
            <a:endParaRPr lang="vi-VN" sz="2800" dirty="0">
              <a:latin typeface="#9Slide03 AmpleSoft" panose="02000000000000000000" pitchFamily="2" charset="0"/>
            </a:endParaRPr>
          </a:p>
        </p:txBody>
      </p:sp>
      <p:sp>
        <p:nvSpPr>
          <p:cNvPr id="13" name="Hộp Văn bản 12">
            <a:extLst>
              <a:ext uri="{FF2B5EF4-FFF2-40B4-BE49-F238E27FC236}">
                <a16:creationId xmlns:a16="http://schemas.microsoft.com/office/drawing/2014/main" id="{9F0E8BC4-D0F2-FCA9-E158-7F3FDA0D544C}"/>
              </a:ext>
            </a:extLst>
          </p:cNvPr>
          <p:cNvSpPr txBox="1"/>
          <p:nvPr/>
        </p:nvSpPr>
        <p:spPr>
          <a:xfrm>
            <a:off x="2866731" y="4924276"/>
            <a:ext cx="6094070" cy="523220"/>
          </a:xfrm>
          <a:prstGeom prst="rect">
            <a:avLst/>
          </a:prstGeom>
          <a:noFill/>
        </p:spPr>
        <p:txBody>
          <a:bodyPr wrap="square">
            <a:spAutoFit/>
          </a:bodyPr>
          <a:lstStyle/>
          <a:p>
            <a:r>
              <a:rPr lang="vi-VN" sz="2800" b="1" dirty="0">
                <a:effectLst/>
                <a:latin typeface="#9Slide03 AmpleSoft" panose="02000000000000000000" pitchFamily="2" charset="0"/>
                <a:ea typeface="Times New Roman" panose="02020603050405020304" pitchFamily="18" charset="0"/>
                <a:cs typeface="Times New Roman" panose="02020603050405020304" pitchFamily="18" charset="0"/>
              </a:rPr>
              <a:t>D</a:t>
            </a:r>
            <a:r>
              <a:rPr lang="vi-VN" sz="2800" dirty="0">
                <a:effectLst/>
                <a:latin typeface="#9Slide03 AmpleSoft" panose="02000000000000000000" pitchFamily="2" charset="0"/>
                <a:ea typeface="Times New Roman" panose="02020603050405020304" pitchFamily="18" charset="0"/>
                <a:cs typeface="Times New Roman" panose="02020603050405020304" pitchFamily="18" charset="0"/>
              </a:rPr>
              <a:t>. Lao động.</a:t>
            </a:r>
            <a:endParaRPr lang="vi-VN" sz="2800" dirty="0">
              <a:latin typeface="#9Slide03 AmpleSoft" panose="02000000000000000000" pitchFamily="2" charset="0"/>
            </a:endParaRPr>
          </a:p>
        </p:txBody>
      </p:sp>
    </p:spTree>
    <p:extLst>
      <p:ext uri="{BB962C8B-B14F-4D97-AF65-F5344CB8AC3E}">
        <p14:creationId xmlns:p14="http://schemas.microsoft.com/office/powerpoint/2010/main" val="337476355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7"/>
                                        </p:tgtEl>
                                        <p:attrNameLst>
                                          <p:attrName>style.color</p:attrName>
                                        </p:attrNameLst>
                                      </p:cBhvr>
                                      <p:to>
                                        <a:schemeClr val="bg2"/>
                                      </p:to>
                                    </p:animClr>
                                    <p:animClr clrSpc="rgb" dir="cw">
                                      <p:cBhvr>
                                        <p:cTn id="7" dur="500" fill="hold"/>
                                        <p:tgtEl>
                                          <p:spTgt spid="7"/>
                                        </p:tgtEl>
                                        <p:attrNameLst>
                                          <p:attrName>fillcolor</p:attrName>
                                        </p:attrNameLst>
                                      </p:cBhvr>
                                      <p:to>
                                        <a:schemeClr val="bg2"/>
                                      </p:to>
                                    </p:animClr>
                                    <p:set>
                                      <p:cBhvr>
                                        <p:cTn id="8" dur="500" fill="hold"/>
                                        <p:tgtEl>
                                          <p:spTgt spid="7"/>
                                        </p:tgtEl>
                                        <p:attrNameLst>
                                          <p:attrName>fill.type</p:attrName>
                                        </p:attrNameLst>
                                      </p:cBhvr>
                                      <p:to>
                                        <p:strVal val="solid"/>
                                      </p:to>
                                    </p:set>
                                    <p:set>
                                      <p:cBhvr>
                                        <p:cTn id="9" dur="500" fill="hold"/>
                                        <p:tgtEl>
                                          <p:spTgt spid="7"/>
                                        </p:tgtEl>
                                        <p:attrNameLst>
                                          <p:attrName>fill.on</p:attrName>
                                        </p:attrNameLst>
                                      </p:cBhvr>
                                      <p:to>
                                        <p:strVal val="true"/>
                                      </p:to>
                                    </p:set>
                                  </p:childTnLst>
                                </p:cTn>
                              </p:par>
                            </p:childTnLst>
                          </p:cTn>
                        </p:par>
                      </p:childTnLst>
                    </p:cTn>
                  </p:par>
                </p:childTnLst>
              </p:cTn>
              <p:nextCondLst>
                <p:cond evt="onClick" delay="0">
                  <p:tgtEl>
                    <p:spTgt spid="7"/>
                  </p:tgtEl>
                </p:cond>
              </p:nextCondLst>
            </p:seq>
            <p:seq concurrent="1" nextAc="seek">
              <p:cTn id="10" restart="whenNotActive" fill="hold" evtFilter="cancelBubble" nodeType="interactiveSeq">
                <p:stCondLst>
                  <p:cond evt="onClick" delay="0">
                    <p:tgtEl>
                      <p:spTgt spid="11"/>
                    </p:tgtEl>
                  </p:cond>
                </p:stCondLst>
                <p:endSync evt="end" delay="0">
                  <p:rtn val="all"/>
                </p:endSync>
                <p:childTnLst>
                  <p:par>
                    <p:cTn id="11" fill="hold">
                      <p:stCondLst>
                        <p:cond delay="0"/>
                      </p:stCondLst>
                      <p:childTnLst>
                        <p:par>
                          <p:cTn id="12" fill="hold">
                            <p:stCondLst>
                              <p:cond delay="0"/>
                            </p:stCondLst>
                            <p:childTnLst>
                              <p:par>
                                <p:cTn id="13" presetID="19" presetClass="emph" presetSubtype="0" fill="hold" grpId="0" nodeType="clickEffect">
                                  <p:stCondLst>
                                    <p:cond delay="0"/>
                                  </p:stCondLst>
                                  <p:childTnLst>
                                    <p:animClr clrSpc="rgb" dir="cw">
                                      <p:cBhvr override="childStyle">
                                        <p:cTn id="14" dur="500" fill="hold"/>
                                        <p:tgtEl>
                                          <p:spTgt spid="11"/>
                                        </p:tgtEl>
                                        <p:attrNameLst>
                                          <p:attrName>style.color</p:attrName>
                                        </p:attrNameLst>
                                      </p:cBhvr>
                                      <p:to>
                                        <a:schemeClr val="bg2"/>
                                      </p:to>
                                    </p:animClr>
                                    <p:animClr clrSpc="rgb" dir="cw">
                                      <p:cBhvr>
                                        <p:cTn id="15" dur="500" fill="hold"/>
                                        <p:tgtEl>
                                          <p:spTgt spid="11"/>
                                        </p:tgtEl>
                                        <p:attrNameLst>
                                          <p:attrName>fillcolor</p:attrName>
                                        </p:attrNameLst>
                                      </p:cBhvr>
                                      <p:to>
                                        <a:schemeClr val="bg2"/>
                                      </p:to>
                                    </p:animClr>
                                    <p:set>
                                      <p:cBhvr>
                                        <p:cTn id="16" dur="500" fill="hold"/>
                                        <p:tgtEl>
                                          <p:spTgt spid="11"/>
                                        </p:tgtEl>
                                        <p:attrNameLst>
                                          <p:attrName>fill.type</p:attrName>
                                        </p:attrNameLst>
                                      </p:cBhvr>
                                      <p:to>
                                        <p:strVal val="solid"/>
                                      </p:to>
                                    </p:set>
                                    <p:set>
                                      <p:cBhvr>
                                        <p:cTn id="17" dur="5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8" restart="whenNotActive" fill="hold" evtFilter="cancelBubble" nodeType="interactiveSeq">
                <p:stCondLst>
                  <p:cond evt="onClick" delay="0">
                    <p:tgtEl>
                      <p:spTgt spid="9"/>
                    </p:tgtEl>
                  </p:cond>
                </p:stCondLst>
                <p:endSync evt="end" delay="0">
                  <p:rtn val="all"/>
                </p:endSync>
                <p:childTnLst>
                  <p:par>
                    <p:cTn id="19" fill="hold">
                      <p:stCondLst>
                        <p:cond delay="0"/>
                      </p:stCondLst>
                      <p:childTnLst>
                        <p:par>
                          <p:cTn id="20" fill="hold">
                            <p:stCondLst>
                              <p:cond delay="0"/>
                            </p:stCondLst>
                            <p:childTnLst>
                              <p:par>
                                <p:cTn id="21" presetID="21" presetClass="emph" presetSubtype="0" fill="hold" grpId="0" nodeType="clickEffect">
                                  <p:stCondLst>
                                    <p:cond delay="0"/>
                                  </p:stCondLst>
                                  <p:childTnLst>
                                    <p:animClr clrSpc="hsl" dir="cw">
                                      <p:cBhvr override="childStyle">
                                        <p:cTn id="22" dur="500" fill="hold"/>
                                        <p:tgtEl>
                                          <p:spTgt spid="9"/>
                                        </p:tgtEl>
                                        <p:attrNameLst>
                                          <p:attrName>style.color</p:attrName>
                                        </p:attrNameLst>
                                      </p:cBhvr>
                                      <p:by>
                                        <p:hsl h="7200000" s="0" l="0"/>
                                      </p:by>
                                    </p:animClr>
                                    <p:animClr clrSpc="hsl" dir="cw">
                                      <p:cBhvr>
                                        <p:cTn id="23" dur="500" fill="hold"/>
                                        <p:tgtEl>
                                          <p:spTgt spid="9"/>
                                        </p:tgtEl>
                                        <p:attrNameLst>
                                          <p:attrName>fillcolor</p:attrName>
                                        </p:attrNameLst>
                                      </p:cBhvr>
                                      <p:by>
                                        <p:hsl h="7200000" s="0" l="0"/>
                                      </p:by>
                                    </p:animClr>
                                    <p:animClr clrSpc="hsl" dir="cw">
                                      <p:cBhvr>
                                        <p:cTn id="24" dur="500" fill="hold"/>
                                        <p:tgtEl>
                                          <p:spTgt spid="9"/>
                                        </p:tgtEl>
                                        <p:attrNameLst>
                                          <p:attrName>stroke.color</p:attrName>
                                        </p:attrNameLst>
                                      </p:cBhvr>
                                      <p:by>
                                        <p:hsl h="7200000" s="0" l="0"/>
                                      </p:by>
                                    </p:animClr>
                                    <p:set>
                                      <p:cBhvr>
                                        <p:cTn id="25" dur="500" fill="hold"/>
                                        <p:tgtEl>
                                          <p:spTgt spid="9"/>
                                        </p:tgtEl>
                                        <p:attrNameLst>
                                          <p:attrName>fill.type</p:attrName>
                                        </p:attrNameLst>
                                      </p:cBhvr>
                                      <p:to>
                                        <p:strVal val="solid"/>
                                      </p:to>
                                    </p:set>
                                  </p:childTnLst>
                                  <p:subTnLst>
                                    <p:animClr clrSpc="rgb" dir="cw">
                                      <p:cBhvr override="childStyle">
                                        <p:cTn dur="1" fill="hold" display="0" masterRel="nextClick" afterEffect="1"/>
                                        <p:tgtEl>
                                          <p:spTgt spid="9"/>
                                        </p:tgtEl>
                                        <p:attrNameLst>
                                          <p:attrName>ppt_c</p:attrName>
                                        </p:attrNameLst>
                                      </p:cBhvr>
                                      <p:to>
                                        <a:schemeClr val="bg2"/>
                                      </p:to>
                                    </p:animClr>
                                    <p:audio>
                                      <p:cMediaNode>
                                        <p:cTn display="0" masterRel="sameClick">
                                          <p:stCondLst>
                                            <p:cond evt="begin" delay="0">
                                              <p:tn val="21"/>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9"/>
                  </p:tgtEl>
                </p:cond>
              </p:nextCondLst>
            </p:seq>
            <p:seq concurrent="1" nextAc="seek">
              <p:cTn id="26" restart="whenNotActive" fill="hold" evtFilter="cancelBubble" nodeType="interactiveSeq">
                <p:stCondLst>
                  <p:cond evt="onClick" delay="0">
                    <p:tgtEl>
                      <p:spTgt spid="13"/>
                    </p:tgtEl>
                  </p:cond>
                </p:stCondLst>
                <p:endSync evt="end" delay="0">
                  <p:rtn val="all"/>
                </p:endSync>
                <p:childTnLst>
                  <p:par>
                    <p:cTn id="27" fill="hold">
                      <p:stCondLst>
                        <p:cond delay="0"/>
                      </p:stCondLst>
                      <p:childTnLst>
                        <p:par>
                          <p:cTn id="28" fill="hold">
                            <p:stCondLst>
                              <p:cond delay="0"/>
                            </p:stCondLst>
                            <p:childTnLst>
                              <p:par>
                                <p:cTn id="29" presetID="21" presetClass="emph" presetSubtype="0" fill="hold" grpId="0" nodeType="clickEffect">
                                  <p:stCondLst>
                                    <p:cond delay="0"/>
                                  </p:stCondLst>
                                  <p:childTnLst>
                                    <p:animClr clrSpc="hsl" dir="cw">
                                      <p:cBhvr override="childStyle">
                                        <p:cTn id="30" dur="500" fill="hold"/>
                                        <p:tgtEl>
                                          <p:spTgt spid="13"/>
                                        </p:tgtEl>
                                        <p:attrNameLst>
                                          <p:attrName>style.color</p:attrName>
                                        </p:attrNameLst>
                                      </p:cBhvr>
                                      <p:by>
                                        <p:hsl h="7200000" s="0" l="0"/>
                                      </p:by>
                                    </p:animClr>
                                    <p:animClr clrSpc="hsl" dir="cw">
                                      <p:cBhvr>
                                        <p:cTn id="31" dur="500" fill="hold"/>
                                        <p:tgtEl>
                                          <p:spTgt spid="13"/>
                                        </p:tgtEl>
                                        <p:attrNameLst>
                                          <p:attrName>fillcolor</p:attrName>
                                        </p:attrNameLst>
                                      </p:cBhvr>
                                      <p:by>
                                        <p:hsl h="7200000" s="0" l="0"/>
                                      </p:by>
                                    </p:animClr>
                                    <p:animClr clrSpc="hsl" dir="cw">
                                      <p:cBhvr>
                                        <p:cTn id="32" dur="500" fill="hold"/>
                                        <p:tgtEl>
                                          <p:spTgt spid="13"/>
                                        </p:tgtEl>
                                        <p:attrNameLst>
                                          <p:attrName>stroke.color</p:attrName>
                                        </p:attrNameLst>
                                      </p:cBhvr>
                                      <p:by>
                                        <p:hsl h="7200000" s="0" l="0"/>
                                      </p:by>
                                    </p:animClr>
                                    <p:set>
                                      <p:cBhvr>
                                        <p:cTn id="33" dur="500" fill="hold"/>
                                        <p:tgtEl>
                                          <p:spTgt spid="13"/>
                                        </p:tgtEl>
                                        <p:attrNameLst>
                                          <p:attrName>fill.type</p:attrName>
                                        </p:attrNameLst>
                                      </p:cBhvr>
                                      <p:to>
                                        <p:strVal val="solid"/>
                                      </p:to>
                                    </p:set>
                                  </p:childTnLst>
                                  <p:subTnLst>
                                    <p:animClr clrSpc="rgb" dir="cw">
                                      <p:cBhvr override="childStyle">
                                        <p:cTn dur="1" fill="hold" display="0" masterRel="nextClick" afterEffect="1"/>
                                        <p:tgtEl>
                                          <p:spTgt spid="13"/>
                                        </p:tgtEl>
                                        <p:attrNameLst>
                                          <p:attrName>ppt_c</p:attrName>
                                        </p:attrNameLst>
                                      </p:cBhvr>
                                      <p:to>
                                        <a:schemeClr val="bg2"/>
                                      </p:to>
                                    </p:animClr>
                                    <p:audio>
                                      <p:cMediaNode>
                                        <p:cTn display="0" masterRel="sameClick">
                                          <p:stCondLst>
                                            <p:cond evt="begin" delay="0">
                                              <p:tn val="29"/>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13"/>
                  </p:tgtEl>
                </p:cond>
              </p:nextCondLst>
            </p:seq>
          </p:childTnLst>
        </p:cTn>
      </p:par>
    </p:tnLst>
    <p:bldLst>
      <p:bldP spid="7" grpId="0"/>
      <p:bldP spid="9" grpId="0"/>
      <p:bldP spid="11"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a16="http://schemas.microsoft.com/office/drawing/2014/main" id="{B5BA49F9-8DD1-226D-DE71-84284752733E}"/>
              </a:ext>
            </a:extLst>
          </p:cNvPr>
          <p:cNvSpPr txBox="1"/>
          <p:nvPr/>
        </p:nvSpPr>
        <p:spPr>
          <a:xfrm>
            <a:off x="257537" y="-41306"/>
            <a:ext cx="11934463" cy="3336876"/>
          </a:xfrm>
          <a:prstGeom prst="rect">
            <a:avLst/>
          </a:prstGeom>
          <a:noFill/>
        </p:spPr>
        <p:txBody>
          <a:bodyPr wrap="square">
            <a:spAutoFit/>
          </a:bodyPr>
          <a:lstStyle/>
          <a:p>
            <a:pPr marR="31115">
              <a:lnSpc>
                <a:spcPct val="107000"/>
              </a:lnSpc>
              <a:spcAft>
                <a:spcPts val="800"/>
              </a:spcAft>
            </a:pP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3.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just">
              <a:lnSpc>
                <a:spcPct val="107000"/>
              </a:lnSpc>
              <a:spcAft>
                <a:spcPts val="800"/>
              </a:spcAft>
            </a:pP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mẽ</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khoa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mới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sáng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tạo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tạo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bứt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phá</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về</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suất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chất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hiệu</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quả</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sức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cạnh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tranh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Có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thể</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chế</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cơ</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chế</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chính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sách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đặc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thù</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vượt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trội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thúc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đẩy</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giao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nâng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cao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lực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nghiên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cứu</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mới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lực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xuất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mới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có</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tính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chủ</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khả</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năng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thích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chống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chịu</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nền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kinh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tế</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lấy</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doanh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nghiệp</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làm</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trung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tâm</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nghiên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cứu</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giao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ứng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thống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đổi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mới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sáng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tạo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quốc</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gia</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hệ</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sinh</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thái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khởi</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nghiệp</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sáng</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tạo</a:t>
            </a:r>
            <a:r>
              <a:rPr lang="en-US" sz="24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Hộp Văn bản 6">
            <a:extLst>
              <a:ext uri="{FF2B5EF4-FFF2-40B4-BE49-F238E27FC236}">
                <a16:creationId xmlns:a16="http://schemas.microsoft.com/office/drawing/2014/main" id="{FB018267-8D32-1809-FE8A-203E54EC70DE}"/>
              </a:ext>
            </a:extLst>
          </p:cNvPr>
          <p:cNvSpPr txBox="1"/>
          <p:nvPr/>
        </p:nvSpPr>
        <p:spPr>
          <a:xfrm>
            <a:off x="667949" y="5887703"/>
            <a:ext cx="10223253" cy="468077"/>
          </a:xfrm>
          <a:prstGeom prst="rect">
            <a:avLst/>
          </a:prstGeom>
          <a:noFill/>
          <a:ln>
            <a:solidFill>
              <a:schemeClr val="accent2">
                <a:lumMod val="50000"/>
              </a:schemeClr>
            </a:solidFill>
          </a:ln>
        </p:spPr>
        <p:txBody>
          <a:bodyPr wrap="square">
            <a:spAutoFit/>
          </a:bodyPr>
          <a:lstStyle/>
          <a:p>
            <a:pPr indent="0" algn="just">
              <a:lnSpc>
                <a:spcPct val="107000"/>
              </a:lnSpc>
              <a:spcAft>
                <a:spcPts val="800"/>
              </a:spcAft>
              <a:buNone/>
            </a:pP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Khoa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cơ</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sở</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nhiên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quá</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xuất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Hộp Văn bản 8">
            <a:extLst>
              <a:ext uri="{FF2B5EF4-FFF2-40B4-BE49-F238E27FC236}">
                <a16:creationId xmlns:a16="http://schemas.microsoft.com/office/drawing/2014/main" id="{83902C37-AC41-E8EE-E3FB-573139D481AD}"/>
              </a:ext>
            </a:extLst>
          </p:cNvPr>
          <p:cNvSpPr txBox="1"/>
          <p:nvPr/>
        </p:nvSpPr>
        <p:spPr>
          <a:xfrm>
            <a:off x="601392" y="5036992"/>
            <a:ext cx="10356365" cy="468077"/>
          </a:xfrm>
          <a:prstGeom prst="rect">
            <a:avLst/>
          </a:prstGeom>
          <a:noFill/>
          <a:ln>
            <a:solidFill>
              <a:schemeClr val="accent2">
                <a:lumMod val="50000"/>
              </a:schemeClr>
            </a:solidFill>
          </a:ln>
        </p:spPr>
        <p:txBody>
          <a:bodyPr wrap="square">
            <a:spAutoFit/>
          </a:bodyPr>
          <a:lstStyle/>
          <a:p>
            <a:pPr indent="0">
              <a:lnSpc>
                <a:spcPct val="107000"/>
              </a:lnSpc>
              <a:buNone/>
            </a:pP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 Khoa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thuộc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nhóm</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lực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kinh</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tế</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xã</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hội</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Hộp Văn bản 10">
            <a:extLst>
              <a:ext uri="{FF2B5EF4-FFF2-40B4-BE49-F238E27FC236}">
                <a16:creationId xmlns:a16="http://schemas.microsoft.com/office/drawing/2014/main" id="{4F716EB2-23A0-D6F5-6A8C-3F410E6BB7A1}"/>
              </a:ext>
            </a:extLst>
          </p:cNvPr>
          <p:cNvSpPr txBox="1"/>
          <p:nvPr/>
        </p:nvSpPr>
        <p:spPr>
          <a:xfrm>
            <a:off x="534836" y="4124343"/>
            <a:ext cx="10356366" cy="468077"/>
          </a:xfrm>
          <a:prstGeom prst="rect">
            <a:avLst/>
          </a:prstGeom>
          <a:noFill/>
          <a:ln>
            <a:solidFill>
              <a:schemeClr val="accent2">
                <a:lumMod val="50000"/>
              </a:schemeClr>
            </a:solidFill>
          </a:ln>
        </p:spPr>
        <p:txBody>
          <a:bodyPr wrap="square">
            <a:spAutoFit/>
          </a:bodyPr>
          <a:lstStyle/>
          <a:p>
            <a:pPr algn="just">
              <a:lnSpc>
                <a:spcPct val="107000"/>
              </a:lnSpc>
              <a:spcAft>
                <a:spcPts val="800"/>
              </a:spcAft>
            </a:pPr>
            <a:r>
              <a:rPr lang="vi-VN"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đang</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triển</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cần</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áp</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dụng</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khoa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học</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nghệ</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vào</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spc="-2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xuất</a:t>
            </a:r>
            <a:r>
              <a:rPr lang="en-US" sz="2400" spc="-2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Hộp Văn bản 12">
            <a:extLst>
              <a:ext uri="{FF2B5EF4-FFF2-40B4-BE49-F238E27FC236}">
                <a16:creationId xmlns:a16="http://schemas.microsoft.com/office/drawing/2014/main" id="{19D4714D-17AE-149F-BA31-733207FE5697}"/>
              </a:ext>
            </a:extLst>
          </p:cNvPr>
          <p:cNvSpPr txBox="1"/>
          <p:nvPr/>
        </p:nvSpPr>
        <p:spPr>
          <a:xfrm>
            <a:off x="534836" y="3362622"/>
            <a:ext cx="10356367" cy="468077"/>
          </a:xfrm>
          <a:prstGeom prst="rect">
            <a:avLst/>
          </a:prstGeom>
          <a:noFill/>
          <a:ln>
            <a:solidFill>
              <a:schemeClr val="accent2">
                <a:lumMod val="50000"/>
              </a:schemeClr>
            </a:solidFill>
          </a:ln>
        </p:spPr>
        <p:txBody>
          <a:bodyPr wrap="square">
            <a:spAutoFit/>
          </a:bodyPr>
          <a:lstStyle/>
          <a:p>
            <a:pPr algn="just">
              <a:lnSpc>
                <a:spcPct val="107000"/>
              </a:lnSpc>
              <a:spcAft>
                <a:spcPts val="800"/>
              </a:spcAft>
            </a:pP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khoa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nghệ</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giúp</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suất</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lao</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88991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11"/>
                                        </p:tgtEl>
                                        <p:attrNameLst>
                                          <p:attrName>style.color</p:attrName>
                                        </p:attrNameLst>
                                      </p:cBhvr>
                                      <p:to>
                                        <a:schemeClr val="bg2"/>
                                      </p:to>
                                    </p:animClr>
                                    <p:animClr clrSpc="rgb" dir="cw">
                                      <p:cBhvr>
                                        <p:cTn id="7" dur="500" fill="hold"/>
                                        <p:tgtEl>
                                          <p:spTgt spid="11"/>
                                        </p:tgtEl>
                                        <p:attrNameLst>
                                          <p:attrName>fillcolor</p:attrName>
                                        </p:attrNameLst>
                                      </p:cBhvr>
                                      <p:to>
                                        <a:schemeClr val="bg2"/>
                                      </p:to>
                                    </p:animClr>
                                    <p:set>
                                      <p:cBhvr>
                                        <p:cTn id="8" dur="500" fill="hold"/>
                                        <p:tgtEl>
                                          <p:spTgt spid="11"/>
                                        </p:tgtEl>
                                        <p:attrNameLst>
                                          <p:attrName>fill.type</p:attrName>
                                        </p:attrNameLst>
                                      </p:cBhvr>
                                      <p:to>
                                        <p:strVal val="solid"/>
                                      </p:to>
                                    </p:set>
                                    <p:set>
                                      <p:cBhvr>
                                        <p:cTn id="9" dur="5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0" restart="whenNotActive" fill="hold" evtFilter="cancelBubble" nodeType="interactiveSeq">
                <p:stCondLst>
                  <p:cond evt="onClick" delay="0">
                    <p:tgtEl>
                      <p:spTgt spid="7"/>
                    </p:tgtEl>
                  </p:cond>
                </p:stCondLst>
                <p:endSync evt="end" delay="0">
                  <p:rtn val="all"/>
                </p:endSync>
                <p:childTnLst>
                  <p:par>
                    <p:cTn id="11" fill="hold">
                      <p:stCondLst>
                        <p:cond delay="0"/>
                      </p:stCondLst>
                      <p:childTnLst>
                        <p:par>
                          <p:cTn id="12" fill="hold">
                            <p:stCondLst>
                              <p:cond delay="0"/>
                            </p:stCondLst>
                            <p:childTnLst>
                              <p:par>
                                <p:cTn id="13" presetID="19" presetClass="emph" presetSubtype="0" fill="hold" grpId="0" nodeType="clickEffect">
                                  <p:stCondLst>
                                    <p:cond delay="0"/>
                                  </p:stCondLst>
                                  <p:childTnLst>
                                    <p:animClr clrSpc="rgb" dir="cw">
                                      <p:cBhvr override="childStyle">
                                        <p:cTn id="14" dur="500" fill="hold"/>
                                        <p:tgtEl>
                                          <p:spTgt spid="7"/>
                                        </p:tgtEl>
                                        <p:attrNameLst>
                                          <p:attrName>style.color</p:attrName>
                                        </p:attrNameLst>
                                      </p:cBhvr>
                                      <p:to>
                                        <a:schemeClr val="bg2"/>
                                      </p:to>
                                    </p:animClr>
                                    <p:animClr clrSpc="rgb" dir="cw">
                                      <p:cBhvr>
                                        <p:cTn id="15" dur="500" fill="hold"/>
                                        <p:tgtEl>
                                          <p:spTgt spid="7"/>
                                        </p:tgtEl>
                                        <p:attrNameLst>
                                          <p:attrName>fillcolor</p:attrName>
                                        </p:attrNameLst>
                                      </p:cBhvr>
                                      <p:to>
                                        <a:schemeClr val="bg2"/>
                                      </p:to>
                                    </p:animClr>
                                    <p:set>
                                      <p:cBhvr>
                                        <p:cTn id="16" dur="500" fill="hold"/>
                                        <p:tgtEl>
                                          <p:spTgt spid="7"/>
                                        </p:tgtEl>
                                        <p:attrNameLst>
                                          <p:attrName>fill.type</p:attrName>
                                        </p:attrNameLst>
                                      </p:cBhvr>
                                      <p:to>
                                        <p:strVal val="solid"/>
                                      </p:to>
                                    </p:set>
                                    <p:set>
                                      <p:cBhvr>
                                        <p:cTn id="17" dur="500" fill="hold"/>
                                        <p:tgtEl>
                                          <p:spTgt spid="7"/>
                                        </p:tgtEl>
                                        <p:attrNameLst>
                                          <p:attrName>fill.on</p:attrName>
                                        </p:attrNameLst>
                                      </p:cBhvr>
                                      <p:to>
                                        <p:strVal val="true"/>
                                      </p:to>
                                    </p:set>
                                  </p:childTnLst>
                                </p:cTn>
                              </p:par>
                            </p:childTnLst>
                          </p:cTn>
                        </p:par>
                      </p:childTnLst>
                    </p:cTn>
                  </p:par>
                </p:childTnLst>
              </p:cTn>
              <p:nextCondLst>
                <p:cond evt="onClick" delay="0">
                  <p:tgtEl>
                    <p:spTgt spid="7"/>
                  </p:tgtEl>
                </p:cond>
              </p:nextCondLst>
            </p:seq>
            <p:seq concurrent="1" nextAc="seek">
              <p:cTn id="18" restart="whenNotActive" fill="hold" evtFilter="cancelBubble" nodeType="interactiveSeq">
                <p:stCondLst>
                  <p:cond evt="onClick" delay="0">
                    <p:tgtEl>
                      <p:spTgt spid="13"/>
                    </p:tgtEl>
                  </p:cond>
                </p:stCondLst>
                <p:endSync evt="end" delay="0">
                  <p:rtn val="all"/>
                </p:endSync>
                <p:childTnLst>
                  <p:par>
                    <p:cTn id="19" fill="hold">
                      <p:stCondLst>
                        <p:cond delay="0"/>
                      </p:stCondLst>
                      <p:childTnLst>
                        <p:par>
                          <p:cTn id="20" fill="hold">
                            <p:stCondLst>
                              <p:cond delay="0"/>
                            </p:stCondLst>
                            <p:childTnLst>
                              <p:par>
                                <p:cTn id="21" presetID="21" presetClass="emph" presetSubtype="0" fill="hold" grpId="0" nodeType="clickEffect">
                                  <p:stCondLst>
                                    <p:cond delay="0"/>
                                  </p:stCondLst>
                                  <p:childTnLst>
                                    <p:animClr clrSpc="hsl" dir="cw">
                                      <p:cBhvr override="childStyle">
                                        <p:cTn id="22" dur="500" fill="hold"/>
                                        <p:tgtEl>
                                          <p:spTgt spid="13"/>
                                        </p:tgtEl>
                                        <p:attrNameLst>
                                          <p:attrName>style.color</p:attrName>
                                        </p:attrNameLst>
                                      </p:cBhvr>
                                      <p:by>
                                        <p:hsl h="7200000" s="0" l="0"/>
                                      </p:by>
                                    </p:animClr>
                                    <p:animClr clrSpc="hsl" dir="cw">
                                      <p:cBhvr>
                                        <p:cTn id="23" dur="500" fill="hold"/>
                                        <p:tgtEl>
                                          <p:spTgt spid="13"/>
                                        </p:tgtEl>
                                        <p:attrNameLst>
                                          <p:attrName>fillcolor</p:attrName>
                                        </p:attrNameLst>
                                      </p:cBhvr>
                                      <p:by>
                                        <p:hsl h="7200000" s="0" l="0"/>
                                      </p:by>
                                    </p:animClr>
                                    <p:animClr clrSpc="hsl" dir="cw">
                                      <p:cBhvr>
                                        <p:cTn id="24" dur="500" fill="hold"/>
                                        <p:tgtEl>
                                          <p:spTgt spid="13"/>
                                        </p:tgtEl>
                                        <p:attrNameLst>
                                          <p:attrName>stroke.color</p:attrName>
                                        </p:attrNameLst>
                                      </p:cBhvr>
                                      <p:by>
                                        <p:hsl h="7200000" s="0" l="0"/>
                                      </p:by>
                                    </p:animClr>
                                    <p:set>
                                      <p:cBhvr>
                                        <p:cTn id="25" dur="500" fill="hold"/>
                                        <p:tgtEl>
                                          <p:spTgt spid="13"/>
                                        </p:tgtEl>
                                        <p:attrNameLst>
                                          <p:attrName>fill.type</p:attrName>
                                        </p:attrNameLst>
                                      </p:cBhvr>
                                      <p:to>
                                        <p:strVal val="solid"/>
                                      </p:to>
                                    </p:set>
                                  </p:childTnLst>
                                  <p:subTnLst>
                                    <p:animClr clrSpc="rgb" dir="cw">
                                      <p:cBhvr override="childStyle">
                                        <p:cTn dur="1" fill="hold" display="0" masterRel="nextClick" afterEffect="1"/>
                                        <p:tgtEl>
                                          <p:spTgt spid="13"/>
                                        </p:tgtEl>
                                        <p:attrNameLst>
                                          <p:attrName>ppt_c</p:attrName>
                                        </p:attrNameLst>
                                      </p:cBhvr>
                                      <p:to>
                                        <a:schemeClr val="bg2"/>
                                      </p:to>
                                    </p:animClr>
                                    <p:audio>
                                      <p:cMediaNode>
                                        <p:cTn display="0" masterRel="sameClick">
                                          <p:stCondLst>
                                            <p:cond evt="begin" delay="0">
                                              <p:tn val="21"/>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13"/>
                  </p:tgtEl>
                </p:cond>
              </p:nextCondLst>
            </p:seq>
            <p:seq concurrent="1" nextAc="seek">
              <p:cTn id="26" restart="whenNotActive" fill="hold" evtFilter="cancelBubble" nodeType="interactiveSeq">
                <p:stCondLst>
                  <p:cond evt="onClick" delay="0">
                    <p:tgtEl>
                      <p:spTgt spid="9"/>
                    </p:tgtEl>
                  </p:cond>
                </p:stCondLst>
                <p:endSync evt="end" delay="0">
                  <p:rtn val="all"/>
                </p:endSync>
                <p:childTnLst>
                  <p:par>
                    <p:cTn id="27" fill="hold">
                      <p:stCondLst>
                        <p:cond delay="0"/>
                      </p:stCondLst>
                      <p:childTnLst>
                        <p:par>
                          <p:cTn id="28" fill="hold">
                            <p:stCondLst>
                              <p:cond delay="0"/>
                            </p:stCondLst>
                            <p:childTnLst>
                              <p:par>
                                <p:cTn id="29" presetID="21" presetClass="emph" presetSubtype="0" fill="hold" grpId="0" nodeType="clickEffect">
                                  <p:stCondLst>
                                    <p:cond delay="0"/>
                                  </p:stCondLst>
                                  <p:childTnLst>
                                    <p:animClr clrSpc="hsl" dir="cw">
                                      <p:cBhvr override="childStyle">
                                        <p:cTn id="30" dur="500" fill="hold"/>
                                        <p:tgtEl>
                                          <p:spTgt spid="9"/>
                                        </p:tgtEl>
                                        <p:attrNameLst>
                                          <p:attrName>style.color</p:attrName>
                                        </p:attrNameLst>
                                      </p:cBhvr>
                                      <p:by>
                                        <p:hsl h="7200000" s="0" l="0"/>
                                      </p:by>
                                    </p:animClr>
                                    <p:animClr clrSpc="hsl" dir="cw">
                                      <p:cBhvr>
                                        <p:cTn id="31" dur="500" fill="hold"/>
                                        <p:tgtEl>
                                          <p:spTgt spid="9"/>
                                        </p:tgtEl>
                                        <p:attrNameLst>
                                          <p:attrName>fillcolor</p:attrName>
                                        </p:attrNameLst>
                                      </p:cBhvr>
                                      <p:by>
                                        <p:hsl h="7200000" s="0" l="0"/>
                                      </p:by>
                                    </p:animClr>
                                    <p:animClr clrSpc="hsl" dir="cw">
                                      <p:cBhvr>
                                        <p:cTn id="32" dur="500" fill="hold"/>
                                        <p:tgtEl>
                                          <p:spTgt spid="9"/>
                                        </p:tgtEl>
                                        <p:attrNameLst>
                                          <p:attrName>stroke.color</p:attrName>
                                        </p:attrNameLst>
                                      </p:cBhvr>
                                      <p:by>
                                        <p:hsl h="7200000" s="0" l="0"/>
                                      </p:by>
                                    </p:animClr>
                                    <p:set>
                                      <p:cBhvr>
                                        <p:cTn id="33" dur="500" fill="hold"/>
                                        <p:tgtEl>
                                          <p:spTgt spid="9"/>
                                        </p:tgtEl>
                                        <p:attrNameLst>
                                          <p:attrName>fill.type</p:attrName>
                                        </p:attrNameLst>
                                      </p:cBhvr>
                                      <p:to>
                                        <p:strVal val="solid"/>
                                      </p:to>
                                    </p:set>
                                  </p:childTnLst>
                                  <p:subTnLst>
                                    <p:animClr clrSpc="rgb" dir="cw">
                                      <p:cBhvr override="childStyle">
                                        <p:cTn dur="1" fill="hold" display="0" masterRel="nextClick" afterEffect="1"/>
                                        <p:tgtEl>
                                          <p:spTgt spid="9"/>
                                        </p:tgtEl>
                                        <p:attrNameLst>
                                          <p:attrName>ppt_c</p:attrName>
                                        </p:attrNameLst>
                                      </p:cBhvr>
                                      <p:to>
                                        <a:schemeClr val="bg2"/>
                                      </p:to>
                                    </p:animClr>
                                    <p:audio>
                                      <p:cMediaNode>
                                        <p:cTn display="0" masterRel="sameClick">
                                          <p:stCondLst>
                                            <p:cond evt="begin" delay="0">
                                              <p:tn val="29"/>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9"/>
                  </p:tgtEl>
                </p:cond>
              </p:nextCondLst>
            </p:seq>
          </p:childTnLst>
        </p:cTn>
      </p:par>
    </p:tnLst>
    <p:bldLst>
      <p:bldP spid="7" grpId="0" animBg="1"/>
      <p:bldP spid="9" grpId="0" animBg="1"/>
      <p:bldP spid="11"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ộp Văn bản 9">
            <a:extLst>
              <a:ext uri="{FF2B5EF4-FFF2-40B4-BE49-F238E27FC236}">
                <a16:creationId xmlns:a16="http://schemas.microsoft.com/office/drawing/2014/main" id="{467FDF80-4DA8-5732-1909-0AC65D655F3A}"/>
              </a:ext>
            </a:extLst>
          </p:cNvPr>
          <p:cNvSpPr txBox="1"/>
          <p:nvPr/>
        </p:nvSpPr>
        <p:spPr>
          <a:xfrm>
            <a:off x="1585136" y="394797"/>
            <a:ext cx="8314720" cy="965842"/>
          </a:xfrm>
          <a:prstGeom prst="rect">
            <a:avLst/>
          </a:prstGeom>
          <a:noFill/>
        </p:spPr>
        <p:txBody>
          <a:bodyPr wrap="square">
            <a:spAutoFit/>
          </a:bodyPr>
          <a:lstStyle/>
          <a:p>
            <a:pPr marR="31115">
              <a:lnSpc>
                <a:spcPct val="107000"/>
              </a:lnSpc>
              <a:spcAft>
                <a:spcPts val="800"/>
              </a:spcAft>
            </a:pPr>
            <a:r>
              <a:rPr lang="en-US"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R="31115">
              <a:lnSpc>
                <a:spcPct val="107000"/>
              </a:lnSpc>
              <a:spcAft>
                <a:spcPts val="800"/>
              </a:spcAft>
            </a:pP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Tổng</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phẩm</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số</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dân</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Việt</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Nam </a:t>
            </a:r>
            <a:r>
              <a:rPr lang="en-US"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năm</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2022</a:t>
            </a:r>
            <a:endParaRPr lang="vi-VN" sz="2400" b="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1" name="Bảng 10">
            <a:extLst>
              <a:ext uri="{FF2B5EF4-FFF2-40B4-BE49-F238E27FC236}">
                <a16:creationId xmlns:a16="http://schemas.microsoft.com/office/drawing/2014/main" id="{CAB3B747-6CB4-2F33-3159-76E771C4B50D}"/>
              </a:ext>
            </a:extLst>
          </p:cNvPr>
          <p:cNvGraphicFramePr>
            <a:graphicFrameLocks noGrp="1"/>
          </p:cNvGraphicFramePr>
          <p:nvPr>
            <p:extLst>
              <p:ext uri="{D42A27DB-BD31-4B8C-83A1-F6EECF244321}">
                <p14:modId xmlns:p14="http://schemas.microsoft.com/office/powerpoint/2010/main" val="1308411513"/>
              </p:ext>
            </p:extLst>
          </p:nvPr>
        </p:nvGraphicFramePr>
        <p:xfrm>
          <a:off x="1736435" y="1932554"/>
          <a:ext cx="8314720" cy="1201675"/>
        </p:xfrm>
        <a:graphic>
          <a:graphicData uri="http://schemas.openxmlformats.org/drawingml/2006/table">
            <a:tbl>
              <a:tblPr firstRow="1" firstCol="1" bandRow="1">
                <a:tableStyleId>{5C22544A-7EE6-4342-B048-85BDC9FD1C3A}</a:tableStyleId>
              </a:tblPr>
              <a:tblGrid>
                <a:gridCol w="4690754">
                  <a:extLst>
                    <a:ext uri="{9D8B030D-6E8A-4147-A177-3AD203B41FA5}">
                      <a16:colId xmlns:a16="http://schemas.microsoft.com/office/drawing/2014/main" val="4129160447"/>
                    </a:ext>
                  </a:extLst>
                </a:gridCol>
                <a:gridCol w="3623966">
                  <a:extLst>
                    <a:ext uri="{9D8B030D-6E8A-4147-A177-3AD203B41FA5}">
                      <a16:colId xmlns:a16="http://schemas.microsoft.com/office/drawing/2014/main" val="2686339753"/>
                    </a:ext>
                  </a:extLst>
                </a:gridCol>
              </a:tblGrid>
              <a:tr h="0">
                <a:tc>
                  <a:txBody>
                    <a:bodyPr/>
                    <a:lstStyle/>
                    <a:p>
                      <a:pPr algn="ctr">
                        <a:lnSpc>
                          <a:spcPct val="107000"/>
                        </a:lnSpc>
                        <a:spcAft>
                          <a:spcPts val="800"/>
                        </a:spcAft>
                      </a:pPr>
                      <a:r>
                        <a:rPr lang="en-US" sz="2400" dirty="0" err="1">
                          <a:effectLst/>
                        </a:rPr>
                        <a:t>Tổng</a:t>
                      </a:r>
                      <a:r>
                        <a:rPr lang="en-US" sz="2400" dirty="0">
                          <a:effectLst/>
                        </a:rPr>
                        <a:t> </a:t>
                      </a:r>
                      <a:r>
                        <a:rPr lang="en-US" sz="2400" dirty="0" err="1">
                          <a:effectLst/>
                        </a:rPr>
                        <a:t>sản</a:t>
                      </a:r>
                      <a:r>
                        <a:rPr lang="en-US" sz="2400" dirty="0">
                          <a:effectLst/>
                        </a:rPr>
                        <a:t> </a:t>
                      </a:r>
                      <a:r>
                        <a:rPr lang="en-US" sz="2400" dirty="0" err="1">
                          <a:effectLst/>
                        </a:rPr>
                        <a:t>phẩm</a:t>
                      </a:r>
                      <a:r>
                        <a:rPr lang="en-US" sz="2400" dirty="0">
                          <a:effectLst/>
                        </a:rPr>
                        <a:t> </a:t>
                      </a:r>
                      <a:r>
                        <a:rPr lang="en-US" sz="2400" dirty="0" err="1">
                          <a:effectLst/>
                        </a:rPr>
                        <a:t>trong</a:t>
                      </a:r>
                      <a:r>
                        <a:rPr lang="en-US" sz="2400" dirty="0">
                          <a:effectLst/>
                        </a:rPr>
                        <a:t> </a:t>
                      </a:r>
                      <a:r>
                        <a:rPr lang="en-US" sz="2400" dirty="0" err="1">
                          <a:effectLst/>
                        </a:rPr>
                        <a:t>nước</a:t>
                      </a:r>
                      <a:r>
                        <a:rPr lang="en-US" sz="2400" dirty="0">
                          <a:effectLst/>
                        </a:rPr>
                        <a:t> (</a:t>
                      </a:r>
                      <a:r>
                        <a:rPr lang="en-US" sz="2400" dirty="0" err="1">
                          <a:effectLst/>
                        </a:rPr>
                        <a:t>Triệu</a:t>
                      </a:r>
                      <a:r>
                        <a:rPr lang="en-US" sz="2400" dirty="0">
                          <a:effectLst/>
                        </a:rPr>
                        <a:t> USD)</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vi-VN" sz="2400" dirty="0">
                          <a:effectLst/>
                        </a:rPr>
                        <a:t>Số dân</a:t>
                      </a:r>
                      <a:r>
                        <a:rPr lang="en-US" sz="2400" dirty="0">
                          <a:effectLst/>
                        </a:rPr>
                        <a:t> (</a:t>
                      </a:r>
                      <a:r>
                        <a:rPr lang="en-US" sz="2400" dirty="0" err="1">
                          <a:effectLst/>
                        </a:rPr>
                        <a:t>Triệu</a:t>
                      </a:r>
                      <a:r>
                        <a:rPr lang="en-US" sz="2400" dirty="0">
                          <a:effectLst/>
                        </a:rPr>
                        <a:t> </a:t>
                      </a:r>
                      <a:r>
                        <a:rPr lang="en-US" sz="2400" dirty="0" err="1">
                          <a:effectLst/>
                        </a:rPr>
                        <a:t>người</a:t>
                      </a:r>
                      <a:r>
                        <a:rPr lang="en-US" sz="2400" dirty="0">
                          <a:effectLst/>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34972270"/>
                  </a:ext>
                </a:extLst>
              </a:tr>
              <a:tr h="261970">
                <a:tc>
                  <a:txBody>
                    <a:bodyPr/>
                    <a:lstStyle/>
                    <a:p>
                      <a:pPr algn="ctr">
                        <a:lnSpc>
                          <a:spcPct val="107000"/>
                        </a:lnSpc>
                        <a:spcAft>
                          <a:spcPts val="800"/>
                        </a:spcAft>
                      </a:pPr>
                      <a:r>
                        <a:rPr lang="en-US" sz="2800" dirty="0">
                          <a:effectLst/>
                        </a:rPr>
                        <a:t>366 460</a:t>
                      </a:r>
                      <a:endParaRPr lang="vi-VN"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2800" dirty="0">
                          <a:solidFill>
                            <a:schemeClr val="accent2">
                              <a:lumMod val="50000"/>
                            </a:schemeClr>
                          </a:solidFill>
                          <a:effectLst/>
                        </a:rPr>
                        <a:t>99, 4</a:t>
                      </a:r>
                      <a:endParaRPr lang="vi-VN" sz="28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9020228"/>
                  </a:ext>
                </a:extLst>
              </a:tr>
            </a:tbl>
          </a:graphicData>
        </a:graphic>
      </p:graphicFrame>
      <p:sp>
        <p:nvSpPr>
          <p:cNvPr id="13" name="Hộp Văn bản 12">
            <a:extLst>
              <a:ext uri="{FF2B5EF4-FFF2-40B4-BE49-F238E27FC236}">
                <a16:creationId xmlns:a16="http://schemas.microsoft.com/office/drawing/2014/main" id="{6E213B3B-B28E-0732-D6D6-8C50C009B50E}"/>
              </a:ext>
            </a:extLst>
          </p:cNvPr>
          <p:cNvSpPr txBox="1"/>
          <p:nvPr/>
        </p:nvSpPr>
        <p:spPr>
          <a:xfrm>
            <a:off x="1702652" y="3468719"/>
            <a:ext cx="8786696" cy="1258421"/>
          </a:xfrm>
          <a:prstGeom prst="rect">
            <a:avLst/>
          </a:prstGeom>
          <a:noFill/>
        </p:spPr>
        <p:txBody>
          <a:bodyPr wrap="square">
            <a:spAutoFit/>
          </a:bodyPr>
          <a:lstStyle/>
          <a:p>
            <a:pPr marR="31115" indent="457200">
              <a:lnSpc>
                <a:spcPct val="107000"/>
              </a:lnSpc>
              <a:spcAft>
                <a:spcPts val="800"/>
              </a:spcAft>
            </a:pP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Căn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cứ</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hãy tính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tổng</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phẩm</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bình</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quân</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đầu</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Việt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Nam</a:t>
            </a:r>
            <a:r>
              <a:rPr lang="vi-V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năm 202</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tròn</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USD/ </a:t>
            </a:r>
            <a:r>
              <a:rPr lang="en-US"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vi-V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Hình chữ nhật 15">
            <a:extLst>
              <a:ext uri="{FF2B5EF4-FFF2-40B4-BE49-F238E27FC236}">
                <a16:creationId xmlns:a16="http://schemas.microsoft.com/office/drawing/2014/main" id="{CC57401E-9D78-7745-29B2-D0DA817A6644}"/>
              </a:ext>
            </a:extLst>
          </p:cNvPr>
          <p:cNvSpPr/>
          <p:nvPr/>
        </p:nvSpPr>
        <p:spPr>
          <a:xfrm>
            <a:off x="5147578" y="5013047"/>
            <a:ext cx="2303362" cy="71886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sz="3200"/>
          </a:p>
        </p:txBody>
      </p:sp>
      <p:sp>
        <p:nvSpPr>
          <p:cNvPr id="18" name="Hộp Văn bản 17">
            <a:extLst>
              <a:ext uri="{FF2B5EF4-FFF2-40B4-BE49-F238E27FC236}">
                <a16:creationId xmlns:a16="http://schemas.microsoft.com/office/drawing/2014/main" id="{48E6ACBA-97FB-869D-A0A1-28F3CD158B2B}"/>
              </a:ext>
            </a:extLst>
          </p:cNvPr>
          <p:cNvSpPr txBox="1"/>
          <p:nvPr/>
        </p:nvSpPr>
        <p:spPr>
          <a:xfrm>
            <a:off x="5639664" y="5075829"/>
            <a:ext cx="2042668" cy="593304"/>
          </a:xfrm>
          <a:prstGeom prst="rect">
            <a:avLst/>
          </a:prstGeom>
          <a:noFill/>
        </p:spPr>
        <p:txBody>
          <a:bodyPr wrap="square">
            <a:spAutoFit/>
          </a:bodyPr>
          <a:lstStyle/>
          <a:p>
            <a:pPr>
              <a:lnSpc>
                <a:spcPct val="107000"/>
              </a:lnSpc>
              <a:spcAft>
                <a:spcPts val="800"/>
              </a:spcAft>
            </a:pPr>
            <a:r>
              <a:rPr lang="en-US" sz="3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3687</a:t>
            </a:r>
            <a:endParaRPr lang="vi-VN"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349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28687" y="15038"/>
            <a:ext cx="2453256" cy="1421875"/>
            <a:chOff x="-12700" y="-38142"/>
            <a:chExt cx="2083382" cy="1200754"/>
          </a:xfrm>
        </p:grpSpPr>
        <p:pic>
          <p:nvPicPr>
            <p:cNvPr id="10" name="Picture 8" descr="Đồ hoạ vector miễn phí của Giấy giấ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673303">
              <a:off x="632281" y="237264"/>
              <a:ext cx="1034247" cy="498234"/>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组合 1483"/>
            <p:cNvGrpSpPr/>
            <p:nvPr/>
          </p:nvGrpSpPr>
          <p:grpSpPr>
            <a:xfrm>
              <a:off x="830324" y="547906"/>
              <a:ext cx="1240358" cy="614706"/>
              <a:chOff x="28079" y="1041053"/>
              <a:chExt cx="7035801" cy="4572000"/>
            </a:xfrm>
          </p:grpSpPr>
          <p:sp>
            <p:nvSpPr>
              <p:cNvPr id="14" name="Freeform 422"/>
              <p:cNvSpPr>
                <a:spLocks/>
              </p:cNvSpPr>
              <p:nvPr/>
            </p:nvSpPr>
            <p:spPr bwMode="auto">
              <a:xfrm>
                <a:off x="28079" y="1041053"/>
                <a:ext cx="7035801" cy="4572000"/>
              </a:xfrm>
              <a:custGeom>
                <a:avLst/>
                <a:gdLst>
                  <a:gd name="T0" fmla="*/ 929 w 1660"/>
                  <a:gd name="T1" fmla="*/ 1077 h 1077"/>
                  <a:gd name="T2" fmla="*/ 867 w 1660"/>
                  <a:gd name="T3" fmla="*/ 1073 h 1077"/>
                  <a:gd name="T4" fmla="*/ 763 w 1660"/>
                  <a:gd name="T5" fmla="*/ 1036 h 1077"/>
                  <a:gd name="T6" fmla="*/ 674 w 1660"/>
                  <a:gd name="T7" fmla="*/ 987 h 1077"/>
                  <a:gd name="T8" fmla="*/ 601 w 1660"/>
                  <a:gd name="T9" fmla="*/ 1022 h 1077"/>
                  <a:gd name="T10" fmla="*/ 526 w 1660"/>
                  <a:gd name="T11" fmla="*/ 1033 h 1077"/>
                  <a:gd name="T12" fmla="*/ 522 w 1660"/>
                  <a:gd name="T13" fmla="*/ 1033 h 1077"/>
                  <a:gd name="T14" fmla="*/ 328 w 1660"/>
                  <a:gd name="T15" fmla="*/ 957 h 1077"/>
                  <a:gd name="T16" fmla="*/ 245 w 1660"/>
                  <a:gd name="T17" fmla="*/ 821 h 1077"/>
                  <a:gd name="T18" fmla="*/ 245 w 1660"/>
                  <a:gd name="T19" fmla="*/ 816 h 1077"/>
                  <a:gd name="T20" fmla="*/ 228 w 1660"/>
                  <a:gd name="T21" fmla="*/ 816 h 1077"/>
                  <a:gd name="T22" fmla="*/ 16 w 1660"/>
                  <a:gd name="T23" fmla="*/ 673 h 1077"/>
                  <a:gd name="T24" fmla="*/ 31 w 1660"/>
                  <a:gd name="T25" fmla="*/ 526 h 1077"/>
                  <a:gd name="T26" fmla="*/ 112 w 1660"/>
                  <a:gd name="T27" fmla="*/ 440 h 1077"/>
                  <a:gd name="T28" fmla="*/ 100 w 1660"/>
                  <a:gd name="T29" fmla="*/ 272 h 1077"/>
                  <a:gd name="T30" fmla="*/ 219 w 1660"/>
                  <a:gd name="T31" fmla="*/ 167 h 1077"/>
                  <a:gd name="T32" fmla="*/ 271 w 1660"/>
                  <a:gd name="T33" fmla="*/ 162 h 1077"/>
                  <a:gd name="T34" fmla="*/ 336 w 1660"/>
                  <a:gd name="T35" fmla="*/ 169 h 1077"/>
                  <a:gd name="T36" fmla="*/ 360 w 1660"/>
                  <a:gd name="T37" fmla="*/ 109 h 1077"/>
                  <a:gd name="T38" fmla="*/ 603 w 1660"/>
                  <a:gd name="T39" fmla="*/ 0 h 1077"/>
                  <a:gd name="T40" fmla="*/ 613 w 1660"/>
                  <a:gd name="T41" fmla="*/ 0 h 1077"/>
                  <a:gd name="T42" fmla="*/ 831 w 1660"/>
                  <a:gd name="T43" fmla="*/ 112 h 1077"/>
                  <a:gd name="T44" fmla="*/ 863 w 1660"/>
                  <a:gd name="T45" fmla="*/ 196 h 1077"/>
                  <a:gd name="T46" fmla="*/ 878 w 1660"/>
                  <a:gd name="T47" fmla="*/ 195 h 1077"/>
                  <a:gd name="T48" fmla="*/ 933 w 1660"/>
                  <a:gd name="T49" fmla="*/ 208 h 1077"/>
                  <a:gd name="T50" fmla="*/ 973 w 1660"/>
                  <a:gd name="T51" fmla="*/ 136 h 1077"/>
                  <a:gd name="T52" fmla="*/ 1251 w 1660"/>
                  <a:gd name="T53" fmla="*/ 33 h 1077"/>
                  <a:gd name="T54" fmla="*/ 1287 w 1660"/>
                  <a:gd name="T55" fmla="*/ 35 h 1077"/>
                  <a:gd name="T56" fmla="*/ 1455 w 1660"/>
                  <a:gd name="T57" fmla="*/ 129 h 1077"/>
                  <a:gd name="T58" fmla="*/ 1513 w 1660"/>
                  <a:gd name="T59" fmla="*/ 253 h 1077"/>
                  <a:gd name="T60" fmla="*/ 1619 w 1660"/>
                  <a:gd name="T61" fmla="*/ 370 h 1077"/>
                  <a:gd name="T62" fmla="*/ 1606 w 1660"/>
                  <a:gd name="T63" fmla="*/ 443 h 1077"/>
                  <a:gd name="T64" fmla="*/ 1618 w 1660"/>
                  <a:gd name="T65" fmla="*/ 456 h 1077"/>
                  <a:gd name="T66" fmla="*/ 1648 w 1660"/>
                  <a:gd name="T67" fmla="*/ 660 h 1077"/>
                  <a:gd name="T68" fmla="*/ 1408 w 1660"/>
                  <a:gd name="T69" fmla="*/ 814 h 1077"/>
                  <a:gd name="T70" fmla="*/ 1320 w 1660"/>
                  <a:gd name="T71" fmla="*/ 807 h 1077"/>
                  <a:gd name="T72" fmla="*/ 1122 w 1660"/>
                  <a:gd name="T73" fmla="*/ 1038 h 1077"/>
                  <a:gd name="T74" fmla="*/ 929 w 1660"/>
                  <a:gd name="T75" fmla="*/ 1077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60" h="1077">
                    <a:moveTo>
                      <a:pt x="929" y="1077"/>
                    </a:moveTo>
                    <a:cubicBezTo>
                      <a:pt x="908" y="1077"/>
                      <a:pt x="887" y="1075"/>
                      <a:pt x="867" y="1073"/>
                    </a:cubicBezTo>
                    <a:cubicBezTo>
                      <a:pt x="853" y="1071"/>
                      <a:pt x="804" y="1053"/>
                      <a:pt x="763" y="1036"/>
                    </a:cubicBezTo>
                    <a:cubicBezTo>
                      <a:pt x="717" y="1016"/>
                      <a:pt x="690" y="1000"/>
                      <a:pt x="674" y="987"/>
                    </a:cubicBezTo>
                    <a:cubicBezTo>
                      <a:pt x="653" y="1003"/>
                      <a:pt x="629" y="1014"/>
                      <a:pt x="601" y="1022"/>
                    </a:cubicBezTo>
                    <a:cubicBezTo>
                      <a:pt x="578" y="1029"/>
                      <a:pt x="553" y="1032"/>
                      <a:pt x="526" y="1033"/>
                    </a:cubicBezTo>
                    <a:cubicBezTo>
                      <a:pt x="525" y="1033"/>
                      <a:pt x="523" y="1033"/>
                      <a:pt x="522" y="1033"/>
                    </a:cubicBezTo>
                    <a:cubicBezTo>
                      <a:pt x="457" y="1033"/>
                      <a:pt x="385" y="1004"/>
                      <a:pt x="328" y="957"/>
                    </a:cubicBezTo>
                    <a:cubicBezTo>
                      <a:pt x="299" y="933"/>
                      <a:pt x="250" y="877"/>
                      <a:pt x="245" y="821"/>
                    </a:cubicBezTo>
                    <a:cubicBezTo>
                      <a:pt x="245" y="819"/>
                      <a:pt x="245" y="817"/>
                      <a:pt x="245" y="816"/>
                    </a:cubicBezTo>
                    <a:cubicBezTo>
                      <a:pt x="239" y="816"/>
                      <a:pt x="234" y="816"/>
                      <a:pt x="228" y="816"/>
                    </a:cubicBezTo>
                    <a:cubicBezTo>
                      <a:pt x="127" y="816"/>
                      <a:pt x="46" y="761"/>
                      <a:pt x="16" y="673"/>
                    </a:cubicBezTo>
                    <a:cubicBezTo>
                      <a:pt x="0" y="628"/>
                      <a:pt x="5" y="574"/>
                      <a:pt x="31" y="526"/>
                    </a:cubicBezTo>
                    <a:cubicBezTo>
                      <a:pt x="50" y="488"/>
                      <a:pt x="79" y="458"/>
                      <a:pt x="112" y="440"/>
                    </a:cubicBezTo>
                    <a:cubicBezTo>
                      <a:pt x="86" y="384"/>
                      <a:pt x="81" y="323"/>
                      <a:pt x="100" y="272"/>
                    </a:cubicBezTo>
                    <a:cubicBezTo>
                      <a:pt x="120" y="221"/>
                      <a:pt x="162" y="184"/>
                      <a:pt x="219" y="167"/>
                    </a:cubicBezTo>
                    <a:cubicBezTo>
                      <a:pt x="236" y="162"/>
                      <a:pt x="259" y="162"/>
                      <a:pt x="271" y="162"/>
                    </a:cubicBezTo>
                    <a:cubicBezTo>
                      <a:pt x="286" y="162"/>
                      <a:pt x="311" y="163"/>
                      <a:pt x="336" y="169"/>
                    </a:cubicBezTo>
                    <a:cubicBezTo>
                      <a:pt x="339" y="148"/>
                      <a:pt x="347" y="128"/>
                      <a:pt x="360" y="109"/>
                    </a:cubicBezTo>
                    <a:cubicBezTo>
                      <a:pt x="409" y="38"/>
                      <a:pt x="522" y="0"/>
                      <a:pt x="603" y="0"/>
                    </a:cubicBezTo>
                    <a:cubicBezTo>
                      <a:pt x="607" y="0"/>
                      <a:pt x="610" y="0"/>
                      <a:pt x="613" y="0"/>
                    </a:cubicBezTo>
                    <a:cubicBezTo>
                      <a:pt x="681" y="3"/>
                      <a:pt x="779" y="39"/>
                      <a:pt x="831" y="112"/>
                    </a:cubicBezTo>
                    <a:cubicBezTo>
                      <a:pt x="850" y="139"/>
                      <a:pt x="861" y="167"/>
                      <a:pt x="863" y="196"/>
                    </a:cubicBezTo>
                    <a:cubicBezTo>
                      <a:pt x="868" y="196"/>
                      <a:pt x="873" y="195"/>
                      <a:pt x="878" y="195"/>
                    </a:cubicBezTo>
                    <a:cubicBezTo>
                      <a:pt x="897" y="195"/>
                      <a:pt x="916" y="200"/>
                      <a:pt x="933" y="208"/>
                    </a:cubicBezTo>
                    <a:cubicBezTo>
                      <a:pt x="940" y="182"/>
                      <a:pt x="954" y="158"/>
                      <a:pt x="973" y="136"/>
                    </a:cubicBezTo>
                    <a:cubicBezTo>
                      <a:pt x="1040" y="60"/>
                      <a:pt x="1165" y="33"/>
                      <a:pt x="1251" y="33"/>
                    </a:cubicBezTo>
                    <a:cubicBezTo>
                      <a:pt x="1263" y="33"/>
                      <a:pt x="1275" y="34"/>
                      <a:pt x="1287" y="35"/>
                    </a:cubicBezTo>
                    <a:cubicBezTo>
                      <a:pt x="1360" y="42"/>
                      <a:pt x="1409" y="69"/>
                      <a:pt x="1455" y="129"/>
                    </a:cubicBezTo>
                    <a:cubicBezTo>
                      <a:pt x="1488" y="171"/>
                      <a:pt x="1508" y="212"/>
                      <a:pt x="1513" y="253"/>
                    </a:cubicBezTo>
                    <a:cubicBezTo>
                      <a:pt x="1571" y="260"/>
                      <a:pt x="1612" y="316"/>
                      <a:pt x="1619" y="370"/>
                    </a:cubicBezTo>
                    <a:cubicBezTo>
                      <a:pt x="1623" y="397"/>
                      <a:pt x="1618" y="423"/>
                      <a:pt x="1606" y="443"/>
                    </a:cubicBezTo>
                    <a:cubicBezTo>
                      <a:pt x="1610" y="447"/>
                      <a:pt x="1614" y="451"/>
                      <a:pt x="1618" y="456"/>
                    </a:cubicBezTo>
                    <a:cubicBezTo>
                      <a:pt x="1660" y="512"/>
                      <a:pt x="1658" y="624"/>
                      <a:pt x="1648" y="660"/>
                    </a:cubicBezTo>
                    <a:cubicBezTo>
                      <a:pt x="1628" y="731"/>
                      <a:pt x="1570" y="814"/>
                      <a:pt x="1408" y="814"/>
                    </a:cubicBezTo>
                    <a:cubicBezTo>
                      <a:pt x="1381" y="814"/>
                      <a:pt x="1351" y="812"/>
                      <a:pt x="1320" y="807"/>
                    </a:cubicBezTo>
                    <a:cubicBezTo>
                      <a:pt x="1288" y="919"/>
                      <a:pt x="1222" y="997"/>
                      <a:pt x="1122" y="1038"/>
                    </a:cubicBezTo>
                    <a:cubicBezTo>
                      <a:pt x="1062" y="1063"/>
                      <a:pt x="996" y="1077"/>
                      <a:pt x="929" y="1077"/>
                    </a:cubicBez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sp>
            <p:nvSpPr>
              <p:cNvPr id="15" name="Freeform 423"/>
              <p:cNvSpPr>
                <a:spLocks noEditPoints="1"/>
              </p:cNvSpPr>
              <p:nvPr/>
            </p:nvSpPr>
            <p:spPr bwMode="auto">
              <a:xfrm>
                <a:off x="185242" y="1168053"/>
                <a:ext cx="6726238" cy="4318000"/>
              </a:xfrm>
              <a:custGeom>
                <a:avLst/>
                <a:gdLst>
                  <a:gd name="T0" fmla="*/ 607 w 1587"/>
                  <a:gd name="T1" fmla="*/ 941 h 1017"/>
                  <a:gd name="T2" fmla="*/ 647 w 1587"/>
                  <a:gd name="T3" fmla="*/ 905 h 1017"/>
                  <a:gd name="T4" fmla="*/ 685 w 1587"/>
                  <a:gd name="T5" fmla="*/ 947 h 1017"/>
                  <a:gd name="T6" fmla="*/ 765 w 1587"/>
                  <a:gd name="T7" fmla="*/ 989 h 1017"/>
                  <a:gd name="T8" fmla="*/ 834 w 1587"/>
                  <a:gd name="T9" fmla="*/ 1010 h 1017"/>
                  <a:gd name="T10" fmla="*/ 941 w 1587"/>
                  <a:gd name="T11" fmla="*/ 1009 h 1017"/>
                  <a:gd name="T12" fmla="*/ 1003 w 1587"/>
                  <a:gd name="T13" fmla="*/ 1001 h 1017"/>
                  <a:gd name="T14" fmla="*/ 1070 w 1587"/>
                  <a:gd name="T15" fmla="*/ 980 h 1017"/>
                  <a:gd name="T16" fmla="*/ 1136 w 1587"/>
                  <a:gd name="T17" fmla="*/ 940 h 1017"/>
                  <a:gd name="T18" fmla="*/ 1202 w 1587"/>
                  <a:gd name="T19" fmla="*/ 880 h 1017"/>
                  <a:gd name="T20" fmla="*/ 1236 w 1587"/>
                  <a:gd name="T21" fmla="*/ 815 h 1017"/>
                  <a:gd name="T22" fmla="*/ 1288 w 1587"/>
                  <a:gd name="T23" fmla="*/ 742 h 1017"/>
                  <a:gd name="T24" fmla="*/ 1349 w 1587"/>
                  <a:gd name="T25" fmla="*/ 751 h 1017"/>
                  <a:gd name="T26" fmla="*/ 1421 w 1587"/>
                  <a:gd name="T27" fmla="*/ 746 h 1017"/>
                  <a:gd name="T28" fmla="*/ 1492 w 1587"/>
                  <a:gd name="T29" fmla="*/ 725 h 1017"/>
                  <a:gd name="T30" fmla="*/ 1562 w 1587"/>
                  <a:gd name="T31" fmla="*/ 670 h 1017"/>
                  <a:gd name="T32" fmla="*/ 1582 w 1587"/>
                  <a:gd name="T33" fmla="*/ 583 h 1017"/>
                  <a:gd name="T34" fmla="*/ 1581 w 1587"/>
                  <a:gd name="T35" fmla="*/ 521 h 1017"/>
                  <a:gd name="T36" fmla="*/ 1561 w 1587"/>
                  <a:gd name="T37" fmla="*/ 451 h 1017"/>
                  <a:gd name="T38" fmla="*/ 1496 w 1587"/>
                  <a:gd name="T39" fmla="*/ 427 h 1017"/>
                  <a:gd name="T40" fmla="*/ 1548 w 1587"/>
                  <a:gd name="T41" fmla="*/ 358 h 1017"/>
                  <a:gd name="T42" fmla="*/ 1537 w 1587"/>
                  <a:gd name="T43" fmla="*/ 299 h 1017"/>
                  <a:gd name="T44" fmla="*/ 1477 w 1587"/>
                  <a:gd name="T45" fmla="*/ 259 h 1017"/>
                  <a:gd name="T46" fmla="*/ 1448 w 1587"/>
                  <a:gd name="T47" fmla="*/ 244 h 1017"/>
                  <a:gd name="T48" fmla="*/ 1428 w 1587"/>
                  <a:gd name="T49" fmla="*/ 175 h 1017"/>
                  <a:gd name="T50" fmla="*/ 1384 w 1587"/>
                  <a:gd name="T51" fmla="*/ 108 h 1017"/>
                  <a:gd name="T52" fmla="*/ 1331 w 1587"/>
                  <a:gd name="T53" fmla="*/ 59 h 1017"/>
                  <a:gd name="T54" fmla="*/ 1243 w 1587"/>
                  <a:gd name="T55" fmla="*/ 39 h 1017"/>
                  <a:gd name="T56" fmla="*/ 1169 w 1587"/>
                  <a:gd name="T57" fmla="*/ 41 h 1017"/>
                  <a:gd name="T58" fmla="*/ 1080 w 1587"/>
                  <a:gd name="T59" fmla="*/ 54 h 1017"/>
                  <a:gd name="T60" fmla="*/ 1014 w 1587"/>
                  <a:gd name="T61" fmla="*/ 85 h 1017"/>
                  <a:gd name="T62" fmla="*/ 940 w 1587"/>
                  <a:gd name="T63" fmla="*/ 160 h 1017"/>
                  <a:gd name="T64" fmla="*/ 922 w 1587"/>
                  <a:gd name="T65" fmla="*/ 219 h 1017"/>
                  <a:gd name="T66" fmla="*/ 906 w 1587"/>
                  <a:gd name="T67" fmla="*/ 219 h 1017"/>
                  <a:gd name="T68" fmla="*/ 837 w 1587"/>
                  <a:gd name="T69" fmla="*/ 198 h 1017"/>
                  <a:gd name="T70" fmla="*/ 791 w 1587"/>
                  <a:gd name="T71" fmla="*/ 166 h 1017"/>
                  <a:gd name="T72" fmla="*/ 783 w 1587"/>
                  <a:gd name="T73" fmla="*/ 122 h 1017"/>
                  <a:gd name="T74" fmla="*/ 720 w 1587"/>
                  <a:gd name="T75" fmla="*/ 58 h 1017"/>
                  <a:gd name="T76" fmla="*/ 655 w 1587"/>
                  <a:gd name="T77" fmla="*/ 23 h 1017"/>
                  <a:gd name="T78" fmla="*/ 583 w 1587"/>
                  <a:gd name="T79" fmla="*/ 1 h 1017"/>
                  <a:gd name="T80" fmla="*/ 480 w 1587"/>
                  <a:gd name="T81" fmla="*/ 19 h 1017"/>
                  <a:gd name="T82" fmla="*/ 421 w 1587"/>
                  <a:gd name="T83" fmla="*/ 39 h 1017"/>
                  <a:gd name="T84" fmla="*/ 361 w 1587"/>
                  <a:gd name="T85" fmla="*/ 80 h 1017"/>
                  <a:gd name="T86" fmla="*/ 332 w 1587"/>
                  <a:gd name="T87" fmla="*/ 162 h 1017"/>
                  <a:gd name="T88" fmla="*/ 334 w 1587"/>
                  <a:gd name="T89" fmla="*/ 194 h 1017"/>
                  <a:gd name="T90" fmla="*/ 269 w 1587"/>
                  <a:gd name="T91" fmla="*/ 164 h 1017"/>
                  <a:gd name="T92" fmla="*/ 195 w 1587"/>
                  <a:gd name="T93" fmla="*/ 170 h 1017"/>
                  <a:gd name="T94" fmla="*/ 116 w 1587"/>
                  <a:gd name="T95" fmla="*/ 211 h 1017"/>
                  <a:gd name="T96" fmla="*/ 87 w 1587"/>
                  <a:gd name="T97" fmla="*/ 278 h 1017"/>
                  <a:gd name="T98" fmla="*/ 101 w 1587"/>
                  <a:gd name="T99" fmla="*/ 382 h 1017"/>
                  <a:gd name="T100" fmla="*/ 118 w 1587"/>
                  <a:gd name="T101" fmla="*/ 421 h 1017"/>
                  <a:gd name="T102" fmla="*/ 57 w 1587"/>
                  <a:gd name="T103" fmla="*/ 460 h 1017"/>
                  <a:gd name="T104" fmla="*/ 18 w 1587"/>
                  <a:gd name="T105" fmla="*/ 521 h 1017"/>
                  <a:gd name="T106" fmla="*/ 2 w 1587"/>
                  <a:gd name="T107" fmla="*/ 599 h 1017"/>
                  <a:gd name="T108" fmla="*/ 23 w 1587"/>
                  <a:gd name="T109" fmla="*/ 668 h 1017"/>
                  <a:gd name="T110" fmla="*/ 91 w 1587"/>
                  <a:gd name="T111" fmla="*/ 726 h 1017"/>
                  <a:gd name="T112" fmla="*/ 161 w 1587"/>
                  <a:gd name="T113" fmla="*/ 749 h 1017"/>
                  <a:gd name="T114" fmla="*/ 250 w 1587"/>
                  <a:gd name="T115" fmla="*/ 749 h 1017"/>
                  <a:gd name="T116" fmla="*/ 253 w 1587"/>
                  <a:gd name="T117" fmla="*/ 824 h 1017"/>
                  <a:gd name="T118" fmla="*/ 286 w 1587"/>
                  <a:gd name="T119" fmla="*/ 876 h 1017"/>
                  <a:gd name="T120" fmla="*/ 340 w 1587"/>
                  <a:gd name="T121" fmla="*/ 925 h 1017"/>
                  <a:gd name="T122" fmla="*/ 423 w 1587"/>
                  <a:gd name="T123" fmla="*/ 959 h 1017"/>
                  <a:gd name="T124" fmla="*/ 485 w 1587"/>
                  <a:gd name="T125" fmla="*/ 973 h 1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87" h="1017">
                    <a:moveTo>
                      <a:pt x="555" y="958"/>
                    </a:moveTo>
                    <a:cubicBezTo>
                      <a:pt x="550" y="960"/>
                      <a:pt x="545" y="961"/>
                      <a:pt x="540" y="962"/>
                    </a:cubicBezTo>
                    <a:cubicBezTo>
                      <a:pt x="539" y="962"/>
                      <a:pt x="538" y="963"/>
                      <a:pt x="539" y="965"/>
                    </a:cubicBezTo>
                    <a:cubicBezTo>
                      <a:pt x="539" y="966"/>
                      <a:pt x="540" y="967"/>
                      <a:pt x="542" y="967"/>
                    </a:cubicBezTo>
                    <a:cubicBezTo>
                      <a:pt x="546" y="966"/>
                      <a:pt x="551" y="965"/>
                      <a:pt x="556" y="963"/>
                    </a:cubicBezTo>
                    <a:cubicBezTo>
                      <a:pt x="558" y="963"/>
                      <a:pt x="558" y="961"/>
                      <a:pt x="558" y="960"/>
                    </a:cubicBezTo>
                    <a:cubicBezTo>
                      <a:pt x="558" y="959"/>
                      <a:pt x="556" y="958"/>
                      <a:pt x="555" y="958"/>
                    </a:cubicBezTo>
                    <a:close/>
                    <a:moveTo>
                      <a:pt x="578" y="950"/>
                    </a:moveTo>
                    <a:cubicBezTo>
                      <a:pt x="573" y="952"/>
                      <a:pt x="569" y="954"/>
                      <a:pt x="564" y="956"/>
                    </a:cubicBezTo>
                    <a:cubicBezTo>
                      <a:pt x="563" y="956"/>
                      <a:pt x="562" y="957"/>
                      <a:pt x="563" y="959"/>
                    </a:cubicBezTo>
                    <a:cubicBezTo>
                      <a:pt x="563" y="960"/>
                      <a:pt x="564" y="961"/>
                      <a:pt x="566" y="960"/>
                    </a:cubicBezTo>
                    <a:cubicBezTo>
                      <a:pt x="571" y="959"/>
                      <a:pt x="575" y="957"/>
                      <a:pt x="580" y="955"/>
                    </a:cubicBezTo>
                    <a:cubicBezTo>
                      <a:pt x="581" y="955"/>
                      <a:pt x="582" y="953"/>
                      <a:pt x="581" y="952"/>
                    </a:cubicBezTo>
                    <a:cubicBezTo>
                      <a:pt x="581" y="950"/>
                      <a:pt x="579" y="950"/>
                      <a:pt x="578" y="950"/>
                    </a:cubicBezTo>
                    <a:close/>
                    <a:moveTo>
                      <a:pt x="604" y="937"/>
                    </a:moveTo>
                    <a:cubicBezTo>
                      <a:pt x="600" y="940"/>
                      <a:pt x="596" y="942"/>
                      <a:pt x="591" y="944"/>
                    </a:cubicBezTo>
                    <a:cubicBezTo>
                      <a:pt x="590" y="945"/>
                      <a:pt x="590" y="946"/>
                      <a:pt x="590" y="948"/>
                    </a:cubicBezTo>
                    <a:cubicBezTo>
                      <a:pt x="591" y="949"/>
                      <a:pt x="593" y="949"/>
                      <a:pt x="594" y="949"/>
                    </a:cubicBezTo>
                    <a:cubicBezTo>
                      <a:pt x="598" y="946"/>
                      <a:pt x="603" y="944"/>
                      <a:pt x="607" y="941"/>
                    </a:cubicBezTo>
                    <a:cubicBezTo>
                      <a:pt x="608" y="940"/>
                      <a:pt x="608" y="939"/>
                      <a:pt x="608" y="938"/>
                    </a:cubicBezTo>
                    <a:cubicBezTo>
                      <a:pt x="607" y="937"/>
                      <a:pt x="605" y="936"/>
                      <a:pt x="604" y="937"/>
                    </a:cubicBezTo>
                    <a:close/>
                    <a:moveTo>
                      <a:pt x="628" y="919"/>
                    </a:moveTo>
                    <a:cubicBezTo>
                      <a:pt x="624" y="922"/>
                      <a:pt x="620" y="925"/>
                      <a:pt x="616" y="928"/>
                    </a:cubicBezTo>
                    <a:cubicBezTo>
                      <a:pt x="615" y="929"/>
                      <a:pt x="615" y="931"/>
                      <a:pt x="616" y="932"/>
                    </a:cubicBezTo>
                    <a:cubicBezTo>
                      <a:pt x="617" y="933"/>
                      <a:pt x="618" y="933"/>
                      <a:pt x="619" y="932"/>
                    </a:cubicBezTo>
                    <a:cubicBezTo>
                      <a:pt x="623" y="929"/>
                      <a:pt x="627" y="926"/>
                      <a:pt x="631" y="922"/>
                    </a:cubicBezTo>
                    <a:cubicBezTo>
                      <a:pt x="632" y="921"/>
                      <a:pt x="632" y="920"/>
                      <a:pt x="631" y="919"/>
                    </a:cubicBezTo>
                    <a:cubicBezTo>
                      <a:pt x="630" y="918"/>
                      <a:pt x="629" y="918"/>
                      <a:pt x="628" y="919"/>
                    </a:cubicBezTo>
                    <a:close/>
                    <a:moveTo>
                      <a:pt x="645" y="909"/>
                    </a:moveTo>
                    <a:cubicBezTo>
                      <a:pt x="645" y="908"/>
                      <a:pt x="646" y="906"/>
                      <a:pt x="647" y="905"/>
                    </a:cubicBezTo>
                    <a:cubicBezTo>
                      <a:pt x="647" y="904"/>
                      <a:pt x="647" y="903"/>
                      <a:pt x="647" y="903"/>
                    </a:cubicBezTo>
                    <a:cubicBezTo>
                      <a:pt x="647" y="902"/>
                      <a:pt x="647" y="901"/>
                      <a:pt x="646" y="901"/>
                    </a:cubicBezTo>
                    <a:cubicBezTo>
                      <a:pt x="646" y="901"/>
                      <a:pt x="645" y="900"/>
                      <a:pt x="644" y="901"/>
                    </a:cubicBezTo>
                    <a:cubicBezTo>
                      <a:pt x="644" y="901"/>
                      <a:pt x="643" y="901"/>
                      <a:pt x="643" y="902"/>
                    </a:cubicBezTo>
                    <a:cubicBezTo>
                      <a:pt x="641" y="904"/>
                      <a:pt x="639" y="906"/>
                      <a:pt x="638" y="908"/>
                    </a:cubicBezTo>
                    <a:cubicBezTo>
                      <a:pt x="637" y="909"/>
                      <a:pt x="637" y="911"/>
                      <a:pt x="638" y="912"/>
                    </a:cubicBezTo>
                    <a:cubicBezTo>
                      <a:pt x="639" y="913"/>
                      <a:pt x="641" y="912"/>
                      <a:pt x="641" y="911"/>
                    </a:cubicBezTo>
                    <a:cubicBezTo>
                      <a:pt x="643" y="909"/>
                      <a:pt x="645" y="907"/>
                      <a:pt x="647" y="905"/>
                    </a:cubicBezTo>
                    <a:cubicBezTo>
                      <a:pt x="648" y="903"/>
                      <a:pt x="647" y="902"/>
                      <a:pt x="646" y="901"/>
                    </a:cubicBezTo>
                    <a:cubicBezTo>
                      <a:pt x="645" y="900"/>
                      <a:pt x="644" y="900"/>
                      <a:pt x="643" y="902"/>
                    </a:cubicBezTo>
                    <a:cubicBezTo>
                      <a:pt x="641" y="904"/>
                      <a:pt x="640" y="906"/>
                      <a:pt x="640" y="909"/>
                    </a:cubicBezTo>
                    <a:cubicBezTo>
                      <a:pt x="640" y="910"/>
                      <a:pt x="641" y="911"/>
                      <a:pt x="642" y="912"/>
                    </a:cubicBezTo>
                    <a:cubicBezTo>
                      <a:pt x="644" y="912"/>
                      <a:pt x="645" y="911"/>
                      <a:pt x="645" y="909"/>
                    </a:cubicBezTo>
                    <a:close/>
                    <a:moveTo>
                      <a:pt x="660" y="931"/>
                    </a:moveTo>
                    <a:cubicBezTo>
                      <a:pt x="656" y="928"/>
                      <a:pt x="652" y="924"/>
                      <a:pt x="650" y="921"/>
                    </a:cubicBezTo>
                    <a:cubicBezTo>
                      <a:pt x="649" y="920"/>
                      <a:pt x="647" y="920"/>
                      <a:pt x="646" y="921"/>
                    </a:cubicBezTo>
                    <a:cubicBezTo>
                      <a:pt x="645" y="921"/>
                      <a:pt x="645" y="923"/>
                      <a:pt x="646" y="924"/>
                    </a:cubicBezTo>
                    <a:cubicBezTo>
                      <a:pt x="649" y="928"/>
                      <a:pt x="652" y="931"/>
                      <a:pt x="657" y="935"/>
                    </a:cubicBezTo>
                    <a:cubicBezTo>
                      <a:pt x="658" y="936"/>
                      <a:pt x="660" y="936"/>
                      <a:pt x="660" y="935"/>
                    </a:cubicBezTo>
                    <a:cubicBezTo>
                      <a:pt x="661" y="933"/>
                      <a:pt x="661" y="932"/>
                      <a:pt x="660" y="931"/>
                    </a:cubicBezTo>
                    <a:close/>
                    <a:moveTo>
                      <a:pt x="685" y="947"/>
                    </a:moveTo>
                    <a:cubicBezTo>
                      <a:pt x="680" y="945"/>
                      <a:pt x="676" y="942"/>
                      <a:pt x="672" y="940"/>
                    </a:cubicBezTo>
                    <a:cubicBezTo>
                      <a:pt x="671" y="939"/>
                      <a:pt x="669" y="939"/>
                      <a:pt x="669" y="940"/>
                    </a:cubicBezTo>
                    <a:cubicBezTo>
                      <a:pt x="668" y="941"/>
                      <a:pt x="668" y="943"/>
                      <a:pt x="669" y="944"/>
                    </a:cubicBezTo>
                    <a:cubicBezTo>
                      <a:pt x="673" y="946"/>
                      <a:pt x="678" y="949"/>
                      <a:pt x="682" y="952"/>
                    </a:cubicBezTo>
                    <a:cubicBezTo>
                      <a:pt x="684" y="952"/>
                      <a:pt x="685" y="952"/>
                      <a:pt x="686" y="951"/>
                    </a:cubicBezTo>
                    <a:cubicBezTo>
                      <a:pt x="686" y="950"/>
                      <a:pt x="686" y="948"/>
                      <a:pt x="685" y="947"/>
                    </a:cubicBezTo>
                    <a:close/>
                    <a:moveTo>
                      <a:pt x="711" y="961"/>
                    </a:moveTo>
                    <a:cubicBezTo>
                      <a:pt x="707" y="959"/>
                      <a:pt x="702" y="957"/>
                      <a:pt x="698" y="954"/>
                    </a:cubicBezTo>
                    <a:cubicBezTo>
                      <a:pt x="697" y="954"/>
                      <a:pt x="695" y="954"/>
                      <a:pt x="695" y="955"/>
                    </a:cubicBezTo>
                    <a:cubicBezTo>
                      <a:pt x="694" y="957"/>
                      <a:pt x="694" y="958"/>
                      <a:pt x="696" y="959"/>
                    </a:cubicBezTo>
                    <a:cubicBezTo>
                      <a:pt x="700" y="961"/>
                      <a:pt x="705" y="963"/>
                      <a:pt x="709" y="966"/>
                    </a:cubicBezTo>
                    <a:cubicBezTo>
                      <a:pt x="710" y="966"/>
                      <a:pt x="712" y="966"/>
                      <a:pt x="713" y="964"/>
                    </a:cubicBezTo>
                    <a:cubicBezTo>
                      <a:pt x="713" y="963"/>
                      <a:pt x="713" y="962"/>
                      <a:pt x="711" y="961"/>
                    </a:cubicBezTo>
                    <a:close/>
                    <a:moveTo>
                      <a:pt x="739" y="973"/>
                    </a:moveTo>
                    <a:cubicBezTo>
                      <a:pt x="734" y="971"/>
                      <a:pt x="730" y="969"/>
                      <a:pt x="725" y="967"/>
                    </a:cubicBezTo>
                    <a:cubicBezTo>
                      <a:pt x="724" y="967"/>
                      <a:pt x="722" y="967"/>
                      <a:pt x="722" y="969"/>
                    </a:cubicBezTo>
                    <a:cubicBezTo>
                      <a:pt x="721" y="970"/>
                      <a:pt x="722" y="971"/>
                      <a:pt x="723" y="972"/>
                    </a:cubicBezTo>
                    <a:cubicBezTo>
                      <a:pt x="727" y="974"/>
                      <a:pt x="732" y="976"/>
                      <a:pt x="737" y="978"/>
                    </a:cubicBezTo>
                    <a:cubicBezTo>
                      <a:pt x="738" y="979"/>
                      <a:pt x="739" y="978"/>
                      <a:pt x="740" y="977"/>
                    </a:cubicBezTo>
                    <a:cubicBezTo>
                      <a:pt x="741" y="975"/>
                      <a:pt x="740" y="974"/>
                      <a:pt x="739" y="973"/>
                    </a:cubicBezTo>
                    <a:close/>
                    <a:moveTo>
                      <a:pt x="766" y="985"/>
                    </a:moveTo>
                    <a:cubicBezTo>
                      <a:pt x="762" y="983"/>
                      <a:pt x="757" y="981"/>
                      <a:pt x="753" y="979"/>
                    </a:cubicBezTo>
                    <a:cubicBezTo>
                      <a:pt x="751" y="979"/>
                      <a:pt x="750" y="979"/>
                      <a:pt x="749" y="981"/>
                    </a:cubicBezTo>
                    <a:cubicBezTo>
                      <a:pt x="749" y="982"/>
                      <a:pt x="749" y="983"/>
                      <a:pt x="751" y="984"/>
                    </a:cubicBezTo>
                    <a:cubicBezTo>
                      <a:pt x="755" y="986"/>
                      <a:pt x="760" y="988"/>
                      <a:pt x="765" y="989"/>
                    </a:cubicBezTo>
                    <a:cubicBezTo>
                      <a:pt x="766" y="990"/>
                      <a:pt x="767" y="989"/>
                      <a:pt x="768" y="988"/>
                    </a:cubicBezTo>
                    <a:cubicBezTo>
                      <a:pt x="768" y="987"/>
                      <a:pt x="768" y="985"/>
                      <a:pt x="766" y="985"/>
                    </a:cubicBezTo>
                    <a:close/>
                    <a:moveTo>
                      <a:pt x="795" y="995"/>
                    </a:moveTo>
                    <a:cubicBezTo>
                      <a:pt x="790" y="994"/>
                      <a:pt x="785" y="992"/>
                      <a:pt x="780" y="990"/>
                    </a:cubicBezTo>
                    <a:cubicBezTo>
                      <a:pt x="779" y="990"/>
                      <a:pt x="778" y="990"/>
                      <a:pt x="777" y="992"/>
                    </a:cubicBezTo>
                    <a:cubicBezTo>
                      <a:pt x="777" y="993"/>
                      <a:pt x="777" y="994"/>
                      <a:pt x="779" y="995"/>
                    </a:cubicBezTo>
                    <a:cubicBezTo>
                      <a:pt x="784" y="997"/>
                      <a:pt x="788" y="998"/>
                      <a:pt x="793" y="1000"/>
                    </a:cubicBezTo>
                    <a:cubicBezTo>
                      <a:pt x="794" y="1000"/>
                      <a:pt x="796" y="1000"/>
                      <a:pt x="796" y="998"/>
                    </a:cubicBezTo>
                    <a:cubicBezTo>
                      <a:pt x="797" y="997"/>
                      <a:pt x="796" y="996"/>
                      <a:pt x="795" y="995"/>
                    </a:cubicBezTo>
                    <a:close/>
                    <a:moveTo>
                      <a:pt x="823" y="1005"/>
                    </a:moveTo>
                    <a:cubicBezTo>
                      <a:pt x="819" y="1004"/>
                      <a:pt x="814" y="1002"/>
                      <a:pt x="809" y="1000"/>
                    </a:cubicBezTo>
                    <a:cubicBezTo>
                      <a:pt x="807" y="1000"/>
                      <a:pt x="806" y="1000"/>
                      <a:pt x="806" y="1002"/>
                    </a:cubicBezTo>
                    <a:cubicBezTo>
                      <a:pt x="805" y="1003"/>
                      <a:pt x="806" y="1004"/>
                      <a:pt x="807" y="1005"/>
                    </a:cubicBezTo>
                    <a:cubicBezTo>
                      <a:pt x="813" y="1007"/>
                      <a:pt x="817" y="1008"/>
                      <a:pt x="822" y="1010"/>
                    </a:cubicBezTo>
                    <a:cubicBezTo>
                      <a:pt x="823" y="1010"/>
                      <a:pt x="824" y="1009"/>
                      <a:pt x="825" y="1008"/>
                    </a:cubicBezTo>
                    <a:cubicBezTo>
                      <a:pt x="825" y="1007"/>
                      <a:pt x="824" y="1005"/>
                      <a:pt x="823" y="1005"/>
                    </a:cubicBezTo>
                    <a:close/>
                    <a:moveTo>
                      <a:pt x="852" y="1010"/>
                    </a:moveTo>
                    <a:cubicBezTo>
                      <a:pt x="847" y="1009"/>
                      <a:pt x="842" y="1009"/>
                      <a:pt x="837" y="1008"/>
                    </a:cubicBezTo>
                    <a:cubicBezTo>
                      <a:pt x="836" y="1008"/>
                      <a:pt x="835" y="1009"/>
                      <a:pt x="834" y="1010"/>
                    </a:cubicBezTo>
                    <a:cubicBezTo>
                      <a:pt x="834" y="1012"/>
                      <a:pt x="835" y="1013"/>
                      <a:pt x="837" y="1013"/>
                    </a:cubicBezTo>
                    <a:cubicBezTo>
                      <a:pt x="842" y="1014"/>
                      <a:pt x="847" y="1014"/>
                      <a:pt x="852" y="1015"/>
                    </a:cubicBezTo>
                    <a:cubicBezTo>
                      <a:pt x="853" y="1015"/>
                      <a:pt x="854" y="1014"/>
                      <a:pt x="854" y="1012"/>
                    </a:cubicBezTo>
                    <a:cubicBezTo>
                      <a:pt x="854" y="1011"/>
                      <a:pt x="853" y="1010"/>
                      <a:pt x="852" y="1010"/>
                    </a:cubicBezTo>
                    <a:close/>
                    <a:moveTo>
                      <a:pt x="882" y="1011"/>
                    </a:moveTo>
                    <a:cubicBezTo>
                      <a:pt x="877" y="1011"/>
                      <a:pt x="872" y="1011"/>
                      <a:pt x="867" y="1011"/>
                    </a:cubicBezTo>
                    <a:cubicBezTo>
                      <a:pt x="866" y="1011"/>
                      <a:pt x="864" y="1012"/>
                      <a:pt x="864" y="1013"/>
                    </a:cubicBezTo>
                    <a:cubicBezTo>
                      <a:pt x="864" y="1015"/>
                      <a:pt x="865" y="1016"/>
                      <a:pt x="867" y="1016"/>
                    </a:cubicBezTo>
                    <a:cubicBezTo>
                      <a:pt x="872" y="1016"/>
                      <a:pt x="877" y="1016"/>
                      <a:pt x="882" y="1016"/>
                    </a:cubicBezTo>
                    <a:cubicBezTo>
                      <a:pt x="883" y="1016"/>
                      <a:pt x="884" y="1015"/>
                      <a:pt x="884" y="1014"/>
                    </a:cubicBezTo>
                    <a:cubicBezTo>
                      <a:pt x="884" y="1013"/>
                      <a:pt x="883" y="1011"/>
                      <a:pt x="882" y="1011"/>
                    </a:cubicBezTo>
                    <a:close/>
                    <a:moveTo>
                      <a:pt x="912" y="1011"/>
                    </a:moveTo>
                    <a:cubicBezTo>
                      <a:pt x="907" y="1011"/>
                      <a:pt x="902" y="1011"/>
                      <a:pt x="897" y="1012"/>
                    </a:cubicBezTo>
                    <a:cubicBezTo>
                      <a:pt x="895" y="1012"/>
                      <a:pt x="894" y="1013"/>
                      <a:pt x="894" y="1014"/>
                    </a:cubicBezTo>
                    <a:cubicBezTo>
                      <a:pt x="894" y="1015"/>
                      <a:pt x="895" y="1017"/>
                      <a:pt x="897" y="1017"/>
                    </a:cubicBezTo>
                    <a:cubicBezTo>
                      <a:pt x="902" y="1016"/>
                      <a:pt x="907" y="1016"/>
                      <a:pt x="912" y="1016"/>
                    </a:cubicBezTo>
                    <a:cubicBezTo>
                      <a:pt x="913" y="1016"/>
                      <a:pt x="914" y="1015"/>
                      <a:pt x="914" y="1014"/>
                    </a:cubicBezTo>
                    <a:cubicBezTo>
                      <a:pt x="914" y="1012"/>
                      <a:pt x="913" y="1011"/>
                      <a:pt x="912" y="1011"/>
                    </a:cubicBezTo>
                    <a:close/>
                    <a:moveTo>
                      <a:pt x="941" y="1009"/>
                    </a:moveTo>
                    <a:cubicBezTo>
                      <a:pt x="936" y="1009"/>
                      <a:pt x="932" y="1010"/>
                      <a:pt x="927" y="1010"/>
                    </a:cubicBezTo>
                    <a:cubicBezTo>
                      <a:pt x="925" y="1010"/>
                      <a:pt x="924" y="1012"/>
                      <a:pt x="924" y="1013"/>
                    </a:cubicBezTo>
                    <a:cubicBezTo>
                      <a:pt x="924" y="1014"/>
                      <a:pt x="926" y="1015"/>
                      <a:pt x="927" y="1015"/>
                    </a:cubicBezTo>
                    <a:cubicBezTo>
                      <a:pt x="932" y="1015"/>
                      <a:pt x="937" y="1014"/>
                      <a:pt x="942" y="1014"/>
                    </a:cubicBezTo>
                    <a:cubicBezTo>
                      <a:pt x="943" y="1014"/>
                      <a:pt x="944" y="1013"/>
                      <a:pt x="944" y="1011"/>
                    </a:cubicBezTo>
                    <a:cubicBezTo>
                      <a:pt x="944" y="1010"/>
                      <a:pt x="943" y="1009"/>
                      <a:pt x="941" y="1009"/>
                    </a:cubicBezTo>
                    <a:close/>
                    <a:moveTo>
                      <a:pt x="971" y="1005"/>
                    </a:moveTo>
                    <a:cubicBezTo>
                      <a:pt x="966" y="1006"/>
                      <a:pt x="961" y="1006"/>
                      <a:pt x="956" y="1007"/>
                    </a:cubicBezTo>
                    <a:cubicBezTo>
                      <a:pt x="955" y="1007"/>
                      <a:pt x="954" y="1009"/>
                      <a:pt x="954" y="1010"/>
                    </a:cubicBezTo>
                    <a:cubicBezTo>
                      <a:pt x="954" y="1011"/>
                      <a:pt x="956" y="1012"/>
                      <a:pt x="957" y="1012"/>
                    </a:cubicBezTo>
                    <a:cubicBezTo>
                      <a:pt x="962" y="1011"/>
                      <a:pt x="967" y="1011"/>
                      <a:pt x="972" y="1010"/>
                    </a:cubicBezTo>
                    <a:cubicBezTo>
                      <a:pt x="973" y="1010"/>
                      <a:pt x="974" y="1008"/>
                      <a:pt x="974" y="1007"/>
                    </a:cubicBezTo>
                    <a:cubicBezTo>
                      <a:pt x="974" y="1006"/>
                      <a:pt x="972" y="1005"/>
                      <a:pt x="971" y="1005"/>
                    </a:cubicBezTo>
                    <a:close/>
                    <a:moveTo>
                      <a:pt x="1000" y="999"/>
                    </a:moveTo>
                    <a:cubicBezTo>
                      <a:pt x="995" y="1000"/>
                      <a:pt x="991" y="1001"/>
                      <a:pt x="986" y="1002"/>
                    </a:cubicBezTo>
                    <a:cubicBezTo>
                      <a:pt x="984" y="1002"/>
                      <a:pt x="983" y="1004"/>
                      <a:pt x="984" y="1005"/>
                    </a:cubicBezTo>
                    <a:cubicBezTo>
                      <a:pt x="984" y="1006"/>
                      <a:pt x="985" y="1007"/>
                      <a:pt x="987" y="1007"/>
                    </a:cubicBezTo>
                    <a:cubicBezTo>
                      <a:pt x="992" y="1006"/>
                      <a:pt x="997" y="1005"/>
                      <a:pt x="1001" y="1004"/>
                    </a:cubicBezTo>
                    <a:cubicBezTo>
                      <a:pt x="1003" y="1004"/>
                      <a:pt x="1004" y="1002"/>
                      <a:pt x="1003" y="1001"/>
                    </a:cubicBezTo>
                    <a:cubicBezTo>
                      <a:pt x="1003" y="1000"/>
                      <a:pt x="1002" y="999"/>
                      <a:pt x="1000" y="999"/>
                    </a:cubicBezTo>
                    <a:close/>
                    <a:moveTo>
                      <a:pt x="1029" y="991"/>
                    </a:moveTo>
                    <a:cubicBezTo>
                      <a:pt x="1024" y="993"/>
                      <a:pt x="1020" y="994"/>
                      <a:pt x="1015" y="995"/>
                    </a:cubicBezTo>
                    <a:cubicBezTo>
                      <a:pt x="1013" y="996"/>
                      <a:pt x="1013" y="997"/>
                      <a:pt x="1013" y="998"/>
                    </a:cubicBezTo>
                    <a:cubicBezTo>
                      <a:pt x="1013" y="1000"/>
                      <a:pt x="1015" y="1001"/>
                      <a:pt x="1016" y="1000"/>
                    </a:cubicBezTo>
                    <a:cubicBezTo>
                      <a:pt x="1021" y="999"/>
                      <a:pt x="1026" y="998"/>
                      <a:pt x="1031" y="996"/>
                    </a:cubicBezTo>
                    <a:cubicBezTo>
                      <a:pt x="1032" y="996"/>
                      <a:pt x="1033" y="994"/>
                      <a:pt x="1032" y="993"/>
                    </a:cubicBezTo>
                    <a:cubicBezTo>
                      <a:pt x="1032" y="992"/>
                      <a:pt x="1030" y="991"/>
                      <a:pt x="1029" y="991"/>
                    </a:cubicBezTo>
                    <a:close/>
                    <a:moveTo>
                      <a:pt x="1057" y="982"/>
                    </a:moveTo>
                    <a:cubicBezTo>
                      <a:pt x="1053" y="983"/>
                      <a:pt x="1048" y="985"/>
                      <a:pt x="1043" y="987"/>
                    </a:cubicBezTo>
                    <a:cubicBezTo>
                      <a:pt x="1042" y="987"/>
                      <a:pt x="1041" y="989"/>
                      <a:pt x="1042" y="990"/>
                    </a:cubicBezTo>
                    <a:cubicBezTo>
                      <a:pt x="1042" y="991"/>
                      <a:pt x="1044" y="992"/>
                      <a:pt x="1045" y="991"/>
                    </a:cubicBezTo>
                    <a:cubicBezTo>
                      <a:pt x="1050" y="990"/>
                      <a:pt x="1054" y="988"/>
                      <a:pt x="1059" y="986"/>
                    </a:cubicBezTo>
                    <a:cubicBezTo>
                      <a:pt x="1060" y="986"/>
                      <a:pt x="1061" y="984"/>
                      <a:pt x="1061" y="983"/>
                    </a:cubicBezTo>
                    <a:cubicBezTo>
                      <a:pt x="1060" y="982"/>
                      <a:pt x="1059" y="981"/>
                      <a:pt x="1057" y="982"/>
                    </a:cubicBezTo>
                    <a:close/>
                    <a:moveTo>
                      <a:pt x="1085" y="970"/>
                    </a:moveTo>
                    <a:cubicBezTo>
                      <a:pt x="1080" y="972"/>
                      <a:pt x="1076" y="974"/>
                      <a:pt x="1072" y="976"/>
                    </a:cubicBezTo>
                    <a:cubicBezTo>
                      <a:pt x="1071" y="976"/>
                      <a:pt x="1071" y="976"/>
                      <a:pt x="1071" y="976"/>
                    </a:cubicBezTo>
                    <a:cubicBezTo>
                      <a:pt x="1070" y="977"/>
                      <a:pt x="1069" y="978"/>
                      <a:pt x="1070" y="980"/>
                    </a:cubicBezTo>
                    <a:cubicBezTo>
                      <a:pt x="1070" y="981"/>
                      <a:pt x="1072" y="981"/>
                      <a:pt x="1073" y="981"/>
                    </a:cubicBezTo>
                    <a:cubicBezTo>
                      <a:pt x="1073" y="981"/>
                      <a:pt x="1073" y="981"/>
                      <a:pt x="1073" y="981"/>
                    </a:cubicBezTo>
                    <a:cubicBezTo>
                      <a:pt x="1078" y="979"/>
                      <a:pt x="1083" y="977"/>
                      <a:pt x="1087" y="975"/>
                    </a:cubicBezTo>
                    <a:cubicBezTo>
                      <a:pt x="1088" y="974"/>
                      <a:pt x="1089" y="973"/>
                      <a:pt x="1088" y="971"/>
                    </a:cubicBezTo>
                    <a:cubicBezTo>
                      <a:pt x="1088" y="970"/>
                      <a:pt x="1086" y="970"/>
                      <a:pt x="1085" y="970"/>
                    </a:cubicBezTo>
                    <a:close/>
                    <a:moveTo>
                      <a:pt x="1111" y="956"/>
                    </a:moveTo>
                    <a:cubicBezTo>
                      <a:pt x="1107" y="959"/>
                      <a:pt x="1103" y="961"/>
                      <a:pt x="1098" y="964"/>
                    </a:cubicBezTo>
                    <a:cubicBezTo>
                      <a:pt x="1097" y="964"/>
                      <a:pt x="1096" y="966"/>
                      <a:pt x="1097" y="967"/>
                    </a:cubicBezTo>
                    <a:cubicBezTo>
                      <a:pt x="1098" y="968"/>
                      <a:pt x="1099" y="969"/>
                      <a:pt x="1100" y="968"/>
                    </a:cubicBezTo>
                    <a:cubicBezTo>
                      <a:pt x="1105" y="966"/>
                      <a:pt x="1109" y="963"/>
                      <a:pt x="1114" y="961"/>
                    </a:cubicBezTo>
                    <a:cubicBezTo>
                      <a:pt x="1115" y="960"/>
                      <a:pt x="1115" y="958"/>
                      <a:pt x="1114" y="957"/>
                    </a:cubicBezTo>
                    <a:cubicBezTo>
                      <a:pt x="1114" y="956"/>
                      <a:pt x="1112" y="956"/>
                      <a:pt x="1111" y="956"/>
                    </a:cubicBezTo>
                    <a:close/>
                    <a:moveTo>
                      <a:pt x="1136" y="940"/>
                    </a:moveTo>
                    <a:cubicBezTo>
                      <a:pt x="1132" y="943"/>
                      <a:pt x="1128" y="946"/>
                      <a:pt x="1124" y="948"/>
                    </a:cubicBezTo>
                    <a:cubicBezTo>
                      <a:pt x="1123" y="949"/>
                      <a:pt x="1122" y="951"/>
                      <a:pt x="1123" y="952"/>
                    </a:cubicBezTo>
                    <a:cubicBezTo>
                      <a:pt x="1124" y="953"/>
                      <a:pt x="1125" y="953"/>
                      <a:pt x="1126" y="953"/>
                    </a:cubicBezTo>
                    <a:cubicBezTo>
                      <a:pt x="1131" y="950"/>
                      <a:pt x="1135" y="947"/>
                      <a:pt x="1139" y="944"/>
                    </a:cubicBezTo>
                    <a:cubicBezTo>
                      <a:pt x="1140" y="943"/>
                      <a:pt x="1140" y="942"/>
                      <a:pt x="1139" y="940"/>
                    </a:cubicBezTo>
                    <a:cubicBezTo>
                      <a:pt x="1139" y="939"/>
                      <a:pt x="1137" y="939"/>
                      <a:pt x="1136" y="940"/>
                    </a:cubicBezTo>
                    <a:close/>
                    <a:moveTo>
                      <a:pt x="1159" y="921"/>
                    </a:moveTo>
                    <a:cubicBezTo>
                      <a:pt x="1155" y="924"/>
                      <a:pt x="1151" y="928"/>
                      <a:pt x="1148" y="931"/>
                    </a:cubicBezTo>
                    <a:cubicBezTo>
                      <a:pt x="1147" y="932"/>
                      <a:pt x="1146" y="933"/>
                      <a:pt x="1147" y="934"/>
                    </a:cubicBezTo>
                    <a:cubicBezTo>
                      <a:pt x="1148" y="935"/>
                      <a:pt x="1150" y="935"/>
                      <a:pt x="1151" y="935"/>
                    </a:cubicBezTo>
                    <a:cubicBezTo>
                      <a:pt x="1155" y="931"/>
                      <a:pt x="1158" y="928"/>
                      <a:pt x="1162" y="925"/>
                    </a:cubicBezTo>
                    <a:cubicBezTo>
                      <a:pt x="1163" y="924"/>
                      <a:pt x="1163" y="922"/>
                      <a:pt x="1162" y="921"/>
                    </a:cubicBezTo>
                    <a:cubicBezTo>
                      <a:pt x="1161" y="920"/>
                      <a:pt x="1160" y="920"/>
                      <a:pt x="1159" y="921"/>
                    </a:cubicBezTo>
                    <a:close/>
                    <a:moveTo>
                      <a:pt x="1180" y="900"/>
                    </a:moveTo>
                    <a:cubicBezTo>
                      <a:pt x="1176" y="904"/>
                      <a:pt x="1173" y="907"/>
                      <a:pt x="1169" y="911"/>
                    </a:cubicBezTo>
                    <a:cubicBezTo>
                      <a:pt x="1169" y="912"/>
                      <a:pt x="1169" y="913"/>
                      <a:pt x="1170" y="914"/>
                    </a:cubicBezTo>
                    <a:cubicBezTo>
                      <a:pt x="1170" y="915"/>
                      <a:pt x="1172" y="915"/>
                      <a:pt x="1173" y="914"/>
                    </a:cubicBezTo>
                    <a:cubicBezTo>
                      <a:pt x="1177" y="911"/>
                      <a:pt x="1180" y="907"/>
                      <a:pt x="1183" y="903"/>
                    </a:cubicBezTo>
                    <a:cubicBezTo>
                      <a:pt x="1184" y="902"/>
                      <a:pt x="1184" y="901"/>
                      <a:pt x="1183" y="900"/>
                    </a:cubicBezTo>
                    <a:cubicBezTo>
                      <a:pt x="1182" y="899"/>
                      <a:pt x="1181" y="899"/>
                      <a:pt x="1180" y="900"/>
                    </a:cubicBezTo>
                    <a:close/>
                    <a:moveTo>
                      <a:pt x="1198" y="877"/>
                    </a:moveTo>
                    <a:cubicBezTo>
                      <a:pt x="1195" y="881"/>
                      <a:pt x="1192" y="885"/>
                      <a:pt x="1189" y="888"/>
                    </a:cubicBezTo>
                    <a:cubicBezTo>
                      <a:pt x="1188" y="890"/>
                      <a:pt x="1189" y="891"/>
                      <a:pt x="1190" y="892"/>
                    </a:cubicBezTo>
                    <a:cubicBezTo>
                      <a:pt x="1191" y="893"/>
                      <a:pt x="1192" y="893"/>
                      <a:pt x="1193" y="892"/>
                    </a:cubicBezTo>
                    <a:cubicBezTo>
                      <a:pt x="1196" y="888"/>
                      <a:pt x="1199" y="884"/>
                      <a:pt x="1202" y="880"/>
                    </a:cubicBezTo>
                    <a:cubicBezTo>
                      <a:pt x="1203" y="878"/>
                      <a:pt x="1203" y="877"/>
                      <a:pt x="1202" y="876"/>
                    </a:cubicBezTo>
                    <a:cubicBezTo>
                      <a:pt x="1201" y="875"/>
                      <a:pt x="1199" y="876"/>
                      <a:pt x="1198" y="877"/>
                    </a:cubicBezTo>
                    <a:close/>
                    <a:moveTo>
                      <a:pt x="1214" y="852"/>
                    </a:moveTo>
                    <a:cubicBezTo>
                      <a:pt x="1212" y="856"/>
                      <a:pt x="1209" y="860"/>
                      <a:pt x="1207" y="864"/>
                    </a:cubicBezTo>
                    <a:cubicBezTo>
                      <a:pt x="1206" y="865"/>
                      <a:pt x="1206" y="867"/>
                      <a:pt x="1207" y="868"/>
                    </a:cubicBezTo>
                    <a:cubicBezTo>
                      <a:pt x="1208" y="869"/>
                      <a:pt x="1210" y="868"/>
                      <a:pt x="1211" y="867"/>
                    </a:cubicBezTo>
                    <a:cubicBezTo>
                      <a:pt x="1213" y="863"/>
                      <a:pt x="1216" y="859"/>
                      <a:pt x="1219" y="854"/>
                    </a:cubicBezTo>
                    <a:cubicBezTo>
                      <a:pt x="1219" y="853"/>
                      <a:pt x="1219" y="851"/>
                      <a:pt x="1218" y="851"/>
                    </a:cubicBezTo>
                    <a:cubicBezTo>
                      <a:pt x="1217" y="850"/>
                      <a:pt x="1215" y="850"/>
                      <a:pt x="1214" y="852"/>
                    </a:cubicBezTo>
                    <a:close/>
                    <a:moveTo>
                      <a:pt x="1228" y="825"/>
                    </a:moveTo>
                    <a:cubicBezTo>
                      <a:pt x="1226" y="830"/>
                      <a:pt x="1224" y="834"/>
                      <a:pt x="1222" y="839"/>
                    </a:cubicBezTo>
                    <a:cubicBezTo>
                      <a:pt x="1221" y="840"/>
                      <a:pt x="1221" y="841"/>
                      <a:pt x="1223" y="842"/>
                    </a:cubicBezTo>
                    <a:cubicBezTo>
                      <a:pt x="1224" y="843"/>
                      <a:pt x="1225" y="842"/>
                      <a:pt x="1226" y="841"/>
                    </a:cubicBezTo>
                    <a:cubicBezTo>
                      <a:pt x="1228" y="836"/>
                      <a:pt x="1231" y="832"/>
                      <a:pt x="1233" y="827"/>
                    </a:cubicBezTo>
                    <a:cubicBezTo>
                      <a:pt x="1233" y="826"/>
                      <a:pt x="1233" y="825"/>
                      <a:pt x="1231" y="824"/>
                    </a:cubicBezTo>
                    <a:cubicBezTo>
                      <a:pt x="1230" y="823"/>
                      <a:pt x="1229" y="824"/>
                      <a:pt x="1228" y="825"/>
                    </a:cubicBezTo>
                    <a:close/>
                    <a:moveTo>
                      <a:pt x="1240" y="798"/>
                    </a:moveTo>
                    <a:cubicBezTo>
                      <a:pt x="1238" y="802"/>
                      <a:pt x="1236" y="807"/>
                      <a:pt x="1234" y="812"/>
                    </a:cubicBezTo>
                    <a:cubicBezTo>
                      <a:pt x="1234" y="813"/>
                      <a:pt x="1234" y="814"/>
                      <a:pt x="1236" y="815"/>
                    </a:cubicBezTo>
                    <a:cubicBezTo>
                      <a:pt x="1237" y="815"/>
                      <a:pt x="1238" y="815"/>
                      <a:pt x="1239" y="814"/>
                    </a:cubicBezTo>
                    <a:cubicBezTo>
                      <a:pt x="1241" y="809"/>
                      <a:pt x="1243" y="804"/>
                      <a:pt x="1244" y="800"/>
                    </a:cubicBezTo>
                    <a:cubicBezTo>
                      <a:pt x="1245" y="798"/>
                      <a:pt x="1244" y="797"/>
                      <a:pt x="1243" y="796"/>
                    </a:cubicBezTo>
                    <a:cubicBezTo>
                      <a:pt x="1242" y="796"/>
                      <a:pt x="1240" y="796"/>
                      <a:pt x="1240" y="798"/>
                    </a:cubicBezTo>
                    <a:close/>
                    <a:moveTo>
                      <a:pt x="1249" y="769"/>
                    </a:moveTo>
                    <a:cubicBezTo>
                      <a:pt x="1248" y="774"/>
                      <a:pt x="1246" y="779"/>
                      <a:pt x="1245" y="784"/>
                    </a:cubicBezTo>
                    <a:cubicBezTo>
                      <a:pt x="1244" y="785"/>
                      <a:pt x="1245" y="786"/>
                      <a:pt x="1246" y="787"/>
                    </a:cubicBezTo>
                    <a:cubicBezTo>
                      <a:pt x="1247" y="787"/>
                      <a:pt x="1249" y="787"/>
                      <a:pt x="1249" y="785"/>
                    </a:cubicBezTo>
                    <a:cubicBezTo>
                      <a:pt x="1251" y="781"/>
                      <a:pt x="1252" y="776"/>
                      <a:pt x="1254" y="771"/>
                    </a:cubicBezTo>
                    <a:cubicBezTo>
                      <a:pt x="1254" y="770"/>
                      <a:pt x="1253" y="768"/>
                      <a:pt x="1252" y="768"/>
                    </a:cubicBezTo>
                    <a:cubicBezTo>
                      <a:pt x="1251" y="767"/>
                      <a:pt x="1249" y="768"/>
                      <a:pt x="1249" y="769"/>
                    </a:cubicBezTo>
                    <a:close/>
                    <a:moveTo>
                      <a:pt x="1256" y="741"/>
                    </a:moveTo>
                    <a:cubicBezTo>
                      <a:pt x="1255" y="745"/>
                      <a:pt x="1254" y="750"/>
                      <a:pt x="1253" y="755"/>
                    </a:cubicBezTo>
                    <a:cubicBezTo>
                      <a:pt x="1253" y="756"/>
                      <a:pt x="1253" y="758"/>
                      <a:pt x="1255" y="758"/>
                    </a:cubicBezTo>
                    <a:cubicBezTo>
                      <a:pt x="1256" y="758"/>
                      <a:pt x="1257" y="758"/>
                      <a:pt x="1258" y="756"/>
                    </a:cubicBezTo>
                    <a:cubicBezTo>
                      <a:pt x="1259" y="751"/>
                      <a:pt x="1260" y="747"/>
                      <a:pt x="1261" y="742"/>
                    </a:cubicBezTo>
                    <a:cubicBezTo>
                      <a:pt x="1262" y="740"/>
                      <a:pt x="1261" y="739"/>
                      <a:pt x="1259" y="739"/>
                    </a:cubicBezTo>
                    <a:cubicBezTo>
                      <a:pt x="1258" y="738"/>
                      <a:pt x="1257" y="739"/>
                      <a:pt x="1256" y="741"/>
                    </a:cubicBezTo>
                    <a:close/>
                    <a:moveTo>
                      <a:pt x="1288" y="742"/>
                    </a:moveTo>
                    <a:cubicBezTo>
                      <a:pt x="1283" y="742"/>
                      <a:pt x="1278" y="741"/>
                      <a:pt x="1273" y="740"/>
                    </a:cubicBezTo>
                    <a:cubicBezTo>
                      <a:pt x="1272" y="740"/>
                      <a:pt x="1270" y="741"/>
                      <a:pt x="1270" y="742"/>
                    </a:cubicBezTo>
                    <a:cubicBezTo>
                      <a:pt x="1270" y="743"/>
                      <a:pt x="1271" y="745"/>
                      <a:pt x="1272" y="745"/>
                    </a:cubicBezTo>
                    <a:cubicBezTo>
                      <a:pt x="1277" y="746"/>
                      <a:pt x="1282" y="747"/>
                      <a:pt x="1287" y="747"/>
                    </a:cubicBezTo>
                    <a:cubicBezTo>
                      <a:pt x="1288" y="748"/>
                      <a:pt x="1290" y="747"/>
                      <a:pt x="1290" y="745"/>
                    </a:cubicBezTo>
                    <a:cubicBezTo>
                      <a:pt x="1290" y="744"/>
                      <a:pt x="1289" y="743"/>
                      <a:pt x="1288" y="742"/>
                    </a:cubicBezTo>
                    <a:close/>
                    <a:moveTo>
                      <a:pt x="1317" y="746"/>
                    </a:moveTo>
                    <a:cubicBezTo>
                      <a:pt x="1312" y="746"/>
                      <a:pt x="1307" y="745"/>
                      <a:pt x="1302" y="745"/>
                    </a:cubicBezTo>
                    <a:cubicBezTo>
                      <a:pt x="1301" y="744"/>
                      <a:pt x="1300" y="745"/>
                      <a:pt x="1300" y="747"/>
                    </a:cubicBezTo>
                    <a:cubicBezTo>
                      <a:pt x="1299" y="748"/>
                      <a:pt x="1300" y="749"/>
                      <a:pt x="1302" y="750"/>
                    </a:cubicBezTo>
                    <a:cubicBezTo>
                      <a:pt x="1307" y="750"/>
                      <a:pt x="1312" y="751"/>
                      <a:pt x="1317" y="751"/>
                    </a:cubicBezTo>
                    <a:cubicBezTo>
                      <a:pt x="1318" y="752"/>
                      <a:pt x="1319" y="751"/>
                      <a:pt x="1320" y="749"/>
                    </a:cubicBezTo>
                    <a:cubicBezTo>
                      <a:pt x="1320" y="748"/>
                      <a:pt x="1319" y="747"/>
                      <a:pt x="1317" y="746"/>
                    </a:cubicBezTo>
                    <a:close/>
                    <a:moveTo>
                      <a:pt x="1347" y="749"/>
                    </a:moveTo>
                    <a:cubicBezTo>
                      <a:pt x="1342" y="749"/>
                      <a:pt x="1337" y="748"/>
                      <a:pt x="1332" y="748"/>
                    </a:cubicBezTo>
                    <a:cubicBezTo>
                      <a:pt x="1331" y="748"/>
                      <a:pt x="1330" y="749"/>
                      <a:pt x="1329" y="750"/>
                    </a:cubicBezTo>
                    <a:cubicBezTo>
                      <a:pt x="1329" y="751"/>
                      <a:pt x="1330" y="753"/>
                      <a:pt x="1332" y="753"/>
                    </a:cubicBezTo>
                    <a:cubicBezTo>
                      <a:pt x="1337" y="753"/>
                      <a:pt x="1342" y="754"/>
                      <a:pt x="1347" y="754"/>
                    </a:cubicBezTo>
                    <a:cubicBezTo>
                      <a:pt x="1348" y="754"/>
                      <a:pt x="1349" y="753"/>
                      <a:pt x="1349" y="751"/>
                    </a:cubicBezTo>
                    <a:cubicBezTo>
                      <a:pt x="1350" y="750"/>
                      <a:pt x="1348" y="749"/>
                      <a:pt x="1347" y="749"/>
                    </a:cubicBezTo>
                    <a:close/>
                    <a:moveTo>
                      <a:pt x="1377" y="749"/>
                    </a:moveTo>
                    <a:cubicBezTo>
                      <a:pt x="1375" y="749"/>
                      <a:pt x="1373" y="749"/>
                      <a:pt x="1371" y="749"/>
                    </a:cubicBezTo>
                    <a:cubicBezTo>
                      <a:pt x="1368" y="749"/>
                      <a:pt x="1365" y="749"/>
                      <a:pt x="1362" y="749"/>
                    </a:cubicBezTo>
                    <a:cubicBezTo>
                      <a:pt x="1361" y="749"/>
                      <a:pt x="1359" y="750"/>
                      <a:pt x="1359" y="752"/>
                    </a:cubicBezTo>
                    <a:cubicBezTo>
                      <a:pt x="1359" y="753"/>
                      <a:pt x="1361" y="754"/>
                      <a:pt x="1362" y="754"/>
                    </a:cubicBezTo>
                    <a:cubicBezTo>
                      <a:pt x="1365" y="754"/>
                      <a:pt x="1368" y="754"/>
                      <a:pt x="1371" y="754"/>
                    </a:cubicBezTo>
                    <a:cubicBezTo>
                      <a:pt x="1373" y="754"/>
                      <a:pt x="1375" y="754"/>
                      <a:pt x="1377" y="754"/>
                    </a:cubicBezTo>
                    <a:cubicBezTo>
                      <a:pt x="1378" y="754"/>
                      <a:pt x="1379" y="753"/>
                      <a:pt x="1379" y="752"/>
                    </a:cubicBezTo>
                    <a:cubicBezTo>
                      <a:pt x="1379" y="751"/>
                      <a:pt x="1378" y="749"/>
                      <a:pt x="1377" y="749"/>
                    </a:cubicBezTo>
                    <a:close/>
                    <a:moveTo>
                      <a:pt x="1407" y="748"/>
                    </a:moveTo>
                    <a:cubicBezTo>
                      <a:pt x="1402" y="748"/>
                      <a:pt x="1397" y="749"/>
                      <a:pt x="1392" y="749"/>
                    </a:cubicBezTo>
                    <a:cubicBezTo>
                      <a:pt x="1390" y="749"/>
                      <a:pt x="1389" y="750"/>
                      <a:pt x="1389" y="752"/>
                    </a:cubicBezTo>
                    <a:cubicBezTo>
                      <a:pt x="1389" y="753"/>
                      <a:pt x="1391" y="754"/>
                      <a:pt x="1392" y="754"/>
                    </a:cubicBezTo>
                    <a:cubicBezTo>
                      <a:pt x="1397" y="754"/>
                      <a:pt x="1402" y="753"/>
                      <a:pt x="1407" y="753"/>
                    </a:cubicBezTo>
                    <a:cubicBezTo>
                      <a:pt x="1408" y="753"/>
                      <a:pt x="1410" y="752"/>
                      <a:pt x="1409" y="750"/>
                    </a:cubicBezTo>
                    <a:cubicBezTo>
                      <a:pt x="1409" y="749"/>
                      <a:pt x="1408" y="748"/>
                      <a:pt x="1407" y="748"/>
                    </a:cubicBezTo>
                    <a:close/>
                    <a:moveTo>
                      <a:pt x="1436" y="744"/>
                    </a:moveTo>
                    <a:cubicBezTo>
                      <a:pt x="1431" y="745"/>
                      <a:pt x="1426" y="745"/>
                      <a:pt x="1421" y="746"/>
                    </a:cubicBezTo>
                    <a:cubicBezTo>
                      <a:pt x="1420" y="746"/>
                      <a:pt x="1419" y="748"/>
                      <a:pt x="1419" y="749"/>
                    </a:cubicBezTo>
                    <a:cubicBezTo>
                      <a:pt x="1420" y="750"/>
                      <a:pt x="1421" y="751"/>
                      <a:pt x="1422" y="751"/>
                    </a:cubicBezTo>
                    <a:cubicBezTo>
                      <a:pt x="1427" y="750"/>
                      <a:pt x="1432" y="750"/>
                      <a:pt x="1437" y="749"/>
                    </a:cubicBezTo>
                    <a:cubicBezTo>
                      <a:pt x="1438" y="748"/>
                      <a:pt x="1439" y="747"/>
                      <a:pt x="1439" y="746"/>
                    </a:cubicBezTo>
                    <a:cubicBezTo>
                      <a:pt x="1439" y="744"/>
                      <a:pt x="1437" y="743"/>
                      <a:pt x="1436" y="744"/>
                    </a:cubicBezTo>
                    <a:close/>
                    <a:moveTo>
                      <a:pt x="1465" y="736"/>
                    </a:moveTo>
                    <a:cubicBezTo>
                      <a:pt x="1460" y="738"/>
                      <a:pt x="1455" y="739"/>
                      <a:pt x="1451" y="740"/>
                    </a:cubicBezTo>
                    <a:cubicBezTo>
                      <a:pt x="1449" y="741"/>
                      <a:pt x="1448" y="742"/>
                      <a:pt x="1449" y="744"/>
                    </a:cubicBezTo>
                    <a:cubicBezTo>
                      <a:pt x="1449" y="745"/>
                      <a:pt x="1451" y="746"/>
                      <a:pt x="1452" y="745"/>
                    </a:cubicBezTo>
                    <a:cubicBezTo>
                      <a:pt x="1457" y="744"/>
                      <a:pt x="1462" y="743"/>
                      <a:pt x="1466" y="741"/>
                    </a:cubicBezTo>
                    <a:cubicBezTo>
                      <a:pt x="1468" y="741"/>
                      <a:pt x="1468" y="739"/>
                      <a:pt x="1468" y="738"/>
                    </a:cubicBezTo>
                    <a:cubicBezTo>
                      <a:pt x="1468" y="737"/>
                      <a:pt x="1466" y="736"/>
                      <a:pt x="1465" y="736"/>
                    </a:cubicBezTo>
                    <a:close/>
                    <a:moveTo>
                      <a:pt x="1492" y="725"/>
                    </a:moveTo>
                    <a:cubicBezTo>
                      <a:pt x="1488" y="728"/>
                      <a:pt x="1483" y="730"/>
                      <a:pt x="1479" y="731"/>
                    </a:cubicBezTo>
                    <a:cubicBezTo>
                      <a:pt x="1478" y="732"/>
                      <a:pt x="1477" y="733"/>
                      <a:pt x="1477" y="735"/>
                    </a:cubicBezTo>
                    <a:cubicBezTo>
                      <a:pt x="1478" y="736"/>
                      <a:pt x="1479" y="737"/>
                      <a:pt x="1481" y="736"/>
                    </a:cubicBezTo>
                    <a:cubicBezTo>
                      <a:pt x="1485" y="734"/>
                      <a:pt x="1490" y="732"/>
                      <a:pt x="1495" y="730"/>
                    </a:cubicBezTo>
                    <a:cubicBezTo>
                      <a:pt x="1496" y="729"/>
                      <a:pt x="1496" y="728"/>
                      <a:pt x="1496" y="726"/>
                    </a:cubicBezTo>
                    <a:cubicBezTo>
                      <a:pt x="1495" y="725"/>
                      <a:pt x="1494" y="725"/>
                      <a:pt x="1492" y="725"/>
                    </a:cubicBezTo>
                    <a:close/>
                    <a:moveTo>
                      <a:pt x="1518" y="710"/>
                    </a:moveTo>
                    <a:cubicBezTo>
                      <a:pt x="1514" y="713"/>
                      <a:pt x="1509" y="716"/>
                      <a:pt x="1505" y="718"/>
                    </a:cubicBezTo>
                    <a:cubicBezTo>
                      <a:pt x="1504" y="719"/>
                      <a:pt x="1504" y="720"/>
                      <a:pt x="1504" y="722"/>
                    </a:cubicBezTo>
                    <a:cubicBezTo>
                      <a:pt x="1505" y="723"/>
                      <a:pt x="1507" y="723"/>
                      <a:pt x="1508" y="723"/>
                    </a:cubicBezTo>
                    <a:cubicBezTo>
                      <a:pt x="1512" y="720"/>
                      <a:pt x="1516" y="717"/>
                      <a:pt x="1521" y="714"/>
                    </a:cubicBezTo>
                    <a:cubicBezTo>
                      <a:pt x="1522" y="713"/>
                      <a:pt x="1522" y="712"/>
                      <a:pt x="1521" y="711"/>
                    </a:cubicBezTo>
                    <a:cubicBezTo>
                      <a:pt x="1520" y="709"/>
                      <a:pt x="1519" y="709"/>
                      <a:pt x="1518" y="710"/>
                    </a:cubicBezTo>
                    <a:close/>
                    <a:moveTo>
                      <a:pt x="1539" y="690"/>
                    </a:moveTo>
                    <a:cubicBezTo>
                      <a:pt x="1536" y="694"/>
                      <a:pt x="1533" y="697"/>
                      <a:pt x="1529" y="701"/>
                    </a:cubicBezTo>
                    <a:cubicBezTo>
                      <a:pt x="1528" y="702"/>
                      <a:pt x="1528" y="703"/>
                      <a:pt x="1529" y="704"/>
                    </a:cubicBezTo>
                    <a:cubicBezTo>
                      <a:pt x="1530" y="705"/>
                      <a:pt x="1531" y="705"/>
                      <a:pt x="1532" y="704"/>
                    </a:cubicBezTo>
                    <a:cubicBezTo>
                      <a:pt x="1536" y="701"/>
                      <a:pt x="1540" y="698"/>
                      <a:pt x="1543" y="694"/>
                    </a:cubicBezTo>
                    <a:cubicBezTo>
                      <a:pt x="1544" y="693"/>
                      <a:pt x="1544" y="691"/>
                      <a:pt x="1543" y="690"/>
                    </a:cubicBezTo>
                    <a:cubicBezTo>
                      <a:pt x="1542" y="689"/>
                      <a:pt x="1540" y="689"/>
                      <a:pt x="1539" y="690"/>
                    </a:cubicBezTo>
                    <a:close/>
                    <a:moveTo>
                      <a:pt x="1557" y="667"/>
                    </a:moveTo>
                    <a:cubicBezTo>
                      <a:pt x="1555" y="671"/>
                      <a:pt x="1552" y="675"/>
                      <a:pt x="1549" y="679"/>
                    </a:cubicBezTo>
                    <a:cubicBezTo>
                      <a:pt x="1548" y="680"/>
                      <a:pt x="1548" y="682"/>
                      <a:pt x="1549" y="683"/>
                    </a:cubicBezTo>
                    <a:cubicBezTo>
                      <a:pt x="1551" y="683"/>
                      <a:pt x="1552" y="683"/>
                      <a:pt x="1553" y="682"/>
                    </a:cubicBezTo>
                    <a:cubicBezTo>
                      <a:pt x="1556" y="678"/>
                      <a:pt x="1559" y="674"/>
                      <a:pt x="1562" y="670"/>
                    </a:cubicBezTo>
                    <a:cubicBezTo>
                      <a:pt x="1562" y="668"/>
                      <a:pt x="1562" y="667"/>
                      <a:pt x="1561" y="666"/>
                    </a:cubicBezTo>
                    <a:cubicBezTo>
                      <a:pt x="1560" y="665"/>
                      <a:pt x="1558" y="666"/>
                      <a:pt x="1557" y="667"/>
                    </a:cubicBezTo>
                    <a:close/>
                    <a:moveTo>
                      <a:pt x="1570" y="641"/>
                    </a:moveTo>
                    <a:cubicBezTo>
                      <a:pt x="1569" y="645"/>
                      <a:pt x="1567" y="650"/>
                      <a:pt x="1564" y="654"/>
                    </a:cubicBezTo>
                    <a:cubicBezTo>
                      <a:pt x="1564" y="655"/>
                      <a:pt x="1564" y="657"/>
                      <a:pt x="1566" y="657"/>
                    </a:cubicBezTo>
                    <a:cubicBezTo>
                      <a:pt x="1567" y="658"/>
                      <a:pt x="1568" y="657"/>
                      <a:pt x="1569" y="656"/>
                    </a:cubicBezTo>
                    <a:cubicBezTo>
                      <a:pt x="1571" y="652"/>
                      <a:pt x="1573" y="647"/>
                      <a:pt x="1575" y="642"/>
                    </a:cubicBezTo>
                    <a:cubicBezTo>
                      <a:pt x="1576" y="641"/>
                      <a:pt x="1575" y="640"/>
                      <a:pt x="1574" y="639"/>
                    </a:cubicBezTo>
                    <a:cubicBezTo>
                      <a:pt x="1572" y="639"/>
                      <a:pt x="1571" y="639"/>
                      <a:pt x="1570" y="641"/>
                    </a:cubicBezTo>
                    <a:close/>
                    <a:moveTo>
                      <a:pt x="1579" y="612"/>
                    </a:moveTo>
                    <a:cubicBezTo>
                      <a:pt x="1578" y="616"/>
                      <a:pt x="1578" y="618"/>
                      <a:pt x="1577" y="621"/>
                    </a:cubicBezTo>
                    <a:cubicBezTo>
                      <a:pt x="1577" y="623"/>
                      <a:pt x="1576" y="625"/>
                      <a:pt x="1575" y="627"/>
                    </a:cubicBezTo>
                    <a:cubicBezTo>
                      <a:pt x="1575" y="628"/>
                      <a:pt x="1576" y="629"/>
                      <a:pt x="1577" y="630"/>
                    </a:cubicBezTo>
                    <a:cubicBezTo>
                      <a:pt x="1578" y="630"/>
                      <a:pt x="1580" y="629"/>
                      <a:pt x="1580" y="628"/>
                    </a:cubicBezTo>
                    <a:cubicBezTo>
                      <a:pt x="1581" y="626"/>
                      <a:pt x="1581" y="624"/>
                      <a:pt x="1582" y="622"/>
                    </a:cubicBezTo>
                    <a:cubicBezTo>
                      <a:pt x="1583" y="619"/>
                      <a:pt x="1583" y="617"/>
                      <a:pt x="1584" y="613"/>
                    </a:cubicBezTo>
                    <a:cubicBezTo>
                      <a:pt x="1584" y="612"/>
                      <a:pt x="1583" y="611"/>
                      <a:pt x="1582" y="610"/>
                    </a:cubicBezTo>
                    <a:cubicBezTo>
                      <a:pt x="1581" y="610"/>
                      <a:pt x="1579" y="611"/>
                      <a:pt x="1579" y="612"/>
                    </a:cubicBezTo>
                    <a:close/>
                    <a:moveTo>
                      <a:pt x="1582" y="583"/>
                    </a:moveTo>
                    <a:cubicBezTo>
                      <a:pt x="1581" y="588"/>
                      <a:pt x="1581" y="593"/>
                      <a:pt x="1581" y="598"/>
                    </a:cubicBezTo>
                    <a:cubicBezTo>
                      <a:pt x="1581" y="599"/>
                      <a:pt x="1582" y="600"/>
                      <a:pt x="1583" y="600"/>
                    </a:cubicBezTo>
                    <a:cubicBezTo>
                      <a:pt x="1584" y="601"/>
                      <a:pt x="1586" y="600"/>
                      <a:pt x="1586" y="598"/>
                    </a:cubicBezTo>
                    <a:cubicBezTo>
                      <a:pt x="1586" y="593"/>
                      <a:pt x="1586" y="588"/>
                      <a:pt x="1587" y="583"/>
                    </a:cubicBezTo>
                    <a:cubicBezTo>
                      <a:pt x="1587" y="582"/>
                      <a:pt x="1586" y="580"/>
                      <a:pt x="1584" y="580"/>
                    </a:cubicBezTo>
                    <a:cubicBezTo>
                      <a:pt x="1583" y="580"/>
                      <a:pt x="1582" y="581"/>
                      <a:pt x="1582" y="583"/>
                    </a:cubicBezTo>
                    <a:close/>
                    <a:moveTo>
                      <a:pt x="1581" y="553"/>
                    </a:moveTo>
                    <a:cubicBezTo>
                      <a:pt x="1582" y="558"/>
                      <a:pt x="1582" y="563"/>
                      <a:pt x="1582" y="568"/>
                    </a:cubicBezTo>
                    <a:cubicBezTo>
                      <a:pt x="1582" y="569"/>
                      <a:pt x="1583" y="570"/>
                      <a:pt x="1584" y="570"/>
                    </a:cubicBezTo>
                    <a:cubicBezTo>
                      <a:pt x="1586" y="570"/>
                      <a:pt x="1587" y="569"/>
                      <a:pt x="1587" y="568"/>
                    </a:cubicBezTo>
                    <a:cubicBezTo>
                      <a:pt x="1587" y="563"/>
                      <a:pt x="1587" y="558"/>
                      <a:pt x="1586" y="553"/>
                    </a:cubicBezTo>
                    <a:cubicBezTo>
                      <a:pt x="1586" y="551"/>
                      <a:pt x="1585" y="550"/>
                      <a:pt x="1584" y="550"/>
                    </a:cubicBezTo>
                    <a:cubicBezTo>
                      <a:pt x="1582" y="551"/>
                      <a:pt x="1581" y="552"/>
                      <a:pt x="1581" y="553"/>
                    </a:cubicBezTo>
                    <a:close/>
                    <a:moveTo>
                      <a:pt x="1579" y="523"/>
                    </a:moveTo>
                    <a:cubicBezTo>
                      <a:pt x="1579" y="528"/>
                      <a:pt x="1580" y="533"/>
                      <a:pt x="1580" y="538"/>
                    </a:cubicBezTo>
                    <a:cubicBezTo>
                      <a:pt x="1580" y="540"/>
                      <a:pt x="1582" y="541"/>
                      <a:pt x="1583" y="540"/>
                    </a:cubicBezTo>
                    <a:cubicBezTo>
                      <a:pt x="1584" y="540"/>
                      <a:pt x="1585" y="539"/>
                      <a:pt x="1585" y="538"/>
                    </a:cubicBezTo>
                    <a:cubicBezTo>
                      <a:pt x="1585" y="533"/>
                      <a:pt x="1584" y="528"/>
                      <a:pt x="1584" y="523"/>
                    </a:cubicBezTo>
                    <a:cubicBezTo>
                      <a:pt x="1583" y="521"/>
                      <a:pt x="1582" y="520"/>
                      <a:pt x="1581" y="521"/>
                    </a:cubicBezTo>
                    <a:cubicBezTo>
                      <a:pt x="1579" y="521"/>
                      <a:pt x="1578" y="522"/>
                      <a:pt x="1579" y="523"/>
                    </a:cubicBezTo>
                    <a:close/>
                    <a:moveTo>
                      <a:pt x="1573" y="494"/>
                    </a:moveTo>
                    <a:cubicBezTo>
                      <a:pt x="1574" y="499"/>
                      <a:pt x="1575" y="504"/>
                      <a:pt x="1576" y="509"/>
                    </a:cubicBezTo>
                    <a:cubicBezTo>
                      <a:pt x="1577" y="510"/>
                      <a:pt x="1578" y="511"/>
                      <a:pt x="1579" y="511"/>
                    </a:cubicBezTo>
                    <a:cubicBezTo>
                      <a:pt x="1581" y="510"/>
                      <a:pt x="1581" y="509"/>
                      <a:pt x="1581" y="508"/>
                    </a:cubicBezTo>
                    <a:cubicBezTo>
                      <a:pt x="1580" y="503"/>
                      <a:pt x="1579" y="498"/>
                      <a:pt x="1578" y="493"/>
                    </a:cubicBezTo>
                    <a:cubicBezTo>
                      <a:pt x="1578" y="492"/>
                      <a:pt x="1576" y="491"/>
                      <a:pt x="1575" y="491"/>
                    </a:cubicBezTo>
                    <a:cubicBezTo>
                      <a:pt x="1574" y="491"/>
                      <a:pt x="1573" y="493"/>
                      <a:pt x="1573" y="494"/>
                    </a:cubicBezTo>
                    <a:close/>
                    <a:moveTo>
                      <a:pt x="1564" y="466"/>
                    </a:moveTo>
                    <a:cubicBezTo>
                      <a:pt x="1566" y="471"/>
                      <a:pt x="1567" y="475"/>
                      <a:pt x="1569" y="480"/>
                    </a:cubicBezTo>
                    <a:cubicBezTo>
                      <a:pt x="1569" y="481"/>
                      <a:pt x="1571" y="482"/>
                      <a:pt x="1572" y="482"/>
                    </a:cubicBezTo>
                    <a:cubicBezTo>
                      <a:pt x="1573" y="481"/>
                      <a:pt x="1574" y="480"/>
                      <a:pt x="1574" y="478"/>
                    </a:cubicBezTo>
                    <a:cubicBezTo>
                      <a:pt x="1572" y="473"/>
                      <a:pt x="1570" y="469"/>
                      <a:pt x="1568" y="464"/>
                    </a:cubicBezTo>
                    <a:cubicBezTo>
                      <a:pt x="1568" y="463"/>
                      <a:pt x="1566" y="462"/>
                      <a:pt x="1565" y="463"/>
                    </a:cubicBezTo>
                    <a:cubicBezTo>
                      <a:pt x="1564" y="463"/>
                      <a:pt x="1563" y="465"/>
                      <a:pt x="1564" y="466"/>
                    </a:cubicBezTo>
                    <a:close/>
                    <a:moveTo>
                      <a:pt x="1548" y="442"/>
                    </a:moveTo>
                    <a:cubicBezTo>
                      <a:pt x="1551" y="445"/>
                      <a:pt x="1554" y="449"/>
                      <a:pt x="1557" y="453"/>
                    </a:cubicBezTo>
                    <a:cubicBezTo>
                      <a:pt x="1557" y="454"/>
                      <a:pt x="1559" y="455"/>
                      <a:pt x="1560" y="454"/>
                    </a:cubicBezTo>
                    <a:cubicBezTo>
                      <a:pt x="1561" y="453"/>
                      <a:pt x="1562" y="452"/>
                      <a:pt x="1561" y="451"/>
                    </a:cubicBezTo>
                    <a:cubicBezTo>
                      <a:pt x="1558" y="446"/>
                      <a:pt x="1555" y="442"/>
                      <a:pt x="1552" y="438"/>
                    </a:cubicBezTo>
                    <a:cubicBezTo>
                      <a:pt x="1551" y="437"/>
                      <a:pt x="1549" y="437"/>
                      <a:pt x="1548" y="438"/>
                    </a:cubicBezTo>
                    <a:cubicBezTo>
                      <a:pt x="1547" y="439"/>
                      <a:pt x="1547" y="441"/>
                      <a:pt x="1548" y="442"/>
                    </a:cubicBezTo>
                    <a:close/>
                    <a:moveTo>
                      <a:pt x="1524" y="428"/>
                    </a:moveTo>
                    <a:cubicBezTo>
                      <a:pt x="1529" y="429"/>
                      <a:pt x="1533" y="430"/>
                      <a:pt x="1537" y="433"/>
                    </a:cubicBezTo>
                    <a:cubicBezTo>
                      <a:pt x="1538" y="433"/>
                      <a:pt x="1540" y="433"/>
                      <a:pt x="1540" y="432"/>
                    </a:cubicBezTo>
                    <a:cubicBezTo>
                      <a:pt x="1541" y="431"/>
                      <a:pt x="1541" y="429"/>
                      <a:pt x="1540" y="428"/>
                    </a:cubicBezTo>
                    <a:cubicBezTo>
                      <a:pt x="1535" y="426"/>
                      <a:pt x="1530" y="424"/>
                      <a:pt x="1525" y="423"/>
                    </a:cubicBezTo>
                    <a:cubicBezTo>
                      <a:pt x="1524" y="422"/>
                      <a:pt x="1522" y="423"/>
                      <a:pt x="1522" y="425"/>
                    </a:cubicBezTo>
                    <a:cubicBezTo>
                      <a:pt x="1522" y="426"/>
                      <a:pt x="1523" y="427"/>
                      <a:pt x="1524" y="428"/>
                    </a:cubicBezTo>
                    <a:close/>
                    <a:moveTo>
                      <a:pt x="1501" y="423"/>
                    </a:moveTo>
                    <a:cubicBezTo>
                      <a:pt x="1500" y="423"/>
                      <a:pt x="1499" y="424"/>
                      <a:pt x="1498" y="424"/>
                    </a:cubicBezTo>
                    <a:cubicBezTo>
                      <a:pt x="1496" y="424"/>
                      <a:pt x="1495" y="426"/>
                      <a:pt x="1496" y="427"/>
                    </a:cubicBezTo>
                    <a:cubicBezTo>
                      <a:pt x="1496" y="428"/>
                      <a:pt x="1498" y="429"/>
                      <a:pt x="1499" y="429"/>
                    </a:cubicBezTo>
                    <a:cubicBezTo>
                      <a:pt x="1503" y="428"/>
                      <a:pt x="1506" y="427"/>
                      <a:pt x="1510" y="427"/>
                    </a:cubicBezTo>
                    <a:cubicBezTo>
                      <a:pt x="1511" y="427"/>
                      <a:pt x="1512" y="425"/>
                      <a:pt x="1512" y="424"/>
                    </a:cubicBezTo>
                    <a:cubicBezTo>
                      <a:pt x="1512" y="423"/>
                      <a:pt x="1511" y="422"/>
                      <a:pt x="1509" y="422"/>
                    </a:cubicBezTo>
                    <a:cubicBezTo>
                      <a:pt x="1506" y="422"/>
                      <a:pt x="1502" y="423"/>
                      <a:pt x="1498" y="424"/>
                    </a:cubicBezTo>
                    <a:cubicBezTo>
                      <a:pt x="1496" y="424"/>
                      <a:pt x="1495" y="426"/>
                      <a:pt x="1496" y="427"/>
                    </a:cubicBezTo>
                    <a:cubicBezTo>
                      <a:pt x="1496" y="428"/>
                      <a:pt x="1498" y="429"/>
                      <a:pt x="1499" y="429"/>
                    </a:cubicBezTo>
                    <a:cubicBezTo>
                      <a:pt x="1500" y="428"/>
                      <a:pt x="1501" y="428"/>
                      <a:pt x="1502" y="428"/>
                    </a:cubicBezTo>
                    <a:cubicBezTo>
                      <a:pt x="1504" y="427"/>
                      <a:pt x="1504" y="426"/>
                      <a:pt x="1504" y="425"/>
                    </a:cubicBezTo>
                    <a:cubicBezTo>
                      <a:pt x="1504" y="423"/>
                      <a:pt x="1502" y="423"/>
                      <a:pt x="1501" y="423"/>
                    </a:cubicBezTo>
                    <a:close/>
                    <a:moveTo>
                      <a:pt x="1526" y="409"/>
                    </a:moveTo>
                    <a:cubicBezTo>
                      <a:pt x="1523" y="412"/>
                      <a:pt x="1519" y="415"/>
                      <a:pt x="1514" y="417"/>
                    </a:cubicBezTo>
                    <a:cubicBezTo>
                      <a:pt x="1513" y="418"/>
                      <a:pt x="1513" y="420"/>
                      <a:pt x="1513" y="421"/>
                    </a:cubicBezTo>
                    <a:cubicBezTo>
                      <a:pt x="1514" y="422"/>
                      <a:pt x="1515" y="422"/>
                      <a:pt x="1517" y="422"/>
                    </a:cubicBezTo>
                    <a:cubicBezTo>
                      <a:pt x="1521" y="419"/>
                      <a:pt x="1526" y="416"/>
                      <a:pt x="1529" y="413"/>
                    </a:cubicBezTo>
                    <a:cubicBezTo>
                      <a:pt x="1531" y="412"/>
                      <a:pt x="1531" y="411"/>
                      <a:pt x="1530" y="410"/>
                    </a:cubicBezTo>
                    <a:cubicBezTo>
                      <a:pt x="1529" y="409"/>
                      <a:pt x="1527" y="408"/>
                      <a:pt x="1526" y="409"/>
                    </a:cubicBezTo>
                    <a:close/>
                    <a:moveTo>
                      <a:pt x="1543" y="386"/>
                    </a:moveTo>
                    <a:cubicBezTo>
                      <a:pt x="1541" y="391"/>
                      <a:pt x="1539" y="395"/>
                      <a:pt x="1536" y="399"/>
                    </a:cubicBezTo>
                    <a:cubicBezTo>
                      <a:pt x="1535" y="400"/>
                      <a:pt x="1535" y="401"/>
                      <a:pt x="1537" y="402"/>
                    </a:cubicBezTo>
                    <a:cubicBezTo>
                      <a:pt x="1538" y="403"/>
                      <a:pt x="1539" y="403"/>
                      <a:pt x="1540" y="402"/>
                    </a:cubicBezTo>
                    <a:cubicBezTo>
                      <a:pt x="1543" y="397"/>
                      <a:pt x="1546" y="393"/>
                      <a:pt x="1548" y="388"/>
                    </a:cubicBezTo>
                    <a:cubicBezTo>
                      <a:pt x="1548" y="387"/>
                      <a:pt x="1547" y="385"/>
                      <a:pt x="1546" y="385"/>
                    </a:cubicBezTo>
                    <a:cubicBezTo>
                      <a:pt x="1545" y="384"/>
                      <a:pt x="1543" y="385"/>
                      <a:pt x="1543" y="386"/>
                    </a:cubicBezTo>
                    <a:close/>
                    <a:moveTo>
                      <a:pt x="1548" y="358"/>
                    </a:moveTo>
                    <a:cubicBezTo>
                      <a:pt x="1548" y="363"/>
                      <a:pt x="1548" y="368"/>
                      <a:pt x="1547" y="372"/>
                    </a:cubicBezTo>
                    <a:cubicBezTo>
                      <a:pt x="1547" y="374"/>
                      <a:pt x="1548" y="375"/>
                      <a:pt x="1549" y="375"/>
                    </a:cubicBezTo>
                    <a:cubicBezTo>
                      <a:pt x="1550" y="375"/>
                      <a:pt x="1552" y="375"/>
                      <a:pt x="1552" y="373"/>
                    </a:cubicBezTo>
                    <a:cubicBezTo>
                      <a:pt x="1552" y="373"/>
                      <a:pt x="1552" y="373"/>
                      <a:pt x="1552" y="373"/>
                    </a:cubicBezTo>
                    <a:cubicBezTo>
                      <a:pt x="1553" y="368"/>
                      <a:pt x="1553" y="363"/>
                      <a:pt x="1553" y="358"/>
                    </a:cubicBezTo>
                    <a:cubicBezTo>
                      <a:pt x="1553" y="356"/>
                      <a:pt x="1552" y="355"/>
                      <a:pt x="1551" y="355"/>
                    </a:cubicBezTo>
                    <a:cubicBezTo>
                      <a:pt x="1549" y="355"/>
                      <a:pt x="1548" y="356"/>
                      <a:pt x="1548" y="358"/>
                    </a:cubicBezTo>
                    <a:close/>
                    <a:moveTo>
                      <a:pt x="1544" y="329"/>
                    </a:moveTo>
                    <a:cubicBezTo>
                      <a:pt x="1546" y="334"/>
                      <a:pt x="1547" y="338"/>
                      <a:pt x="1547" y="343"/>
                    </a:cubicBezTo>
                    <a:cubicBezTo>
                      <a:pt x="1547" y="345"/>
                      <a:pt x="1549" y="346"/>
                      <a:pt x="1550" y="345"/>
                    </a:cubicBezTo>
                    <a:cubicBezTo>
                      <a:pt x="1551" y="345"/>
                      <a:pt x="1552" y="344"/>
                      <a:pt x="1552" y="343"/>
                    </a:cubicBezTo>
                    <a:cubicBezTo>
                      <a:pt x="1551" y="337"/>
                      <a:pt x="1550" y="332"/>
                      <a:pt x="1549" y="328"/>
                    </a:cubicBezTo>
                    <a:cubicBezTo>
                      <a:pt x="1549" y="326"/>
                      <a:pt x="1547" y="325"/>
                      <a:pt x="1546" y="326"/>
                    </a:cubicBezTo>
                    <a:cubicBezTo>
                      <a:pt x="1545" y="326"/>
                      <a:pt x="1544" y="328"/>
                      <a:pt x="1544" y="329"/>
                    </a:cubicBezTo>
                    <a:close/>
                    <a:moveTo>
                      <a:pt x="1533" y="302"/>
                    </a:moveTo>
                    <a:cubicBezTo>
                      <a:pt x="1535" y="306"/>
                      <a:pt x="1537" y="311"/>
                      <a:pt x="1539" y="315"/>
                    </a:cubicBezTo>
                    <a:cubicBezTo>
                      <a:pt x="1540" y="316"/>
                      <a:pt x="1541" y="317"/>
                      <a:pt x="1542" y="316"/>
                    </a:cubicBezTo>
                    <a:cubicBezTo>
                      <a:pt x="1544" y="316"/>
                      <a:pt x="1544" y="314"/>
                      <a:pt x="1544" y="313"/>
                    </a:cubicBezTo>
                    <a:cubicBezTo>
                      <a:pt x="1542" y="308"/>
                      <a:pt x="1539" y="304"/>
                      <a:pt x="1537" y="299"/>
                    </a:cubicBezTo>
                    <a:cubicBezTo>
                      <a:pt x="1536" y="298"/>
                      <a:pt x="1535" y="298"/>
                      <a:pt x="1533" y="299"/>
                    </a:cubicBezTo>
                    <a:cubicBezTo>
                      <a:pt x="1532" y="299"/>
                      <a:pt x="1532" y="301"/>
                      <a:pt x="1533" y="302"/>
                    </a:cubicBezTo>
                    <a:close/>
                    <a:moveTo>
                      <a:pt x="1514" y="279"/>
                    </a:moveTo>
                    <a:cubicBezTo>
                      <a:pt x="1518" y="282"/>
                      <a:pt x="1521" y="286"/>
                      <a:pt x="1524" y="290"/>
                    </a:cubicBezTo>
                    <a:cubicBezTo>
                      <a:pt x="1525" y="291"/>
                      <a:pt x="1527" y="291"/>
                      <a:pt x="1528" y="290"/>
                    </a:cubicBezTo>
                    <a:cubicBezTo>
                      <a:pt x="1529" y="289"/>
                      <a:pt x="1529" y="288"/>
                      <a:pt x="1528" y="287"/>
                    </a:cubicBezTo>
                    <a:cubicBezTo>
                      <a:pt x="1525" y="283"/>
                      <a:pt x="1522" y="279"/>
                      <a:pt x="1518" y="275"/>
                    </a:cubicBezTo>
                    <a:cubicBezTo>
                      <a:pt x="1517" y="275"/>
                      <a:pt x="1515" y="275"/>
                      <a:pt x="1514" y="276"/>
                    </a:cubicBezTo>
                    <a:cubicBezTo>
                      <a:pt x="1513" y="277"/>
                      <a:pt x="1513" y="278"/>
                      <a:pt x="1514" y="279"/>
                    </a:cubicBezTo>
                    <a:close/>
                    <a:moveTo>
                      <a:pt x="1490" y="263"/>
                    </a:moveTo>
                    <a:cubicBezTo>
                      <a:pt x="1495" y="265"/>
                      <a:pt x="1499" y="267"/>
                      <a:pt x="1503" y="270"/>
                    </a:cubicBezTo>
                    <a:cubicBezTo>
                      <a:pt x="1504" y="271"/>
                      <a:pt x="1506" y="270"/>
                      <a:pt x="1507" y="269"/>
                    </a:cubicBezTo>
                    <a:cubicBezTo>
                      <a:pt x="1507" y="268"/>
                      <a:pt x="1507" y="267"/>
                      <a:pt x="1506" y="266"/>
                    </a:cubicBezTo>
                    <a:cubicBezTo>
                      <a:pt x="1502" y="263"/>
                      <a:pt x="1497" y="260"/>
                      <a:pt x="1492" y="258"/>
                    </a:cubicBezTo>
                    <a:cubicBezTo>
                      <a:pt x="1491" y="258"/>
                      <a:pt x="1490" y="258"/>
                      <a:pt x="1489" y="260"/>
                    </a:cubicBezTo>
                    <a:cubicBezTo>
                      <a:pt x="1489" y="261"/>
                      <a:pt x="1489" y="262"/>
                      <a:pt x="1490" y="263"/>
                    </a:cubicBezTo>
                    <a:close/>
                    <a:moveTo>
                      <a:pt x="1462" y="257"/>
                    </a:moveTo>
                    <a:cubicBezTo>
                      <a:pt x="1463" y="257"/>
                      <a:pt x="1463" y="257"/>
                      <a:pt x="1463" y="257"/>
                    </a:cubicBezTo>
                    <a:cubicBezTo>
                      <a:pt x="1468" y="257"/>
                      <a:pt x="1472" y="258"/>
                      <a:pt x="1477" y="259"/>
                    </a:cubicBezTo>
                    <a:cubicBezTo>
                      <a:pt x="1478" y="259"/>
                      <a:pt x="1479" y="258"/>
                      <a:pt x="1480" y="257"/>
                    </a:cubicBezTo>
                    <a:cubicBezTo>
                      <a:pt x="1480" y="255"/>
                      <a:pt x="1479" y="254"/>
                      <a:pt x="1478" y="254"/>
                    </a:cubicBezTo>
                    <a:cubicBezTo>
                      <a:pt x="1473" y="253"/>
                      <a:pt x="1468" y="252"/>
                      <a:pt x="1463" y="252"/>
                    </a:cubicBezTo>
                    <a:cubicBezTo>
                      <a:pt x="1463" y="252"/>
                      <a:pt x="1463" y="252"/>
                      <a:pt x="1462" y="252"/>
                    </a:cubicBezTo>
                    <a:cubicBezTo>
                      <a:pt x="1461" y="252"/>
                      <a:pt x="1460" y="253"/>
                      <a:pt x="1460" y="255"/>
                    </a:cubicBezTo>
                    <a:cubicBezTo>
                      <a:pt x="1460" y="256"/>
                      <a:pt x="1461" y="257"/>
                      <a:pt x="1462" y="257"/>
                    </a:cubicBezTo>
                    <a:close/>
                    <a:moveTo>
                      <a:pt x="1443" y="244"/>
                    </a:moveTo>
                    <a:cubicBezTo>
                      <a:pt x="1443" y="246"/>
                      <a:pt x="1443" y="247"/>
                      <a:pt x="1443" y="249"/>
                    </a:cubicBezTo>
                    <a:cubicBezTo>
                      <a:pt x="1443" y="251"/>
                      <a:pt x="1443" y="254"/>
                      <a:pt x="1443" y="257"/>
                    </a:cubicBezTo>
                    <a:cubicBezTo>
                      <a:pt x="1443" y="258"/>
                      <a:pt x="1443" y="258"/>
                      <a:pt x="1444" y="259"/>
                    </a:cubicBezTo>
                    <a:cubicBezTo>
                      <a:pt x="1444" y="260"/>
                      <a:pt x="1445" y="260"/>
                      <a:pt x="1446" y="259"/>
                    </a:cubicBezTo>
                    <a:cubicBezTo>
                      <a:pt x="1447" y="259"/>
                      <a:pt x="1447" y="259"/>
                      <a:pt x="1448" y="259"/>
                    </a:cubicBezTo>
                    <a:cubicBezTo>
                      <a:pt x="1449" y="259"/>
                      <a:pt x="1450" y="257"/>
                      <a:pt x="1450" y="256"/>
                    </a:cubicBezTo>
                    <a:cubicBezTo>
                      <a:pt x="1449" y="255"/>
                      <a:pt x="1448" y="254"/>
                      <a:pt x="1447" y="254"/>
                    </a:cubicBezTo>
                    <a:cubicBezTo>
                      <a:pt x="1446" y="254"/>
                      <a:pt x="1445" y="254"/>
                      <a:pt x="1445" y="255"/>
                    </a:cubicBezTo>
                    <a:cubicBezTo>
                      <a:pt x="1445" y="257"/>
                      <a:pt x="1445" y="257"/>
                      <a:pt x="1445" y="257"/>
                    </a:cubicBezTo>
                    <a:cubicBezTo>
                      <a:pt x="1448" y="257"/>
                      <a:pt x="1448" y="257"/>
                      <a:pt x="1448" y="257"/>
                    </a:cubicBezTo>
                    <a:cubicBezTo>
                      <a:pt x="1448" y="254"/>
                      <a:pt x="1448" y="252"/>
                      <a:pt x="1448" y="249"/>
                    </a:cubicBezTo>
                    <a:cubicBezTo>
                      <a:pt x="1448" y="247"/>
                      <a:pt x="1448" y="246"/>
                      <a:pt x="1448" y="244"/>
                    </a:cubicBezTo>
                    <a:cubicBezTo>
                      <a:pt x="1448" y="243"/>
                      <a:pt x="1447" y="242"/>
                      <a:pt x="1445" y="242"/>
                    </a:cubicBezTo>
                    <a:cubicBezTo>
                      <a:pt x="1444" y="242"/>
                      <a:pt x="1443" y="243"/>
                      <a:pt x="1443" y="244"/>
                    </a:cubicBezTo>
                    <a:close/>
                    <a:moveTo>
                      <a:pt x="1439" y="215"/>
                    </a:moveTo>
                    <a:cubicBezTo>
                      <a:pt x="1440" y="220"/>
                      <a:pt x="1441" y="225"/>
                      <a:pt x="1442" y="230"/>
                    </a:cubicBezTo>
                    <a:cubicBezTo>
                      <a:pt x="1442" y="231"/>
                      <a:pt x="1443" y="232"/>
                      <a:pt x="1445" y="232"/>
                    </a:cubicBezTo>
                    <a:cubicBezTo>
                      <a:pt x="1446" y="232"/>
                      <a:pt x="1447" y="230"/>
                      <a:pt x="1447" y="229"/>
                    </a:cubicBezTo>
                    <a:cubicBezTo>
                      <a:pt x="1446" y="224"/>
                      <a:pt x="1445" y="219"/>
                      <a:pt x="1444" y="214"/>
                    </a:cubicBezTo>
                    <a:cubicBezTo>
                      <a:pt x="1444" y="213"/>
                      <a:pt x="1442" y="212"/>
                      <a:pt x="1441" y="212"/>
                    </a:cubicBezTo>
                    <a:cubicBezTo>
                      <a:pt x="1440" y="212"/>
                      <a:pt x="1439" y="214"/>
                      <a:pt x="1439" y="215"/>
                    </a:cubicBezTo>
                    <a:close/>
                    <a:moveTo>
                      <a:pt x="1430" y="187"/>
                    </a:moveTo>
                    <a:cubicBezTo>
                      <a:pt x="1432" y="192"/>
                      <a:pt x="1434" y="196"/>
                      <a:pt x="1435" y="201"/>
                    </a:cubicBezTo>
                    <a:cubicBezTo>
                      <a:pt x="1436" y="202"/>
                      <a:pt x="1437" y="203"/>
                      <a:pt x="1438" y="203"/>
                    </a:cubicBezTo>
                    <a:cubicBezTo>
                      <a:pt x="1440" y="202"/>
                      <a:pt x="1441" y="201"/>
                      <a:pt x="1440" y="199"/>
                    </a:cubicBezTo>
                    <a:cubicBezTo>
                      <a:pt x="1439" y="195"/>
                      <a:pt x="1437" y="190"/>
                      <a:pt x="1435" y="185"/>
                    </a:cubicBezTo>
                    <a:cubicBezTo>
                      <a:pt x="1435" y="184"/>
                      <a:pt x="1433" y="183"/>
                      <a:pt x="1432" y="184"/>
                    </a:cubicBezTo>
                    <a:cubicBezTo>
                      <a:pt x="1431" y="184"/>
                      <a:pt x="1430" y="186"/>
                      <a:pt x="1430" y="187"/>
                    </a:cubicBezTo>
                    <a:close/>
                    <a:moveTo>
                      <a:pt x="1418" y="160"/>
                    </a:moveTo>
                    <a:cubicBezTo>
                      <a:pt x="1420" y="165"/>
                      <a:pt x="1422" y="169"/>
                      <a:pt x="1424" y="173"/>
                    </a:cubicBezTo>
                    <a:cubicBezTo>
                      <a:pt x="1425" y="175"/>
                      <a:pt x="1427" y="175"/>
                      <a:pt x="1428" y="175"/>
                    </a:cubicBezTo>
                    <a:cubicBezTo>
                      <a:pt x="1429" y="174"/>
                      <a:pt x="1430" y="172"/>
                      <a:pt x="1429" y="171"/>
                    </a:cubicBezTo>
                    <a:cubicBezTo>
                      <a:pt x="1427" y="167"/>
                      <a:pt x="1424" y="162"/>
                      <a:pt x="1422" y="158"/>
                    </a:cubicBezTo>
                    <a:cubicBezTo>
                      <a:pt x="1421" y="157"/>
                      <a:pt x="1420" y="156"/>
                      <a:pt x="1419" y="157"/>
                    </a:cubicBezTo>
                    <a:cubicBezTo>
                      <a:pt x="1417" y="157"/>
                      <a:pt x="1417" y="159"/>
                      <a:pt x="1418" y="160"/>
                    </a:cubicBezTo>
                    <a:close/>
                    <a:moveTo>
                      <a:pt x="1402" y="135"/>
                    </a:moveTo>
                    <a:cubicBezTo>
                      <a:pt x="1405" y="139"/>
                      <a:pt x="1407" y="143"/>
                      <a:pt x="1410" y="147"/>
                    </a:cubicBezTo>
                    <a:cubicBezTo>
                      <a:pt x="1411" y="149"/>
                      <a:pt x="1412" y="149"/>
                      <a:pt x="1413" y="148"/>
                    </a:cubicBezTo>
                    <a:cubicBezTo>
                      <a:pt x="1415" y="147"/>
                      <a:pt x="1415" y="146"/>
                      <a:pt x="1414" y="145"/>
                    </a:cubicBezTo>
                    <a:cubicBezTo>
                      <a:pt x="1412" y="140"/>
                      <a:pt x="1409" y="136"/>
                      <a:pt x="1406" y="132"/>
                    </a:cubicBezTo>
                    <a:cubicBezTo>
                      <a:pt x="1405" y="131"/>
                      <a:pt x="1404" y="131"/>
                      <a:pt x="1402" y="132"/>
                    </a:cubicBezTo>
                    <a:cubicBezTo>
                      <a:pt x="1401" y="132"/>
                      <a:pt x="1401" y="134"/>
                      <a:pt x="1402" y="135"/>
                    </a:cubicBezTo>
                    <a:close/>
                    <a:moveTo>
                      <a:pt x="1384" y="111"/>
                    </a:moveTo>
                    <a:cubicBezTo>
                      <a:pt x="1386" y="114"/>
                      <a:pt x="1388" y="117"/>
                      <a:pt x="1391" y="120"/>
                    </a:cubicBezTo>
                    <a:cubicBezTo>
                      <a:pt x="1391" y="121"/>
                      <a:pt x="1392" y="122"/>
                      <a:pt x="1393" y="123"/>
                    </a:cubicBezTo>
                    <a:cubicBezTo>
                      <a:pt x="1394" y="124"/>
                      <a:pt x="1395" y="124"/>
                      <a:pt x="1396" y="123"/>
                    </a:cubicBezTo>
                    <a:cubicBezTo>
                      <a:pt x="1398" y="123"/>
                      <a:pt x="1398" y="121"/>
                      <a:pt x="1397" y="120"/>
                    </a:cubicBezTo>
                    <a:cubicBezTo>
                      <a:pt x="1396" y="119"/>
                      <a:pt x="1395" y="118"/>
                      <a:pt x="1395" y="117"/>
                    </a:cubicBezTo>
                    <a:cubicBezTo>
                      <a:pt x="1392" y="114"/>
                      <a:pt x="1390" y="111"/>
                      <a:pt x="1388" y="108"/>
                    </a:cubicBezTo>
                    <a:cubicBezTo>
                      <a:pt x="1387" y="107"/>
                      <a:pt x="1385" y="107"/>
                      <a:pt x="1384" y="108"/>
                    </a:cubicBezTo>
                    <a:cubicBezTo>
                      <a:pt x="1383" y="109"/>
                      <a:pt x="1383" y="110"/>
                      <a:pt x="1384" y="111"/>
                    </a:cubicBezTo>
                    <a:close/>
                    <a:moveTo>
                      <a:pt x="1364" y="90"/>
                    </a:moveTo>
                    <a:cubicBezTo>
                      <a:pt x="1367" y="93"/>
                      <a:pt x="1371" y="96"/>
                      <a:pt x="1374" y="100"/>
                    </a:cubicBezTo>
                    <a:cubicBezTo>
                      <a:pt x="1375" y="101"/>
                      <a:pt x="1376" y="101"/>
                      <a:pt x="1377" y="100"/>
                    </a:cubicBezTo>
                    <a:cubicBezTo>
                      <a:pt x="1379" y="99"/>
                      <a:pt x="1379" y="98"/>
                      <a:pt x="1378" y="97"/>
                    </a:cubicBezTo>
                    <a:cubicBezTo>
                      <a:pt x="1374" y="93"/>
                      <a:pt x="1371" y="89"/>
                      <a:pt x="1367" y="86"/>
                    </a:cubicBezTo>
                    <a:cubicBezTo>
                      <a:pt x="1366" y="85"/>
                      <a:pt x="1364" y="85"/>
                      <a:pt x="1363" y="86"/>
                    </a:cubicBezTo>
                    <a:cubicBezTo>
                      <a:pt x="1363" y="87"/>
                      <a:pt x="1363" y="89"/>
                      <a:pt x="1364" y="90"/>
                    </a:cubicBezTo>
                    <a:close/>
                    <a:moveTo>
                      <a:pt x="1341" y="71"/>
                    </a:moveTo>
                    <a:cubicBezTo>
                      <a:pt x="1345" y="74"/>
                      <a:pt x="1349" y="77"/>
                      <a:pt x="1352" y="80"/>
                    </a:cubicBezTo>
                    <a:cubicBezTo>
                      <a:pt x="1354" y="81"/>
                      <a:pt x="1355" y="80"/>
                      <a:pt x="1356" y="79"/>
                    </a:cubicBezTo>
                    <a:cubicBezTo>
                      <a:pt x="1357" y="78"/>
                      <a:pt x="1357" y="77"/>
                      <a:pt x="1356" y="76"/>
                    </a:cubicBezTo>
                    <a:cubicBezTo>
                      <a:pt x="1352" y="73"/>
                      <a:pt x="1348" y="70"/>
                      <a:pt x="1343" y="67"/>
                    </a:cubicBezTo>
                    <a:cubicBezTo>
                      <a:pt x="1342" y="66"/>
                      <a:pt x="1341" y="66"/>
                      <a:pt x="1340" y="67"/>
                    </a:cubicBezTo>
                    <a:cubicBezTo>
                      <a:pt x="1339" y="69"/>
                      <a:pt x="1339" y="70"/>
                      <a:pt x="1341" y="71"/>
                    </a:cubicBezTo>
                    <a:close/>
                    <a:moveTo>
                      <a:pt x="1315" y="56"/>
                    </a:moveTo>
                    <a:cubicBezTo>
                      <a:pt x="1319" y="58"/>
                      <a:pt x="1324" y="61"/>
                      <a:pt x="1328" y="63"/>
                    </a:cubicBezTo>
                    <a:cubicBezTo>
                      <a:pt x="1329" y="64"/>
                      <a:pt x="1331" y="63"/>
                      <a:pt x="1332" y="62"/>
                    </a:cubicBezTo>
                    <a:cubicBezTo>
                      <a:pt x="1332" y="61"/>
                      <a:pt x="1332" y="59"/>
                      <a:pt x="1331" y="59"/>
                    </a:cubicBezTo>
                    <a:cubicBezTo>
                      <a:pt x="1326" y="56"/>
                      <a:pt x="1322" y="54"/>
                      <a:pt x="1317" y="52"/>
                    </a:cubicBezTo>
                    <a:cubicBezTo>
                      <a:pt x="1316" y="51"/>
                      <a:pt x="1314" y="52"/>
                      <a:pt x="1314" y="53"/>
                    </a:cubicBezTo>
                    <a:cubicBezTo>
                      <a:pt x="1313" y="54"/>
                      <a:pt x="1314" y="56"/>
                      <a:pt x="1315" y="56"/>
                    </a:cubicBezTo>
                    <a:close/>
                    <a:moveTo>
                      <a:pt x="1287" y="47"/>
                    </a:moveTo>
                    <a:cubicBezTo>
                      <a:pt x="1292" y="48"/>
                      <a:pt x="1297" y="49"/>
                      <a:pt x="1301" y="51"/>
                    </a:cubicBezTo>
                    <a:cubicBezTo>
                      <a:pt x="1303" y="51"/>
                      <a:pt x="1304" y="51"/>
                      <a:pt x="1304" y="49"/>
                    </a:cubicBezTo>
                    <a:cubicBezTo>
                      <a:pt x="1305" y="48"/>
                      <a:pt x="1304" y="47"/>
                      <a:pt x="1303" y="46"/>
                    </a:cubicBezTo>
                    <a:cubicBezTo>
                      <a:pt x="1298" y="45"/>
                      <a:pt x="1293" y="43"/>
                      <a:pt x="1288" y="42"/>
                    </a:cubicBezTo>
                    <a:cubicBezTo>
                      <a:pt x="1287" y="41"/>
                      <a:pt x="1286" y="42"/>
                      <a:pt x="1285" y="44"/>
                    </a:cubicBezTo>
                    <a:cubicBezTo>
                      <a:pt x="1285" y="45"/>
                      <a:pt x="1286" y="46"/>
                      <a:pt x="1287" y="47"/>
                    </a:cubicBezTo>
                    <a:close/>
                    <a:moveTo>
                      <a:pt x="1258" y="41"/>
                    </a:moveTo>
                    <a:cubicBezTo>
                      <a:pt x="1263" y="42"/>
                      <a:pt x="1268" y="42"/>
                      <a:pt x="1273" y="43"/>
                    </a:cubicBezTo>
                    <a:cubicBezTo>
                      <a:pt x="1274" y="44"/>
                      <a:pt x="1275" y="43"/>
                      <a:pt x="1276" y="41"/>
                    </a:cubicBezTo>
                    <a:cubicBezTo>
                      <a:pt x="1276" y="40"/>
                      <a:pt x="1275" y="39"/>
                      <a:pt x="1274" y="38"/>
                    </a:cubicBezTo>
                    <a:cubicBezTo>
                      <a:pt x="1269" y="37"/>
                      <a:pt x="1264" y="37"/>
                      <a:pt x="1259" y="36"/>
                    </a:cubicBezTo>
                    <a:cubicBezTo>
                      <a:pt x="1257" y="36"/>
                      <a:pt x="1256" y="37"/>
                      <a:pt x="1256" y="38"/>
                    </a:cubicBezTo>
                    <a:cubicBezTo>
                      <a:pt x="1256" y="39"/>
                      <a:pt x="1257" y="41"/>
                      <a:pt x="1258" y="41"/>
                    </a:cubicBezTo>
                    <a:close/>
                    <a:moveTo>
                      <a:pt x="1228" y="38"/>
                    </a:moveTo>
                    <a:cubicBezTo>
                      <a:pt x="1233" y="39"/>
                      <a:pt x="1238" y="39"/>
                      <a:pt x="1243" y="39"/>
                    </a:cubicBezTo>
                    <a:cubicBezTo>
                      <a:pt x="1245" y="39"/>
                      <a:pt x="1246" y="38"/>
                      <a:pt x="1246" y="37"/>
                    </a:cubicBezTo>
                    <a:cubicBezTo>
                      <a:pt x="1246" y="36"/>
                      <a:pt x="1245" y="34"/>
                      <a:pt x="1244" y="34"/>
                    </a:cubicBezTo>
                    <a:cubicBezTo>
                      <a:pt x="1239" y="34"/>
                      <a:pt x="1234" y="34"/>
                      <a:pt x="1229" y="33"/>
                    </a:cubicBezTo>
                    <a:cubicBezTo>
                      <a:pt x="1227" y="33"/>
                      <a:pt x="1226" y="34"/>
                      <a:pt x="1226" y="36"/>
                    </a:cubicBezTo>
                    <a:cubicBezTo>
                      <a:pt x="1226" y="37"/>
                      <a:pt x="1227" y="38"/>
                      <a:pt x="1228" y="38"/>
                    </a:cubicBezTo>
                    <a:close/>
                    <a:moveTo>
                      <a:pt x="1199" y="38"/>
                    </a:moveTo>
                    <a:cubicBezTo>
                      <a:pt x="1204" y="38"/>
                      <a:pt x="1209" y="38"/>
                      <a:pt x="1213" y="38"/>
                    </a:cubicBezTo>
                    <a:cubicBezTo>
                      <a:pt x="1215" y="38"/>
                      <a:pt x="1216" y="37"/>
                      <a:pt x="1216" y="36"/>
                    </a:cubicBezTo>
                    <a:cubicBezTo>
                      <a:pt x="1216" y="34"/>
                      <a:pt x="1215" y="33"/>
                      <a:pt x="1213" y="33"/>
                    </a:cubicBezTo>
                    <a:cubicBezTo>
                      <a:pt x="1208" y="33"/>
                      <a:pt x="1203" y="33"/>
                      <a:pt x="1198" y="33"/>
                    </a:cubicBezTo>
                    <a:cubicBezTo>
                      <a:pt x="1197" y="34"/>
                      <a:pt x="1196" y="35"/>
                      <a:pt x="1196" y="36"/>
                    </a:cubicBezTo>
                    <a:cubicBezTo>
                      <a:pt x="1196" y="37"/>
                      <a:pt x="1197" y="39"/>
                      <a:pt x="1199" y="38"/>
                    </a:cubicBezTo>
                    <a:close/>
                    <a:moveTo>
                      <a:pt x="1169" y="41"/>
                    </a:moveTo>
                    <a:cubicBezTo>
                      <a:pt x="1174" y="40"/>
                      <a:pt x="1179" y="40"/>
                      <a:pt x="1184" y="39"/>
                    </a:cubicBezTo>
                    <a:cubicBezTo>
                      <a:pt x="1185" y="39"/>
                      <a:pt x="1186" y="38"/>
                      <a:pt x="1186" y="37"/>
                    </a:cubicBezTo>
                    <a:cubicBezTo>
                      <a:pt x="1186" y="35"/>
                      <a:pt x="1185" y="34"/>
                      <a:pt x="1183" y="34"/>
                    </a:cubicBezTo>
                    <a:cubicBezTo>
                      <a:pt x="1178" y="35"/>
                      <a:pt x="1173" y="35"/>
                      <a:pt x="1168" y="36"/>
                    </a:cubicBezTo>
                    <a:cubicBezTo>
                      <a:pt x="1167" y="36"/>
                      <a:pt x="1166" y="37"/>
                      <a:pt x="1166" y="38"/>
                    </a:cubicBezTo>
                    <a:cubicBezTo>
                      <a:pt x="1166" y="40"/>
                      <a:pt x="1167" y="41"/>
                      <a:pt x="1169" y="41"/>
                    </a:cubicBezTo>
                    <a:close/>
                    <a:moveTo>
                      <a:pt x="1139" y="45"/>
                    </a:moveTo>
                    <a:cubicBezTo>
                      <a:pt x="1144" y="44"/>
                      <a:pt x="1149" y="43"/>
                      <a:pt x="1154" y="42"/>
                    </a:cubicBezTo>
                    <a:cubicBezTo>
                      <a:pt x="1155" y="42"/>
                      <a:pt x="1156" y="41"/>
                      <a:pt x="1156" y="40"/>
                    </a:cubicBezTo>
                    <a:cubicBezTo>
                      <a:pt x="1156" y="38"/>
                      <a:pt x="1155" y="37"/>
                      <a:pt x="1153" y="37"/>
                    </a:cubicBezTo>
                    <a:cubicBezTo>
                      <a:pt x="1148" y="38"/>
                      <a:pt x="1143" y="39"/>
                      <a:pt x="1138" y="40"/>
                    </a:cubicBezTo>
                    <a:cubicBezTo>
                      <a:pt x="1137" y="40"/>
                      <a:pt x="1136" y="41"/>
                      <a:pt x="1136" y="43"/>
                    </a:cubicBezTo>
                    <a:cubicBezTo>
                      <a:pt x="1136" y="44"/>
                      <a:pt x="1138" y="45"/>
                      <a:pt x="1139" y="45"/>
                    </a:cubicBezTo>
                    <a:close/>
                    <a:moveTo>
                      <a:pt x="1110" y="51"/>
                    </a:moveTo>
                    <a:cubicBezTo>
                      <a:pt x="1115" y="50"/>
                      <a:pt x="1120" y="48"/>
                      <a:pt x="1124" y="47"/>
                    </a:cubicBezTo>
                    <a:cubicBezTo>
                      <a:pt x="1126" y="47"/>
                      <a:pt x="1127" y="46"/>
                      <a:pt x="1126" y="45"/>
                    </a:cubicBezTo>
                    <a:cubicBezTo>
                      <a:pt x="1126" y="43"/>
                      <a:pt x="1125" y="42"/>
                      <a:pt x="1123" y="43"/>
                    </a:cubicBezTo>
                    <a:cubicBezTo>
                      <a:pt x="1119" y="44"/>
                      <a:pt x="1114" y="45"/>
                      <a:pt x="1109" y="46"/>
                    </a:cubicBezTo>
                    <a:cubicBezTo>
                      <a:pt x="1107" y="46"/>
                      <a:pt x="1107" y="48"/>
                      <a:pt x="1107" y="49"/>
                    </a:cubicBezTo>
                    <a:cubicBezTo>
                      <a:pt x="1107" y="50"/>
                      <a:pt x="1109" y="51"/>
                      <a:pt x="1110" y="51"/>
                    </a:cubicBezTo>
                    <a:close/>
                    <a:moveTo>
                      <a:pt x="1081" y="59"/>
                    </a:moveTo>
                    <a:cubicBezTo>
                      <a:pt x="1086" y="57"/>
                      <a:pt x="1091" y="56"/>
                      <a:pt x="1095" y="54"/>
                    </a:cubicBezTo>
                    <a:cubicBezTo>
                      <a:pt x="1097" y="54"/>
                      <a:pt x="1098" y="53"/>
                      <a:pt x="1097" y="51"/>
                    </a:cubicBezTo>
                    <a:cubicBezTo>
                      <a:pt x="1097" y="50"/>
                      <a:pt x="1095" y="49"/>
                      <a:pt x="1094" y="50"/>
                    </a:cubicBezTo>
                    <a:cubicBezTo>
                      <a:pt x="1089" y="51"/>
                      <a:pt x="1084" y="52"/>
                      <a:pt x="1080" y="54"/>
                    </a:cubicBezTo>
                    <a:cubicBezTo>
                      <a:pt x="1078" y="54"/>
                      <a:pt x="1078" y="56"/>
                      <a:pt x="1078" y="57"/>
                    </a:cubicBezTo>
                    <a:cubicBezTo>
                      <a:pt x="1078" y="58"/>
                      <a:pt x="1080" y="59"/>
                      <a:pt x="1081" y="59"/>
                    </a:cubicBezTo>
                    <a:close/>
                    <a:moveTo>
                      <a:pt x="1053" y="69"/>
                    </a:moveTo>
                    <a:cubicBezTo>
                      <a:pt x="1058" y="67"/>
                      <a:pt x="1062" y="65"/>
                      <a:pt x="1067" y="63"/>
                    </a:cubicBezTo>
                    <a:cubicBezTo>
                      <a:pt x="1068" y="63"/>
                      <a:pt x="1069" y="62"/>
                      <a:pt x="1068" y="60"/>
                    </a:cubicBezTo>
                    <a:cubicBezTo>
                      <a:pt x="1068" y="59"/>
                      <a:pt x="1067" y="58"/>
                      <a:pt x="1065" y="59"/>
                    </a:cubicBezTo>
                    <a:cubicBezTo>
                      <a:pt x="1061" y="60"/>
                      <a:pt x="1056" y="62"/>
                      <a:pt x="1051" y="64"/>
                    </a:cubicBezTo>
                    <a:cubicBezTo>
                      <a:pt x="1050" y="65"/>
                      <a:pt x="1049" y="66"/>
                      <a:pt x="1050" y="67"/>
                    </a:cubicBezTo>
                    <a:cubicBezTo>
                      <a:pt x="1050" y="69"/>
                      <a:pt x="1052" y="69"/>
                      <a:pt x="1053" y="69"/>
                    </a:cubicBezTo>
                    <a:close/>
                    <a:moveTo>
                      <a:pt x="1026" y="81"/>
                    </a:moveTo>
                    <a:cubicBezTo>
                      <a:pt x="1030" y="79"/>
                      <a:pt x="1035" y="77"/>
                      <a:pt x="1039" y="75"/>
                    </a:cubicBezTo>
                    <a:cubicBezTo>
                      <a:pt x="1041" y="74"/>
                      <a:pt x="1041" y="73"/>
                      <a:pt x="1041" y="71"/>
                    </a:cubicBezTo>
                    <a:cubicBezTo>
                      <a:pt x="1040" y="70"/>
                      <a:pt x="1039" y="70"/>
                      <a:pt x="1037" y="70"/>
                    </a:cubicBezTo>
                    <a:cubicBezTo>
                      <a:pt x="1033" y="72"/>
                      <a:pt x="1028" y="74"/>
                      <a:pt x="1024" y="77"/>
                    </a:cubicBezTo>
                    <a:cubicBezTo>
                      <a:pt x="1022" y="77"/>
                      <a:pt x="1022" y="79"/>
                      <a:pt x="1023" y="80"/>
                    </a:cubicBezTo>
                    <a:cubicBezTo>
                      <a:pt x="1023" y="81"/>
                      <a:pt x="1025" y="82"/>
                      <a:pt x="1026" y="81"/>
                    </a:cubicBezTo>
                    <a:close/>
                    <a:moveTo>
                      <a:pt x="1000" y="96"/>
                    </a:moveTo>
                    <a:cubicBezTo>
                      <a:pt x="1004" y="94"/>
                      <a:pt x="1009" y="91"/>
                      <a:pt x="1013" y="88"/>
                    </a:cubicBezTo>
                    <a:cubicBezTo>
                      <a:pt x="1014" y="88"/>
                      <a:pt x="1015" y="86"/>
                      <a:pt x="1014" y="85"/>
                    </a:cubicBezTo>
                    <a:cubicBezTo>
                      <a:pt x="1013" y="84"/>
                      <a:pt x="1012" y="83"/>
                      <a:pt x="1010" y="84"/>
                    </a:cubicBezTo>
                    <a:cubicBezTo>
                      <a:pt x="1006" y="87"/>
                      <a:pt x="1002" y="89"/>
                      <a:pt x="998" y="92"/>
                    </a:cubicBezTo>
                    <a:cubicBezTo>
                      <a:pt x="996" y="93"/>
                      <a:pt x="996" y="94"/>
                      <a:pt x="997" y="96"/>
                    </a:cubicBezTo>
                    <a:cubicBezTo>
                      <a:pt x="998" y="97"/>
                      <a:pt x="999" y="97"/>
                      <a:pt x="1000" y="96"/>
                    </a:cubicBezTo>
                    <a:close/>
                    <a:moveTo>
                      <a:pt x="977" y="114"/>
                    </a:moveTo>
                    <a:cubicBezTo>
                      <a:pt x="981" y="111"/>
                      <a:pt x="984" y="108"/>
                      <a:pt x="988" y="105"/>
                    </a:cubicBezTo>
                    <a:cubicBezTo>
                      <a:pt x="989" y="104"/>
                      <a:pt x="990" y="102"/>
                      <a:pt x="989" y="101"/>
                    </a:cubicBezTo>
                    <a:cubicBezTo>
                      <a:pt x="988" y="100"/>
                      <a:pt x="986" y="100"/>
                      <a:pt x="985" y="101"/>
                    </a:cubicBezTo>
                    <a:cubicBezTo>
                      <a:pt x="981" y="104"/>
                      <a:pt x="977" y="107"/>
                      <a:pt x="974" y="111"/>
                    </a:cubicBezTo>
                    <a:cubicBezTo>
                      <a:pt x="973" y="111"/>
                      <a:pt x="972" y="113"/>
                      <a:pt x="973" y="114"/>
                    </a:cubicBezTo>
                    <a:cubicBezTo>
                      <a:pt x="974" y="115"/>
                      <a:pt x="976" y="115"/>
                      <a:pt x="977" y="114"/>
                    </a:cubicBezTo>
                    <a:close/>
                    <a:moveTo>
                      <a:pt x="956" y="136"/>
                    </a:moveTo>
                    <a:cubicBezTo>
                      <a:pt x="960" y="132"/>
                      <a:pt x="963" y="128"/>
                      <a:pt x="966" y="125"/>
                    </a:cubicBezTo>
                    <a:cubicBezTo>
                      <a:pt x="967" y="124"/>
                      <a:pt x="967" y="122"/>
                      <a:pt x="966" y="121"/>
                    </a:cubicBezTo>
                    <a:cubicBezTo>
                      <a:pt x="965" y="120"/>
                      <a:pt x="964" y="120"/>
                      <a:pt x="963" y="121"/>
                    </a:cubicBezTo>
                    <a:cubicBezTo>
                      <a:pt x="959" y="125"/>
                      <a:pt x="956" y="129"/>
                      <a:pt x="953" y="133"/>
                    </a:cubicBezTo>
                    <a:cubicBezTo>
                      <a:pt x="952" y="134"/>
                      <a:pt x="952" y="135"/>
                      <a:pt x="953" y="136"/>
                    </a:cubicBezTo>
                    <a:cubicBezTo>
                      <a:pt x="954" y="137"/>
                      <a:pt x="956" y="137"/>
                      <a:pt x="956" y="136"/>
                    </a:cubicBezTo>
                    <a:close/>
                    <a:moveTo>
                      <a:pt x="940" y="160"/>
                    </a:moveTo>
                    <a:cubicBezTo>
                      <a:pt x="943" y="156"/>
                      <a:pt x="945" y="152"/>
                      <a:pt x="948" y="148"/>
                    </a:cubicBezTo>
                    <a:cubicBezTo>
                      <a:pt x="949" y="146"/>
                      <a:pt x="948" y="145"/>
                      <a:pt x="947" y="144"/>
                    </a:cubicBezTo>
                    <a:cubicBezTo>
                      <a:pt x="946" y="143"/>
                      <a:pt x="944" y="144"/>
                      <a:pt x="944" y="145"/>
                    </a:cubicBezTo>
                    <a:cubicBezTo>
                      <a:pt x="941" y="149"/>
                      <a:pt x="938" y="153"/>
                      <a:pt x="936" y="158"/>
                    </a:cubicBezTo>
                    <a:cubicBezTo>
                      <a:pt x="935" y="159"/>
                      <a:pt x="936" y="161"/>
                      <a:pt x="937" y="161"/>
                    </a:cubicBezTo>
                    <a:cubicBezTo>
                      <a:pt x="938" y="162"/>
                      <a:pt x="940" y="161"/>
                      <a:pt x="940" y="160"/>
                    </a:cubicBezTo>
                    <a:close/>
                    <a:moveTo>
                      <a:pt x="930" y="188"/>
                    </a:moveTo>
                    <a:cubicBezTo>
                      <a:pt x="931" y="183"/>
                      <a:pt x="933" y="178"/>
                      <a:pt x="934" y="174"/>
                    </a:cubicBezTo>
                    <a:cubicBezTo>
                      <a:pt x="935" y="172"/>
                      <a:pt x="934" y="171"/>
                      <a:pt x="933" y="170"/>
                    </a:cubicBezTo>
                    <a:cubicBezTo>
                      <a:pt x="932" y="170"/>
                      <a:pt x="930" y="171"/>
                      <a:pt x="930" y="172"/>
                    </a:cubicBezTo>
                    <a:cubicBezTo>
                      <a:pt x="928" y="177"/>
                      <a:pt x="926" y="181"/>
                      <a:pt x="925" y="186"/>
                    </a:cubicBezTo>
                    <a:cubicBezTo>
                      <a:pt x="925" y="188"/>
                      <a:pt x="925" y="189"/>
                      <a:pt x="927" y="189"/>
                    </a:cubicBezTo>
                    <a:cubicBezTo>
                      <a:pt x="928" y="190"/>
                      <a:pt x="929" y="189"/>
                      <a:pt x="930" y="188"/>
                    </a:cubicBezTo>
                    <a:close/>
                    <a:moveTo>
                      <a:pt x="925" y="217"/>
                    </a:moveTo>
                    <a:cubicBezTo>
                      <a:pt x="925" y="212"/>
                      <a:pt x="926" y="207"/>
                      <a:pt x="927" y="202"/>
                    </a:cubicBezTo>
                    <a:cubicBezTo>
                      <a:pt x="927" y="201"/>
                      <a:pt x="926" y="199"/>
                      <a:pt x="925" y="199"/>
                    </a:cubicBezTo>
                    <a:cubicBezTo>
                      <a:pt x="923" y="199"/>
                      <a:pt x="922" y="200"/>
                      <a:pt x="922" y="201"/>
                    </a:cubicBezTo>
                    <a:cubicBezTo>
                      <a:pt x="921" y="206"/>
                      <a:pt x="920" y="211"/>
                      <a:pt x="920" y="216"/>
                    </a:cubicBezTo>
                    <a:cubicBezTo>
                      <a:pt x="920" y="218"/>
                      <a:pt x="921" y="219"/>
                      <a:pt x="922" y="219"/>
                    </a:cubicBezTo>
                    <a:cubicBezTo>
                      <a:pt x="924" y="219"/>
                      <a:pt x="925" y="218"/>
                      <a:pt x="925" y="217"/>
                    </a:cubicBezTo>
                    <a:close/>
                    <a:moveTo>
                      <a:pt x="921" y="245"/>
                    </a:moveTo>
                    <a:cubicBezTo>
                      <a:pt x="921" y="245"/>
                      <a:pt x="921" y="246"/>
                      <a:pt x="921" y="246"/>
                    </a:cubicBezTo>
                    <a:cubicBezTo>
                      <a:pt x="922" y="247"/>
                      <a:pt x="923" y="248"/>
                      <a:pt x="924" y="247"/>
                    </a:cubicBezTo>
                    <a:cubicBezTo>
                      <a:pt x="925" y="247"/>
                      <a:pt x="926" y="246"/>
                      <a:pt x="926" y="245"/>
                    </a:cubicBezTo>
                    <a:cubicBezTo>
                      <a:pt x="925" y="240"/>
                      <a:pt x="925" y="236"/>
                      <a:pt x="925" y="231"/>
                    </a:cubicBezTo>
                    <a:cubicBezTo>
                      <a:pt x="925" y="230"/>
                      <a:pt x="924" y="229"/>
                      <a:pt x="922" y="229"/>
                    </a:cubicBezTo>
                    <a:cubicBezTo>
                      <a:pt x="921" y="229"/>
                      <a:pt x="920" y="230"/>
                      <a:pt x="920" y="232"/>
                    </a:cubicBezTo>
                    <a:cubicBezTo>
                      <a:pt x="920" y="236"/>
                      <a:pt x="921" y="241"/>
                      <a:pt x="921" y="245"/>
                    </a:cubicBezTo>
                    <a:cubicBezTo>
                      <a:pt x="924" y="245"/>
                      <a:pt x="924" y="245"/>
                      <a:pt x="924" y="245"/>
                    </a:cubicBezTo>
                    <a:cubicBezTo>
                      <a:pt x="926" y="244"/>
                      <a:pt x="926" y="244"/>
                      <a:pt x="926" y="244"/>
                    </a:cubicBezTo>
                    <a:cubicBezTo>
                      <a:pt x="926" y="243"/>
                      <a:pt x="925" y="243"/>
                      <a:pt x="925" y="243"/>
                    </a:cubicBezTo>
                    <a:cubicBezTo>
                      <a:pt x="924" y="241"/>
                      <a:pt x="923" y="241"/>
                      <a:pt x="922" y="241"/>
                    </a:cubicBezTo>
                    <a:cubicBezTo>
                      <a:pt x="921" y="242"/>
                      <a:pt x="920" y="244"/>
                      <a:pt x="921" y="245"/>
                    </a:cubicBezTo>
                    <a:close/>
                    <a:moveTo>
                      <a:pt x="902" y="223"/>
                    </a:moveTo>
                    <a:cubicBezTo>
                      <a:pt x="906" y="226"/>
                      <a:pt x="910" y="229"/>
                      <a:pt x="913" y="233"/>
                    </a:cubicBezTo>
                    <a:cubicBezTo>
                      <a:pt x="914" y="234"/>
                      <a:pt x="915" y="234"/>
                      <a:pt x="916" y="233"/>
                    </a:cubicBezTo>
                    <a:cubicBezTo>
                      <a:pt x="917" y="232"/>
                      <a:pt x="917" y="231"/>
                      <a:pt x="917" y="230"/>
                    </a:cubicBezTo>
                    <a:cubicBezTo>
                      <a:pt x="913" y="226"/>
                      <a:pt x="910" y="222"/>
                      <a:pt x="906" y="219"/>
                    </a:cubicBezTo>
                    <a:cubicBezTo>
                      <a:pt x="905" y="218"/>
                      <a:pt x="903" y="218"/>
                      <a:pt x="902" y="219"/>
                    </a:cubicBezTo>
                    <a:cubicBezTo>
                      <a:pt x="901" y="220"/>
                      <a:pt x="901" y="222"/>
                      <a:pt x="902" y="223"/>
                    </a:cubicBezTo>
                    <a:close/>
                    <a:moveTo>
                      <a:pt x="877" y="208"/>
                    </a:moveTo>
                    <a:cubicBezTo>
                      <a:pt x="882" y="209"/>
                      <a:pt x="886" y="212"/>
                      <a:pt x="891" y="214"/>
                    </a:cubicBezTo>
                    <a:cubicBezTo>
                      <a:pt x="892" y="215"/>
                      <a:pt x="893" y="214"/>
                      <a:pt x="894" y="213"/>
                    </a:cubicBezTo>
                    <a:cubicBezTo>
                      <a:pt x="895" y="212"/>
                      <a:pt x="894" y="211"/>
                      <a:pt x="893" y="210"/>
                    </a:cubicBezTo>
                    <a:cubicBezTo>
                      <a:pt x="889" y="207"/>
                      <a:pt x="884" y="205"/>
                      <a:pt x="879" y="203"/>
                    </a:cubicBezTo>
                    <a:cubicBezTo>
                      <a:pt x="878" y="202"/>
                      <a:pt x="877" y="203"/>
                      <a:pt x="876" y="204"/>
                    </a:cubicBezTo>
                    <a:cubicBezTo>
                      <a:pt x="876" y="206"/>
                      <a:pt x="876" y="207"/>
                      <a:pt x="877" y="208"/>
                    </a:cubicBezTo>
                    <a:close/>
                    <a:moveTo>
                      <a:pt x="849" y="201"/>
                    </a:moveTo>
                    <a:cubicBezTo>
                      <a:pt x="854" y="201"/>
                      <a:pt x="859" y="202"/>
                      <a:pt x="864" y="203"/>
                    </a:cubicBezTo>
                    <a:cubicBezTo>
                      <a:pt x="865" y="203"/>
                      <a:pt x="866" y="203"/>
                      <a:pt x="867" y="201"/>
                    </a:cubicBezTo>
                    <a:cubicBezTo>
                      <a:pt x="867" y="200"/>
                      <a:pt x="866" y="199"/>
                      <a:pt x="865" y="198"/>
                    </a:cubicBezTo>
                    <a:cubicBezTo>
                      <a:pt x="860" y="197"/>
                      <a:pt x="855" y="196"/>
                      <a:pt x="850" y="196"/>
                    </a:cubicBezTo>
                    <a:cubicBezTo>
                      <a:pt x="848" y="195"/>
                      <a:pt x="847" y="196"/>
                      <a:pt x="847" y="198"/>
                    </a:cubicBezTo>
                    <a:cubicBezTo>
                      <a:pt x="847" y="199"/>
                      <a:pt x="848" y="200"/>
                      <a:pt x="849" y="201"/>
                    </a:cubicBezTo>
                    <a:close/>
                    <a:moveTo>
                      <a:pt x="820" y="203"/>
                    </a:moveTo>
                    <a:cubicBezTo>
                      <a:pt x="825" y="202"/>
                      <a:pt x="830" y="201"/>
                      <a:pt x="835" y="200"/>
                    </a:cubicBezTo>
                    <a:cubicBezTo>
                      <a:pt x="836" y="200"/>
                      <a:pt x="837" y="199"/>
                      <a:pt x="837" y="198"/>
                    </a:cubicBezTo>
                    <a:cubicBezTo>
                      <a:pt x="837" y="196"/>
                      <a:pt x="836" y="195"/>
                      <a:pt x="834" y="195"/>
                    </a:cubicBezTo>
                    <a:cubicBezTo>
                      <a:pt x="829" y="196"/>
                      <a:pt x="824" y="197"/>
                      <a:pt x="819" y="198"/>
                    </a:cubicBezTo>
                    <a:cubicBezTo>
                      <a:pt x="818" y="198"/>
                      <a:pt x="817" y="200"/>
                      <a:pt x="817" y="201"/>
                    </a:cubicBezTo>
                    <a:cubicBezTo>
                      <a:pt x="818" y="202"/>
                      <a:pt x="819" y="203"/>
                      <a:pt x="820" y="203"/>
                    </a:cubicBezTo>
                    <a:close/>
                    <a:moveTo>
                      <a:pt x="795" y="216"/>
                    </a:moveTo>
                    <a:cubicBezTo>
                      <a:pt x="799" y="213"/>
                      <a:pt x="803" y="210"/>
                      <a:pt x="807" y="208"/>
                    </a:cubicBezTo>
                    <a:cubicBezTo>
                      <a:pt x="808" y="208"/>
                      <a:pt x="809" y="206"/>
                      <a:pt x="808" y="205"/>
                    </a:cubicBezTo>
                    <a:cubicBezTo>
                      <a:pt x="807" y="204"/>
                      <a:pt x="806" y="203"/>
                      <a:pt x="805" y="204"/>
                    </a:cubicBezTo>
                    <a:cubicBezTo>
                      <a:pt x="800" y="206"/>
                      <a:pt x="796" y="209"/>
                      <a:pt x="792" y="212"/>
                    </a:cubicBezTo>
                    <a:cubicBezTo>
                      <a:pt x="791" y="213"/>
                      <a:pt x="791" y="215"/>
                      <a:pt x="791" y="216"/>
                    </a:cubicBezTo>
                    <a:cubicBezTo>
                      <a:pt x="792" y="217"/>
                      <a:pt x="794" y="217"/>
                      <a:pt x="795" y="216"/>
                    </a:cubicBezTo>
                    <a:close/>
                    <a:moveTo>
                      <a:pt x="791" y="195"/>
                    </a:moveTo>
                    <a:cubicBezTo>
                      <a:pt x="790" y="200"/>
                      <a:pt x="790" y="205"/>
                      <a:pt x="789" y="210"/>
                    </a:cubicBezTo>
                    <a:cubicBezTo>
                      <a:pt x="788" y="211"/>
                      <a:pt x="789" y="212"/>
                      <a:pt x="790" y="213"/>
                    </a:cubicBezTo>
                    <a:cubicBezTo>
                      <a:pt x="792" y="213"/>
                      <a:pt x="793" y="212"/>
                      <a:pt x="793" y="211"/>
                    </a:cubicBezTo>
                    <a:cubicBezTo>
                      <a:pt x="795" y="206"/>
                      <a:pt x="795" y="201"/>
                      <a:pt x="796" y="196"/>
                    </a:cubicBezTo>
                    <a:cubicBezTo>
                      <a:pt x="796" y="194"/>
                      <a:pt x="795" y="193"/>
                      <a:pt x="794" y="193"/>
                    </a:cubicBezTo>
                    <a:cubicBezTo>
                      <a:pt x="792" y="193"/>
                      <a:pt x="791" y="194"/>
                      <a:pt x="791" y="195"/>
                    </a:cubicBezTo>
                    <a:close/>
                    <a:moveTo>
                      <a:pt x="791" y="166"/>
                    </a:moveTo>
                    <a:cubicBezTo>
                      <a:pt x="792" y="171"/>
                      <a:pt x="792" y="176"/>
                      <a:pt x="792" y="180"/>
                    </a:cubicBezTo>
                    <a:cubicBezTo>
                      <a:pt x="792" y="181"/>
                      <a:pt x="792" y="181"/>
                      <a:pt x="792" y="181"/>
                    </a:cubicBezTo>
                    <a:cubicBezTo>
                      <a:pt x="792" y="182"/>
                      <a:pt x="793" y="183"/>
                      <a:pt x="794" y="183"/>
                    </a:cubicBezTo>
                    <a:cubicBezTo>
                      <a:pt x="796" y="183"/>
                      <a:pt x="797" y="182"/>
                      <a:pt x="797" y="181"/>
                    </a:cubicBezTo>
                    <a:cubicBezTo>
                      <a:pt x="797" y="180"/>
                      <a:pt x="797" y="180"/>
                      <a:pt x="797" y="180"/>
                    </a:cubicBezTo>
                    <a:cubicBezTo>
                      <a:pt x="797" y="175"/>
                      <a:pt x="797" y="170"/>
                      <a:pt x="796" y="165"/>
                    </a:cubicBezTo>
                    <a:cubicBezTo>
                      <a:pt x="796" y="164"/>
                      <a:pt x="795" y="163"/>
                      <a:pt x="793" y="163"/>
                    </a:cubicBezTo>
                    <a:cubicBezTo>
                      <a:pt x="792" y="163"/>
                      <a:pt x="791" y="165"/>
                      <a:pt x="791" y="166"/>
                    </a:cubicBezTo>
                    <a:close/>
                    <a:moveTo>
                      <a:pt x="784" y="137"/>
                    </a:moveTo>
                    <a:cubicBezTo>
                      <a:pt x="786" y="142"/>
                      <a:pt x="787" y="147"/>
                      <a:pt x="788" y="152"/>
                    </a:cubicBezTo>
                    <a:cubicBezTo>
                      <a:pt x="789" y="153"/>
                      <a:pt x="790" y="154"/>
                      <a:pt x="791" y="153"/>
                    </a:cubicBezTo>
                    <a:cubicBezTo>
                      <a:pt x="793" y="153"/>
                      <a:pt x="794" y="152"/>
                      <a:pt x="793" y="150"/>
                    </a:cubicBezTo>
                    <a:cubicBezTo>
                      <a:pt x="792" y="145"/>
                      <a:pt x="791" y="141"/>
                      <a:pt x="789" y="136"/>
                    </a:cubicBezTo>
                    <a:cubicBezTo>
                      <a:pt x="788" y="134"/>
                      <a:pt x="787" y="134"/>
                      <a:pt x="786" y="134"/>
                    </a:cubicBezTo>
                    <a:cubicBezTo>
                      <a:pt x="784" y="135"/>
                      <a:pt x="784" y="136"/>
                      <a:pt x="784" y="137"/>
                    </a:cubicBezTo>
                    <a:close/>
                    <a:moveTo>
                      <a:pt x="771" y="111"/>
                    </a:moveTo>
                    <a:cubicBezTo>
                      <a:pt x="774" y="115"/>
                      <a:pt x="776" y="120"/>
                      <a:pt x="778" y="124"/>
                    </a:cubicBezTo>
                    <a:cubicBezTo>
                      <a:pt x="779" y="125"/>
                      <a:pt x="780" y="126"/>
                      <a:pt x="782" y="125"/>
                    </a:cubicBezTo>
                    <a:cubicBezTo>
                      <a:pt x="783" y="124"/>
                      <a:pt x="783" y="123"/>
                      <a:pt x="783" y="122"/>
                    </a:cubicBezTo>
                    <a:cubicBezTo>
                      <a:pt x="781" y="117"/>
                      <a:pt x="778" y="113"/>
                      <a:pt x="775" y="108"/>
                    </a:cubicBezTo>
                    <a:cubicBezTo>
                      <a:pt x="775" y="107"/>
                      <a:pt x="773" y="107"/>
                      <a:pt x="772" y="108"/>
                    </a:cubicBezTo>
                    <a:cubicBezTo>
                      <a:pt x="771" y="108"/>
                      <a:pt x="770" y="110"/>
                      <a:pt x="771" y="111"/>
                    </a:cubicBezTo>
                    <a:close/>
                    <a:moveTo>
                      <a:pt x="753" y="88"/>
                    </a:moveTo>
                    <a:cubicBezTo>
                      <a:pt x="757" y="91"/>
                      <a:pt x="760" y="95"/>
                      <a:pt x="763" y="99"/>
                    </a:cubicBezTo>
                    <a:cubicBezTo>
                      <a:pt x="764" y="100"/>
                      <a:pt x="765" y="100"/>
                      <a:pt x="766" y="99"/>
                    </a:cubicBezTo>
                    <a:cubicBezTo>
                      <a:pt x="767" y="99"/>
                      <a:pt x="768" y="97"/>
                      <a:pt x="767" y="96"/>
                    </a:cubicBezTo>
                    <a:cubicBezTo>
                      <a:pt x="764" y="92"/>
                      <a:pt x="760" y="88"/>
                      <a:pt x="757" y="84"/>
                    </a:cubicBezTo>
                    <a:cubicBezTo>
                      <a:pt x="756" y="83"/>
                      <a:pt x="755" y="83"/>
                      <a:pt x="753" y="84"/>
                    </a:cubicBezTo>
                    <a:cubicBezTo>
                      <a:pt x="752" y="85"/>
                      <a:pt x="752" y="87"/>
                      <a:pt x="753" y="88"/>
                    </a:cubicBezTo>
                    <a:close/>
                    <a:moveTo>
                      <a:pt x="732" y="67"/>
                    </a:moveTo>
                    <a:cubicBezTo>
                      <a:pt x="736" y="70"/>
                      <a:pt x="739" y="74"/>
                      <a:pt x="743" y="77"/>
                    </a:cubicBezTo>
                    <a:cubicBezTo>
                      <a:pt x="744" y="78"/>
                      <a:pt x="746" y="78"/>
                      <a:pt x="747" y="77"/>
                    </a:cubicBezTo>
                    <a:cubicBezTo>
                      <a:pt x="747" y="76"/>
                      <a:pt x="747" y="74"/>
                      <a:pt x="746" y="73"/>
                    </a:cubicBezTo>
                    <a:cubicBezTo>
                      <a:pt x="743" y="70"/>
                      <a:pt x="739" y="67"/>
                      <a:pt x="735" y="63"/>
                    </a:cubicBezTo>
                    <a:cubicBezTo>
                      <a:pt x="734" y="62"/>
                      <a:pt x="733" y="62"/>
                      <a:pt x="732" y="64"/>
                    </a:cubicBezTo>
                    <a:cubicBezTo>
                      <a:pt x="731" y="65"/>
                      <a:pt x="731" y="66"/>
                      <a:pt x="732" y="67"/>
                    </a:cubicBezTo>
                    <a:close/>
                    <a:moveTo>
                      <a:pt x="708" y="49"/>
                    </a:moveTo>
                    <a:cubicBezTo>
                      <a:pt x="712" y="52"/>
                      <a:pt x="716" y="55"/>
                      <a:pt x="720" y="58"/>
                    </a:cubicBezTo>
                    <a:cubicBezTo>
                      <a:pt x="721" y="59"/>
                      <a:pt x="723" y="59"/>
                      <a:pt x="724" y="57"/>
                    </a:cubicBezTo>
                    <a:cubicBezTo>
                      <a:pt x="725" y="56"/>
                      <a:pt x="724" y="55"/>
                      <a:pt x="723" y="54"/>
                    </a:cubicBezTo>
                    <a:cubicBezTo>
                      <a:pt x="719" y="51"/>
                      <a:pt x="715" y="48"/>
                      <a:pt x="711" y="45"/>
                    </a:cubicBezTo>
                    <a:cubicBezTo>
                      <a:pt x="710" y="45"/>
                      <a:pt x="708" y="45"/>
                      <a:pt x="707" y="46"/>
                    </a:cubicBezTo>
                    <a:cubicBezTo>
                      <a:pt x="707" y="47"/>
                      <a:pt x="707" y="49"/>
                      <a:pt x="708" y="49"/>
                    </a:cubicBezTo>
                    <a:close/>
                    <a:moveTo>
                      <a:pt x="682" y="35"/>
                    </a:moveTo>
                    <a:cubicBezTo>
                      <a:pt x="687" y="37"/>
                      <a:pt x="691" y="39"/>
                      <a:pt x="695" y="42"/>
                    </a:cubicBezTo>
                    <a:cubicBezTo>
                      <a:pt x="696" y="42"/>
                      <a:pt x="698" y="42"/>
                      <a:pt x="699" y="41"/>
                    </a:cubicBezTo>
                    <a:cubicBezTo>
                      <a:pt x="699" y="40"/>
                      <a:pt x="699" y="38"/>
                      <a:pt x="698" y="37"/>
                    </a:cubicBezTo>
                    <a:cubicBezTo>
                      <a:pt x="693" y="35"/>
                      <a:pt x="689" y="33"/>
                      <a:pt x="684" y="30"/>
                    </a:cubicBezTo>
                    <a:cubicBezTo>
                      <a:pt x="683" y="30"/>
                      <a:pt x="682" y="30"/>
                      <a:pt x="681" y="31"/>
                    </a:cubicBezTo>
                    <a:cubicBezTo>
                      <a:pt x="680" y="33"/>
                      <a:pt x="681" y="34"/>
                      <a:pt x="682" y="35"/>
                    </a:cubicBezTo>
                    <a:close/>
                    <a:moveTo>
                      <a:pt x="655" y="23"/>
                    </a:moveTo>
                    <a:cubicBezTo>
                      <a:pt x="660" y="24"/>
                      <a:pt x="664" y="26"/>
                      <a:pt x="669" y="28"/>
                    </a:cubicBezTo>
                    <a:cubicBezTo>
                      <a:pt x="670" y="29"/>
                      <a:pt x="671" y="28"/>
                      <a:pt x="672" y="27"/>
                    </a:cubicBezTo>
                    <a:cubicBezTo>
                      <a:pt x="673" y="26"/>
                      <a:pt x="672" y="24"/>
                      <a:pt x="671" y="24"/>
                    </a:cubicBezTo>
                    <a:cubicBezTo>
                      <a:pt x="666" y="22"/>
                      <a:pt x="661" y="20"/>
                      <a:pt x="657" y="18"/>
                    </a:cubicBezTo>
                    <a:cubicBezTo>
                      <a:pt x="655" y="17"/>
                      <a:pt x="654" y="18"/>
                      <a:pt x="654" y="19"/>
                    </a:cubicBezTo>
                    <a:cubicBezTo>
                      <a:pt x="653" y="21"/>
                      <a:pt x="654" y="22"/>
                      <a:pt x="655" y="23"/>
                    </a:cubicBezTo>
                    <a:close/>
                    <a:moveTo>
                      <a:pt x="627" y="13"/>
                    </a:moveTo>
                    <a:cubicBezTo>
                      <a:pt x="631" y="15"/>
                      <a:pt x="636" y="16"/>
                      <a:pt x="641" y="18"/>
                    </a:cubicBezTo>
                    <a:cubicBezTo>
                      <a:pt x="642" y="18"/>
                      <a:pt x="644" y="17"/>
                      <a:pt x="644" y="16"/>
                    </a:cubicBezTo>
                    <a:cubicBezTo>
                      <a:pt x="645" y="15"/>
                      <a:pt x="644" y="13"/>
                      <a:pt x="643" y="13"/>
                    </a:cubicBezTo>
                    <a:cubicBezTo>
                      <a:pt x="638" y="11"/>
                      <a:pt x="633" y="10"/>
                      <a:pt x="628" y="9"/>
                    </a:cubicBezTo>
                    <a:cubicBezTo>
                      <a:pt x="627" y="8"/>
                      <a:pt x="625" y="9"/>
                      <a:pt x="625" y="10"/>
                    </a:cubicBezTo>
                    <a:cubicBezTo>
                      <a:pt x="625" y="12"/>
                      <a:pt x="625" y="13"/>
                      <a:pt x="627" y="13"/>
                    </a:cubicBezTo>
                    <a:close/>
                    <a:moveTo>
                      <a:pt x="598" y="7"/>
                    </a:moveTo>
                    <a:cubicBezTo>
                      <a:pt x="602" y="8"/>
                      <a:pt x="607" y="9"/>
                      <a:pt x="612" y="10"/>
                    </a:cubicBezTo>
                    <a:cubicBezTo>
                      <a:pt x="614" y="10"/>
                      <a:pt x="615" y="9"/>
                      <a:pt x="615" y="8"/>
                    </a:cubicBezTo>
                    <a:cubicBezTo>
                      <a:pt x="615" y="7"/>
                      <a:pt x="615" y="5"/>
                      <a:pt x="613" y="5"/>
                    </a:cubicBezTo>
                    <a:cubicBezTo>
                      <a:pt x="608" y="4"/>
                      <a:pt x="603" y="3"/>
                      <a:pt x="598" y="2"/>
                    </a:cubicBezTo>
                    <a:cubicBezTo>
                      <a:pt x="597" y="2"/>
                      <a:pt x="596" y="3"/>
                      <a:pt x="596" y="4"/>
                    </a:cubicBezTo>
                    <a:cubicBezTo>
                      <a:pt x="595" y="6"/>
                      <a:pt x="596" y="7"/>
                      <a:pt x="598" y="7"/>
                    </a:cubicBezTo>
                    <a:close/>
                    <a:moveTo>
                      <a:pt x="568" y="5"/>
                    </a:moveTo>
                    <a:cubicBezTo>
                      <a:pt x="570" y="5"/>
                      <a:pt x="572" y="5"/>
                      <a:pt x="574" y="5"/>
                    </a:cubicBezTo>
                    <a:cubicBezTo>
                      <a:pt x="577" y="5"/>
                      <a:pt x="580" y="5"/>
                      <a:pt x="583" y="6"/>
                    </a:cubicBezTo>
                    <a:cubicBezTo>
                      <a:pt x="584" y="6"/>
                      <a:pt x="585" y="5"/>
                      <a:pt x="586" y="3"/>
                    </a:cubicBezTo>
                    <a:cubicBezTo>
                      <a:pt x="586" y="2"/>
                      <a:pt x="585" y="1"/>
                      <a:pt x="583" y="1"/>
                    </a:cubicBezTo>
                    <a:cubicBezTo>
                      <a:pt x="580" y="0"/>
                      <a:pt x="577" y="0"/>
                      <a:pt x="575" y="0"/>
                    </a:cubicBezTo>
                    <a:cubicBezTo>
                      <a:pt x="572" y="0"/>
                      <a:pt x="570" y="0"/>
                      <a:pt x="568" y="0"/>
                    </a:cubicBezTo>
                    <a:cubicBezTo>
                      <a:pt x="567" y="0"/>
                      <a:pt x="566" y="1"/>
                      <a:pt x="566" y="2"/>
                    </a:cubicBezTo>
                    <a:cubicBezTo>
                      <a:pt x="566" y="4"/>
                      <a:pt x="567" y="5"/>
                      <a:pt x="568" y="5"/>
                    </a:cubicBezTo>
                    <a:close/>
                    <a:moveTo>
                      <a:pt x="538" y="7"/>
                    </a:moveTo>
                    <a:cubicBezTo>
                      <a:pt x="543" y="6"/>
                      <a:pt x="548" y="6"/>
                      <a:pt x="553" y="5"/>
                    </a:cubicBezTo>
                    <a:cubicBezTo>
                      <a:pt x="555" y="5"/>
                      <a:pt x="556" y="4"/>
                      <a:pt x="556" y="3"/>
                    </a:cubicBezTo>
                    <a:cubicBezTo>
                      <a:pt x="556" y="1"/>
                      <a:pt x="554" y="0"/>
                      <a:pt x="553" y="0"/>
                    </a:cubicBezTo>
                    <a:cubicBezTo>
                      <a:pt x="548" y="1"/>
                      <a:pt x="543" y="1"/>
                      <a:pt x="538" y="2"/>
                    </a:cubicBezTo>
                    <a:cubicBezTo>
                      <a:pt x="536" y="2"/>
                      <a:pt x="536" y="3"/>
                      <a:pt x="536" y="4"/>
                    </a:cubicBezTo>
                    <a:cubicBezTo>
                      <a:pt x="536" y="6"/>
                      <a:pt x="537" y="7"/>
                      <a:pt x="538" y="7"/>
                    </a:cubicBezTo>
                    <a:close/>
                    <a:moveTo>
                      <a:pt x="509" y="11"/>
                    </a:moveTo>
                    <a:cubicBezTo>
                      <a:pt x="514" y="10"/>
                      <a:pt x="519" y="9"/>
                      <a:pt x="524" y="9"/>
                    </a:cubicBezTo>
                    <a:cubicBezTo>
                      <a:pt x="525" y="8"/>
                      <a:pt x="526" y="7"/>
                      <a:pt x="526" y="6"/>
                    </a:cubicBezTo>
                    <a:cubicBezTo>
                      <a:pt x="526" y="4"/>
                      <a:pt x="524" y="3"/>
                      <a:pt x="523" y="4"/>
                    </a:cubicBezTo>
                    <a:cubicBezTo>
                      <a:pt x="518" y="4"/>
                      <a:pt x="513" y="5"/>
                      <a:pt x="508" y="6"/>
                    </a:cubicBezTo>
                    <a:cubicBezTo>
                      <a:pt x="507" y="7"/>
                      <a:pt x="506" y="8"/>
                      <a:pt x="506" y="9"/>
                    </a:cubicBezTo>
                    <a:cubicBezTo>
                      <a:pt x="506" y="11"/>
                      <a:pt x="508" y="12"/>
                      <a:pt x="509" y="11"/>
                    </a:cubicBezTo>
                    <a:close/>
                    <a:moveTo>
                      <a:pt x="480" y="19"/>
                    </a:moveTo>
                    <a:cubicBezTo>
                      <a:pt x="485" y="17"/>
                      <a:pt x="490" y="16"/>
                      <a:pt x="494" y="15"/>
                    </a:cubicBezTo>
                    <a:cubicBezTo>
                      <a:pt x="496" y="14"/>
                      <a:pt x="497" y="13"/>
                      <a:pt x="496" y="12"/>
                    </a:cubicBezTo>
                    <a:cubicBezTo>
                      <a:pt x="496" y="10"/>
                      <a:pt x="495" y="9"/>
                      <a:pt x="493" y="10"/>
                    </a:cubicBezTo>
                    <a:cubicBezTo>
                      <a:pt x="488" y="11"/>
                      <a:pt x="484" y="12"/>
                      <a:pt x="479" y="14"/>
                    </a:cubicBezTo>
                    <a:cubicBezTo>
                      <a:pt x="477" y="14"/>
                      <a:pt x="477" y="16"/>
                      <a:pt x="477" y="17"/>
                    </a:cubicBezTo>
                    <a:cubicBezTo>
                      <a:pt x="477" y="18"/>
                      <a:pt x="479" y="19"/>
                      <a:pt x="480" y="19"/>
                    </a:cubicBezTo>
                    <a:close/>
                    <a:moveTo>
                      <a:pt x="452" y="28"/>
                    </a:moveTo>
                    <a:cubicBezTo>
                      <a:pt x="457" y="26"/>
                      <a:pt x="461" y="25"/>
                      <a:pt x="466" y="23"/>
                    </a:cubicBezTo>
                    <a:cubicBezTo>
                      <a:pt x="467" y="23"/>
                      <a:pt x="468" y="21"/>
                      <a:pt x="467" y="20"/>
                    </a:cubicBezTo>
                    <a:cubicBezTo>
                      <a:pt x="467" y="19"/>
                      <a:pt x="466" y="18"/>
                      <a:pt x="464" y="18"/>
                    </a:cubicBezTo>
                    <a:cubicBezTo>
                      <a:pt x="459" y="20"/>
                      <a:pt x="455" y="22"/>
                      <a:pt x="450" y="24"/>
                    </a:cubicBezTo>
                    <a:cubicBezTo>
                      <a:pt x="449" y="24"/>
                      <a:pt x="448" y="25"/>
                      <a:pt x="449" y="27"/>
                    </a:cubicBezTo>
                    <a:cubicBezTo>
                      <a:pt x="449" y="28"/>
                      <a:pt x="451" y="29"/>
                      <a:pt x="452" y="28"/>
                    </a:cubicBezTo>
                    <a:close/>
                    <a:moveTo>
                      <a:pt x="425" y="40"/>
                    </a:moveTo>
                    <a:cubicBezTo>
                      <a:pt x="429" y="38"/>
                      <a:pt x="434" y="36"/>
                      <a:pt x="438" y="34"/>
                    </a:cubicBezTo>
                    <a:cubicBezTo>
                      <a:pt x="439" y="33"/>
                      <a:pt x="440" y="32"/>
                      <a:pt x="439" y="31"/>
                    </a:cubicBezTo>
                    <a:cubicBezTo>
                      <a:pt x="439" y="29"/>
                      <a:pt x="437" y="29"/>
                      <a:pt x="436" y="29"/>
                    </a:cubicBezTo>
                    <a:cubicBezTo>
                      <a:pt x="431" y="31"/>
                      <a:pt x="427" y="34"/>
                      <a:pt x="422" y="36"/>
                    </a:cubicBezTo>
                    <a:cubicBezTo>
                      <a:pt x="421" y="36"/>
                      <a:pt x="421" y="38"/>
                      <a:pt x="421" y="39"/>
                    </a:cubicBezTo>
                    <a:cubicBezTo>
                      <a:pt x="422" y="40"/>
                      <a:pt x="423" y="41"/>
                      <a:pt x="425" y="40"/>
                    </a:cubicBezTo>
                    <a:close/>
                    <a:moveTo>
                      <a:pt x="399" y="55"/>
                    </a:moveTo>
                    <a:cubicBezTo>
                      <a:pt x="403" y="52"/>
                      <a:pt x="407" y="50"/>
                      <a:pt x="412" y="47"/>
                    </a:cubicBezTo>
                    <a:cubicBezTo>
                      <a:pt x="413" y="47"/>
                      <a:pt x="413" y="45"/>
                      <a:pt x="412" y="44"/>
                    </a:cubicBezTo>
                    <a:cubicBezTo>
                      <a:pt x="412" y="43"/>
                      <a:pt x="410" y="42"/>
                      <a:pt x="409" y="43"/>
                    </a:cubicBezTo>
                    <a:cubicBezTo>
                      <a:pt x="405" y="46"/>
                      <a:pt x="400" y="48"/>
                      <a:pt x="396" y="51"/>
                    </a:cubicBezTo>
                    <a:cubicBezTo>
                      <a:pt x="395" y="52"/>
                      <a:pt x="395" y="53"/>
                      <a:pt x="395" y="54"/>
                    </a:cubicBezTo>
                    <a:cubicBezTo>
                      <a:pt x="396" y="56"/>
                      <a:pt x="398" y="56"/>
                      <a:pt x="399" y="55"/>
                    </a:cubicBezTo>
                    <a:close/>
                    <a:moveTo>
                      <a:pt x="375" y="73"/>
                    </a:moveTo>
                    <a:cubicBezTo>
                      <a:pt x="379" y="70"/>
                      <a:pt x="383" y="67"/>
                      <a:pt x="387" y="64"/>
                    </a:cubicBezTo>
                    <a:cubicBezTo>
                      <a:pt x="388" y="63"/>
                      <a:pt x="388" y="61"/>
                      <a:pt x="387" y="60"/>
                    </a:cubicBezTo>
                    <a:cubicBezTo>
                      <a:pt x="386" y="59"/>
                      <a:pt x="385" y="59"/>
                      <a:pt x="384" y="60"/>
                    </a:cubicBezTo>
                    <a:cubicBezTo>
                      <a:pt x="380" y="63"/>
                      <a:pt x="376" y="66"/>
                      <a:pt x="372" y="69"/>
                    </a:cubicBezTo>
                    <a:cubicBezTo>
                      <a:pt x="371" y="70"/>
                      <a:pt x="371" y="72"/>
                      <a:pt x="372" y="73"/>
                    </a:cubicBezTo>
                    <a:cubicBezTo>
                      <a:pt x="373" y="74"/>
                      <a:pt x="374" y="74"/>
                      <a:pt x="375" y="73"/>
                    </a:cubicBezTo>
                    <a:close/>
                    <a:moveTo>
                      <a:pt x="355" y="95"/>
                    </a:moveTo>
                    <a:cubicBezTo>
                      <a:pt x="358" y="91"/>
                      <a:pt x="361" y="87"/>
                      <a:pt x="365" y="83"/>
                    </a:cubicBezTo>
                    <a:cubicBezTo>
                      <a:pt x="366" y="82"/>
                      <a:pt x="366" y="81"/>
                      <a:pt x="365" y="80"/>
                    </a:cubicBezTo>
                    <a:cubicBezTo>
                      <a:pt x="364" y="79"/>
                      <a:pt x="362" y="79"/>
                      <a:pt x="361" y="80"/>
                    </a:cubicBezTo>
                    <a:cubicBezTo>
                      <a:pt x="358" y="84"/>
                      <a:pt x="354" y="87"/>
                      <a:pt x="351" y="91"/>
                    </a:cubicBezTo>
                    <a:cubicBezTo>
                      <a:pt x="350" y="93"/>
                      <a:pt x="351" y="94"/>
                      <a:pt x="352" y="95"/>
                    </a:cubicBezTo>
                    <a:cubicBezTo>
                      <a:pt x="353" y="96"/>
                      <a:pt x="354" y="96"/>
                      <a:pt x="355" y="95"/>
                    </a:cubicBezTo>
                    <a:close/>
                    <a:moveTo>
                      <a:pt x="340" y="120"/>
                    </a:moveTo>
                    <a:cubicBezTo>
                      <a:pt x="342" y="115"/>
                      <a:pt x="344" y="111"/>
                      <a:pt x="347" y="107"/>
                    </a:cubicBezTo>
                    <a:cubicBezTo>
                      <a:pt x="348" y="105"/>
                      <a:pt x="347" y="104"/>
                      <a:pt x="346" y="103"/>
                    </a:cubicBezTo>
                    <a:cubicBezTo>
                      <a:pt x="345" y="103"/>
                      <a:pt x="343" y="103"/>
                      <a:pt x="343" y="104"/>
                    </a:cubicBezTo>
                    <a:cubicBezTo>
                      <a:pt x="340" y="109"/>
                      <a:pt x="338" y="113"/>
                      <a:pt x="336" y="118"/>
                    </a:cubicBezTo>
                    <a:cubicBezTo>
                      <a:pt x="335" y="119"/>
                      <a:pt x="336" y="120"/>
                      <a:pt x="337" y="121"/>
                    </a:cubicBezTo>
                    <a:cubicBezTo>
                      <a:pt x="338" y="122"/>
                      <a:pt x="340" y="121"/>
                      <a:pt x="340" y="120"/>
                    </a:cubicBezTo>
                    <a:close/>
                    <a:moveTo>
                      <a:pt x="333" y="148"/>
                    </a:moveTo>
                    <a:cubicBezTo>
                      <a:pt x="333" y="143"/>
                      <a:pt x="334" y="138"/>
                      <a:pt x="336" y="134"/>
                    </a:cubicBezTo>
                    <a:cubicBezTo>
                      <a:pt x="336" y="132"/>
                      <a:pt x="335" y="131"/>
                      <a:pt x="334" y="130"/>
                    </a:cubicBezTo>
                    <a:cubicBezTo>
                      <a:pt x="332" y="130"/>
                      <a:pt x="331" y="131"/>
                      <a:pt x="331" y="132"/>
                    </a:cubicBezTo>
                    <a:cubicBezTo>
                      <a:pt x="329" y="137"/>
                      <a:pt x="328" y="142"/>
                      <a:pt x="328" y="147"/>
                    </a:cubicBezTo>
                    <a:cubicBezTo>
                      <a:pt x="328" y="149"/>
                      <a:pt x="329" y="150"/>
                      <a:pt x="330" y="150"/>
                    </a:cubicBezTo>
                    <a:cubicBezTo>
                      <a:pt x="331" y="150"/>
                      <a:pt x="333" y="149"/>
                      <a:pt x="333" y="148"/>
                    </a:cubicBezTo>
                    <a:close/>
                    <a:moveTo>
                      <a:pt x="334" y="177"/>
                    </a:moveTo>
                    <a:cubicBezTo>
                      <a:pt x="333" y="172"/>
                      <a:pt x="333" y="167"/>
                      <a:pt x="332" y="162"/>
                    </a:cubicBezTo>
                    <a:cubicBezTo>
                      <a:pt x="332" y="161"/>
                      <a:pt x="331" y="160"/>
                      <a:pt x="330" y="160"/>
                    </a:cubicBezTo>
                    <a:cubicBezTo>
                      <a:pt x="328" y="160"/>
                      <a:pt x="327" y="161"/>
                      <a:pt x="327" y="163"/>
                    </a:cubicBezTo>
                    <a:cubicBezTo>
                      <a:pt x="328" y="168"/>
                      <a:pt x="328" y="173"/>
                      <a:pt x="329" y="178"/>
                    </a:cubicBezTo>
                    <a:cubicBezTo>
                      <a:pt x="329" y="179"/>
                      <a:pt x="330" y="180"/>
                      <a:pt x="332" y="180"/>
                    </a:cubicBezTo>
                    <a:cubicBezTo>
                      <a:pt x="333" y="180"/>
                      <a:pt x="334" y="178"/>
                      <a:pt x="334" y="177"/>
                    </a:cubicBezTo>
                    <a:close/>
                    <a:moveTo>
                      <a:pt x="333" y="197"/>
                    </a:moveTo>
                    <a:cubicBezTo>
                      <a:pt x="334" y="199"/>
                      <a:pt x="335" y="200"/>
                      <a:pt x="335" y="202"/>
                    </a:cubicBezTo>
                    <a:cubicBezTo>
                      <a:pt x="336" y="203"/>
                      <a:pt x="337" y="204"/>
                      <a:pt x="339" y="203"/>
                    </a:cubicBezTo>
                    <a:cubicBezTo>
                      <a:pt x="340" y="203"/>
                      <a:pt x="341" y="201"/>
                      <a:pt x="340" y="200"/>
                    </a:cubicBezTo>
                    <a:cubicBezTo>
                      <a:pt x="339" y="197"/>
                      <a:pt x="338" y="194"/>
                      <a:pt x="337" y="191"/>
                    </a:cubicBezTo>
                    <a:cubicBezTo>
                      <a:pt x="337" y="190"/>
                      <a:pt x="335" y="189"/>
                      <a:pt x="334" y="190"/>
                    </a:cubicBezTo>
                    <a:cubicBezTo>
                      <a:pt x="333" y="190"/>
                      <a:pt x="332" y="191"/>
                      <a:pt x="332" y="193"/>
                    </a:cubicBezTo>
                    <a:cubicBezTo>
                      <a:pt x="333" y="196"/>
                      <a:pt x="334" y="199"/>
                      <a:pt x="335" y="202"/>
                    </a:cubicBezTo>
                    <a:cubicBezTo>
                      <a:pt x="336" y="202"/>
                      <a:pt x="336" y="203"/>
                      <a:pt x="337" y="203"/>
                    </a:cubicBezTo>
                    <a:cubicBezTo>
                      <a:pt x="337" y="203"/>
                      <a:pt x="338" y="203"/>
                      <a:pt x="339" y="203"/>
                    </a:cubicBezTo>
                    <a:cubicBezTo>
                      <a:pt x="339" y="203"/>
                      <a:pt x="340" y="203"/>
                      <a:pt x="340" y="202"/>
                    </a:cubicBezTo>
                    <a:cubicBezTo>
                      <a:pt x="340" y="201"/>
                      <a:pt x="340" y="201"/>
                      <a:pt x="340" y="200"/>
                    </a:cubicBezTo>
                    <a:cubicBezTo>
                      <a:pt x="339" y="198"/>
                      <a:pt x="339" y="196"/>
                      <a:pt x="337" y="195"/>
                    </a:cubicBezTo>
                    <a:cubicBezTo>
                      <a:pt x="337" y="193"/>
                      <a:pt x="335" y="193"/>
                      <a:pt x="334" y="194"/>
                    </a:cubicBezTo>
                    <a:cubicBezTo>
                      <a:pt x="333" y="194"/>
                      <a:pt x="332" y="196"/>
                      <a:pt x="333" y="197"/>
                    </a:cubicBezTo>
                    <a:close/>
                    <a:moveTo>
                      <a:pt x="311" y="180"/>
                    </a:moveTo>
                    <a:cubicBezTo>
                      <a:pt x="316" y="182"/>
                      <a:pt x="320" y="184"/>
                      <a:pt x="324" y="187"/>
                    </a:cubicBezTo>
                    <a:cubicBezTo>
                      <a:pt x="325" y="188"/>
                      <a:pt x="326" y="188"/>
                      <a:pt x="327" y="187"/>
                    </a:cubicBezTo>
                    <a:cubicBezTo>
                      <a:pt x="328" y="185"/>
                      <a:pt x="328" y="184"/>
                      <a:pt x="327" y="183"/>
                    </a:cubicBezTo>
                    <a:cubicBezTo>
                      <a:pt x="323" y="180"/>
                      <a:pt x="318" y="177"/>
                      <a:pt x="313" y="175"/>
                    </a:cubicBezTo>
                    <a:cubicBezTo>
                      <a:pt x="312" y="175"/>
                      <a:pt x="310" y="175"/>
                      <a:pt x="310" y="177"/>
                    </a:cubicBezTo>
                    <a:cubicBezTo>
                      <a:pt x="309" y="178"/>
                      <a:pt x="310" y="179"/>
                      <a:pt x="311" y="180"/>
                    </a:cubicBezTo>
                    <a:close/>
                    <a:moveTo>
                      <a:pt x="283" y="171"/>
                    </a:moveTo>
                    <a:cubicBezTo>
                      <a:pt x="288" y="172"/>
                      <a:pt x="293" y="173"/>
                      <a:pt x="297" y="175"/>
                    </a:cubicBezTo>
                    <a:cubicBezTo>
                      <a:pt x="299" y="175"/>
                      <a:pt x="300" y="174"/>
                      <a:pt x="300" y="173"/>
                    </a:cubicBezTo>
                    <a:cubicBezTo>
                      <a:pt x="301" y="172"/>
                      <a:pt x="300" y="170"/>
                      <a:pt x="299" y="170"/>
                    </a:cubicBezTo>
                    <a:cubicBezTo>
                      <a:pt x="294" y="169"/>
                      <a:pt x="289" y="167"/>
                      <a:pt x="284" y="166"/>
                    </a:cubicBezTo>
                    <a:cubicBezTo>
                      <a:pt x="283" y="166"/>
                      <a:pt x="281" y="167"/>
                      <a:pt x="281" y="168"/>
                    </a:cubicBezTo>
                    <a:cubicBezTo>
                      <a:pt x="281" y="170"/>
                      <a:pt x="282" y="171"/>
                      <a:pt x="283" y="171"/>
                    </a:cubicBezTo>
                    <a:close/>
                    <a:moveTo>
                      <a:pt x="254" y="167"/>
                    </a:moveTo>
                    <a:cubicBezTo>
                      <a:pt x="259" y="168"/>
                      <a:pt x="263" y="168"/>
                      <a:pt x="268" y="169"/>
                    </a:cubicBezTo>
                    <a:cubicBezTo>
                      <a:pt x="270" y="169"/>
                      <a:pt x="271" y="168"/>
                      <a:pt x="271" y="167"/>
                    </a:cubicBezTo>
                    <a:cubicBezTo>
                      <a:pt x="271" y="165"/>
                      <a:pt x="270" y="164"/>
                      <a:pt x="269" y="164"/>
                    </a:cubicBezTo>
                    <a:cubicBezTo>
                      <a:pt x="264" y="163"/>
                      <a:pt x="259" y="163"/>
                      <a:pt x="254" y="162"/>
                    </a:cubicBezTo>
                    <a:cubicBezTo>
                      <a:pt x="253" y="162"/>
                      <a:pt x="251" y="163"/>
                      <a:pt x="251" y="165"/>
                    </a:cubicBezTo>
                    <a:cubicBezTo>
                      <a:pt x="251" y="166"/>
                      <a:pt x="252" y="167"/>
                      <a:pt x="254" y="167"/>
                    </a:cubicBezTo>
                    <a:close/>
                    <a:moveTo>
                      <a:pt x="224" y="167"/>
                    </a:moveTo>
                    <a:cubicBezTo>
                      <a:pt x="227" y="167"/>
                      <a:pt x="230" y="167"/>
                      <a:pt x="234" y="167"/>
                    </a:cubicBezTo>
                    <a:cubicBezTo>
                      <a:pt x="235" y="167"/>
                      <a:pt x="237" y="167"/>
                      <a:pt x="239" y="167"/>
                    </a:cubicBezTo>
                    <a:cubicBezTo>
                      <a:pt x="240" y="167"/>
                      <a:pt x="241" y="166"/>
                      <a:pt x="241" y="164"/>
                    </a:cubicBezTo>
                    <a:cubicBezTo>
                      <a:pt x="241" y="163"/>
                      <a:pt x="240" y="162"/>
                      <a:pt x="239" y="162"/>
                    </a:cubicBezTo>
                    <a:cubicBezTo>
                      <a:pt x="237" y="162"/>
                      <a:pt x="235" y="162"/>
                      <a:pt x="234" y="162"/>
                    </a:cubicBezTo>
                    <a:cubicBezTo>
                      <a:pt x="230" y="162"/>
                      <a:pt x="227" y="162"/>
                      <a:pt x="224" y="162"/>
                    </a:cubicBezTo>
                    <a:cubicBezTo>
                      <a:pt x="222" y="162"/>
                      <a:pt x="221" y="163"/>
                      <a:pt x="221" y="164"/>
                    </a:cubicBezTo>
                    <a:cubicBezTo>
                      <a:pt x="221" y="166"/>
                      <a:pt x="222" y="167"/>
                      <a:pt x="224" y="167"/>
                    </a:cubicBezTo>
                    <a:close/>
                    <a:moveTo>
                      <a:pt x="195" y="170"/>
                    </a:moveTo>
                    <a:cubicBezTo>
                      <a:pt x="199" y="169"/>
                      <a:pt x="203" y="168"/>
                      <a:pt x="209" y="168"/>
                    </a:cubicBezTo>
                    <a:cubicBezTo>
                      <a:pt x="210" y="168"/>
                      <a:pt x="211" y="166"/>
                      <a:pt x="211" y="165"/>
                    </a:cubicBezTo>
                    <a:cubicBezTo>
                      <a:pt x="211" y="164"/>
                      <a:pt x="210" y="163"/>
                      <a:pt x="209" y="163"/>
                    </a:cubicBezTo>
                    <a:cubicBezTo>
                      <a:pt x="203" y="163"/>
                      <a:pt x="198" y="164"/>
                      <a:pt x="193" y="165"/>
                    </a:cubicBezTo>
                    <a:cubicBezTo>
                      <a:pt x="192" y="166"/>
                      <a:pt x="191" y="167"/>
                      <a:pt x="192" y="168"/>
                    </a:cubicBezTo>
                    <a:cubicBezTo>
                      <a:pt x="192" y="170"/>
                      <a:pt x="193" y="170"/>
                      <a:pt x="195" y="170"/>
                    </a:cubicBezTo>
                    <a:close/>
                    <a:moveTo>
                      <a:pt x="167" y="180"/>
                    </a:moveTo>
                    <a:cubicBezTo>
                      <a:pt x="171" y="178"/>
                      <a:pt x="176" y="176"/>
                      <a:pt x="181" y="174"/>
                    </a:cubicBezTo>
                    <a:cubicBezTo>
                      <a:pt x="182" y="174"/>
                      <a:pt x="182" y="173"/>
                      <a:pt x="182" y="171"/>
                    </a:cubicBezTo>
                    <a:cubicBezTo>
                      <a:pt x="182" y="170"/>
                      <a:pt x="180" y="169"/>
                      <a:pt x="179" y="170"/>
                    </a:cubicBezTo>
                    <a:cubicBezTo>
                      <a:pt x="174" y="171"/>
                      <a:pt x="169" y="173"/>
                      <a:pt x="165" y="175"/>
                    </a:cubicBezTo>
                    <a:cubicBezTo>
                      <a:pt x="163" y="176"/>
                      <a:pt x="163" y="177"/>
                      <a:pt x="164" y="179"/>
                    </a:cubicBezTo>
                    <a:cubicBezTo>
                      <a:pt x="164" y="180"/>
                      <a:pt x="166" y="181"/>
                      <a:pt x="167" y="180"/>
                    </a:cubicBezTo>
                    <a:close/>
                    <a:moveTo>
                      <a:pt x="141" y="195"/>
                    </a:moveTo>
                    <a:cubicBezTo>
                      <a:pt x="145" y="192"/>
                      <a:pt x="149" y="189"/>
                      <a:pt x="154" y="187"/>
                    </a:cubicBezTo>
                    <a:cubicBezTo>
                      <a:pt x="155" y="186"/>
                      <a:pt x="155" y="185"/>
                      <a:pt x="155" y="183"/>
                    </a:cubicBezTo>
                    <a:cubicBezTo>
                      <a:pt x="154" y="182"/>
                      <a:pt x="152" y="182"/>
                      <a:pt x="151" y="182"/>
                    </a:cubicBezTo>
                    <a:cubicBezTo>
                      <a:pt x="147" y="185"/>
                      <a:pt x="142" y="188"/>
                      <a:pt x="138" y="191"/>
                    </a:cubicBezTo>
                    <a:cubicBezTo>
                      <a:pt x="137" y="192"/>
                      <a:pt x="137" y="193"/>
                      <a:pt x="138" y="194"/>
                    </a:cubicBezTo>
                    <a:cubicBezTo>
                      <a:pt x="139" y="195"/>
                      <a:pt x="140" y="196"/>
                      <a:pt x="141" y="195"/>
                    </a:cubicBezTo>
                    <a:close/>
                    <a:moveTo>
                      <a:pt x="120" y="215"/>
                    </a:moveTo>
                    <a:cubicBezTo>
                      <a:pt x="123" y="211"/>
                      <a:pt x="126" y="207"/>
                      <a:pt x="130" y="204"/>
                    </a:cubicBezTo>
                    <a:cubicBezTo>
                      <a:pt x="131" y="203"/>
                      <a:pt x="131" y="202"/>
                      <a:pt x="130" y="201"/>
                    </a:cubicBezTo>
                    <a:cubicBezTo>
                      <a:pt x="129" y="200"/>
                      <a:pt x="128" y="199"/>
                      <a:pt x="127" y="200"/>
                    </a:cubicBezTo>
                    <a:cubicBezTo>
                      <a:pt x="123" y="204"/>
                      <a:pt x="119" y="207"/>
                      <a:pt x="116" y="211"/>
                    </a:cubicBezTo>
                    <a:cubicBezTo>
                      <a:pt x="115" y="212"/>
                      <a:pt x="115" y="214"/>
                      <a:pt x="116" y="215"/>
                    </a:cubicBezTo>
                    <a:cubicBezTo>
                      <a:pt x="117" y="216"/>
                      <a:pt x="119" y="216"/>
                      <a:pt x="120" y="215"/>
                    </a:cubicBezTo>
                    <a:close/>
                    <a:moveTo>
                      <a:pt x="103" y="239"/>
                    </a:moveTo>
                    <a:cubicBezTo>
                      <a:pt x="105" y="234"/>
                      <a:pt x="108" y="230"/>
                      <a:pt x="111" y="226"/>
                    </a:cubicBezTo>
                    <a:cubicBezTo>
                      <a:pt x="111" y="225"/>
                      <a:pt x="111" y="223"/>
                      <a:pt x="110" y="223"/>
                    </a:cubicBezTo>
                    <a:cubicBezTo>
                      <a:pt x="109" y="222"/>
                      <a:pt x="107" y="222"/>
                      <a:pt x="107" y="223"/>
                    </a:cubicBezTo>
                    <a:cubicBezTo>
                      <a:pt x="104" y="228"/>
                      <a:pt x="101" y="232"/>
                      <a:pt x="99" y="236"/>
                    </a:cubicBezTo>
                    <a:cubicBezTo>
                      <a:pt x="98" y="238"/>
                      <a:pt x="98" y="239"/>
                      <a:pt x="100" y="240"/>
                    </a:cubicBezTo>
                    <a:cubicBezTo>
                      <a:pt x="101" y="240"/>
                      <a:pt x="102" y="240"/>
                      <a:pt x="103" y="239"/>
                    </a:cubicBezTo>
                    <a:close/>
                    <a:moveTo>
                      <a:pt x="92" y="266"/>
                    </a:moveTo>
                    <a:cubicBezTo>
                      <a:pt x="94" y="261"/>
                      <a:pt x="95" y="257"/>
                      <a:pt x="97" y="252"/>
                    </a:cubicBezTo>
                    <a:cubicBezTo>
                      <a:pt x="97" y="251"/>
                      <a:pt x="97" y="249"/>
                      <a:pt x="96" y="249"/>
                    </a:cubicBezTo>
                    <a:cubicBezTo>
                      <a:pt x="94" y="248"/>
                      <a:pt x="93" y="249"/>
                      <a:pt x="92" y="250"/>
                    </a:cubicBezTo>
                    <a:cubicBezTo>
                      <a:pt x="90" y="255"/>
                      <a:pt x="89" y="260"/>
                      <a:pt x="87" y="265"/>
                    </a:cubicBezTo>
                    <a:cubicBezTo>
                      <a:pt x="87" y="266"/>
                      <a:pt x="88" y="267"/>
                      <a:pt x="89" y="268"/>
                    </a:cubicBezTo>
                    <a:cubicBezTo>
                      <a:pt x="90" y="268"/>
                      <a:pt x="92" y="267"/>
                      <a:pt x="92" y="266"/>
                    </a:cubicBezTo>
                    <a:close/>
                    <a:moveTo>
                      <a:pt x="87" y="295"/>
                    </a:moveTo>
                    <a:cubicBezTo>
                      <a:pt x="88" y="290"/>
                      <a:pt x="88" y="285"/>
                      <a:pt x="89" y="280"/>
                    </a:cubicBezTo>
                    <a:cubicBezTo>
                      <a:pt x="89" y="279"/>
                      <a:pt x="88" y="278"/>
                      <a:pt x="87" y="278"/>
                    </a:cubicBezTo>
                    <a:cubicBezTo>
                      <a:pt x="86" y="277"/>
                      <a:pt x="84" y="278"/>
                      <a:pt x="84" y="280"/>
                    </a:cubicBezTo>
                    <a:cubicBezTo>
                      <a:pt x="83" y="285"/>
                      <a:pt x="83" y="290"/>
                      <a:pt x="82" y="295"/>
                    </a:cubicBezTo>
                    <a:cubicBezTo>
                      <a:pt x="82" y="296"/>
                      <a:pt x="83" y="297"/>
                      <a:pt x="84" y="297"/>
                    </a:cubicBezTo>
                    <a:cubicBezTo>
                      <a:pt x="86" y="298"/>
                      <a:pt x="87" y="296"/>
                      <a:pt x="87" y="295"/>
                    </a:cubicBezTo>
                    <a:close/>
                    <a:moveTo>
                      <a:pt x="87" y="325"/>
                    </a:moveTo>
                    <a:cubicBezTo>
                      <a:pt x="87" y="320"/>
                      <a:pt x="87" y="315"/>
                      <a:pt x="87" y="310"/>
                    </a:cubicBezTo>
                    <a:cubicBezTo>
                      <a:pt x="87" y="309"/>
                      <a:pt x="85" y="307"/>
                      <a:pt x="84" y="307"/>
                    </a:cubicBezTo>
                    <a:cubicBezTo>
                      <a:pt x="83" y="307"/>
                      <a:pt x="82" y="309"/>
                      <a:pt x="82" y="310"/>
                    </a:cubicBezTo>
                    <a:cubicBezTo>
                      <a:pt x="82" y="315"/>
                      <a:pt x="82" y="320"/>
                      <a:pt x="82" y="325"/>
                    </a:cubicBezTo>
                    <a:cubicBezTo>
                      <a:pt x="82" y="326"/>
                      <a:pt x="84" y="327"/>
                      <a:pt x="85" y="327"/>
                    </a:cubicBezTo>
                    <a:cubicBezTo>
                      <a:pt x="86" y="327"/>
                      <a:pt x="87" y="326"/>
                      <a:pt x="87" y="325"/>
                    </a:cubicBezTo>
                    <a:close/>
                    <a:moveTo>
                      <a:pt x="92" y="354"/>
                    </a:moveTo>
                    <a:cubicBezTo>
                      <a:pt x="91" y="349"/>
                      <a:pt x="90" y="344"/>
                      <a:pt x="89" y="339"/>
                    </a:cubicBezTo>
                    <a:cubicBezTo>
                      <a:pt x="89" y="338"/>
                      <a:pt x="88" y="337"/>
                      <a:pt x="86" y="337"/>
                    </a:cubicBezTo>
                    <a:cubicBezTo>
                      <a:pt x="85" y="338"/>
                      <a:pt x="84" y="339"/>
                      <a:pt x="84" y="340"/>
                    </a:cubicBezTo>
                    <a:cubicBezTo>
                      <a:pt x="85" y="345"/>
                      <a:pt x="86" y="350"/>
                      <a:pt x="87" y="355"/>
                    </a:cubicBezTo>
                    <a:cubicBezTo>
                      <a:pt x="88" y="356"/>
                      <a:pt x="89" y="357"/>
                      <a:pt x="90" y="357"/>
                    </a:cubicBezTo>
                    <a:cubicBezTo>
                      <a:pt x="92" y="357"/>
                      <a:pt x="92" y="355"/>
                      <a:pt x="92" y="354"/>
                    </a:cubicBezTo>
                    <a:close/>
                    <a:moveTo>
                      <a:pt x="101" y="382"/>
                    </a:moveTo>
                    <a:cubicBezTo>
                      <a:pt x="99" y="377"/>
                      <a:pt x="98" y="373"/>
                      <a:pt x="96" y="368"/>
                    </a:cubicBezTo>
                    <a:cubicBezTo>
                      <a:pt x="96" y="367"/>
                      <a:pt x="94" y="366"/>
                      <a:pt x="93" y="367"/>
                    </a:cubicBezTo>
                    <a:cubicBezTo>
                      <a:pt x="92" y="367"/>
                      <a:pt x="91" y="368"/>
                      <a:pt x="91" y="370"/>
                    </a:cubicBezTo>
                    <a:cubicBezTo>
                      <a:pt x="93" y="374"/>
                      <a:pt x="95" y="379"/>
                      <a:pt x="96" y="384"/>
                    </a:cubicBezTo>
                    <a:cubicBezTo>
                      <a:pt x="97" y="385"/>
                      <a:pt x="98" y="386"/>
                      <a:pt x="100" y="385"/>
                    </a:cubicBezTo>
                    <a:cubicBezTo>
                      <a:pt x="101" y="385"/>
                      <a:pt x="102" y="383"/>
                      <a:pt x="101" y="382"/>
                    </a:cubicBezTo>
                    <a:close/>
                    <a:moveTo>
                      <a:pt x="114" y="409"/>
                    </a:moveTo>
                    <a:cubicBezTo>
                      <a:pt x="111" y="405"/>
                      <a:pt x="109" y="400"/>
                      <a:pt x="107" y="396"/>
                    </a:cubicBezTo>
                    <a:cubicBezTo>
                      <a:pt x="106" y="395"/>
                      <a:pt x="105" y="394"/>
                      <a:pt x="104" y="395"/>
                    </a:cubicBezTo>
                    <a:cubicBezTo>
                      <a:pt x="102" y="395"/>
                      <a:pt x="102" y="397"/>
                      <a:pt x="102" y="398"/>
                    </a:cubicBezTo>
                    <a:cubicBezTo>
                      <a:pt x="104" y="402"/>
                      <a:pt x="107" y="407"/>
                      <a:pt x="109" y="411"/>
                    </a:cubicBezTo>
                    <a:cubicBezTo>
                      <a:pt x="110" y="413"/>
                      <a:pt x="111" y="413"/>
                      <a:pt x="113" y="412"/>
                    </a:cubicBezTo>
                    <a:cubicBezTo>
                      <a:pt x="114" y="412"/>
                      <a:pt x="114" y="410"/>
                      <a:pt x="114" y="409"/>
                    </a:cubicBezTo>
                    <a:close/>
                    <a:moveTo>
                      <a:pt x="110" y="432"/>
                    </a:moveTo>
                    <a:cubicBezTo>
                      <a:pt x="114" y="430"/>
                      <a:pt x="117" y="429"/>
                      <a:pt x="121" y="428"/>
                    </a:cubicBezTo>
                    <a:cubicBezTo>
                      <a:pt x="122" y="428"/>
                      <a:pt x="123" y="427"/>
                      <a:pt x="123" y="426"/>
                    </a:cubicBezTo>
                    <a:cubicBezTo>
                      <a:pt x="123" y="426"/>
                      <a:pt x="123" y="425"/>
                      <a:pt x="123" y="424"/>
                    </a:cubicBezTo>
                    <a:cubicBezTo>
                      <a:pt x="122" y="423"/>
                      <a:pt x="122" y="423"/>
                      <a:pt x="121" y="422"/>
                    </a:cubicBezTo>
                    <a:cubicBezTo>
                      <a:pt x="120" y="421"/>
                      <a:pt x="119" y="420"/>
                      <a:pt x="118" y="421"/>
                    </a:cubicBezTo>
                    <a:cubicBezTo>
                      <a:pt x="117" y="422"/>
                      <a:pt x="116" y="423"/>
                      <a:pt x="117" y="424"/>
                    </a:cubicBezTo>
                    <a:cubicBezTo>
                      <a:pt x="117" y="425"/>
                      <a:pt x="118" y="426"/>
                      <a:pt x="118" y="427"/>
                    </a:cubicBezTo>
                    <a:cubicBezTo>
                      <a:pt x="120" y="425"/>
                      <a:pt x="120" y="425"/>
                      <a:pt x="120" y="425"/>
                    </a:cubicBezTo>
                    <a:cubicBezTo>
                      <a:pt x="120" y="423"/>
                      <a:pt x="120" y="423"/>
                      <a:pt x="120" y="423"/>
                    </a:cubicBezTo>
                    <a:cubicBezTo>
                      <a:pt x="116" y="424"/>
                      <a:pt x="112" y="426"/>
                      <a:pt x="108" y="427"/>
                    </a:cubicBezTo>
                    <a:cubicBezTo>
                      <a:pt x="107" y="428"/>
                      <a:pt x="106" y="429"/>
                      <a:pt x="107" y="430"/>
                    </a:cubicBezTo>
                    <a:cubicBezTo>
                      <a:pt x="107" y="432"/>
                      <a:pt x="109" y="432"/>
                      <a:pt x="110" y="432"/>
                    </a:cubicBezTo>
                    <a:close/>
                    <a:moveTo>
                      <a:pt x="84" y="445"/>
                    </a:moveTo>
                    <a:cubicBezTo>
                      <a:pt x="88" y="443"/>
                      <a:pt x="92" y="440"/>
                      <a:pt x="96" y="438"/>
                    </a:cubicBezTo>
                    <a:cubicBezTo>
                      <a:pt x="98" y="437"/>
                      <a:pt x="98" y="436"/>
                      <a:pt x="97" y="434"/>
                    </a:cubicBezTo>
                    <a:cubicBezTo>
                      <a:pt x="97" y="433"/>
                      <a:pt x="95" y="433"/>
                      <a:pt x="94" y="433"/>
                    </a:cubicBezTo>
                    <a:cubicBezTo>
                      <a:pt x="90" y="436"/>
                      <a:pt x="85" y="438"/>
                      <a:pt x="81" y="441"/>
                    </a:cubicBezTo>
                    <a:cubicBezTo>
                      <a:pt x="80" y="442"/>
                      <a:pt x="79" y="443"/>
                      <a:pt x="80" y="445"/>
                    </a:cubicBezTo>
                    <a:cubicBezTo>
                      <a:pt x="81" y="446"/>
                      <a:pt x="83" y="446"/>
                      <a:pt x="84" y="445"/>
                    </a:cubicBezTo>
                    <a:close/>
                    <a:moveTo>
                      <a:pt x="61" y="464"/>
                    </a:moveTo>
                    <a:cubicBezTo>
                      <a:pt x="64" y="460"/>
                      <a:pt x="68" y="457"/>
                      <a:pt x="72" y="454"/>
                    </a:cubicBezTo>
                    <a:cubicBezTo>
                      <a:pt x="73" y="453"/>
                      <a:pt x="73" y="452"/>
                      <a:pt x="72" y="450"/>
                    </a:cubicBezTo>
                    <a:cubicBezTo>
                      <a:pt x="71" y="449"/>
                      <a:pt x="70" y="449"/>
                      <a:pt x="69" y="450"/>
                    </a:cubicBezTo>
                    <a:cubicBezTo>
                      <a:pt x="65" y="453"/>
                      <a:pt x="61" y="457"/>
                      <a:pt x="57" y="460"/>
                    </a:cubicBezTo>
                    <a:cubicBezTo>
                      <a:pt x="56" y="461"/>
                      <a:pt x="56" y="463"/>
                      <a:pt x="57" y="464"/>
                    </a:cubicBezTo>
                    <a:cubicBezTo>
                      <a:pt x="58" y="465"/>
                      <a:pt x="60" y="465"/>
                      <a:pt x="61" y="464"/>
                    </a:cubicBezTo>
                    <a:close/>
                    <a:moveTo>
                      <a:pt x="41" y="486"/>
                    </a:moveTo>
                    <a:cubicBezTo>
                      <a:pt x="44" y="482"/>
                      <a:pt x="47" y="478"/>
                      <a:pt x="50" y="474"/>
                    </a:cubicBezTo>
                    <a:cubicBezTo>
                      <a:pt x="51" y="473"/>
                      <a:pt x="51" y="472"/>
                      <a:pt x="50" y="471"/>
                    </a:cubicBezTo>
                    <a:cubicBezTo>
                      <a:pt x="49" y="470"/>
                      <a:pt x="48" y="470"/>
                      <a:pt x="47" y="471"/>
                    </a:cubicBezTo>
                    <a:cubicBezTo>
                      <a:pt x="43" y="475"/>
                      <a:pt x="40" y="479"/>
                      <a:pt x="37" y="483"/>
                    </a:cubicBezTo>
                    <a:cubicBezTo>
                      <a:pt x="36" y="484"/>
                      <a:pt x="36" y="486"/>
                      <a:pt x="38" y="486"/>
                    </a:cubicBezTo>
                    <a:cubicBezTo>
                      <a:pt x="39" y="487"/>
                      <a:pt x="40" y="487"/>
                      <a:pt x="41" y="486"/>
                    </a:cubicBezTo>
                    <a:close/>
                    <a:moveTo>
                      <a:pt x="25" y="511"/>
                    </a:moveTo>
                    <a:cubicBezTo>
                      <a:pt x="28" y="507"/>
                      <a:pt x="30" y="502"/>
                      <a:pt x="33" y="498"/>
                    </a:cubicBezTo>
                    <a:cubicBezTo>
                      <a:pt x="33" y="497"/>
                      <a:pt x="33" y="495"/>
                      <a:pt x="32" y="495"/>
                    </a:cubicBezTo>
                    <a:cubicBezTo>
                      <a:pt x="31" y="494"/>
                      <a:pt x="29" y="494"/>
                      <a:pt x="28" y="495"/>
                    </a:cubicBezTo>
                    <a:cubicBezTo>
                      <a:pt x="26" y="500"/>
                      <a:pt x="23" y="504"/>
                      <a:pt x="21" y="509"/>
                    </a:cubicBezTo>
                    <a:cubicBezTo>
                      <a:pt x="20" y="510"/>
                      <a:pt x="21" y="511"/>
                      <a:pt x="22" y="512"/>
                    </a:cubicBezTo>
                    <a:cubicBezTo>
                      <a:pt x="23" y="513"/>
                      <a:pt x="25" y="512"/>
                      <a:pt x="25" y="511"/>
                    </a:cubicBezTo>
                    <a:close/>
                    <a:moveTo>
                      <a:pt x="14" y="538"/>
                    </a:moveTo>
                    <a:cubicBezTo>
                      <a:pt x="15" y="533"/>
                      <a:pt x="17" y="529"/>
                      <a:pt x="19" y="524"/>
                    </a:cubicBezTo>
                    <a:cubicBezTo>
                      <a:pt x="19" y="523"/>
                      <a:pt x="19" y="522"/>
                      <a:pt x="18" y="521"/>
                    </a:cubicBezTo>
                    <a:cubicBezTo>
                      <a:pt x="16" y="520"/>
                      <a:pt x="15" y="521"/>
                      <a:pt x="14" y="522"/>
                    </a:cubicBezTo>
                    <a:cubicBezTo>
                      <a:pt x="12" y="527"/>
                      <a:pt x="10" y="532"/>
                      <a:pt x="9" y="536"/>
                    </a:cubicBezTo>
                    <a:cubicBezTo>
                      <a:pt x="8" y="538"/>
                      <a:pt x="9" y="539"/>
                      <a:pt x="10" y="540"/>
                    </a:cubicBezTo>
                    <a:cubicBezTo>
                      <a:pt x="12" y="540"/>
                      <a:pt x="13" y="539"/>
                      <a:pt x="14" y="538"/>
                    </a:cubicBezTo>
                    <a:close/>
                    <a:moveTo>
                      <a:pt x="7" y="567"/>
                    </a:moveTo>
                    <a:cubicBezTo>
                      <a:pt x="7" y="562"/>
                      <a:pt x="8" y="557"/>
                      <a:pt x="9" y="552"/>
                    </a:cubicBezTo>
                    <a:cubicBezTo>
                      <a:pt x="10" y="551"/>
                      <a:pt x="9" y="550"/>
                      <a:pt x="8" y="549"/>
                    </a:cubicBezTo>
                    <a:cubicBezTo>
                      <a:pt x="6" y="549"/>
                      <a:pt x="5" y="550"/>
                      <a:pt x="5" y="551"/>
                    </a:cubicBezTo>
                    <a:cubicBezTo>
                      <a:pt x="3" y="556"/>
                      <a:pt x="2" y="561"/>
                      <a:pt x="2" y="566"/>
                    </a:cubicBezTo>
                    <a:cubicBezTo>
                      <a:pt x="1" y="567"/>
                      <a:pt x="2" y="569"/>
                      <a:pt x="4" y="569"/>
                    </a:cubicBezTo>
                    <a:cubicBezTo>
                      <a:pt x="5" y="569"/>
                      <a:pt x="6" y="568"/>
                      <a:pt x="7" y="567"/>
                    </a:cubicBezTo>
                    <a:close/>
                    <a:moveTo>
                      <a:pt x="5" y="596"/>
                    </a:moveTo>
                    <a:cubicBezTo>
                      <a:pt x="5" y="594"/>
                      <a:pt x="5" y="592"/>
                      <a:pt x="5" y="590"/>
                    </a:cubicBezTo>
                    <a:cubicBezTo>
                      <a:pt x="5" y="587"/>
                      <a:pt x="5" y="584"/>
                      <a:pt x="5" y="581"/>
                    </a:cubicBezTo>
                    <a:cubicBezTo>
                      <a:pt x="5" y="580"/>
                      <a:pt x="4" y="579"/>
                      <a:pt x="3" y="579"/>
                    </a:cubicBezTo>
                    <a:cubicBezTo>
                      <a:pt x="1" y="579"/>
                      <a:pt x="0" y="580"/>
                      <a:pt x="0" y="581"/>
                    </a:cubicBezTo>
                    <a:cubicBezTo>
                      <a:pt x="0" y="584"/>
                      <a:pt x="0" y="587"/>
                      <a:pt x="0" y="590"/>
                    </a:cubicBezTo>
                    <a:cubicBezTo>
                      <a:pt x="0" y="592"/>
                      <a:pt x="0" y="594"/>
                      <a:pt x="0" y="596"/>
                    </a:cubicBezTo>
                    <a:cubicBezTo>
                      <a:pt x="0" y="598"/>
                      <a:pt x="1" y="599"/>
                      <a:pt x="2" y="599"/>
                    </a:cubicBezTo>
                    <a:cubicBezTo>
                      <a:pt x="4" y="599"/>
                      <a:pt x="5" y="598"/>
                      <a:pt x="5" y="596"/>
                    </a:cubicBezTo>
                    <a:close/>
                    <a:moveTo>
                      <a:pt x="10" y="625"/>
                    </a:moveTo>
                    <a:cubicBezTo>
                      <a:pt x="8" y="620"/>
                      <a:pt x="7" y="616"/>
                      <a:pt x="6" y="611"/>
                    </a:cubicBezTo>
                    <a:cubicBezTo>
                      <a:pt x="6" y="609"/>
                      <a:pt x="5" y="608"/>
                      <a:pt x="3" y="609"/>
                    </a:cubicBezTo>
                    <a:cubicBezTo>
                      <a:pt x="2" y="609"/>
                      <a:pt x="1" y="610"/>
                      <a:pt x="1" y="612"/>
                    </a:cubicBezTo>
                    <a:cubicBezTo>
                      <a:pt x="2" y="617"/>
                      <a:pt x="3" y="622"/>
                      <a:pt x="5" y="627"/>
                    </a:cubicBezTo>
                    <a:cubicBezTo>
                      <a:pt x="5" y="628"/>
                      <a:pt x="6" y="629"/>
                      <a:pt x="8" y="628"/>
                    </a:cubicBezTo>
                    <a:cubicBezTo>
                      <a:pt x="9" y="628"/>
                      <a:pt x="10" y="626"/>
                      <a:pt x="10" y="625"/>
                    </a:cubicBezTo>
                    <a:close/>
                    <a:moveTo>
                      <a:pt x="20" y="653"/>
                    </a:moveTo>
                    <a:cubicBezTo>
                      <a:pt x="18" y="648"/>
                      <a:pt x="16" y="644"/>
                      <a:pt x="14" y="639"/>
                    </a:cubicBezTo>
                    <a:cubicBezTo>
                      <a:pt x="14" y="638"/>
                      <a:pt x="12" y="637"/>
                      <a:pt x="11" y="638"/>
                    </a:cubicBezTo>
                    <a:cubicBezTo>
                      <a:pt x="10" y="638"/>
                      <a:pt x="9" y="640"/>
                      <a:pt x="10" y="641"/>
                    </a:cubicBezTo>
                    <a:cubicBezTo>
                      <a:pt x="12" y="646"/>
                      <a:pt x="14" y="650"/>
                      <a:pt x="16" y="655"/>
                    </a:cubicBezTo>
                    <a:cubicBezTo>
                      <a:pt x="16" y="656"/>
                      <a:pt x="18" y="657"/>
                      <a:pt x="19" y="656"/>
                    </a:cubicBezTo>
                    <a:cubicBezTo>
                      <a:pt x="20" y="655"/>
                      <a:pt x="21" y="654"/>
                      <a:pt x="20" y="653"/>
                    </a:cubicBezTo>
                    <a:close/>
                    <a:moveTo>
                      <a:pt x="36" y="678"/>
                    </a:moveTo>
                    <a:cubicBezTo>
                      <a:pt x="33" y="674"/>
                      <a:pt x="30" y="670"/>
                      <a:pt x="27" y="666"/>
                    </a:cubicBezTo>
                    <a:cubicBezTo>
                      <a:pt x="27" y="664"/>
                      <a:pt x="25" y="664"/>
                      <a:pt x="24" y="665"/>
                    </a:cubicBezTo>
                    <a:cubicBezTo>
                      <a:pt x="23" y="665"/>
                      <a:pt x="22" y="667"/>
                      <a:pt x="23" y="668"/>
                    </a:cubicBezTo>
                    <a:cubicBezTo>
                      <a:pt x="26" y="673"/>
                      <a:pt x="29" y="677"/>
                      <a:pt x="32" y="681"/>
                    </a:cubicBezTo>
                    <a:cubicBezTo>
                      <a:pt x="32" y="682"/>
                      <a:pt x="34" y="682"/>
                      <a:pt x="35" y="681"/>
                    </a:cubicBezTo>
                    <a:cubicBezTo>
                      <a:pt x="36" y="681"/>
                      <a:pt x="36" y="679"/>
                      <a:pt x="36" y="678"/>
                    </a:cubicBezTo>
                    <a:close/>
                    <a:moveTo>
                      <a:pt x="55" y="700"/>
                    </a:moveTo>
                    <a:cubicBezTo>
                      <a:pt x="51" y="697"/>
                      <a:pt x="48" y="693"/>
                      <a:pt x="45" y="689"/>
                    </a:cubicBezTo>
                    <a:cubicBezTo>
                      <a:pt x="44" y="688"/>
                      <a:pt x="42" y="688"/>
                      <a:pt x="41" y="689"/>
                    </a:cubicBezTo>
                    <a:cubicBezTo>
                      <a:pt x="40" y="690"/>
                      <a:pt x="40" y="692"/>
                      <a:pt x="41" y="693"/>
                    </a:cubicBezTo>
                    <a:cubicBezTo>
                      <a:pt x="44" y="697"/>
                      <a:pt x="48" y="700"/>
                      <a:pt x="52" y="704"/>
                    </a:cubicBezTo>
                    <a:cubicBezTo>
                      <a:pt x="53" y="705"/>
                      <a:pt x="54" y="705"/>
                      <a:pt x="55" y="704"/>
                    </a:cubicBezTo>
                    <a:cubicBezTo>
                      <a:pt x="56" y="703"/>
                      <a:pt x="56" y="701"/>
                      <a:pt x="55" y="700"/>
                    </a:cubicBezTo>
                    <a:close/>
                    <a:moveTo>
                      <a:pt x="78" y="718"/>
                    </a:moveTo>
                    <a:cubicBezTo>
                      <a:pt x="74" y="716"/>
                      <a:pt x="70" y="713"/>
                      <a:pt x="66" y="710"/>
                    </a:cubicBezTo>
                    <a:cubicBezTo>
                      <a:pt x="65" y="709"/>
                      <a:pt x="63" y="709"/>
                      <a:pt x="63" y="710"/>
                    </a:cubicBezTo>
                    <a:cubicBezTo>
                      <a:pt x="62" y="711"/>
                      <a:pt x="62" y="713"/>
                      <a:pt x="63" y="714"/>
                    </a:cubicBezTo>
                    <a:cubicBezTo>
                      <a:pt x="67" y="717"/>
                      <a:pt x="71" y="720"/>
                      <a:pt x="75" y="723"/>
                    </a:cubicBezTo>
                    <a:cubicBezTo>
                      <a:pt x="76" y="723"/>
                      <a:pt x="78" y="723"/>
                      <a:pt x="79" y="722"/>
                    </a:cubicBezTo>
                    <a:cubicBezTo>
                      <a:pt x="80" y="721"/>
                      <a:pt x="79" y="719"/>
                      <a:pt x="78" y="718"/>
                    </a:cubicBezTo>
                    <a:close/>
                    <a:moveTo>
                      <a:pt x="104" y="733"/>
                    </a:moveTo>
                    <a:cubicBezTo>
                      <a:pt x="99" y="731"/>
                      <a:pt x="95" y="729"/>
                      <a:pt x="91" y="726"/>
                    </a:cubicBezTo>
                    <a:cubicBezTo>
                      <a:pt x="89" y="726"/>
                      <a:pt x="88" y="726"/>
                      <a:pt x="87" y="727"/>
                    </a:cubicBezTo>
                    <a:cubicBezTo>
                      <a:pt x="87" y="728"/>
                      <a:pt x="87" y="730"/>
                      <a:pt x="88" y="731"/>
                    </a:cubicBezTo>
                    <a:cubicBezTo>
                      <a:pt x="93" y="733"/>
                      <a:pt x="97" y="735"/>
                      <a:pt x="102" y="737"/>
                    </a:cubicBezTo>
                    <a:cubicBezTo>
                      <a:pt x="103" y="738"/>
                      <a:pt x="105" y="737"/>
                      <a:pt x="105" y="736"/>
                    </a:cubicBezTo>
                    <a:cubicBezTo>
                      <a:pt x="106" y="735"/>
                      <a:pt x="105" y="733"/>
                      <a:pt x="104" y="733"/>
                    </a:cubicBezTo>
                    <a:close/>
                    <a:moveTo>
                      <a:pt x="132" y="743"/>
                    </a:moveTo>
                    <a:cubicBezTo>
                      <a:pt x="127" y="742"/>
                      <a:pt x="122" y="740"/>
                      <a:pt x="118" y="738"/>
                    </a:cubicBezTo>
                    <a:cubicBezTo>
                      <a:pt x="116" y="738"/>
                      <a:pt x="115" y="739"/>
                      <a:pt x="114" y="740"/>
                    </a:cubicBezTo>
                    <a:cubicBezTo>
                      <a:pt x="114" y="741"/>
                      <a:pt x="115" y="743"/>
                      <a:pt x="116" y="743"/>
                    </a:cubicBezTo>
                    <a:cubicBezTo>
                      <a:pt x="121" y="745"/>
                      <a:pt x="125" y="746"/>
                      <a:pt x="130" y="748"/>
                    </a:cubicBezTo>
                    <a:cubicBezTo>
                      <a:pt x="132" y="748"/>
                      <a:pt x="133" y="747"/>
                      <a:pt x="133" y="746"/>
                    </a:cubicBezTo>
                    <a:cubicBezTo>
                      <a:pt x="134" y="745"/>
                      <a:pt x="133" y="743"/>
                      <a:pt x="132" y="743"/>
                    </a:cubicBezTo>
                    <a:close/>
                    <a:moveTo>
                      <a:pt x="161" y="749"/>
                    </a:moveTo>
                    <a:cubicBezTo>
                      <a:pt x="156" y="748"/>
                      <a:pt x="151" y="748"/>
                      <a:pt x="146" y="747"/>
                    </a:cubicBezTo>
                    <a:cubicBezTo>
                      <a:pt x="145" y="746"/>
                      <a:pt x="143" y="747"/>
                      <a:pt x="143" y="748"/>
                    </a:cubicBezTo>
                    <a:cubicBezTo>
                      <a:pt x="143" y="750"/>
                      <a:pt x="144" y="751"/>
                      <a:pt x="145" y="751"/>
                    </a:cubicBezTo>
                    <a:cubicBezTo>
                      <a:pt x="150" y="752"/>
                      <a:pt x="155" y="753"/>
                      <a:pt x="160" y="754"/>
                    </a:cubicBezTo>
                    <a:cubicBezTo>
                      <a:pt x="161" y="754"/>
                      <a:pt x="163" y="753"/>
                      <a:pt x="163" y="752"/>
                    </a:cubicBezTo>
                    <a:cubicBezTo>
                      <a:pt x="163" y="750"/>
                      <a:pt x="162" y="749"/>
                      <a:pt x="161" y="749"/>
                    </a:cubicBezTo>
                    <a:close/>
                    <a:moveTo>
                      <a:pt x="190" y="751"/>
                    </a:moveTo>
                    <a:cubicBezTo>
                      <a:pt x="185" y="751"/>
                      <a:pt x="180" y="751"/>
                      <a:pt x="175" y="751"/>
                    </a:cubicBezTo>
                    <a:cubicBezTo>
                      <a:pt x="174" y="750"/>
                      <a:pt x="173" y="751"/>
                      <a:pt x="173" y="753"/>
                    </a:cubicBezTo>
                    <a:cubicBezTo>
                      <a:pt x="173" y="754"/>
                      <a:pt x="174" y="755"/>
                      <a:pt x="175" y="756"/>
                    </a:cubicBezTo>
                    <a:cubicBezTo>
                      <a:pt x="180" y="756"/>
                      <a:pt x="185" y="756"/>
                      <a:pt x="190" y="756"/>
                    </a:cubicBezTo>
                    <a:cubicBezTo>
                      <a:pt x="192" y="756"/>
                      <a:pt x="193" y="755"/>
                      <a:pt x="193" y="754"/>
                    </a:cubicBezTo>
                    <a:cubicBezTo>
                      <a:pt x="193" y="752"/>
                      <a:pt x="192" y="751"/>
                      <a:pt x="190" y="751"/>
                    </a:cubicBezTo>
                    <a:close/>
                    <a:moveTo>
                      <a:pt x="220" y="749"/>
                    </a:moveTo>
                    <a:cubicBezTo>
                      <a:pt x="215" y="750"/>
                      <a:pt x="210" y="750"/>
                      <a:pt x="205" y="751"/>
                    </a:cubicBezTo>
                    <a:cubicBezTo>
                      <a:pt x="204" y="751"/>
                      <a:pt x="203" y="752"/>
                      <a:pt x="203" y="753"/>
                    </a:cubicBezTo>
                    <a:cubicBezTo>
                      <a:pt x="203" y="755"/>
                      <a:pt x="204" y="756"/>
                      <a:pt x="205" y="756"/>
                    </a:cubicBezTo>
                    <a:cubicBezTo>
                      <a:pt x="210" y="755"/>
                      <a:pt x="215" y="755"/>
                      <a:pt x="221" y="754"/>
                    </a:cubicBezTo>
                    <a:cubicBezTo>
                      <a:pt x="222" y="754"/>
                      <a:pt x="223" y="753"/>
                      <a:pt x="223" y="751"/>
                    </a:cubicBezTo>
                    <a:cubicBezTo>
                      <a:pt x="223" y="750"/>
                      <a:pt x="221" y="749"/>
                      <a:pt x="220" y="749"/>
                    </a:cubicBezTo>
                    <a:close/>
                    <a:moveTo>
                      <a:pt x="249" y="744"/>
                    </a:moveTo>
                    <a:cubicBezTo>
                      <a:pt x="244" y="745"/>
                      <a:pt x="239" y="746"/>
                      <a:pt x="235" y="747"/>
                    </a:cubicBezTo>
                    <a:cubicBezTo>
                      <a:pt x="233" y="747"/>
                      <a:pt x="232" y="749"/>
                      <a:pt x="233" y="750"/>
                    </a:cubicBezTo>
                    <a:cubicBezTo>
                      <a:pt x="233" y="751"/>
                      <a:pt x="234" y="752"/>
                      <a:pt x="235" y="752"/>
                    </a:cubicBezTo>
                    <a:cubicBezTo>
                      <a:pt x="240" y="751"/>
                      <a:pt x="245" y="750"/>
                      <a:pt x="250" y="749"/>
                    </a:cubicBezTo>
                    <a:cubicBezTo>
                      <a:pt x="252" y="748"/>
                      <a:pt x="252" y="747"/>
                      <a:pt x="252" y="745"/>
                    </a:cubicBezTo>
                    <a:cubicBezTo>
                      <a:pt x="252" y="744"/>
                      <a:pt x="250" y="743"/>
                      <a:pt x="249" y="744"/>
                    </a:cubicBezTo>
                    <a:close/>
                    <a:moveTo>
                      <a:pt x="245" y="767"/>
                    </a:moveTo>
                    <a:cubicBezTo>
                      <a:pt x="246" y="763"/>
                      <a:pt x="248" y="758"/>
                      <a:pt x="251" y="754"/>
                    </a:cubicBezTo>
                    <a:cubicBezTo>
                      <a:pt x="252" y="753"/>
                      <a:pt x="251" y="751"/>
                      <a:pt x="250" y="751"/>
                    </a:cubicBezTo>
                    <a:cubicBezTo>
                      <a:pt x="249" y="750"/>
                      <a:pt x="247" y="750"/>
                      <a:pt x="247" y="751"/>
                    </a:cubicBezTo>
                    <a:cubicBezTo>
                      <a:pt x="244" y="756"/>
                      <a:pt x="242" y="761"/>
                      <a:pt x="240" y="766"/>
                    </a:cubicBezTo>
                    <a:cubicBezTo>
                      <a:pt x="240" y="767"/>
                      <a:pt x="241" y="768"/>
                      <a:pt x="242" y="769"/>
                    </a:cubicBezTo>
                    <a:cubicBezTo>
                      <a:pt x="243" y="769"/>
                      <a:pt x="245" y="768"/>
                      <a:pt x="245" y="767"/>
                    </a:cubicBezTo>
                    <a:close/>
                    <a:moveTo>
                      <a:pt x="244" y="796"/>
                    </a:moveTo>
                    <a:cubicBezTo>
                      <a:pt x="243" y="791"/>
                      <a:pt x="243" y="787"/>
                      <a:pt x="243" y="783"/>
                    </a:cubicBezTo>
                    <a:cubicBezTo>
                      <a:pt x="243" y="782"/>
                      <a:pt x="243" y="782"/>
                      <a:pt x="243" y="781"/>
                    </a:cubicBezTo>
                    <a:cubicBezTo>
                      <a:pt x="243" y="780"/>
                      <a:pt x="242" y="779"/>
                      <a:pt x="241" y="779"/>
                    </a:cubicBezTo>
                    <a:cubicBezTo>
                      <a:pt x="239" y="779"/>
                      <a:pt x="238" y="780"/>
                      <a:pt x="238" y="781"/>
                    </a:cubicBezTo>
                    <a:cubicBezTo>
                      <a:pt x="238" y="782"/>
                      <a:pt x="238" y="782"/>
                      <a:pt x="238" y="783"/>
                    </a:cubicBezTo>
                    <a:cubicBezTo>
                      <a:pt x="238" y="787"/>
                      <a:pt x="238" y="792"/>
                      <a:pt x="239" y="797"/>
                    </a:cubicBezTo>
                    <a:cubicBezTo>
                      <a:pt x="239" y="798"/>
                      <a:pt x="241" y="799"/>
                      <a:pt x="242" y="799"/>
                    </a:cubicBezTo>
                    <a:cubicBezTo>
                      <a:pt x="243" y="798"/>
                      <a:pt x="244" y="797"/>
                      <a:pt x="244" y="796"/>
                    </a:cubicBezTo>
                    <a:close/>
                    <a:moveTo>
                      <a:pt x="253" y="824"/>
                    </a:moveTo>
                    <a:cubicBezTo>
                      <a:pt x="251" y="819"/>
                      <a:pt x="249" y="814"/>
                      <a:pt x="248" y="810"/>
                    </a:cubicBezTo>
                    <a:cubicBezTo>
                      <a:pt x="247" y="809"/>
                      <a:pt x="246" y="808"/>
                      <a:pt x="245" y="808"/>
                    </a:cubicBezTo>
                    <a:cubicBezTo>
                      <a:pt x="243" y="809"/>
                      <a:pt x="243" y="810"/>
                      <a:pt x="243" y="811"/>
                    </a:cubicBezTo>
                    <a:cubicBezTo>
                      <a:pt x="245" y="816"/>
                      <a:pt x="247" y="821"/>
                      <a:pt x="249" y="826"/>
                    </a:cubicBezTo>
                    <a:cubicBezTo>
                      <a:pt x="249" y="827"/>
                      <a:pt x="251" y="827"/>
                      <a:pt x="252" y="827"/>
                    </a:cubicBezTo>
                    <a:cubicBezTo>
                      <a:pt x="253" y="826"/>
                      <a:pt x="254" y="825"/>
                      <a:pt x="253" y="824"/>
                    </a:cubicBezTo>
                    <a:close/>
                    <a:moveTo>
                      <a:pt x="268" y="849"/>
                    </a:moveTo>
                    <a:cubicBezTo>
                      <a:pt x="265" y="845"/>
                      <a:pt x="263" y="841"/>
                      <a:pt x="260" y="837"/>
                    </a:cubicBezTo>
                    <a:cubicBezTo>
                      <a:pt x="259" y="835"/>
                      <a:pt x="258" y="835"/>
                      <a:pt x="257" y="836"/>
                    </a:cubicBezTo>
                    <a:cubicBezTo>
                      <a:pt x="256" y="836"/>
                      <a:pt x="255" y="838"/>
                      <a:pt x="256" y="839"/>
                    </a:cubicBezTo>
                    <a:cubicBezTo>
                      <a:pt x="258" y="844"/>
                      <a:pt x="261" y="848"/>
                      <a:pt x="264" y="852"/>
                    </a:cubicBezTo>
                    <a:cubicBezTo>
                      <a:pt x="265" y="853"/>
                      <a:pt x="266" y="853"/>
                      <a:pt x="267" y="853"/>
                    </a:cubicBezTo>
                    <a:cubicBezTo>
                      <a:pt x="269" y="852"/>
                      <a:pt x="269" y="850"/>
                      <a:pt x="268" y="849"/>
                    </a:cubicBezTo>
                    <a:close/>
                    <a:moveTo>
                      <a:pt x="286" y="873"/>
                    </a:moveTo>
                    <a:cubicBezTo>
                      <a:pt x="283" y="869"/>
                      <a:pt x="280" y="865"/>
                      <a:pt x="277" y="861"/>
                    </a:cubicBezTo>
                    <a:cubicBezTo>
                      <a:pt x="276" y="860"/>
                      <a:pt x="274" y="860"/>
                      <a:pt x="273" y="861"/>
                    </a:cubicBezTo>
                    <a:cubicBezTo>
                      <a:pt x="272" y="862"/>
                      <a:pt x="272" y="863"/>
                      <a:pt x="273" y="864"/>
                    </a:cubicBezTo>
                    <a:cubicBezTo>
                      <a:pt x="276" y="868"/>
                      <a:pt x="279" y="872"/>
                      <a:pt x="282" y="876"/>
                    </a:cubicBezTo>
                    <a:cubicBezTo>
                      <a:pt x="283" y="877"/>
                      <a:pt x="285" y="877"/>
                      <a:pt x="286" y="876"/>
                    </a:cubicBezTo>
                    <a:cubicBezTo>
                      <a:pt x="287" y="875"/>
                      <a:pt x="287" y="874"/>
                      <a:pt x="286" y="873"/>
                    </a:cubicBezTo>
                    <a:close/>
                    <a:moveTo>
                      <a:pt x="307" y="894"/>
                    </a:moveTo>
                    <a:cubicBezTo>
                      <a:pt x="303" y="891"/>
                      <a:pt x="300" y="887"/>
                      <a:pt x="296" y="884"/>
                    </a:cubicBezTo>
                    <a:cubicBezTo>
                      <a:pt x="295" y="883"/>
                      <a:pt x="294" y="883"/>
                      <a:pt x="293" y="884"/>
                    </a:cubicBezTo>
                    <a:cubicBezTo>
                      <a:pt x="292" y="885"/>
                      <a:pt x="292" y="886"/>
                      <a:pt x="293" y="887"/>
                    </a:cubicBezTo>
                    <a:cubicBezTo>
                      <a:pt x="296" y="891"/>
                      <a:pt x="300" y="895"/>
                      <a:pt x="303" y="898"/>
                    </a:cubicBezTo>
                    <a:cubicBezTo>
                      <a:pt x="305" y="899"/>
                      <a:pt x="306" y="899"/>
                      <a:pt x="307" y="898"/>
                    </a:cubicBezTo>
                    <a:cubicBezTo>
                      <a:pt x="308" y="897"/>
                      <a:pt x="308" y="895"/>
                      <a:pt x="307" y="894"/>
                    </a:cubicBezTo>
                    <a:close/>
                    <a:moveTo>
                      <a:pt x="330" y="913"/>
                    </a:moveTo>
                    <a:cubicBezTo>
                      <a:pt x="326" y="910"/>
                      <a:pt x="322" y="907"/>
                      <a:pt x="318" y="904"/>
                    </a:cubicBezTo>
                    <a:cubicBezTo>
                      <a:pt x="317" y="903"/>
                      <a:pt x="316" y="903"/>
                      <a:pt x="315" y="904"/>
                    </a:cubicBezTo>
                    <a:cubicBezTo>
                      <a:pt x="314" y="905"/>
                      <a:pt x="314" y="907"/>
                      <a:pt x="315" y="908"/>
                    </a:cubicBezTo>
                    <a:cubicBezTo>
                      <a:pt x="319" y="911"/>
                      <a:pt x="323" y="914"/>
                      <a:pt x="327" y="917"/>
                    </a:cubicBezTo>
                    <a:cubicBezTo>
                      <a:pt x="328" y="918"/>
                      <a:pt x="330" y="917"/>
                      <a:pt x="331" y="916"/>
                    </a:cubicBezTo>
                    <a:cubicBezTo>
                      <a:pt x="331" y="915"/>
                      <a:pt x="331" y="914"/>
                      <a:pt x="330" y="913"/>
                    </a:cubicBezTo>
                    <a:close/>
                    <a:moveTo>
                      <a:pt x="355" y="929"/>
                    </a:moveTo>
                    <a:cubicBezTo>
                      <a:pt x="351" y="926"/>
                      <a:pt x="346" y="924"/>
                      <a:pt x="342" y="921"/>
                    </a:cubicBezTo>
                    <a:cubicBezTo>
                      <a:pt x="341" y="920"/>
                      <a:pt x="340" y="921"/>
                      <a:pt x="339" y="922"/>
                    </a:cubicBezTo>
                    <a:cubicBezTo>
                      <a:pt x="338" y="923"/>
                      <a:pt x="338" y="925"/>
                      <a:pt x="340" y="925"/>
                    </a:cubicBezTo>
                    <a:cubicBezTo>
                      <a:pt x="344" y="928"/>
                      <a:pt x="348" y="931"/>
                      <a:pt x="352" y="933"/>
                    </a:cubicBezTo>
                    <a:cubicBezTo>
                      <a:pt x="354" y="934"/>
                      <a:pt x="355" y="934"/>
                      <a:pt x="356" y="932"/>
                    </a:cubicBezTo>
                    <a:cubicBezTo>
                      <a:pt x="357" y="931"/>
                      <a:pt x="356" y="930"/>
                      <a:pt x="355" y="929"/>
                    </a:cubicBezTo>
                    <a:close/>
                    <a:moveTo>
                      <a:pt x="381" y="943"/>
                    </a:moveTo>
                    <a:cubicBezTo>
                      <a:pt x="377" y="941"/>
                      <a:pt x="372" y="939"/>
                      <a:pt x="368" y="936"/>
                    </a:cubicBezTo>
                    <a:cubicBezTo>
                      <a:pt x="367" y="936"/>
                      <a:pt x="365" y="936"/>
                      <a:pt x="365" y="937"/>
                    </a:cubicBezTo>
                    <a:cubicBezTo>
                      <a:pt x="364" y="939"/>
                      <a:pt x="364" y="940"/>
                      <a:pt x="366" y="941"/>
                    </a:cubicBezTo>
                    <a:cubicBezTo>
                      <a:pt x="370" y="943"/>
                      <a:pt x="375" y="945"/>
                      <a:pt x="379" y="947"/>
                    </a:cubicBezTo>
                    <a:cubicBezTo>
                      <a:pt x="380" y="948"/>
                      <a:pt x="382" y="947"/>
                      <a:pt x="382" y="946"/>
                    </a:cubicBezTo>
                    <a:cubicBezTo>
                      <a:pt x="383" y="945"/>
                      <a:pt x="383" y="943"/>
                      <a:pt x="381" y="943"/>
                    </a:cubicBezTo>
                    <a:close/>
                    <a:moveTo>
                      <a:pt x="409" y="954"/>
                    </a:moveTo>
                    <a:cubicBezTo>
                      <a:pt x="404" y="952"/>
                      <a:pt x="400" y="951"/>
                      <a:pt x="395" y="949"/>
                    </a:cubicBezTo>
                    <a:cubicBezTo>
                      <a:pt x="394" y="948"/>
                      <a:pt x="392" y="949"/>
                      <a:pt x="392" y="950"/>
                    </a:cubicBezTo>
                    <a:cubicBezTo>
                      <a:pt x="391" y="951"/>
                      <a:pt x="392" y="953"/>
                      <a:pt x="393" y="953"/>
                    </a:cubicBezTo>
                    <a:cubicBezTo>
                      <a:pt x="398" y="955"/>
                      <a:pt x="402" y="957"/>
                      <a:pt x="407" y="959"/>
                    </a:cubicBezTo>
                    <a:cubicBezTo>
                      <a:pt x="408" y="959"/>
                      <a:pt x="410" y="959"/>
                      <a:pt x="410" y="957"/>
                    </a:cubicBezTo>
                    <a:cubicBezTo>
                      <a:pt x="411" y="956"/>
                      <a:pt x="410" y="955"/>
                      <a:pt x="409" y="954"/>
                    </a:cubicBezTo>
                    <a:close/>
                    <a:moveTo>
                      <a:pt x="437" y="962"/>
                    </a:moveTo>
                    <a:cubicBezTo>
                      <a:pt x="433" y="961"/>
                      <a:pt x="428" y="960"/>
                      <a:pt x="423" y="959"/>
                    </a:cubicBezTo>
                    <a:cubicBezTo>
                      <a:pt x="422" y="958"/>
                      <a:pt x="420" y="959"/>
                      <a:pt x="420" y="960"/>
                    </a:cubicBezTo>
                    <a:cubicBezTo>
                      <a:pt x="420" y="962"/>
                      <a:pt x="420" y="963"/>
                      <a:pt x="422" y="963"/>
                    </a:cubicBezTo>
                    <a:cubicBezTo>
                      <a:pt x="426" y="965"/>
                      <a:pt x="431" y="966"/>
                      <a:pt x="436" y="967"/>
                    </a:cubicBezTo>
                    <a:cubicBezTo>
                      <a:pt x="438" y="967"/>
                      <a:pt x="439" y="967"/>
                      <a:pt x="439" y="965"/>
                    </a:cubicBezTo>
                    <a:cubicBezTo>
                      <a:pt x="440" y="964"/>
                      <a:pt x="439" y="963"/>
                      <a:pt x="437" y="962"/>
                    </a:cubicBezTo>
                    <a:close/>
                    <a:moveTo>
                      <a:pt x="467" y="967"/>
                    </a:moveTo>
                    <a:cubicBezTo>
                      <a:pt x="462" y="966"/>
                      <a:pt x="457" y="966"/>
                      <a:pt x="452" y="965"/>
                    </a:cubicBezTo>
                    <a:cubicBezTo>
                      <a:pt x="451" y="965"/>
                      <a:pt x="449" y="966"/>
                      <a:pt x="449" y="967"/>
                    </a:cubicBezTo>
                    <a:cubicBezTo>
                      <a:pt x="449" y="968"/>
                      <a:pt x="450" y="970"/>
                      <a:pt x="451" y="970"/>
                    </a:cubicBezTo>
                    <a:cubicBezTo>
                      <a:pt x="456" y="971"/>
                      <a:pt x="461" y="971"/>
                      <a:pt x="466" y="972"/>
                    </a:cubicBezTo>
                    <a:cubicBezTo>
                      <a:pt x="468" y="972"/>
                      <a:pt x="469" y="971"/>
                      <a:pt x="469" y="970"/>
                    </a:cubicBezTo>
                    <a:cubicBezTo>
                      <a:pt x="469" y="968"/>
                      <a:pt x="468" y="967"/>
                      <a:pt x="467" y="967"/>
                    </a:cubicBezTo>
                    <a:close/>
                    <a:moveTo>
                      <a:pt x="496" y="967"/>
                    </a:moveTo>
                    <a:cubicBezTo>
                      <a:pt x="494" y="968"/>
                      <a:pt x="491" y="968"/>
                      <a:pt x="488" y="968"/>
                    </a:cubicBezTo>
                    <a:cubicBezTo>
                      <a:pt x="487" y="968"/>
                      <a:pt x="486" y="968"/>
                      <a:pt x="485" y="968"/>
                    </a:cubicBezTo>
                    <a:cubicBezTo>
                      <a:pt x="483" y="968"/>
                      <a:pt x="482" y="968"/>
                      <a:pt x="481" y="968"/>
                    </a:cubicBezTo>
                    <a:cubicBezTo>
                      <a:pt x="480" y="968"/>
                      <a:pt x="479" y="969"/>
                      <a:pt x="479" y="970"/>
                    </a:cubicBezTo>
                    <a:cubicBezTo>
                      <a:pt x="479" y="971"/>
                      <a:pt x="480" y="973"/>
                      <a:pt x="481" y="973"/>
                    </a:cubicBezTo>
                    <a:cubicBezTo>
                      <a:pt x="482" y="973"/>
                      <a:pt x="483" y="973"/>
                      <a:pt x="485" y="973"/>
                    </a:cubicBezTo>
                    <a:cubicBezTo>
                      <a:pt x="486" y="973"/>
                      <a:pt x="487" y="973"/>
                      <a:pt x="489" y="973"/>
                    </a:cubicBezTo>
                    <a:cubicBezTo>
                      <a:pt x="491" y="973"/>
                      <a:pt x="494" y="972"/>
                      <a:pt x="496" y="972"/>
                    </a:cubicBezTo>
                    <a:cubicBezTo>
                      <a:pt x="498" y="972"/>
                      <a:pt x="499" y="971"/>
                      <a:pt x="499" y="970"/>
                    </a:cubicBezTo>
                    <a:cubicBezTo>
                      <a:pt x="499" y="968"/>
                      <a:pt x="498" y="967"/>
                      <a:pt x="496" y="967"/>
                    </a:cubicBezTo>
                    <a:close/>
                    <a:moveTo>
                      <a:pt x="526" y="965"/>
                    </a:moveTo>
                    <a:cubicBezTo>
                      <a:pt x="521" y="965"/>
                      <a:pt x="516" y="966"/>
                      <a:pt x="511" y="966"/>
                    </a:cubicBezTo>
                    <a:cubicBezTo>
                      <a:pt x="510" y="966"/>
                      <a:pt x="509" y="968"/>
                      <a:pt x="509" y="969"/>
                    </a:cubicBezTo>
                    <a:cubicBezTo>
                      <a:pt x="509" y="970"/>
                      <a:pt x="510" y="971"/>
                      <a:pt x="512" y="971"/>
                    </a:cubicBezTo>
                    <a:cubicBezTo>
                      <a:pt x="517" y="971"/>
                      <a:pt x="522" y="970"/>
                      <a:pt x="527" y="969"/>
                    </a:cubicBezTo>
                    <a:cubicBezTo>
                      <a:pt x="528" y="969"/>
                      <a:pt x="529" y="968"/>
                      <a:pt x="529" y="967"/>
                    </a:cubicBezTo>
                    <a:cubicBezTo>
                      <a:pt x="528" y="965"/>
                      <a:pt x="527" y="964"/>
                      <a:pt x="526" y="9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grpSp>
        <p:sp>
          <p:nvSpPr>
            <p:cNvPr id="12" name="TextBox 11"/>
            <p:cNvSpPr txBox="1"/>
            <p:nvPr/>
          </p:nvSpPr>
          <p:spPr>
            <a:xfrm>
              <a:off x="903390" y="693106"/>
              <a:ext cx="1111475" cy="307777"/>
            </a:xfrm>
            <a:prstGeom prst="rect">
              <a:avLst/>
            </a:prstGeom>
            <a:noFill/>
          </p:spPr>
          <p:txBody>
            <a:bodyPr wrap="square" rtlCol="0">
              <a:spAutoFit/>
            </a:bodyPr>
            <a:lstStyle/>
            <a:p>
              <a:pPr algn="ctr"/>
              <a:r>
                <a:rPr lang="en-US" b="1" i="1">
                  <a:solidFill>
                    <a:srgbClr val="FFFFFF"/>
                  </a:solidFill>
                  <a:latin typeface="Times New Roman" panose="02020603050405020304" pitchFamily="18" charset="0"/>
                  <a:cs typeface="Times New Roman" panose="02020603050405020304" pitchFamily="18" charset="0"/>
                </a:rPr>
                <a:t>Luyện tập</a:t>
              </a:r>
            </a:p>
          </p:txBody>
        </p:sp>
        <p:pic>
          <p:nvPicPr>
            <p:cNvPr id="13" name="Picture 6" descr="Hình minh họa miễn phí về Th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00" y="-38142"/>
              <a:ext cx="1108579" cy="1068085"/>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TextBox 15"/>
          <p:cNvSpPr txBox="1"/>
          <p:nvPr/>
        </p:nvSpPr>
        <p:spPr>
          <a:xfrm>
            <a:off x="2687215" y="183099"/>
            <a:ext cx="9237307" cy="1292662"/>
          </a:xfrm>
          <a:prstGeom prst="rect">
            <a:avLst/>
          </a:prstGeom>
          <a:noFill/>
        </p:spPr>
        <p:txBody>
          <a:bodyPr wrap="square" rtlCol="0">
            <a:spAutoFit/>
          </a:bodyPr>
          <a:lstStyle/>
          <a:p>
            <a:pPr algn="just" fontAlgn="base"/>
            <a:r>
              <a:rPr lang="en-US" sz="2600" b="1">
                <a:solidFill>
                  <a:srgbClr val="FF0000"/>
                </a:solidFill>
                <a:latin typeface="Times New Roman" pitchFamily="18" charset="0"/>
                <a:cs typeface="Times New Roman" pitchFamily="18" charset="0"/>
              </a:rPr>
              <a:t>Câu hỏi: Lấy ví dụ về tác động của một trong các nhân tố: vị trí địa lí, tài nguyên khoáng sản, nguồn lao động, vốn đầu tư nước ngoài đến phát triển kinh tế.</a:t>
            </a:r>
          </a:p>
        </p:txBody>
      </p:sp>
      <p:graphicFrame>
        <p:nvGraphicFramePr>
          <p:cNvPr id="2" name="Table 1"/>
          <p:cNvGraphicFramePr>
            <a:graphicFrameLocks noGrp="1"/>
          </p:cNvGraphicFramePr>
          <p:nvPr>
            <p:extLst>
              <p:ext uri="{D42A27DB-BD31-4B8C-83A1-F6EECF244321}">
                <p14:modId xmlns:p14="http://schemas.microsoft.com/office/powerpoint/2010/main" val="2377779618"/>
              </p:ext>
            </p:extLst>
          </p:nvPr>
        </p:nvGraphicFramePr>
        <p:xfrm>
          <a:off x="598431" y="2015353"/>
          <a:ext cx="11326091" cy="4343884"/>
        </p:xfrm>
        <a:graphic>
          <a:graphicData uri="http://schemas.openxmlformats.org/drawingml/2006/table">
            <a:tbl>
              <a:tblPr firstRow="1" firstCol="1" bandRow="1">
                <a:effectLst>
                  <a:outerShdw blurRad="63500" sx="102000" sy="102000" algn="ctr" rotWithShape="0">
                    <a:prstClr val="black">
                      <a:alpha val="40000"/>
                    </a:prstClr>
                  </a:outerShdw>
                </a:effectLst>
                <a:tableStyleId>{5C22544A-7EE6-4342-B048-85BDC9FD1C3A}</a:tableStyleId>
              </a:tblPr>
              <a:tblGrid>
                <a:gridCol w="1288472">
                  <a:extLst>
                    <a:ext uri="{9D8B030D-6E8A-4147-A177-3AD203B41FA5}">
                      <a16:colId xmlns:a16="http://schemas.microsoft.com/office/drawing/2014/main" val="20000"/>
                    </a:ext>
                  </a:extLst>
                </a:gridCol>
                <a:gridCol w="10037619">
                  <a:extLst>
                    <a:ext uri="{9D8B030D-6E8A-4147-A177-3AD203B41FA5}">
                      <a16:colId xmlns:a16="http://schemas.microsoft.com/office/drawing/2014/main" val="20001"/>
                    </a:ext>
                  </a:extLst>
                </a:gridCol>
              </a:tblGrid>
              <a:tr h="444533">
                <a:tc>
                  <a:txBody>
                    <a:bodyPr/>
                    <a:lstStyle/>
                    <a:p>
                      <a:pPr marL="0" indent="0" algn="ctr" fontAlgn="base">
                        <a:spcAft>
                          <a:spcPts val="0"/>
                        </a:spcAft>
                      </a:pPr>
                      <a:r>
                        <a:rPr lang="en-US" sz="2500">
                          <a:solidFill>
                            <a:schemeClr val="tx1"/>
                          </a:solidFill>
                          <a:effectLst/>
                          <a:latin typeface="Times New Roman" pitchFamily="18" charset="0"/>
                          <a:cs typeface="Times New Roman" pitchFamily="18" charset="0"/>
                        </a:rPr>
                        <a:t>Nhân tố</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indent="180340" algn="ctr" fontAlgn="base">
                        <a:spcAft>
                          <a:spcPts val="0"/>
                        </a:spcAft>
                      </a:pPr>
                      <a:r>
                        <a:rPr lang="en-US" sz="2500">
                          <a:solidFill>
                            <a:schemeClr val="tx1"/>
                          </a:solidFill>
                          <a:effectLst/>
                          <a:latin typeface="Times New Roman" pitchFamily="18" charset="0"/>
                          <a:cs typeface="Times New Roman" pitchFamily="18" charset="0"/>
                        </a:rPr>
                        <a:t>Ví dụ tác động đến phát triển kinh tế</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0"/>
                  </a:ext>
                </a:extLst>
              </a:tr>
              <a:tr h="1217760">
                <a:tc>
                  <a:txBody>
                    <a:bodyPr/>
                    <a:lstStyle/>
                    <a:p>
                      <a:pPr marL="0" indent="0" algn="ctr" fontAlgn="base">
                        <a:spcAft>
                          <a:spcPts val="0"/>
                        </a:spcAft>
                      </a:pPr>
                      <a:r>
                        <a:rPr lang="en-US" sz="2500">
                          <a:solidFill>
                            <a:schemeClr val="tx1"/>
                          </a:solidFill>
                          <a:effectLst/>
                          <a:latin typeface="Times New Roman" pitchFamily="18" charset="0"/>
                          <a:cs typeface="Times New Roman" pitchFamily="18" charset="0"/>
                        </a:rPr>
                        <a:t>Vị trí địa lí</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indent="180340" algn="just" fontAlgn="base">
                        <a:spcAft>
                          <a:spcPts val="0"/>
                        </a:spcAft>
                      </a:pPr>
                      <a:r>
                        <a:rPr lang="en-US" sz="2500">
                          <a:solidFill>
                            <a:schemeClr val="tx1"/>
                          </a:solidFill>
                          <a:effectLst/>
                          <a:latin typeface="Times New Roman" pitchFamily="18" charset="0"/>
                          <a:cs typeface="Times New Roman" pitchFamily="18" charset="0"/>
                        </a:rPr>
                        <a:t>Nước ta có vị trí tiếp giáp với nhiều quốc gia và vùng lãnh thổ trên biển và đất liền; nằm ở ngã tư đường hàng không và hàng hải quốc tế,… </a:t>
                      </a:r>
                      <a:r>
                        <a:rPr lang="en-US" sz="2500">
                          <a:solidFill>
                            <a:schemeClr val="tx1"/>
                          </a:solidFill>
                          <a:effectLst/>
                          <a:latin typeface="Times New Roman" pitchFamily="18" charset="0"/>
                          <a:cs typeface="Times New Roman" pitchFamily="18" charset="0"/>
                          <a:sym typeface="Symbol"/>
                        </a:rPr>
                        <a:t></a:t>
                      </a:r>
                      <a:r>
                        <a:rPr lang="en-US" sz="2500">
                          <a:solidFill>
                            <a:schemeClr val="tx1"/>
                          </a:solidFill>
                          <a:effectLst/>
                          <a:latin typeface="Times New Roman" pitchFamily="18" charset="0"/>
                          <a:cs typeface="Times New Roman" pitchFamily="18" charset="0"/>
                        </a:rPr>
                        <a:t> Phát triển kinh tế mở, giao lưu và hội nhập kinh tế quốc tế…</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1"/>
                  </a:ext>
                </a:extLst>
              </a:tr>
              <a:tr h="1538591">
                <a:tc>
                  <a:txBody>
                    <a:bodyPr/>
                    <a:lstStyle/>
                    <a:p>
                      <a:pPr marL="0" indent="0" algn="ctr" fontAlgn="base">
                        <a:spcAft>
                          <a:spcPts val="0"/>
                        </a:spcAft>
                      </a:pPr>
                      <a:r>
                        <a:rPr lang="en-US" sz="2500">
                          <a:solidFill>
                            <a:schemeClr val="tx1"/>
                          </a:solidFill>
                          <a:effectLst/>
                          <a:latin typeface="Times New Roman" pitchFamily="18" charset="0"/>
                          <a:cs typeface="Times New Roman" pitchFamily="18" charset="0"/>
                        </a:rPr>
                        <a:t>Tài nguyên khoáng sản</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indent="180340" algn="just" fontAlgn="base">
                        <a:spcAft>
                          <a:spcPts val="0"/>
                        </a:spcAft>
                      </a:pPr>
                      <a:r>
                        <a:rPr lang="en-US" sz="2500">
                          <a:solidFill>
                            <a:schemeClr val="tx1"/>
                          </a:solidFill>
                          <a:effectLst/>
                          <a:latin typeface="Times New Roman" pitchFamily="18" charset="0"/>
                          <a:cs typeface="Times New Roman" pitchFamily="18" charset="0"/>
                        </a:rPr>
                        <a:t>Đông Nam Bộ giàu có về tài nguyên dầu mỏ, khí đốt </a:t>
                      </a:r>
                      <a:r>
                        <a:rPr lang="en-US" sz="2500">
                          <a:solidFill>
                            <a:schemeClr val="tx1"/>
                          </a:solidFill>
                          <a:effectLst/>
                          <a:latin typeface="Times New Roman" pitchFamily="18" charset="0"/>
                          <a:cs typeface="Times New Roman" pitchFamily="18" charset="0"/>
                          <a:sym typeface="Symbol"/>
                        </a:rPr>
                        <a:t></a:t>
                      </a:r>
                      <a:r>
                        <a:rPr lang="en-US" sz="2500">
                          <a:solidFill>
                            <a:schemeClr val="tx1"/>
                          </a:solidFill>
                          <a:effectLst/>
                          <a:latin typeface="Times New Roman" pitchFamily="18" charset="0"/>
                          <a:cs typeface="Times New Roman" pitchFamily="18" charset="0"/>
                        </a:rPr>
                        <a:t> Đòn bẩy để Đông Nam Bộ phát triển kinh tế, đóng góp GDP lớn, trở thành vùng có nền kinh tế phát triển nhất nước ta.</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2"/>
                  </a:ext>
                </a:extLst>
              </a:tr>
              <a:tr h="809755">
                <a:tc>
                  <a:txBody>
                    <a:bodyPr/>
                    <a:lstStyle/>
                    <a:p>
                      <a:pPr marL="0" indent="0" algn="ctr" fontAlgn="base">
                        <a:spcAft>
                          <a:spcPts val="0"/>
                        </a:spcAft>
                      </a:pPr>
                      <a:r>
                        <a:rPr lang="en-US" sz="2500">
                          <a:solidFill>
                            <a:schemeClr val="tx1"/>
                          </a:solidFill>
                          <a:effectLst/>
                          <a:latin typeface="Times New Roman" pitchFamily="18" charset="0"/>
                          <a:cs typeface="Times New Roman" pitchFamily="18" charset="0"/>
                        </a:rPr>
                        <a:t>Nguồn lao động</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indent="180340" algn="just" fontAlgn="base">
                        <a:spcAft>
                          <a:spcPts val="0"/>
                        </a:spcAft>
                      </a:pPr>
                      <a:r>
                        <a:rPr lang="en-US" sz="2500">
                          <a:solidFill>
                            <a:schemeClr val="tx1"/>
                          </a:solidFill>
                          <a:effectLst/>
                          <a:latin typeface="Times New Roman" pitchFamily="18" charset="0"/>
                          <a:cs typeface="Times New Roman" pitchFamily="18" charset="0"/>
                        </a:rPr>
                        <a:t>Việt Nam có lao động đông, trình độ đang ngày càng được nâng lên, lao động giá rẻ </a:t>
                      </a:r>
                      <a:r>
                        <a:rPr lang="en-US" sz="2500">
                          <a:solidFill>
                            <a:schemeClr val="tx1"/>
                          </a:solidFill>
                          <a:effectLst/>
                          <a:latin typeface="Times New Roman" pitchFamily="18" charset="0"/>
                          <a:cs typeface="Times New Roman" pitchFamily="18" charset="0"/>
                          <a:sym typeface="Symbol"/>
                        </a:rPr>
                        <a:t></a:t>
                      </a:r>
                      <a:r>
                        <a:rPr lang="en-US" sz="2500">
                          <a:solidFill>
                            <a:schemeClr val="tx1"/>
                          </a:solidFill>
                          <a:effectLst/>
                          <a:latin typeface="Times New Roman" pitchFamily="18" charset="0"/>
                          <a:cs typeface="Times New Roman" pitchFamily="18" charset="0"/>
                        </a:rPr>
                        <a:t> Thu hút đầu tư, thúc đẩy sự chuyển dịch cơ cấu kinh tế.</a:t>
                      </a:r>
                      <a:endParaRPr lang="en-US" sz="2500">
                        <a:solidFill>
                          <a:schemeClr val="tx1"/>
                        </a:solidFill>
                        <a:effectLst/>
                        <a:latin typeface="Times New Roman" pitchFamily="18" charset="0"/>
                        <a:ea typeface="Times New Roman"/>
                        <a:cs typeface="Times New Roman"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0003"/>
                  </a:ext>
                </a:extLst>
              </a:tr>
            </a:tbl>
          </a:graphicData>
        </a:graphic>
      </p:graphicFrame>
      <p:sp>
        <p:nvSpPr>
          <p:cNvPr id="18" name="TextBox 17"/>
          <p:cNvSpPr txBox="1"/>
          <p:nvPr/>
        </p:nvSpPr>
        <p:spPr>
          <a:xfrm>
            <a:off x="1751660" y="1430078"/>
            <a:ext cx="9237307" cy="492443"/>
          </a:xfrm>
          <a:prstGeom prst="rect">
            <a:avLst/>
          </a:prstGeom>
          <a:noFill/>
        </p:spPr>
        <p:txBody>
          <a:bodyPr wrap="square" rtlCol="0">
            <a:spAutoFit/>
          </a:bodyPr>
          <a:lstStyle/>
          <a:p>
            <a:pPr algn="just" fontAlgn="base"/>
            <a:r>
              <a:rPr lang="en-US" sz="2600" b="1">
                <a:solidFill>
                  <a:srgbClr val="FF0000"/>
                </a:solidFill>
                <a:latin typeface="Times New Roman" pitchFamily="18" charset="0"/>
                <a:cs typeface="Times New Roman" pitchFamily="18" charset="0"/>
              </a:rPr>
              <a:t>Gợi ý:</a:t>
            </a:r>
          </a:p>
        </p:txBody>
      </p:sp>
    </p:spTree>
    <p:extLst>
      <p:ext uri="{BB962C8B-B14F-4D97-AF65-F5344CB8AC3E}">
        <p14:creationId xmlns:p14="http://schemas.microsoft.com/office/powerpoint/2010/main" val="246463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par>
              <p:cTn id="18"/>
            </p:par>
          </p:childTnLst>
        </p:cTn>
      </p:par>
    </p:tnLst>
    <p:bldLst>
      <p:bldP spid="16"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0" y="0"/>
            <a:ext cx="2590800" cy="1371600"/>
            <a:chOff x="-76200" y="1431801"/>
            <a:chExt cx="2013987" cy="1165708"/>
          </a:xfrm>
        </p:grpSpPr>
        <p:grpSp>
          <p:nvGrpSpPr>
            <p:cNvPr id="10" name="组合 1483"/>
            <p:cNvGrpSpPr/>
            <p:nvPr/>
          </p:nvGrpSpPr>
          <p:grpSpPr>
            <a:xfrm>
              <a:off x="697429" y="1982803"/>
              <a:ext cx="1240358" cy="614706"/>
              <a:chOff x="28079" y="1041053"/>
              <a:chExt cx="7035801" cy="4572000"/>
            </a:xfrm>
          </p:grpSpPr>
          <p:sp>
            <p:nvSpPr>
              <p:cNvPr id="13" name="Freeform 422"/>
              <p:cNvSpPr>
                <a:spLocks/>
              </p:cNvSpPr>
              <p:nvPr/>
            </p:nvSpPr>
            <p:spPr bwMode="auto">
              <a:xfrm>
                <a:off x="28079" y="1041053"/>
                <a:ext cx="7035801" cy="4572000"/>
              </a:xfrm>
              <a:custGeom>
                <a:avLst/>
                <a:gdLst>
                  <a:gd name="T0" fmla="*/ 929 w 1660"/>
                  <a:gd name="T1" fmla="*/ 1077 h 1077"/>
                  <a:gd name="T2" fmla="*/ 867 w 1660"/>
                  <a:gd name="T3" fmla="*/ 1073 h 1077"/>
                  <a:gd name="T4" fmla="*/ 763 w 1660"/>
                  <a:gd name="T5" fmla="*/ 1036 h 1077"/>
                  <a:gd name="T6" fmla="*/ 674 w 1660"/>
                  <a:gd name="T7" fmla="*/ 987 h 1077"/>
                  <a:gd name="T8" fmla="*/ 601 w 1660"/>
                  <a:gd name="T9" fmla="*/ 1022 h 1077"/>
                  <a:gd name="T10" fmla="*/ 526 w 1660"/>
                  <a:gd name="T11" fmla="*/ 1033 h 1077"/>
                  <a:gd name="T12" fmla="*/ 522 w 1660"/>
                  <a:gd name="T13" fmla="*/ 1033 h 1077"/>
                  <a:gd name="T14" fmla="*/ 328 w 1660"/>
                  <a:gd name="T15" fmla="*/ 957 h 1077"/>
                  <a:gd name="T16" fmla="*/ 245 w 1660"/>
                  <a:gd name="T17" fmla="*/ 821 h 1077"/>
                  <a:gd name="T18" fmla="*/ 245 w 1660"/>
                  <a:gd name="T19" fmla="*/ 816 h 1077"/>
                  <a:gd name="T20" fmla="*/ 228 w 1660"/>
                  <a:gd name="T21" fmla="*/ 816 h 1077"/>
                  <a:gd name="T22" fmla="*/ 16 w 1660"/>
                  <a:gd name="T23" fmla="*/ 673 h 1077"/>
                  <a:gd name="T24" fmla="*/ 31 w 1660"/>
                  <a:gd name="T25" fmla="*/ 526 h 1077"/>
                  <a:gd name="T26" fmla="*/ 112 w 1660"/>
                  <a:gd name="T27" fmla="*/ 440 h 1077"/>
                  <a:gd name="T28" fmla="*/ 100 w 1660"/>
                  <a:gd name="T29" fmla="*/ 272 h 1077"/>
                  <a:gd name="T30" fmla="*/ 219 w 1660"/>
                  <a:gd name="T31" fmla="*/ 167 h 1077"/>
                  <a:gd name="T32" fmla="*/ 271 w 1660"/>
                  <a:gd name="T33" fmla="*/ 162 h 1077"/>
                  <a:gd name="T34" fmla="*/ 336 w 1660"/>
                  <a:gd name="T35" fmla="*/ 169 h 1077"/>
                  <a:gd name="T36" fmla="*/ 360 w 1660"/>
                  <a:gd name="T37" fmla="*/ 109 h 1077"/>
                  <a:gd name="T38" fmla="*/ 603 w 1660"/>
                  <a:gd name="T39" fmla="*/ 0 h 1077"/>
                  <a:gd name="T40" fmla="*/ 613 w 1660"/>
                  <a:gd name="T41" fmla="*/ 0 h 1077"/>
                  <a:gd name="T42" fmla="*/ 831 w 1660"/>
                  <a:gd name="T43" fmla="*/ 112 h 1077"/>
                  <a:gd name="T44" fmla="*/ 863 w 1660"/>
                  <a:gd name="T45" fmla="*/ 196 h 1077"/>
                  <a:gd name="T46" fmla="*/ 878 w 1660"/>
                  <a:gd name="T47" fmla="*/ 195 h 1077"/>
                  <a:gd name="T48" fmla="*/ 933 w 1660"/>
                  <a:gd name="T49" fmla="*/ 208 h 1077"/>
                  <a:gd name="T50" fmla="*/ 973 w 1660"/>
                  <a:gd name="T51" fmla="*/ 136 h 1077"/>
                  <a:gd name="T52" fmla="*/ 1251 w 1660"/>
                  <a:gd name="T53" fmla="*/ 33 h 1077"/>
                  <a:gd name="T54" fmla="*/ 1287 w 1660"/>
                  <a:gd name="T55" fmla="*/ 35 h 1077"/>
                  <a:gd name="T56" fmla="*/ 1455 w 1660"/>
                  <a:gd name="T57" fmla="*/ 129 h 1077"/>
                  <a:gd name="T58" fmla="*/ 1513 w 1660"/>
                  <a:gd name="T59" fmla="*/ 253 h 1077"/>
                  <a:gd name="T60" fmla="*/ 1619 w 1660"/>
                  <a:gd name="T61" fmla="*/ 370 h 1077"/>
                  <a:gd name="T62" fmla="*/ 1606 w 1660"/>
                  <a:gd name="T63" fmla="*/ 443 h 1077"/>
                  <a:gd name="T64" fmla="*/ 1618 w 1660"/>
                  <a:gd name="T65" fmla="*/ 456 h 1077"/>
                  <a:gd name="T66" fmla="*/ 1648 w 1660"/>
                  <a:gd name="T67" fmla="*/ 660 h 1077"/>
                  <a:gd name="T68" fmla="*/ 1408 w 1660"/>
                  <a:gd name="T69" fmla="*/ 814 h 1077"/>
                  <a:gd name="T70" fmla="*/ 1320 w 1660"/>
                  <a:gd name="T71" fmla="*/ 807 h 1077"/>
                  <a:gd name="T72" fmla="*/ 1122 w 1660"/>
                  <a:gd name="T73" fmla="*/ 1038 h 1077"/>
                  <a:gd name="T74" fmla="*/ 929 w 1660"/>
                  <a:gd name="T75" fmla="*/ 1077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60" h="1077">
                    <a:moveTo>
                      <a:pt x="929" y="1077"/>
                    </a:moveTo>
                    <a:cubicBezTo>
                      <a:pt x="908" y="1077"/>
                      <a:pt x="887" y="1075"/>
                      <a:pt x="867" y="1073"/>
                    </a:cubicBezTo>
                    <a:cubicBezTo>
                      <a:pt x="853" y="1071"/>
                      <a:pt x="804" y="1053"/>
                      <a:pt x="763" y="1036"/>
                    </a:cubicBezTo>
                    <a:cubicBezTo>
                      <a:pt x="717" y="1016"/>
                      <a:pt x="690" y="1000"/>
                      <a:pt x="674" y="987"/>
                    </a:cubicBezTo>
                    <a:cubicBezTo>
                      <a:pt x="653" y="1003"/>
                      <a:pt x="629" y="1014"/>
                      <a:pt x="601" y="1022"/>
                    </a:cubicBezTo>
                    <a:cubicBezTo>
                      <a:pt x="578" y="1029"/>
                      <a:pt x="553" y="1032"/>
                      <a:pt x="526" y="1033"/>
                    </a:cubicBezTo>
                    <a:cubicBezTo>
                      <a:pt x="525" y="1033"/>
                      <a:pt x="523" y="1033"/>
                      <a:pt x="522" y="1033"/>
                    </a:cubicBezTo>
                    <a:cubicBezTo>
                      <a:pt x="457" y="1033"/>
                      <a:pt x="385" y="1004"/>
                      <a:pt x="328" y="957"/>
                    </a:cubicBezTo>
                    <a:cubicBezTo>
                      <a:pt x="299" y="933"/>
                      <a:pt x="250" y="877"/>
                      <a:pt x="245" y="821"/>
                    </a:cubicBezTo>
                    <a:cubicBezTo>
                      <a:pt x="245" y="819"/>
                      <a:pt x="245" y="817"/>
                      <a:pt x="245" y="816"/>
                    </a:cubicBezTo>
                    <a:cubicBezTo>
                      <a:pt x="239" y="816"/>
                      <a:pt x="234" y="816"/>
                      <a:pt x="228" y="816"/>
                    </a:cubicBezTo>
                    <a:cubicBezTo>
                      <a:pt x="127" y="816"/>
                      <a:pt x="46" y="761"/>
                      <a:pt x="16" y="673"/>
                    </a:cubicBezTo>
                    <a:cubicBezTo>
                      <a:pt x="0" y="628"/>
                      <a:pt x="5" y="574"/>
                      <a:pt x="31" y="526"/>
                    </a:cubicBezTo>
                    <a:cubicBezTo>
                      <a:pt x="50" y="488"/>
                      <a:pt x="79" y="458"/>
                      <a:pt x="112" y="440"/>
                    </a:cubicBezTo>
                    <a:cubicBezTo>
                      <a:pt x="86" y="384"/>
                      <a:pt x="81" y="323"/>
                      <a:pt x="100" y="272"/>
                    </a:cubicBezTo>
                    <a:cubicBezTo>
                      <a:pt x="120" y="221"/>
                      <a:pt x="162" y="184"/>
                      <a:pt x="219" y="167"/>
                    </a:cubicBezTo>
                    <a:cubicBezTo>
                      <a:pt x="236" y="162"/>
                      <a:pt x="259" y="162"/>
                      <a:pt x="271" y="162"/>
                    </a:cubicBezTo>
                    <a:cubicBezTo>
                      <a:pt x="286" y="162"/>
                      <a:pt x="311" y="163"/>
                      <a:pt x="336" y="169"/>
                    </a:cubicBezTo>
                    <a:cubicBezTo>
                      <a:pt x="339" y="148"/>
                      <a:pt x="347" y="128"/>
                      <a:pt x="360" y="109"/>
                    </a:cubicBezTo>
                    <a:cubicBezTo>
                      <a:pt x="409" y="38"/>
                      <a:pt x="522" y="0"/>
                      <a:pt x="603" y="0"/>
                    </a:cubicBezTo>
                    <a:cubicBezTo>
                      <a:pt x="607" y="0"/>
                      <a:pt x="610" y="0"/>
                      <a:pt x="613" y="0"/>
                    </a:cubicBezTo>
                    <a:cubicBezTo>
                      <a:pt x="681" y="3"/>
                      <a:pt x="779" y="39"/>
                      <a:pt x="831" y="112"/>
                    </a:cubicBezTo>
                    <a:cubicBezTo>
                      <a:pt x="850" y="139"/>
                      <a:pt x="861" y="167"/>
                      <a:pt x="863" y="196"/>
                    </a:cubicBezTo>
                    <a:cubicBezTo>
                      <a:pt x="868" y="196"/>
                      <a:pt x="873" y="195"/>
                      <a:pt x="878" y="195"/>
                    </a:cubicBezTo>
                    <a:cubicBezTo>
                      <a:pt x="897" y="195"/>
                      <a:pt x="916" y="200"/>
                      <a:pt x="933" y="208"/>
                    </a:cubicBezTo>
                    <a:cubicBezTo>
                      <a:pt x="940" y="182"/>
                      <a:pt x="954" y="158"/>
                      <a:pt x="973" y="136"/>
                    </a:cubicBezTo>
                    <a:cubicBezTo>
                      <a:pt x="1040" y="60"/>
                      <a:pt x="1165" y="33"/>
                      <a:pt x="1251" y="33"/>
                    </a:cubicBezTo>
                    <a:cubicBezTo>
                      <a:pt x="1263" y="33"/>
                      <a:pt x="1275" y="34"/>
                      <a:pt x="1287" y="35"/>
                    </a:cubicBezTo>
                    <a:cubicBezTo>
                      <a:pt x="1360" y="42"/>
                      <a:pt x="1409" y="69"/>
                      <a:pt x="1455" y="129"/>
                    </a:cubicBezTo>
                    <a:cubicBezTo>
                      <a:pt x="1488" y="171"/>
                      <a:pt x="1508" y="212"/>
                      <a:pt x="1513" y="253"/>
                    </a:cubicBezTo>
                    <a:cubicBezTo>
                      <a:pt x="1571" y="260"/>
                      <a:pt x="1612" y="316"/>
                      <a:pt x="1619" y="370"/>
                    </a:cubicBezTo>
                    <a:cubicBezTo>
                      <a:pt x="1623" y="397"/>
                      <a:pt x="1618" y="423"/>
                      <a:pt x="1606" y="443"/>
                    </a:cubicBezTo>
                    <a:cubicBezTo>
                      <a:pt x="1610" y="447"/>
                      <a:pt x="1614" y="451"/>
                      <a:pt x="1618" y="456"/>
                    </a:cubicBezTo>
                    <a:cubicBezTo>
                      <a:pt x="1660" y="512"/>
                      <a:pt x="1658" y="624"/>
                      <a:pt x="1648" y="660"/>
                    </a:cubicBezTo>
                    <a:cubicBezTo>
                      <a:pt x="1628" y="731"/>
                      <a:pt x="1570" y="814"/>
                      <a:pt x="1408" y="814"/>
                    </a:cubicBezTo>
                    <a:cubicBezTo>
                      <a:pt x="1381" y="814"/>
                      <a:pt x="1351" y="812"/>
                      <a:pt x="1320" y="807"/>
                    </a:cubicBezTo>
                    <a:cubicBezTo>
                      <a:pt x="1288" y="919"/>
                      <a:pt x="1222" y="997"/>
                      <a:pt x="1122" y="1038"/>
                    </a:cubicBezTo>
                    <a:cubicBezTo>
                      <a:pt x="1062" y="1063"/>
                      <a:pt x="996" y="1077"/>
                      <a:pt x="929" y="1077"/>
                    </a:cubicBez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sp>
            <p:nvSpPr>
              <p:cNvPr id="14" name="Freeform 423"/>
              <p:cNvSpPr>
                <a:spLocks noEditPoints="1"/>
              </p:cNvSpPr>
              <p:nvPr/>
            </p:nvSpPr>
            <p:spPr bwMode="auto">
              <a:xfrm>
                <a:off x="185242" y="1168053"/>
                <a:ext cx="6726238" cy="4318000"/>
              </a:xfrm>
              <a:custGeom>
                <a:avLst/>
                <a:gdLst>
                  <a:gd name="T0" fmla="*/ 607 w 1587"/>
                  <a:gd name="T1" fmla="*/ 941 h 1017"/>
                  <a:gd name="T2" fmla="*/ 647 w 1587"/>
                  <a:gd name="T3" fmla="*/ 905 h 1017"/>
                  <a:gd name="T4" fmla="*/ 685 w 1587"/>
                  <a:gd name="T5" fmla="*/ 947 h 1017"/>
                  <a:gd name="T6" fmla="*/ 765 w 1587"/>
                  <a:gd name="T7" fmla="*/ 989 h 1017"/>
                  <a:gd name="T8" fmla="*/ 834 w 1587"/>
                  <a:gd name="T9" fmla="*/ 1010 h 1017"/>
                  <a:gd name="T10" fmla="*/ 941 w 1587"/>
                  <a:gd name="T11" fmla="*/ 1009 h 1017"/>
                  <a:gd name="T12" fmla="*/ 1003 w 1587"/>
                  <a:gd name="T13" fmla="*/ 1001 h 1017"/>
                  <a:gd name="T14" fmla="*/ 1070 w 1587"/>
                  <a:gd name="T15" fmla="*/ 980 h 1017"/>
                  <a:gd name="T16" fmla="*/ 1136 w 1587"/>
                  <a:gd name="T17" fmla="*/ 940 h 1017"/>
                  <a:gd name="T18" fmla="*/ 1202 w 1587"/>
                  <a:gd name="T19" fmla="*/ 880 h 1017"/>
                  <a:gd name="T20" fmla="*/ 1236 w 1587"/>
                  <a:gd name="T21" fmla="*/ 815 h 1017"/>
                  <a:gd name="T22" fmla="*/ 1288 w 1587"/>
                  <a:gd name="T23" fmla="*/ 742 h 1017"/>
                  <a:gd name="T24" fmla="*/ 1349 w 1587"/>
                  <a:gd name="T25" fmla="*/ 751 h 1017"/>
                  <a:gd name="T26" fmla="*/ 1421 w 1587"/>
                  <a:gd name="T27" fmla="*/ 746 h 1017"/>
                  <a:gd name="T28" fmla="*/ 1492 w 1587"/>
                  <a:gd name="T29" fmla="*/ 725 h 1017"/>
                  <a:gd name="T30" fmla="*/ 1562 w 1587"/>
                  <a:gd name="T31" fmla="*/ 670 h 1017"/>
                  <a:gd name="T32" fmla="*/ 1582 w 1587"/>
                  <a:gd name="T33" fmla="*/ 583 h 1017"/>
                  <a:gd name="T34" fmla="*/ 1581 w 1587"/>
                  <a:gd name="T35" fmla="*/ 521 h 1017"/>
                  <a:gd name="T36" fmla="*/ 1561 w 1587"/>
                  <a:gd name="T37" fmla="*/ 451 h 1017"/>
                  <a:gd name="T38" fmla="*/ 1496 w 1587"/>
                  <a:gd name="T39" fmla="*/ 427 h 1017"/>
                  <a:gd name="T40" fmla="*/ 1548 w 1587"/>
                  <a:gd name="T41" fmla="*/ 358 h 1017"/>
                  <a:gd name="T42" fmla="*/ 1537 w 1587"/>
                  <a:gd name="T43" fmla="*/ 299 h 1017"/>
                  <a:gd name="T44" fmla="*/ 1477 w 1587"/>
                  <a:gd name="T45" fmla="*/ 259 h 1017"/>
                  <a:gd name="T46" fmla="*/ 1448 w 1587"/>
                  <a:gd name="T47" fmla="*/ 244 h 1017"/>
                  <a:gd name="T48" fmla="*/ 1428 w 1587"/>
                  <a:gd name="T49" fmla="*/ 175 h 1017"/>
                  <a:gd name="T50" fmla="*/ 1384 w 1587"/>
                  <a:gd name="T51" fmla="*/ 108 h 1017"/>
                  <a:gd name="T52" fmla="*/ 1331 w 1587"/>
                  <a:gd name="T53" fmla="*/ 59 h 1017"/>
                  <a:gd name="T54" fmla="*/ 1243 w 1587"/>
                  <a:gd name="T55" fmla="*/ 39 h 1017"/>
                  <a:gd name="T56" fmla="*/ 1169 w 1587"/>
                  <a:gd name="T57" fmla="*/ 41 h 1017"/>
                  <a:gd name="T58" fmla="*/ 1080 w 1587"/>
                  <a:gd name="T59" fmla="*/ 54 h 1017"/>
                  <a:gd name="T60" fmla="*/ 1014 w 1587"/>
                  <a:gd name="T61" fmla="*/ 85 h 1017"/>
                  <a:gd name="T62" fmla="*/ 940 w 1587"/>
                  <a:gd name="T63" fmla="*/ 160 h 1017"/>
                  <a:gd name="T64" fmla="*/ 922 w 1587"/>
                  <a:gd name="T65" fmla="*/ 219 h 1017"/>
                  <a:gd name="T66" fmla="*/ 906 w 1587"/>
                  <a:gd name="T67" fmla="*/ 219 h 1017"/>
                  <a:gd name="T68" fmla="*/ 837 w 1587"/>
                  <a:gd name="T69" fmla="*/ 198 h 1017"/>
                  <a:gd name="T70" fmla="*/ 791 w 1587"/>
                  <a:gd name="T71" fmla="*/ 166 h 1017"/>
                  <a:gd name="T72" fmla="*/ 783 w 1587"/>
                  <a:gd name="T73" fmla="*/ 122 h 1017"/>
                  <a:gd name="T74" fmla="*/ 720 w 1587"/>
                  <a:gd name="T75" fmla="*/ 58 h 1017"/>
                  <a:gd name="T76" fmla="*/ 655 w 1587"/>
                  <a:gd name="T77" fmla="*/ 23 h 1017"/>
                  <a:gd name="T78" fmla="*/ 583 w 1587"/>
                  <a:gd name="T79" fmla="*/ 1 h 1017"/>
                  <a:gd name="T80" fmla="*/ 480 w 1587"/>
                  <a:gd name="T81" fmla="*/ 19 h 1017"/>
                  <a:gd name="T82" fmla="*/ 421 w 1587"/>
                  <a:gd name="T83" fmla="*/ 39 h 1017"/>
                  <a:gd name="T84" fmla="*/ 361 w 1587"/>
                  <a:gd name="T85" fmla="*/ 80 h 1017"/>
                  <a:gd name="T86" fmla="*/ 332 w 1587"/>
                  <a:gd name="T87" fmla="*/ 162 h 1017"/>
                  <a:gd name="T88" fmla="*/ 334 w 1587"/>
                  <a:gd name="T89" fmla="*/ 194 h 1017"/>
                  <a:gd name="T90" fmla="*/ 269 w 1587"/>
                  <a:gd name="T91" fmla="*/ 164 h 1017"/>
                  <a:gd name="T92" fmla="*/ 195 w 1587"/>
                  <a:gd name="T93" fmla="*/ 170 h 1017"/>
                  <a:gd name="T94" fmla="*/ 116 w 1587"/>
                  <a:gd name="T95" fmla="*/ 211 h 1017"/>
                  <a:gd name="T96" fmla="*/ 87 w 1587"/>
                  <a:gd name="T97" fmla="*/ 278 h 1017"/>
                  <a:gd name="T98" fmla="*/ 101 w 1587"/>
                  <a:gd name="T99" fmla="*/ 382 h 1017"/>
                  <a:gd name="T100" fmla="*/ 118 w 1587"/>
                  <a:gd name="T101" fmla="*/ 421 h 1017"/>
                  <a:gd name="T102" fmla="*/ 57 w 1587"/>
                  <a:gd name="T103" fmla="*/ 460 h 1017"/>
                  <a:gd name="T104" fmla="*/ 18 w 1587"/>
                  <a:gd name="T105" fmla="*/ 521 h 1017"/>
                  <a:gd name="T106" fmla="*/ 2 w 1587"/>
                  <a:gd name="T107" fmla="*/ 599 h 1017"/>
                  <a:gd name="T108" fmla="*/ 23 w 1587"/>
                  <a:gd name="T109" fmla="*/ 668 h 1017"/>
                  <a:gd name="T110" fmla="*/ 91 w 1587"/>
                  <a:gd name="T111" fmla="*/ 726 h 1017"/>
                  <a:gd name="T112" fmla="*/ 161 w 1587"/>
                  <a:gd name="T113" fmla="*/ 749 h 1017"/>
                  <a:gd name="T114" fmla="*/ 250 w 1587"/>
                  <a:gd name="T115" fmla="*/ 749 h 1017"/>
                  <a:gd name="T116" fmla="*/ 253 w 1587"/>
                  <a:gd name="T117" fmla="*/ 824 h 1017"/>
                  <a:gd name="T118" fmla="*/ 286 w 1587"/>
                  <a:gd name="T119" fmla="*/ 876 h 1017"/>
                  <a:gd name="T120" fmla="*/ 340 w 1587"/>
                  <a:gd name="T121" fmla="*/ 925 h 1017"/>
                  <a:gd name="T122" fmla="*/ 423 w 1587"/>
                  <a:gd name="T123" fmla="*/ 959 h 1017"/>
                  <a:gd name="T124" fmla="*/ 485 w 1587"/>
                  <a:gd name="T125" fmla="*/ 973 h 1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87" h="1017">
                    <a:moveTo>
                      <a:pt x="555" y="958"/>
                    </a:moveTo>
                    <a:cubicBezTo>
                      <a:pt x="550" y="960"/>
                      <a:pt x="545" y="961"/>
                      <a:pt x="540" y="962"/>
                    </a:cubicBezTo>
                    <a:cubicBezTo>
                      <a:pt x="539" y="962"/>
                      <a:pt x="538" y="963"/>
                      <a:pt x="539" y="965"/>
                    </a:cubicBezTo>
                    <a:cubicBezTo>
                      <a:pt x="539" y="966"/>
                      <a:pt x="540" y="967"/>
                      <a:pt x="542" y="967"/>
                    </a:cubicBezTo>
                    <a:cubicBezTo>
                      <a:pt x="546" y="966"/>
                      <a:pt x="551" y="965"/>
                      <a:pt x="556" y="963"/>
                    </a:cubicBezTo>
                    <a:cubicBezTo>
                      <a:pt x="558" y="963"/>
                      <a:pt x="558" y="961"/>
                      <a:pt x="558" y="960"/>
                    </a:cubicBezTo>
                    <a:cubicBezTo>
                      <a:pt x="558" y="959"/>
                      <a:pt x="556" y="958"/>
                      <a:pt x="555" y="958"/>
                    </a:cubicBezTo>
                    <a:close/>
                    <a:moveTo>
                      <a:pt x="578" y="950"/>
                    </a:moveTo>
                    <a:cubicBezTo>
                      <a:pt x="573" y="952"/>
                      <a:pt x="569" y="954"/>
                      <a:pt x="564" y="956"/>
                    </a:cubicBezTo>
                    <a:cubicBezTo>
                      <a:pt x="563" y="956"/>
                      <a:pt x="562" y="957"/>
                      <a:pt x="563" y="959"/>
                    </a:cubicBezTo>
                    <a:cubicBezTo>
                      <a:pt x="563" y="960"/>
                      <a:pt x="564" y="961"/>
                      <a:pt x="566" y="960"/>
                    </a:cubicBezTo>
                    <a:cubicBezTo>
                      <a:pt x="571" y="959"/>
                      <a:pt x="575" y="957"/>
                      <a:pt x="580" y="955"/>
                    </a:cubicBezTo>
                    <a:cubicBezTo>
                      <a:pt x="581" y="955"/>
                      <a:pt x="582" y="953"/>
                      <a:pt x="581" y="952"/>
                    </a:cubicBezTo>
                    <a:cubicBezTo>
                      <a:pt x="581" y="950"/>
                      <a:pt x="579" y="950"/>
                      <a:pt x="578" y="950"/>
                    </a:cubicBezTo>
                    <a:close/>
                    <a:moveTo>
                      <a:pt x="604" y="937"/>
                    </a:moveTo>
                    <a:cubicBezTo>
                      <a:pt x="600" y="940"/>
                      <a:pt x="596" y="942"/>
                      <a:pt x="591" y="944"/>
                    </a:cubicBezTo>
                    <a:cubicBezTo>
                      <a:pt x="590" y="945"/>
                      <a:pt x="590" y="946"/>
                      <a:pt x="590" y="948"/>
                    </a:cubicBezTo>
                    <a:cubicBezTo>
                      <a:pt x="591" y="949"/>
                      <a:pt x="593" y="949"/>
                      <a:pt x="594" y="949"/>
                    </a:cubicBezTo>
                    <a:cubicBezTo>
                      <a:pt x="598" y="946"/>
                      <a:pt x="603" y="944"/>
                      <a:pt x="607" y="941"/>
                    </a:cubicBezTo>
                    <a:cubicBezTo>
                      <a:pt x="608" y="940"/>
                      <a:pt x="608" y="939"/>
                      <a:pt x="608" y="938"/>
                    </a:cubicBezTo>
                    <a:cubicBezTo>
                      <a:pt x="607" y="937"/>
                      <a:pt x="605" y="936"/>
                      <a:pt x="604" y="937"/>
                    </a:cubicBezTo>
                    <a:close/>
                    <a:moveTo>
                      <a:pt x="628" y="919"/>
                    </a:moveTo>
                    <a:cubicBezTo>
                      <a:pt x="624" y="922"/>
                      <a:pt x="620" y="925"/>
                      <a:pt x="616" y="928"/>
                    </a:cubicBezTo>
                    <a:cubicBezTo>
                      <a:pt x="615" y="929"/>
                      <a:pt x="615" y="931"/>
                      <a:pt x="616" y="932"/>
                    </a:cubicBezTo>
                    <a:cubicBezTo>
                      <a:pt x="617" y="933"/>
                      <a:pt x="618" y="933"/>
                      <a:pt x="619" y="932"/>
                    </a:cubicBezTo>
                    <a:cubicBezTo>
                      <a:pt x="623" y="929"/>
                      <a:pt x="627" y="926"/>
                      <a:pt x="631" y="922"/>
                    </a:cubicBezTo>
                    <a:cubicBezTo>
                      <a:pt x="632" y="921"/>
                      <a:pt x="632" y="920"/>
                      <a:pt x="631" y="919"/>
                    </a:cubicBezTo>
                    <a:cubicBezTo>
                      <a:pt x="630" y="918"/>
                      <a:pt x="629" y="918"/>
                      <a:pt x="628" y="919"/>
                    </a:cubicBezTo>
                    <a:close/>
                    <a:moveTo>
                      <a:pt x="645" y="909"/>
                    </a:moveTo>
                    <a:cubicBezTo>
                      <a:pt x="645" y="908"/>
                      <a:pt x="646" y="906"/>
                      <a:pt x="647" y="905"/>
                    </a:cubicBezTo>
                    <a:cubicBezTo>
                      <a:pt x="647" y="904"/>
                      <a:pt x="647" y="903"/>
                      <a:pt x="647" y="903"/>
                    </a:cubicBezTo>
                    <a:cubicBezTo>
                      <a:pt x="647" y="902"/>
                      <a:pt x="647" y="901"/>
                      <a:pt x="646" y="901"/>
                    </a:cubicBezTo>
                    <a:cubicBezTo>
                      <a:pt x="646" y="901"/>
                      <a:pt x="645" y="900"/>
                      <a:pt x="644" y="901"/>
                    </a:cubicBezTo>
                    <a:cubicBezTo>
                      <a:pt x="644" y="901"/>
                      <a:pt x="643" y="901"/>
                      <a:pt x="643" y="902"/>
                    </a:cubicBezTo>
                    <a:cubicBezTo>
                      <a:pt x="641" y="904"/>
                      <a:pt x="639" y="906"/>
                      <a:pt x="638" y="908"/>
                    </a:cubicBezTo>
                    <a:cubicBezTo>
                      <a:pt x="637" y="909"/>
                      <a:pt x="637" y="911"/>
                      <a:pt x="638" y="912"/>
                    </a:cubicBezTo>
                    <a:cubicBezTo>
                      <a:pt x="639" y="913"/>
                      <a:pt x="641" y="912"/>
                      <a:pt x="641" y="911"/>
                    </a:cubicBezTo>
                    <a:cubicBezTo>
                      <a:pt x="643" y="909"/>
                      <a:pt x="645" y="907"/>
                      <a:pt x="647" y="905"/>
                    </a:cubicBezTo>
                    <a:cubicBezTo>
                      <a:pt x="648" y="903"/>
                      <a:pt x="647" y="902"/>
                      <a:pt x="646" y="901"/>
                    </a:cubicBezTo>
                    <a:cubicBezTo>
                      <a:pt x="645" y="900"/>
                      <a:pt x="644" y="900"/>
                      <a:pt x="643" y="902"/>
                    </a:cubicBezTo>
                    <a:cubicBezTo>
                      <a:pt x="641" y="904"/>
                      <a:pt x="640" y="906"/>
                      <a:pt x="640" y="909"/>
                    </a:cubicBezTo>
                    <a:cubicBezTo>
                      <a:pt x="640" y="910"/>
                      <a:pt x="641" y="911"/>
                      <a:pt x="642" y="912"/>
                    </a:cubicBezTo>
                    <a:cubicBezTo>
                      <a:pt x="644" y="912"/>
                      <a:pt x="645" y="911"/>
                      <a:pt x="645" y="909"/>
                    </a:cubicBezTo>
                    <a:close/>
                    <a:moveTo>
                      <a:pt x="660" y="931"/>
                    </a:moveTo>
                    <a:cubicBezTo>
                      <a:pt x="656" y="928"/>
                      <a:pt x="652" y="924"/>
                      <a:pt x="650" y="921"/>
                    </a:cubicBezTo>
                    <a:cubicBezTo>
                      <a:pt x="649" y="920"/>
                      <a:pt x="647" y="920"/>
                      <a:pt x="646" y="921"/>
                    </a:cubicBezTo>
                    <a:cubicBezTo>
                      <a:pt x="645" y="921"/>
                      <a:pt x="645" y="923"/>
                      <a:pt x="646" y="924"/>
                    </a:cubicBezTo>
                    <a:cubicBezTo>
                      <a:pt x="649" y="928"/>
                      <a:pt x="652" y="931"/>
                      <a:pt x="657" y="935"/>
                    </a:cubicBezTo>
                    <a:cubicBezTo>
                      <a:pt x="658" y="936"/>
                      <a:pt x="660" y="936"/>
                      <a:pt x="660" y="935"/>
                    </a:cubicBezTo>
                    <a:cubicBezTo>
                      <a:pt x="661" y="933"/>
                      <a:pt x="661" y="932"/>
                      <a:pt x="660" y="931"/>
                    </a:cubicBezTo>
                    <a:close/>
                    <a:moveTo>
                      <a:pt x="685" y="947"/>
                    </a:moveTo>
                    <a:cubicBezTo>
                      <a:pt x="680" y="945"/>
                      <a:pt x="676" y="942"/>
                      <a:pt x="672" y="940"/>
                    </a:cubicBezTo>
                    <a:cubicBezTo>
                      <a:pt x="671" y="939"/>
                      <a:pt x="669" y="939"/>
                      <a:pt x="669" y="940"/>
                    </a:cubicBezTo>
                    <a:cubicBezTo>
                      <a:pt x="668" y="941"/>
                      <a:pt x="668" y="943"/>
                      <a:pt x="669" y="944"/>
                    </a:cubicBezTo>
                    <a:cubicBezTo>
                      <a:pt x="673" y="946"/>
                      <a:pt x="678" y="949"/>
                      <a:pt x="682" y="952"/>
                    </a:cubicBezTo>
                    <a:cubicBezTo>
                      <a:pt x="684" y="952"/>
                      <a:pt x="685" y="952"/>
                      <a:pt x="686" y="951"/>
                    </a:cubicBezTo>
                    <a:cubicBezTo>
                      <a:pt x="686" y="950"/>
                      <a:pt x="686" y="948"/>
                      <a:pt x="685" y="947"/>
                    </a:cubicBezTo>
                    <a:close/>
                    <a:moveTo>
                      <a:pt x="711" y="961"/>
                    </a:moveTo>
                    <a:cubicBezTo>
                      <a:pt x="707" y="959"/>
                      <a:pt x="702" y="957"/>
                      <a:pt x="698" y="954"/>
                    </a:cubicBezTo>
                    <a:cubicBezTo>
                      <a:pt x="697" y="954"/>
                      <a:pt x="695" y="954"/>
                      <a:pt x="695" y="955"/>
                    </a:cubicBezTo>
                    <a:cubicBezTo>
                      <a:pt x="694" y="957"/>
                      <a:pt x="694" y="958"/>
                      <a:pt x="696" y="959"/>
                    </a:cubicBezTo>
                    <a:cubicBezTo>
                      <a:pt x="700" y="961"/>
                      <a:pt x="705" y="963"/>
                      <a:pt x="709" y="966"/>
                    </a:cubicBezTo>
                    <a:cubicBezTo>
                      <a:pt x="710" y="966"/>
                      <a:pt x="712" y="966"/>
                      <a:pt x="713" y="964"/>
                    </a:cubicBezTo>
                    <a:cubicBezTo>
                      <a:pt x="713" y="963"/>
                      <a:pt x="713" y="962"/>
                      <a:pt x="711" y="961"/>
                    </a:cubicBezTo>
                    <a:close/>
                    <a:moveTo>
                      <a:pt x="739" y="973"/>
                    </a:moveTo>
                    <a:cubicBezTo>
                      <a:pt x="734" y="971"/>
                      <a:pt x="730" y="969"/>
                      <a:pt x="725" y="967"/>
                    </a:cubicBezTo>
                    <a:cubicBezTo>
                      <a:pt x="724" y="967"/>
                      <a:pt x="722" y="967"/>
                      <a:pt x="722" y="969"/>
                    </a:cubicBezTo>
                    <a:cubicBezTo>
                      <a:pt x="721" y="970"/>
                      <a:pt x="722" y="971"/>
                      <a:pt x="723" y="972"/>
                    </a:cubicBezTo>
                    <a:cubicBezTo>
                      <a:pt x="727" y="974"/>
                      <a:pt x="732" y="976"/>
                      <a:pt x="737" y="978"/>
                    </a:cubicBezTo>
                    <a:cubicBezTo>
                      <a:pt x="738" y="979"/>
                      <a:pt x="739" y="978"/>
                      <a:pt x="740" y="977"/>
                    </a:cubicBezTo>
                    <a:cubicBezTo>
                      <a:pt x="741" y="975"/>
                      <a:pt x="740" y="974"/>
                      <a:pt x="739" y="973"/>
                    </a:cubicBezTo>
                    <a:close/>
                    <a:moveTo>
                      <a:pt x="766" y="985"/>
                    </a:moveTo>
                    <a:cubicBezTo>
                      <a:pt x="762" y="983"/>
                      <a:pt x="757" y="981"/>
                      <a:pt x="753" y="979"/>
                    </a:cubicBezTo>
                    <a:cubicBezTo>
                      <a:pt x="751" y="979"/>
                      <a:pt x="750" y="979"/>
                      <a:pt x="749" y="981"/>
                    </a:cubicBezTo>
                    <a:cubicBezTo>
                      <a:pt x="749" y="982"/>
                      <a:pt x="749" y="983"/>
                      <a:pt x="751" y="984"/>
                    </a:cubicBezTo>
                    <a:cubicBezTo>
                      <a:pt x="755" y="986"/>
                      <a:pt x="760" y="988"/>
                      <a:pt x="765" y="989"/>
                    </a:cubicBezTo>
                    <a:cubicBezTo>
                      <a:pt x="766" y="990"/>
                      <a:pt x="767" y="989"/>
                      <a:pt x="768" y="988"/>
                    </a:cubicBezTo>
                    <a:cubicBezTo>
                      <a:pt x="768" y="987"/>
                      <a:pt x="768" y="985"/>
                      <a:pt x="766" y="985"/>
                    </a:cubicBezTo>
                    <a:close/>
                    <a:moveTo>
                      <a:pt x="795" y="995"/>
                    </a:moveTo>
                    <a:cubicBezTo>
                      <a:pt x="790" y="994"/>
                      <a:pt x="785" y="992"/>
                      <a:pt x="780" y="990"/>
                    </a:cubicBezTo>
                    <a:cubicBezTo>
                      <a:pt x="779" y="990"/>
                      <a:pt x="778" y="990"/>
                      <a:pt x="777" y="992"/>
                    </a:cubicBezTo>
                    <a:cubicBezTo>
                      <a:pt x="777" y="993"/>
                      <a:pt x="777" y="994"/>
                      <a:pt x="779" y="995"/>
                    </a:cubicBezTo>
                    <a:cubicBezTo>
                      <a:pt x="784" y="997"/>
                      <a:pt x="788" y="998"/>
                      <a:pt x="793" y="1000"/>
                    </a:cubicBezTo>
                    <a:cubicBezTo>
                      <a:pt x="794" y="1000"/>
                      <a:pt x="796" y="1000"/>
                      <a:pt x="796" y="998"/>
                    </a:cubicBezTo>
                    <a:cubicBezTo>
                      <a:pt x="797" y="997"/>
                      <a:pt x="796" y="996"/>
                      <a:pt x="795" y="995"/>
                    </a:cubicBezTo>
                    <a:close/>
                    <a:moveTo>
                      <a:pt x="823" y="1005"/>
                    </a:moveTo>
                    <a:cubicBezTo>
                      <a:pt x="819" y="1004"/>
                      <a:pt x="814" y="1002"/>
                      <a:pt x="809" y="1000"/>
                    </a:cubicBezTo>
                    <a:cubicBezTo>
                      <a:pt x="807" y="1000"/>
                      <a:pt x="806" y="1000"/>
                      <a:pt x="806" y="1002"/>
                    </a:cubicBezTo>
                    <a:cubicBezTo>
                      <a:pt x="805" y="1003"/>
                      <a:pt x="806" y="1004"/>
                      <a:pt x="807" y="1005"/>
                    </a:cubicBezTo>
                    <a:cubicBezTo>
                      <a:pt x="813" y="1007"/>
                      <a:pt x="817" y="1008"/>
                      <a:pt x="822" y="1010"/>
                    </a:cubicBezTo>
                    <a:cubicBezTo>
                      <a:pt x="823" y="1010"/>
                      <a:pt x="824" y="1009"/>
                      <a:pt x="825" y="1008"/>
                    </a:cubicBezTo>
                    <a:cubicBezTo>
                      <a:pt x="825" y="1007"/>
                      <a:pt x="824" y="1005"/>
                      <a:pt x="823" y="1005"/>
                    </a:cubicBezTo>
                    <a:close/>
                    <a:moveTo>
                      <a:pt x="852" y="1010"/>
                    </a:moveTo>
                    <a:cubicBezTo>
                      <a:pt x="847" y="1009"/>
                      <a:pt x="842" y="1009"/>
                      <a:pt x="837" y="1008"/>
                    </a:cubicBezTo>
                    <a:cubicBezTo>
                      <a:pt x="836" y="1008"/>
                      <a:pt x="835" y="1009"/>
                      <a:pt x="834" y="1010"/>
                    </a:cubicBezTo>
                    <a:cubicBezTo>
                      <a:pt x="834" y="1012"/>
                      <a:pt x="835" y="1013"/>
                      <a:pt x="837" y="1013"/>
                    </a:cubicBezTo>
                    <a:cubicBezTo>
                      <a:pt x="842" y="1014"/>
                      <a:pt x="847" y="1014"/>
                      <a:pt x="852" y="1015"/>
                    </a:cubicBezTo>
                    <a:cubicBezTo>
                      <a:pt x="853" y="1015"/>
                      <a:pt x="854" y="1014"/>
                      <a:pt x="854" y="1012"/>
                    </a:cubicBezTo>
                    <a:cubicBezTo>
                      <a:pt x="854" y="1011"/>
                      <a:pt x="853" y="1010"/>
                      <a:pt x="852" y="1010"/>
                    </a:cubicBezTo>
                    <a:close/>
                    <a:moveTo>
                      <a:pt x="882" y="1011"/>
                    </a:moveTo>
                    <a:cubicBezTo>
                      <a:pt x="877" y="1011"/>
                      <a:pt x="872" y="1011"/>
                      <a:pt x="867" y="1011"/>
                    </a:cubicBezTo>
                    <a:cubicBezTo>
                      <a:pt x="866" y="1011"/>
                      <a:pt x="864" y="1012"/>
                      <a:pt x="864" y="1013"/>
                    </a:cubicBezTo>
                    <a:cubicBezTo>
                      <a:pt x="864" y="1015"/>
                      <a:pt x="865" y="1016"/>
                      <a:pt x="867" y="1016"/>
                    </a:cubicBezTo>
                    <a:cubicBezTo>
                      <a:pt x="872" y="1016"/>
                      <a:pt x="877" y="1016"/>
                      <a:pt x="882" y="1016"/>
                    </a:cubicBezTo>
                    <a:cubicBezTo>
                      <a:pt x="883" y="1016"/>
                      <a:pt x="884" y="1015"/>
                      <a:pt x="884" y="1014"/>
                    </a:cubicBezTo>
                    <a:cubicBezTo>
                      <a:pt x="884" y="1013"/>
                      <a:pt x="883" y="1011"/>
                      <a:pt x="882" y="1011"/>
                    </a:cubicBezTo>
                    <a:close/>
                    <a:moveTo>
                      <a:pt x="912" y="1011"/>
                    </a:moveTo>
                    <a:cubicBezTo>
                      <a:pt x="907" y="1011"/>
                      <a:pt x="902" y="1011"/>
                      <a:pt x="897" y="1012"/>
                    </a:cubicBezTo>
                    <a:cubicBezTo>
                      <a:pt x="895" y="1012"/>
                      <a:pt x="894" y="1013"/>
                      <a:pt x="894" y="1014"/>
                    </a:cubicBezTo>
                    <a:cubicBezTo>
                      <a:pt x="894" y="1015"/>
                      <a:pt x="895" y="1017"/>
                      <a:pt x="897" y="1017"/>
                    </a:cubicBezTo>
                    <a:cubicBezTo>
                      <a:pt x="902" y="1016"/>
                      <a:pt x="907" y="1016"/>
                      <a:pt x="912" y="1016"/>
                    </a:cubicBezTo>
                    <a:cubicBezTo>
                      <a:pt x="913" y="1016"/>
                      <a:pt x="914" y="1015"/>
                      <a:pt x="914" y="1014"/>
                    </a:cubicBezTo>
                    <a:cubicBezTo>
                      <a:pt x="914" y="1012"/>
                      <a:pt x="913" y="1011"/>
                      <a:pt x="912" y="1011"/>
                    </a:cubicBezTo>
                    <a:close/>
                    <a:moveTo>
                      <a:pt x="941" y="1009"/>
                    </a:moveTo>
                    <a:cubicBezTo>
                      <a:pt x="936" y="1009"/>
                      <a:pt x="932" y="1010"/>
                      <a:pt x="927" y="1010"/>
                    </a:cubicBezTo>
                    <a:cubicBezTo>
                      <a:pt x="925" y="1010"/>
                      <a:pt x="924" y="1012"/>
                      <a:pt x="924" y="1013"/>
                    </a:cubicBezTo>
                    <a:cubicBezTo>
                      <a:pt x="924" y="1014"/>
                      <a:pt x="926" y="1015"/>
                      <a:pt x="927" y="1015"/>
                    </a:cubicBezTo>
                    <a:cubicBezTo>
                      <a:pt x="932" y="1015"/>
                      <a:pt x="937" y="1014"/>
                      <a:pt x="942" y="1014"/>
                    </a:cubicBezTo>
                    <a:cubicBezTo>
                      <a:pt x="943" y="1014"/>
                      <a:pt x="944" y="1013"/>
                      <a:pt x="944" y="1011"/>
                    </a:cubicBezTo>
                    <a:cubicBezTo>
                      <a:pt x="944" y="1010"/>
                      <a:pt x="943" y="1009"/>
                      <a:pt x="941" y="1009"/>
                    </a:cubicBezTo>
                    <a:close/>
                    <a:moveTo>
                      <a:pt x="971" y="1005"/>
                    </a:moveTo>
                    <a:cubicBezTo>
                      <a:pt x="966" y="1006"/>
                      <a:pt x="961" y="1006"/>
                      <a:pt x="956" y="1007"/>
                    </a:cubicBezTo>
                    <a:cubicBezTo>
                      <a:pt x="955" y="1007"/>
                      <a:pt x="954" y="1009"/>
                      <a:pt x="954" y="1010"/>
                    </a:cubicBezTo>
                    <a:cubicBezTo>
                      <a:pt x="954" y="1011"/>
                      <a:pt x="956" y="1012"/>
                      <a:pt x="957" y="1012"/>
                    </a:cubicBezTo>
                    <a:cubicBezTo>
                      <a:pt x="962" y="1011"/>
                      <a:pt x="967" y="1011"/>
                      <a:pt x="972" y="1010"/>
                    </a:cubicBezTo>
                    <a:cubicBezTo>
                      <a:pt x="973" y="1010"/>
                      <a:pt x="974" y="1008"/>
                      <a:pt x="974" y="1007"/>
                    </a:cubicBezTo>
                    <a:cubicBezTo>
                      <a:pt x="974" y="1006"/>
                      <a:pt x="972" y="1005"/>
                      <a:pt x="971" y="1005"/>
                    </a:cubicBezTo>
                    <a:close/>
                    <a:moveTo>
                      <a:pt x="1000" y="999"/>
                    </a:moveTo>
                    <a:cubicBezTo>
                      <a:pt x="995" y="1000"/>
                      <a:pt x="991" y="1001"/>
                      <a:pt x="986" y="1002"/>
                    </a:cubicBezTo>
                    <a:cubicBezTo>
                      <a:pt x="984" y="1002"/>
                      <a:pt x="983" y="1004"/>
                      <a:pt x="984" y="1005"/>
                    </a:cubicBezTo>
                    <a:cubicBezTo>
                      <a:pt x="984" y="1006"/>
                      <a:pt x="985" y="1007"/>
                      <a:pt x="987" y="1007"/>
                    </a:cubicBezTo>
                    <a:cubicBezTo>
                      <a:pt x="992" y="1006"/>
                      <a:pt x="997" y="1005"/>
                      <a:pt x="1001" y="1004"/>
                    </a:cubicBezTo>
                    <a:cubicBezTo>
                      <a:pt x="1003" y="1004"/>
                      <a:pt x="1004" y="1002"/>
                      <a:pt x="1003" y="1001"/>
                    </a:cubicBezTo>
                    <a:cubicBezTo>
                      <a:pt x="1003" y="1000"/>
                      <a:pt x="1002" y="999"/>
                      <a:pt x="1000" y="999"/>
                    </a:cubicBezTo>
                    <a:close/>
                    <a:moveTo>
                      <a:pt x="1029" y="991"/>
                    </a:moveTo>
                    <a:cubicBezTo>
                      <a:pt x="1024" y="993"/>
                      <a:pt x="1020" y="994"/>
                      <a:pt x="1015" y="995"/>
                    </a:cubicBezTo>
                    <a:cubicBezTo>
                      <a:pt x="1013" y="996"/>
                      <a:pt x="1013" y="997"/>
                      <a:pt x="1013" y="998"/>
                    </a:cubicBezTo>
                    <a:cubicBezTo>
                      <a:pt x="1013" y="1000"/>
                      <a:pt x="1015" y="1001"/>
                      <a:pt x="1016" y="1000"/>
                    </a:cubicBezTo>
                    <a:cubicBezTo>
                      <a:pt x="1021" y="999"/>
                      <a:pt x="1026" y="998"/>
                      <a:pt x="1031" y="996"/>
                    </a:cubicBezTo>
                    <a:cubicBezTo>
                      <a:pt x="1032" y="996"/>
                      <a:pt x="1033" y="994"/>
                      <a:pt x="1032" y="993"/>
                    </a:cubicBezTo>
                    <a:cubicBezTo>
                      <a:pt x="1032" y="992"/>
                      <a:pt x="1030" y="991"/>
                      <a:pt x="1029" y="991"/>
                    </a:cubicBezTo>
                    <a:close/>
                    <a:moveTo>
                      <a:pt x="1057" y="982"/>
                    </a:moveTo>
                    <a:cubicBezTo>
                      <a:pt x="1053" y="983"/>
                      <a:pt x="1048" y="985"/>
                      <a:pt x="1043" y="987"/>
                    </a:cubicBezTo>
                    <a:cubicBezTo>
                      <a:pt x="1042" y="987"/>
                      <a:pt x="1041" y="989"/>
                      <a:pt x="1042" y="990"/>
                    </a:cubicBezTo>
                    <a:cubicBezTo>
                      <a:pt x="1042" y="991"/>
                      <a:pt x="1044" y="992"/>
                      <a:pt x="1045" y="991"/>
                    </a:cubicBezTo>
                    <a:cubicBezTo>
                      <a:pt x="1050" y="990"/>
                      <a:pt x="1054" y="988"/>
                      <a:pt x="1059" y="986"/>
                    </a:cubicBezTo>
                    <a:cubicBezTo>
                      <a:pt x="1060" y="986"/>
                      <a:pt x="1061" y="984"/>
                      <a:pt x="1061" y="983"/>
                    </a:cubicBezTo>
                    <a:cubicBezTo>
                      <a:pt x="1060" y="982"/>
                      <a:pt x="1059" y="981"/>
                      <a:pt x="1057" y="982"/>
                    </a:cubicBezTo>
                    <a:close/>
                    <a:moveTo>
                      <a:pt x="1085" y="970"/>
                    </a:moveTo>
                    <a:cubicBezTo>
                      <a:pt x="1080" y="972"/>
                      <a:pt x="1076" y="974"/>
                      <a:pt x="1072" y="976"/>
                    </a:cubicBezTo>
                    <a:cubicBezTo>
                      <a:pt x="1071" y="976"/>
                      <a:pt x="1071" y="976"/>
                      <a:pt x="1071" y="976"/>
                    </a:cubicBezTo>
                    <a:cubicBezTo>
                      <a:pt x="1070" y="977"/>
                      <a:pt x="1069" y="978"/>
                      <a:pt x="1070" y="980"/>
                    </a:cubicBezTo>
                    <a:cubicBezTo>
                      <a:pt x="1070" y="981"/>
                      <a:pt x="1072" y="981"/>
                      <a:pt x="1073" y="981"/>
                    </a:cubicBezTo>
                    <a:cubicBezTo>
                      <a:pt x="1073" y="981"/>
                      <a:pt x="1073" y="981"/>
                      <a:pt x="1073" y="981"/>
                    </a:cubicBezTo>
                    <a:cubicBezTo>
                      <a:pt x="1078" y="979"/>
                      <a:pt x="1083" y="977"/>
                      <a:pt x="1087" y="975"/>
                    </a:cubicBezTo>
                    <a:cubicBezTo>
                      <a:pt x="1088" y="974"/>
                      <a:pt x="1089" y="973"/>
                      <a:pt x="1088" y="971"/>
                    </a:cubicBezTo>
                    <a:cubicBezTo>
                      <a:pt x="1088" y="970"/>
                      <a:pt x="1086" y="970"/>
                      <a:pt x="1085" y="970"/>
                    </a:cubicBezTo>
                    <a:close/>
                    <a:moveTo>
                      <a:pt x="1111" y="956"/>
                    </a:moveTo>
                    <a:cubicBezTo>
                      <a:pt x="1107" y="959"/>
                      <a:pt x="1103" y="961"/>
                      <a:pt x="1098" y="964"/>
                    </a:cubicBezTo>
                    <a:cubicBezTo>
                      <a:pt x="1097" y="964"/>
                      <a:pt x="1096" y="966"/>
                      <a:pt x="1097" y="967"/>
                    </a:cubicBezTo>
                    <a:cubicBezTo>
                      <a:pt x="1098" y="968"/>
                      <a:pt x="1099" y="969"/>
                      <a:pt x="1100" y="968"/>
                    </a:cubicBezTo>
                    <a:cubicBezTo>
                      <a:pt x="1105" y="966"/>
                      <a:pt x="1109" y="963"/>
                      <a:pt x="1114" y="961"/>
                    </a:cubicBezTo>
                    <a:cubicBezTo>
                      <a:pt x="1115" y="960"/>
                      <a:pt x="1115" y="958"/>
                      <a:pt x="1114" y="957"/>
                    </a:cubicBezTo>
                    <a:cubicBezTo>
                      <a:pt x="1114" y="956"/>
                      <a:pt x="1112" y="956"/>
                      <a:pt x="1111" y="956"/>
                    </a:cubicBezTo>
                    <a:close/>
                    <a:moveTo>
                      <a:pt x="1136" y="940"/>
                    </a:moveTo>
                    <a:cubicBezTo>
                      <a:pt x="1132" y="943"/>
                      <a:pt x="1128" y="946"/>
                      <a:pt x="1124" y="948"/>
                    </a:cubicBezTo>
                    <a:cubicBezTo>
                      <a:pt x="1123" y="949"/>
                      <a:pt x="1122" y="951"/>
                      <a:pt x="1123" y="952"/>
                    </a:cubicBezTo>
                    <a:cubicBezTo>
                      <a:pt x="1124" y="953"/>
                      <a:pt x="1125" y="953"/>
                      <a:pt x="1126" y="953"/>
                    </a:cubicBezTo>
                    <a:cubicBezTo>
                      <a:pt x="1131" y="950"/>
                      <a:pt x="1135" y="947"/>
                      <a:pt x="1139" y="944"/>
                    </a:cubicBezTo>
                    <a:cubicBezTo>
                      <a:pt x="1140" y="943"/>
                      <a:pt x="1140" y="942"/>
                      <a:pt x="1139" y="940"/>
                    </a:cubicBezTo>
                    <a:cubicBezTo>
                      <a:pt x="1139" y="939"/>
                      <a:pt x="1137" y="939"/>
                      <a:pt x="1136" y="940"/>
                    </a:cubicBezTo>
                    <a:close/>
                    <a:moveTo>
                      <a:pt x="1159" y="921"/>
                    </a:moveTo>
                    <a:cubicBezTo>
                      <a:pt x="1155" y="924"/>
                      <a:pt x="1151" y="928"/>
                      <a:pt x="1148" y="931"/>
                    </a:cubicBezTo>
                    <a:cubicBezTo>
                      <a:pt x="1147" y="932"/>
                      <a:pt x="1146" y="933"/>
                      <a:pt x="1147" y="934"/>
                    </a:cubicBezTo>
                    <a:cubicBezTo>
                      <a:pt x="1148" y="935"/>
                      <a:pt x="1150" y="935"/>
                      <a:pt x="1151" y="935"/>
                    </a:cubicBezTo>
                    <a:cubicBezTo>
                      <a:pt x="1155" y="931"/>
                      <a:pt x="1158" y="928"/>
                      <a:pt x="1162" y="925"/>
                    </a:cubicBezTo>
                    <a:cubicBezTo>
                      <a:pt x="1163" y="924"/>
                      <a:pt x="1163" y="922"/>
                      <a:pt x="1162" y="921"/>
                    </a:cubicBezTo>
                    <a:cubicBezTo>
                      <a:pt x="1161" y="920"/>
                      <a:pt x="1160" y="920"/>
                      <a:pt x="1159" y="921"/>
                    </a:cubicBezTo>
                    <a:close/>
                    <a:moveTo>
                      <a:pt x="1180" y="900"/>
                    </a:moveTo>
                    <a:cubicBezTo>
                      <a:pt x="1176" y="904"/>
                      <a:pt x="1173" y="907"/>
                      <a:pt x="1169" y="911"/>
                    </a:cubicBezTo>
                    <a:cubicBezTo>
                      <a:pt x="1169" y="912"/>
                      <a:pt x="1169" y="913"/>
                      <a:pt x="1170" y="914"/>
                    </a:cubicBezTo>
                    <a:cubicBezTo>
                      <a:pt x="1170" y="915"/>
                      <a:pt x="1172" y="915"/>
                      <a:pt x="1173" y="914"/>
                    </a:cubicBezTo>
                    <a:cubicBezTo>
                      <a:pt x="1177" y="911"/>
                      <a:pt x="1180" y="907"/>
                      <a:pt x="1183" y="903"/>
                    </a:cubicBezTo>
                    <a:cubicBezTo>
                      <a:pt x="1184" y="902"/>
                      <a:pt x="1184" y="901"/>
                      <a:pt x="1183" y="900"/>
                    </a:cubicBezTo>
                    <a:cubicBezTo>
                      <a:pt x="1182" y="899"/>
                      <a:pt x="1181" y="899"/>
                      <a:pt x="1180" y="900"/>
                    </a:cubicBezTo>
                    <a:close/>
                    <a:moveTo>
                      <a:pt x="1198" y="877"/>
                    </a:moveTo>
                    <a:cubicBezTo>
                      <a:pt x="1195" y="881"/>
                      <a:pt x="1192" y="885"/>
                      <a:pt x="1189" y="888"/>
                    </a:cubicBezTo>
                    <a:cubicBezTo>
                      <a:pt x="1188" y="890"/>
                      <a:pt x="1189" y="891"/>
                      <a:pt x="1190" y="892"/>
                    </a:cubicBezTo>
                    <a:cubicBezTo>
                      <a:pt x="1191" y="893"/>
                      <a:pt x="1192" y="893"/>
                      <a:pt x="1193" y="892"/>
                    </a:cubicBezTo>
                    <a:cubicBezTo>
                      <a:pt x="1196" y="888"/>
                      <a:pt x="1199" y="884"/>
                      <a:pt x="1202" y="880"/>
                    </a:cubicBezTo>
                    <a:cubicBezTo>
                      <a:pt x="1203" y="878"/>
                      <a:pt x="1203" y="877"/>
                      <a:pt x="1202" y="876"/>
                    </a:cubicBezTo>
                    <a:cubicBezTo>
                      <a:pt x="1201" y="875"/>
                      <a:pt x="1199" y="876"/>
                      <a:pt x="1198" y="877"/>
                    </a:cubicBezTo>
                    <a:close/>
                    <a:moveTo>
                      <a:pt x="1214" y="852"/>
                    </a:moveTo>
                    <a:cubicBezTo>
                      <a:pt x="1212" y="856"/>
                      <a:pt x="1209" y="860"/>
                      <a:pt x="1207" y="864"/>
                    </a:cubicBezTo>
                    <a:cubicBezTo>
                      <a:pt x="1206" y="865"/>
                      <a:pt x="1206" y="867"/>
                      <a:pt x="1207" y="868"/>
                    </a:cubicBezTo>
                    <a:cubicBezTo>
                      <a:pt x="1208" y="869"/>
                      <a:pt x="1210" y="868"/>
                      <a:pt x="1211" y="867"/>
                    </a:cubicBezTo>
                    <a:cubicBezTo>
                      <a:pt x="1213" y="863"/>
                      <a:pt x="1216" y="859"/>
                      <a:pt x="1219" y="854"/>
                    </a:cubicBezTo>
                    <a:cubicBezTo>
                      <a:pt x="1219" y="853"/>
                      <a:pt x="1219" y="851"/>
                      <a:pt x="1218" y="851"/>
                    </a:cubicBezTo>
                    <a:cubicBezTo>
                      <a:pt x="1217" y="850"/>
                      <a:pt x="1215" y="850"/>
                      <a:pt x="1214" y="852"/>
                    </a:cubicBezTo>
                    <a:close/>
                    <a:moveTo>
                      <a:pt x="1228" y="825"/>
                    </a:moveTo>
                    <a:cubicBezTo>
                      <a:pt x="1226" y="830"/>
                      <a:pt x="1224" y="834"/>
                      <a:pt x="1222" y="839"/>
                    </a:cubicBezTo>
                    <a:cubicBezTo>
                      <a:pt x="1221" y="840"/>
                      <a:pt x="1221" y="841"/>
                      <a:pt x="1223" y="842"/>
                    </a:cubicBezTo>
                    <a:cubicBezTo>
                      <a:pt x="1224" y="843"/>
                      <a:pt x="1225" y="842"/>
                      <a:pt x="1226" y="841"/>
                    </a:cubicBezTo>
                    <a:cubicBezTo>
                      <a:pt x="1228" y="836"/>
                      <a:pt x="1231" y="832"/>
                      <a:pt x="1233" y="827"/>
                    </a:cubicBezTo>
                    <a:cubicBezTo>
                      <a:pt x="1233" y="826"/>
                      <a:pt x="1233" y="825"/>
                      <a:pt x="1231" y="824"/>
                    </a:cubicBezTo>
                    <a:cubicBezTo>
                      <a:pt x="1230" y="823"/>
                      <a:pt x="1229" y="824"/>
                      <a:pt x="1228" y="825"/>
                    </a:cubicBezTo>
                    <a:close/>
                    <a:moveTo>
                      <a:pt x="1240" y="798"/>
                    </a:moveTo>
                    <a:cubicBezTo>
                      <a:pt x="1238" y="802"/>
                      <a:pt x="1236" y="807"/>
                      <a:pt x="1234" y="812"/>
                    </a:cubicBezTo>
                    <a:cubicBezTo>
                      <a:pt x="1234" y="813"/>
                      <a:pt x="1234" y="814"/>
                      <a:pt x="1236" y="815"/>
                    </a:cubicBezTo>
                    <a:cubicBezTo>
                      <a:pt x="1237" y="815"/>
                      <a:pt x="1238" y="815"/>
                      <a:pt x="1239" y="814"/>
                    </a:cubicBezTo>
                    <a:cubicBezTo>
                      <a:pt x="1241" y="809"/>
                      <a:pt x="1243" y="804"/>
                      <a:pt x="1244" y="800"/>
                    </a:cubicBezTo>
                    <a:cubicBezTo>
                      <a:pt x="1245" y="798"/>
                      <a:pt x="1244" y="797"/>
                      <a:pt x="1243" y="796"/>
                    </a:cubicBezTo>
                    <a:cubicBezTo>
                      <a:pt x="1242" y="796"/>
                      <a:pt x="1240" y="796"/>
                      <a:pt x="1240" y="798"/>
                    </a:cubicBezTo>
                    <a:close/>
                    <a:moveTo>
                      <a:pt x="1249" y="769"/>
                    </a:moveTo>
                    <a:cubicBezTo>
                      <a:pt x="1248" y="774"/>
                      <a:pt x="1246" y="779"/>
                      <a:pt x="1245" y="784"/>
                    </a:cubicBezTo>
                    <a:cubicBezTo>
                      <a:pt x="1244" y="785"/>
                      <a:pt x="1245" y="786"/>
                      <a:pt x="1246" y="787"/>
                    </a:cubicBezTo>
                    <a:cubicBezTo>
                      <a:pt x="1247" y="787"/>
                      <a:pt x="1249" y="787"/>
                      <a:pt x="1249" y="785"/>
                    </a:cubicBezTo>
                    <a:cubicBezTo>
                      <a:pt x="1251" y="781"/>
                      <a:pt x="1252" y="776"/>
                      <a:pt x="1254" y="771"/>
                    </a:cubicBezTo>
                    <a:cubicBezTo>
                      <a:pt x="1254" y="770"/>
                      <a:pt x="1253" y="768"/>
                      <a:pt x="1252" y="768"/>
                    </a:cubicBezTo>
                    <a:cubicBezTo>
                      <a:pt x="1251" y="767"/>
                      <a:pt x="1249" y="768"/>
                      <a:pt x="1249" y="769"/>
                    </a:cubicBezTo>
                    <a:close/>
                    <a:moveTo>
                      <a:pt x="1256" y="741"/>
                    </a:moveTo>
                    <a:cubicBezTo>
                      <a:pt x="1255" y="745"/>
                      <a:pt x="1254" y="750"/>
                      <a:pt x="1253" y="755"/>
                    </a:cubicBezTo>
                    <a:cubicBezTo>
                      <a:pt x="1253" y="756"/>
                      <a:pt x="1253" y="758"/>
                      <a:pt x="1255" y="758"/>
                    </a:cubicBezTo>
                    <a:cubicBezTo>
                      <a:pt x="1256" y="758"/>
                      <a:pt x="1257" y="758"/>
                      <a:pt x="1258" y="756"/>
                    </a:cubicBezTo>
                    <a:cubicBezTo>
                      <a:pt x="1259" y="751"/>
                      <a:pt x="1260" y="747"/>
                      <a:pt x="1261" y="742"/>
                    </a:cubicBezTo>
                    <a:cubicBezTo>
                      <a:pt x="1262" y="740"/>
                      <a:pt x="1261" y="739"/>
                      <a:pt x="1259" y="739"/>
                    </a:cubicBezTo>
                    <a:cubicBezTo>
                      <a:pt x="1258" y="738"/>
                      <a:pt x="1257" y="739"/>
                      <a:pt x="1256" y="741"/>
                    </a:cubicBezTo>
                    <a:close/>
                    <a:moveTo>
                      <a:pt x="1288" y="742"/>
                    </a:moveTo>
                    <a:cubicBezTo>
                      <a:pt x="1283" y="742"/>
                      <a:pt x="1278" y="741"/>
                      <a:pt x="1273" y="740"/>
                    </a:cubicBezTo>
                    <a:cubicBezTo>
                      <a:pt x="1272" y="740"/>
                      <a:pt x="1270" y="741"/>
                      <a:pt x="1270" y="742"/>
                    </a:cubicBezTo>
                    <a:cubicBezTo>
                      <a:pt x="1270" y="743"/>
                      <a:pt x="1271" y="745"/>
                      <a:pt x="1272" y="745"/>
                    </a:cubicBezTo>
                    <a:cubicBezTo>
                      <a:pt x="1277" y="746"/>
                      <a:pt x="1282" y="747"/>
                      <a:pt x="1287" y="747"/>
                    </a:cubicBezTo>
                    <a:cubicBezTo>
                      <a:pt x="1288" y="748"/>
                      <a:pt x="1290" y="747"/>
                      <a:pt x="1290" y="745"/>
                    </a:cubicBezTo>
                    <a:cubicBezTo>
                      <a:pt x="1290" y="744"/>
                      <a:pt x="1289" y="743"/>
                      <a:pt x="1288" y="742"/>
                    </a:cubicBezTo>
                    <a:close/>
                    <a:moveTo>
                      <a:pt x="1317" y="746"/>
                    </a:moveTo>
                    <a:cubicBezTo>
                      <a:pt x="1312" y="746"/>
                      <a:pt x="1307" y="745"/>
                      <a:pt x="1302" y="745"/>
                    </a:cubicBezTo>
                    <a:cubicBezTo>
                      <a:pt x="1301" y="744"/>
                      <a:pt x="1300" y="745"/>
                      <a:pt x="1300" y="747"/>
                    </a:cubicBezTo>
                    <a:cubicBezTo>
                      <a:pt x="1299" y="748"/>
                      <a:pt x="1300" y="749"/>
                      <a:pt x="1302" y="750"/>
                    </a:cubicBezTo>
                    <a:cubicBezTo>
                      <a:pt x="1307" y="750"/>
                      <a:pt x="1312" y="751"/>
                      <a:pt x="1317" y="751"/>
                    </a:cubicBezTo>
                    <a:cubicBezTo>
                      <a:pt x="1318" y="752"/>
                      <a:pt x="1319" y="751"/>
                      <a:pt x="1320" y="749"/>
                    </a:cubicBezTo>
                    <a:cubicBezTo>
                      <a:pt x="1320" y="748"/>
                      <a:pt x="1319" y="747"/>
                      <a:pt x="1317" y="746"/>
                    </a:cubicBezTo>
                    <a:close/>
                    <a:moveTo>
                      <a:pt x="1347" y="749"/>
                    </a:moveTo>
                    <a:cubicBezTo>
                      <a:pt x="1342" y="749"/>
                      <a:pt x="1337" y="748"/>
                      <a:pt x="1332" y="748"/>
                    </a:cubicBezTo>
                    <a:cubicBezTo>
                      <a:pt x="1331" y="748"/>
                      <a:pt x="1330" y="749"/>
                      <a:pt x="1329" y="750"/>
                    </a:cubicBezTo>
                    <a:cubicBezTo>
                      <a:pt x="1329" y="751"/>
                      <a:pt x="1330" y="753"/>
                      <a:pt x="1332" y="753"/>
                    </a:cubicBezTo>
                    <a:cubicBezTo>
                      <a:pt x="1337" y="753"/>
                      <a:pt x="1342" y="754"/>
                      <a:pt x="1347" y="754"/>
                    </a:cubicBezTo>
                    <a:cubicBezTo>
                      <a:pt x="1348" y="754"/>
                      <a:pt x="1349" y="753"/>
                      <a:pt x="1349" y="751"/>
                    </a:cubicBezTo>
                    <a:cubicBezTo>
                      <a:pt x="1350" y="750"/>
                      <a:pt x="1348" y="749"/>
                      <a:pt x="1347" y="749"/>
                    </a:cubicBezTo>
                    <a:close/>
                    <a:moveTo>
                      <a:pt x="1377" y="749"/>
                    </a:moveTo>
                    <a:cubicBezTo>
                      <a:pt x="1375" y="749"/>
                      <a:pt x="1373" y="749"/>
                      <a:pt x="1371" y="749"/>
                    </a:cubicBezTo>
                    <a:cubicBezTo>
                      <a:pt x="1368" y="749"/>
                      <a:pt x="1365" y="749"/>
                      <a:pt x="1362" y="749"/>
                    </a:cubicBezTo>
                    <a:cubicBezTo>
                      <a:pt x="1361" y="749"/>
                      <a:pt x="1359" y="750"/>
                      <a:pt x="1359" y="752"/>
                    </a:cubicBezTo>
                    <a:cubicBezTo>
                      <a:pt x="1359" y="753"/>
                      <a:pt x="1361" y="754"/>
                      <a:pt x="1362" y="754"/>
                    </a:cubicBezTo>
                    <a:cubicBezTo>
                      <a:pt x="1365" y="754"/>
                      <a:pt x="1368" y="754"/>
                      <a:pt x="1371" y="754"/>
                    </a:cubicBezTo>
                    <a:cubicBezTo>
                      <a:pt x="1373" y="754"/>
                      <a:pt x="1375" y="754"/>
                      <a:pt x="1377" y="754"/>
                    </a:cubicBezTo>
                    <a:cubicBezTo>
                      <a:pt x="1378" y="754"/>
                      <a:pt x="1379" y="753"/>
                      <a:pt x="1379" y="752"/>
                    </a:cubicBezTo>
                    <a:cubicBezTo>
                      <a:pt x="1379" y="751"/>
                      <a:pt x="1378" y="749"/>
                      <a:pt x="1377" y="749"/>
                    </a:cubicBezTo>
                    <a:close/>
                    <a:moveTo>
                      <a:pt x="1407" y="748"/>
                    </a:moveTo>
                    <a:cubicBezTo>
                      <a:pt x="1402" y="748"/>
                      <a:pt x="1397" y="749"/>
                      <a:pt x="1392" y="749"/>
                    </a:cubicBezTo>
                    <a:cubicBezTo>
                      <a:pt x="1390" y="749"/>
                      <a:pt x="1389" y="750"/>
                      <a:pt x="1389" y="752"/>
                    </a:cubicBezTo>
                    <a:cubicBezTo>
                      <a:pt x="1389" y="753"/>
                      <a:pt x="1391" y="754"/>
                      <a:pt x="1392" y="754"/>
                    </a:cubicBezTo>
                    <a:cubicBezTo>
                      <a:pt x="1397" y="754"/>
                      <a:pt x="1402" y="753"/>
                      <a:pt x="1407" y="753"/>
                    </a:cubicBezTo>
                    <a:cubicBezTo>
                      <a:pt x="1408" y="753"/>
                      <a:pt x="1410" y="752"/>
                      <a:pt x="1409" y="750"/>
                    </a:cubicBezTo>
                    <a:cubicBezTo>
                      <a:pt x="1409" y="749"/>
                      <a:pt x="1408" y="748"/>
                      <a:pt x="1407" y="748"/>
                    </a:cubicBezTo>
                    <a:close/>
                    <a:moveTo>
                      <a:pt x="1436" y="744"/>
                    </a:moveTo>
                    <a:cubicBezTo>
                      <a:pt x="1431" y="745"/>
                      <a:pt x="1426" y="745"/>
                      <a:pt x="1421" y="746"/>
                    </a:cubicBezTo>
                    <a:cubicBezTo>
                      <a:pt x="1420" y="746"/>
                      <a:pt x="1419" y="748"/>
                      <a:pt x="1419" y="749"/>
                    </a:cubicBezTo>
                    <a:cubicBezTo>
                      <a:pt x="1420" y="750"/>
                      <a:pt x="1421" y="751"/>
                      <a:pt x="1422" y="751"/>
                    </a:cubicBezTo>
                    <a:cubicBezTo>
                      <a:pt x="1427" y="750"/>
                      <a:pt x="1432" y="750"/>
                      <a:pt x="1437" y="749"/>
                    </a:cubicBezTo>
                    <a:cubicBezTo>
                      <a:pt x="1438" y="748"/>
                      <a:pt x="1439" y="747"/>
                      <a:pt x="1439" y="746"/>
                    </a:cubicBezTo>
                    <a:cubicBezTo>
                      <a:pt x="1439" y="744"/>
                      <a:pt x="1437" y="743"/>
                      <a:pt x="1436" y="744"/>
                    </a:cubicBezTo>
                    <a:close/>
                    <a:moveTo>
                      <a:pt x="1465" y="736"/>
                    </a:moveTo>
                    <a:cubicBezTo>
                      <a:pt x="1460" y="738"/>
                      <a:pt x="1455" y="739"/>
                      <a:pt x="1451" y="740"/>
                    </a:cubicBezTo>
                    <a:cubicBezTo>
                      <a:pt x="1449" y="741"/>
                      <a:pt x="1448" y="742"/>
                      <a:pt x="1449" y="744"/>
                    </a:cubicBezTo>
                    <a:cubicBezTo>
                      <a:pt x="1449" y="745"/>
                      <a:pt x="1451" y="746"/>
                      <a:pt x="1452" y="745"/>
                    </a:cubicBezTo>
                    <a:cubicBezTo>
                      <a:pt x="1457" y="744"/>
                      <a:pt x="1462" y="743"/>
                      <a:pt x="1466" y="741"/>
                    </a:cubicBezTo>
                    <a:cubicBezTo>
                      <a:pt x="1468" y="741"/>
                      <a:pt x="1468" y="739"/>
                      <a:pt x="1468" y="738"/>
                    </a:cubicBezTo>
                    <a:cubicBezTo>
                      <a:pt x="1468" y="737"/>
                      <a:pt x="1466" y="736"/>
                      <a:pt x="1465" y="736"/>
                    </a:cubicBezTo>
                    <a:close/>
                    <a:moveTo>
                      <a:pt x="1492" y="725"/>
                    </a:moveTo>
                    <a:cubicBezTo>
                      <a:pt x="1488" y="728"/>
                      <a:pt x="1483" y="730"/>
                      <a:pt x="1479" y="731"/>
                    </a:cubicBezTo>
                    <a:cubicBezTo>
                      <a:pt x="1478" y="732"/>
                      <a:pt x="1477" y="733"/>
                      <a:pt x="1477" y="735"/>
                    </a:cubicBezTo>
                    <a:cubicBezTo>
                      <a:pt x="1478" y="736"/>
                      <a:pt x="1479" y="737"/>
                      <a:pt x="1481" y="736"/>
                    </a:cubicBezTo>
                    <a:cubicBezTo>
                      <a:pt x="1485" y="734"/>
                      <a:pt x="1490" y="732"/>
                      <a:pt x="1495" y="730"/>
                    </a:cubicBezTo>
                    <a:cubicBezTo>
                      <a:pt x="1496" y="729"/>
                      <a:pt x="1496" y="728"/>
                      <a:pt x="1496" y="726"/>
                    </a:cubicBezTo>
                    <a:cubicBezTo>
                      <a:pt x="1495" y="725"/>
                      <a:pt x="1494" y="725"/>
                      <a:pt x="1492" y="725"/>
                    </a:cubicBezTo>
                    <a:close/>
                    <a:moveTo>
                      <a:pt x="1518" y="710"/>
                    </a:moveTo>
                    <a:cubicBezTo>
                      <a:pt x="1514" y="713"/>
                      <a:pt x="1509" y="716"/>
                      <a:pt x="1505" y="718"/>
                    </a:cubicBezTo>
                    <a:cubicBezTo>
                      <a:pt x="1504" y="719"/>
                      <a:pt x="1504" y="720"/>
                      <a:pt x="1504" y="722"/>
                    </a:cubicBezTo>
                    <a:cubicBezTo>
                      <a:pt x="1505" y="723"/>
                      <a:pt x="1507" y="723"/>
                      <a:pt x="1508" y="723"/>
                    </a:cubicBezTo>
                    <a:cubicBezTo>
                      <a:pt x="1512" y="720"/>
                      <a:pt x="1516" y="717"/>
                      <a:pt x="1521" y="714"/>
                    </a:cubicBezTo>
                    <a:cubicBezTo>
                      <a:pt x="1522" y="713"/>
                      <a:pt x="1522" y="712"/>
                      <a:pt x="1521" y="711"/>
                    </a:cubicBezTo>
                    <a:cubicBezTo>
                      <a:pt x="1520" y="709"/>
                      <a:pt x="1519" y="709"/>
                      <a:pt x="1518" y="710"/>
                    </a:cubicBezTo>
                    <a:close/>
                    <a:moveTo>
                      <a:pt x="1539" y="690"/>
                    </a:moveTo>
                    <a:cubicBezTo>
                      <a:pt x="1536" y="694"/>
                      <a:pt x="1533" y="697"/>
                      <a:pt x="1529" y="701"/>
                    </a:cubicBezTo>
                    <a:cubicBezTo>
                      <a:pt x="1528" y="702"/>
                      <a:pt x="1528" y="703"/>
                      <a:pt x="1529" y="704"/>
                    </a:cubicBezTo>
                    <a:cubicBezTo>
                      <a:pt x="1530" y="705"/>
                      <a:pt x="1531" y="705"/>
                      <a:pt x="1532" y="704"/>
                    </a:cubicBezTo>
                    <a:cubicBezTo>
                      <a:pt x="1536" y="701"/>
                      <a:pt x="1540" y="698"/>
                      <a:pt x="1543" y="694"/>
                    </a:cubicBezTo>
                    <a:cubicBezTo>
                      <a:pt x="1544" y="693"/>
                      <a:pt x="1544" y="691"/>
                      <a:pt x="1543" y="690"/>
                    </a:cubicBezTo>
                    <a:cubicBezTo>
                      <a:pt x="1542" y="689"/>
                      <a:pt x="1540" y="689"/>
                      <a:pt x="1539" y="690"/>
                    </a:cubicBezTo>
                    <a:close/>
                    <a:moveTo>
                      <a:pt x="1557" y="667"/>
                    </a:moveTo>
                    <a:cubicBezTo>
                      <a:pt x="1555" y="671"/>
                      <a:pt x="1552" y="675"/>
                      <a:pt x="1549" y="679"/>
                    </a:cubicBezTo>
                    <a:cubicBezTo>
                      <a:pt x="1548" y="680"/>
                      <a:pt x="1548" y="682"/>
                      <a:pt x="1549" y="683"/>
                    </a:cubicBezTo>
                    <a:cubicBezTo>
                      <a:pt x="1551" y="683"/>
                      <a:pt x="1552" y="683"/>
                      <a:pt x="1553" y="682"/>
                    </a:cubicBezTo>
                    <a:cubicBezTo>
                      <a:pt x="1556" y="678"/>
                      <a:pt x="1559" y="674"/>
                      <a:pt x="1562" y="670"/>
                    </a:cubicBezTo>
                    <a:cubicBezTo>
                      <a:pt x="1562" y="668"/>
                      <a:pt x="1562" y="667"/>
                      <a:pt x="1561" y="666"/>
                    </a:cubicBezTo>
                    <a:cubicBezTo>
                      <a:pt x="1560" y="665"/>
                      <a:pt x="1558" y="666"/>
                      <a:pt x="1557" y="667"/>
                    </a:cubicBezTo>
                    <a:close/>
                    <a:moveTo>
                      <a:pt x="1570" y="641"/>
                    </a:moveTo>
                    <a:cubicBezTo>
                      <a:pt x="1569" y="645"/>
                      <a:pt x="1567" y="650"/>
                      <a:pt x="1564" y="654"/>
                    </a:cubicBezTo>
                    <a:cubicBezTo>
                      <a:pt x="1564" y="655"/>
                      <a:pt x="1564" y="657"/>
                      <a:pt x="1566" y="657"/>
                    </a:cubicBezTo>
                    <a:cubicBezTo>
                      <a:pt x="1567" y="658"/>
                      <a:pt x="1568" y="657"/>
                      <a:pt x="1569" y="656"/>
                    </a:cubicBezTo>
                    <a:cubicBezTo>
                      <a:pt x="1571" y="652"/>
                      <a:pt x="1573" y="647"/>
                      <a:pt x="1575" y="642"/>
                    </a:cubicBezTo>
                    <a:cubicBezTo>
                      <a:pt x="1576" y="641"/>
                      <a:pt x="1575" y="640"/>
                      <a:pt x="1574" y="639"/>
                    </a:cubicBezTo>
                    <a:cubicBezTo>
                      <a:pt x="1572" y="639"/>
                      <a:pt x="1571" y="639"/>
                      <a:pt x="1570" y="641"/>
                    </a:cubicBezTo>
                    <a:close/>
                    <a:moveTo>
                      <a:pt x="1579" y="612"/>
                    </a:moveTo>
                    <a:cubicBezTo>
                      <a:pt x="1578" y="616"/>
                      <a:pt x="1578" y="618"/>
                      <a:pt x="1577" y="621"/>
                    </a:cubicBezTo>
                    <a:cubicBezTo>
                      <a:pt x="1577" y="623"/>
                      <a:pt x="1576" y="625"/>
                      <a:pt x="1575" y="627"/>
                    </a:cubicBezTo>
                    <a:cubicBezTo>
                      <a:pt x="1575" y="628"/>
                      <a:pt x="1576" y="629"/>
                      <a:pt x="1577" y="630"/>
                    </a:cubicBezTo>
                    <a:cubicBezTo>
                      <a:pt x="1578" y="630"/>
                      <a:pt x="1580" y="629"/>
                      <a:pt x="1580" y="628"/>
                    </a:cubicBezTo>
                    <a:cubicBezTo>
                      <a:pt x="1581" y="626"/>
                      <a:pt x="1581" y="624"/>
                      <a:pt x="1582" y="622"/>
                    </a:cubicBezTo>
                    <a:cubicBezTo>
                      <a:pt x="1583" y="619"/>
                      <a:pt x="1583" y="617"/>
                      <a:pt x="1584" y="613"/>
                    </a:cubicBezTo>
                    <a:cubicBezTo>
                      <a:pt x="1584" y="612"/>
                      <a:pt x="1583" y="611"/>
                      <a:pt x="1582" y="610"/>
                    </a:cubicBezTo>
                    <a:cubicBezTo>
                      <a:pt x="1581" y="610"/>
                      <a:pt x="1579" y="611"/>
                      <a:pt x="1579" y="612"/>
                    </a:cubicBezTo>
                    <a:close/>
                    <a:moveTo>
                      <a:pt x="1582" y="583"/>
                    </a:moveTo>
                    <a:cubicBezTo>
                      <a:pt x="1581" y="588"/>
                      <a:pt x="1581" y="593"/>
                      <a:pt x="1581" y="598"/>
                    </a:cubicBezTo>
                    <a:cubicBezTo>
                      <a:pt x="1581" y="599"/>
                      <a:pt x="1582" y="600"/>
                      <a:pt x="1583" y="600"/>
                    </a:cubicBezTo>
                    <a:cubicBezTo>
                      <a:pt x="1584" y="601"/>
                      <a:pt x="1586" y="600"/>
                      <a:pt x="1586" y="598"/>
                    </a:cubicBezTo>
                    <a:cubicBezTo>
                      <a:pt x="1586" y="593"/>
                      <a:pt x="1586" y="588"/>
                      <a:pt x="1587" y="583"/>
                    </a:cubicBezTo>
                    <a:cubicBezTo>
                      <a:pt x="1587" y="582"/>
                      <a:pt x="1586" y="580"/>
                      <a:pt x="1584" y="580"/>
                    </a:cubicBezTo>
                    <a:cubicBezTo>
                      <a:pt x="1583" y="580"/>
                      <a:pt x="1582" y="581"/>
                      <a:pt x="1582" y="583"/>
                    </a:cubicBezTo>
                    <a:close/>
                    <a:moveTo>
                      <a:pt x="1581" y="553"/>
                    </a:moveTo>
                    <a:cubicBezTo>
                      <a:pt x="1582" y="558"/>
                      <a:pt x="1582" y="563"/>
                      <a:pt x="1582" y="568"/>
                    </a:cubicBezTo>
                    <a:cubicBezTo>
                      <a:pt x="1582" y="569"/>
                      <a:pt x="1583" y="570"/>
                      <a:pt x="1584" y="570"/>
                    </a:cubicBezTo>
                    <a:cubicBezTo>
                      <a:pt x="1586" y="570"/>
                      <a:pt x="1587" y="569"/>
                      <a:pt x="1587" y="568"/>
                    </a:cubicBezTo>
                    <a:cubicBezTo>
                      <a:pt x="1587" y="563"/>
                      <a:pt x="1587" y="558"/>
                      <a:pt x="1586" y="553"/>
                    </a:cubicBezTo>
                    <a:cubicBezTo>
                      <a:pt x="1586" y="551"/>
                      <a:pt x="1585" y="550"/>
                      <a:pt x="1584" y="550"/>
                    </a:cubicBezTo>
                    <a:cubicBezTo>
                      <a:pt x="1582" y="551"/>
                      <a:pt x="1581" y="552"/>
                      <a:pt x="1581" y="553"/>
                    </a:cubicBezTo>
                    <a:close/>
                    <a:moveTo>
                      <a:pt x="1579" y="523"/>
                    </a:moveTo>
                    <a:cubicBezTo>
                      <a:pt x="1579" y="528"/>
                      <a:pt x="1580" y="533"/>
                      <a:pt x="1580" y="538"/>
                    </a:cubicBezTo>
                    <a:cubicBezTo>
                      <a:pt x="1580" y="540"/>
                      <a:pt x="1582" y="541"/>
                      <a:pt x="1583" y="540"/>
                    </a:cubicBezTo>
                    <a:cubicBezTo>
                      <a:pt x="1584" y="540"/>
                      <a:pt x="1585" y="539"/>
                      <a:pt x="1585" y="538"/>
                    </a:cubicBezTo>
                    <a:cubicBezTo>
                      <a:pt x="1585" y="533"/>
                      <a:pt x="1584" y="528"/>
                      <a:pt x="1584" y="523"/>
                    </a:cubicBezTo>
                    <a:cubicBezTo>
                      <a:pt x="1583" y="521"/>
                      <a:pt x="1582" y="520"/>
                      <a:pt x="1581" y="521"/>
                    </a:cubicBezTo>
                    <a:cubicBezTo>
                      <a:pt x="1579" y="521"/>
                      <a:pt x="1578" y="522"/>
                      <a:pt x="1579" y="523"/>
                    </a:cubicBezTo>
                    <a:close/>
                    <a:moveTo>
                      <a:pt x="1573" y="494"/>
                    </a:moveTo>
                    <a:cubicBezTo>
                      <a:pt x="1574" y="499"/>
                      <a:pt x="1575" y="504"/>
                      <a:pt x="1576" y="509"/>
                    </a:cubicBezTo>
                    <a:cubicBezTo>
                      <a:pt x="1577" y="510"/>
                      <a:pt x="1578" y="511"/>
                      <a:pt x="1579" y="511"/>
                    </a:cubicBezTo>
                    <a:cubicBezTo>
                      <a:pt x="1581" y="510"/>
                      <a:pt x="1581" y="509"/>
                      <a:pt x="1581" y="508"/>
                    </a:cubicBezTo>
                    <a:cubicBezTo>
                      <a:pt x="1580" y="503"/>
                      <a:pt x="1579" y="498"/>
                      <a:pt x="1578" y="493"/>
                    </a:cubicBezTo>
                    <a:cubicBezTo>
                      <a:pt x="1578" y="492"/>
                      <a:pt x="1576" y="491"/>
                      <a:pt x="1575" y="491"/>
                    </a:cubicBezTo>
                    <a:cubicBezTo>
                      <a:pt x="1574" y="491"/>
                      <a:pt x="1573" y="493"/>
                      <a:pt x="1573" y="494"/>
                    </a:cubicBezTo>
                    <a:close/>
                    <a:moveTo>
                      <a:pt x="1564" y="466"/>
                    </a:moveTo>
                    <a:cubicBezTo>
                      <a:pt x="1566" y="471"/>
                      <a:pt x="1567" y="475"/>
                      <a:pt x="1569" y="480"/>
                    </a:cubicBezTo>
                    <a:cubicBezTo>
                      <a:pt x="1569" y="481"/>
                      <a:pt x="1571" y="482"/>
                      <a:pt x="1572" y="482"/>
                    </a:cubicBezTo>
                    <a:cubicBezTo>
                      <a:pt x="1573" y="481"/>
                      <a:pt x="1574" y="480"/>
                      <a:pt x="1574" y="478"/>
                    </a:cubicBezTo>
                    <a:cubicBezTo>
                      <a:pt x="1572" y="473"/>
                      <a:pt x="1570" y="469"/>
                      <a:pt x="1568" y="464"/>
                    </a:cubicBezTo>
                    <a:cubicBezTo>
                      <a:pt x="1568" y="463"/>
                      <a:pt x="1566" y="462"/>
                      <a:pt x="1565" y="463"/>
                    </a:cubicBezTo>
                    <a:cubicBezTo>
                      <a:pt x="1564" y="463"/>
                      <a:pt x="1563" y="465"/>
                      <a:pt x="1564" y="466"/>
                    </a:cubicBezTo>
                    <a:close/>
                    <a:moveTo>
                      <a:pt x="1548" y="442"/>
                    </a:moveTo>
                    <a:cubicBezTo>
                      <a:pt x="1551" y="445"/>
                      <a:pt x="1554" y="449"/>
                      <a:pt x="1557" y="453"/>
                    </a:cubicBezTo>
                    <a:cubicBezTo>
                      <a:pt x="1557" y="454"/>
                      <a:pt x="1559" y="455"/>
                      <a:pt x="1560" y="454"/>
                    </a:cubicBezTo>
                    <a:cubicBezTo>
                      <a:pt x="1561" y="453"/>
                      <a:pt x="1562" y="452"/>
                      <a:pt x="1561" y="451"/>
                    </a:cubicBezTo>
                    <a:cubicBezTo>
                      <a:pt x="1558" y="446"/>
                      <a:pt x="1555" y="442"/>
                      <a:pt x="1552" y="438"/>
                    </a:cubicBezTo>
                    <a:cubicBezTo>
                      <a:pt x="1551" y="437"/>
                      <a:pt x="1549" y="437"/>
                      <a:pt x="1548" y="438"/>
                    </a:cubicBezTo>
                    <a:cubicBezTo>
                      <a:pt x="1547" y="439"/>
                      <a:pt x="1547" y="441"/>
                      <a:pt x="1548" y="442"/>
                    </a:cubicBezTo>
                    <a:close/>
                    <a:moveTo>
                      <a:pt x="1524" y="428"/>
                    </a:moveTo>
                    <a:cubicBezTo>
                      <a:pt x="1529" y="429"/>
                      <a:pt x="1533" y="430"/>
                      <a:pt x="1537" y="433"/>
                    </a:cubicBezTo>
                    <a:cubicBezTo>
                      <a:pt x="1538" y="433"/>
                      <a:pt x="1540" y="433"/>
                      <a:pt x="1540" y="432"/>
                    </a:cubicBezTo>
                    <a:cubicBezTo>
                      <a:pt x="1541" y="431"/>
                      <a:pt x="1541" y="429"/>
                      <a:pt x="1540" y="428"/>
                    </a:cubicBezTo>
                    <a:cubicBezTo>
                      <a:pt x="1535" y="426"/>
                      <a:pt x="1530" y="424"/>
                      <a:pt x="1525" y="423"/>
                    </a:cubicBezTo>
                    <a:cubicBezTo>
                      <a:pt x="1524" y="422"/>
                      <a:pt x="1522" y="423"/>
                      <a:pt x="1522" y="425"/>
                    </a:cubicBezTo>
                    <a:cubicBezTo>
                      <a:pt x="1522" y="426"/>
                      <a:pt x="1523" y="427"/>
                      <a:pt x="1524" y="428"/>
                    </a:cubicBezTo>
                    <a:close/>
                    <a:moveTo>
                      <a:pt x="1501" y="423"/>
                    </a:moveTo>
                    <a:cubicBezTo>
                      <a:pt x="1500" y="423"/>
                      <a:pt x="1499" y="424"/>
                      <a:pt x="1498" y="424"/>
                    </a:cubicBezTo>
                    <a:cubicBezTo>
                      <a:pt x="1496" y="424"/>
                      <a:pt x="1495" y="426"/>
                      <a:pt x="1496" y="427"/>
                    </a:cubicBezTo>
                    <a:cubicBezTo>
                      <a:pt x="1496" y="428"/>
                      <a:pt x="1498" y="429"/>
                      <a:pt x="1499" y="429"/>
                    </a:cubicBezTo>
                    <a:cubicBezTo>
                      <a:pt x="1503" y="428"/>
                      <a:pt x="1506" y="427"/>
                      <a:pt x="1510" y="427"/>
                    </a:cubicBezTo>
                    <a:cubicBezTo>
                      <a:pt x="1511" y="427"/>
                      <a:pt x="1512" y="425"/>
                      <a:pt x="1512" y="424"/>
                    </a:cubicBezTo>
                    <a:cubicBezTo>
                      <a:pt x="1512" y="423"/>
                      <a:pt x="1511" y="422"/>
                      <a:pt x="1509" y="422"/>
                    </a:cubicBezTo>
                    <a:cubicBezTo>
                      <a:pt x="1506" y="422"/>
                      <a:pt x="1502" y="423"/>
                      <a:pt x="1498" y="424"/>
                    </a:cubicBezTo>
                    <a:cubicBezTo>
                      <a:pt x="1496" y="424"/>
                      <a:pt x="1495" y="426"/>
                      <a:pt x="1496" y="427"/>
                    </a:cubicBezTo>
                    <a:cubicBezTo>
                      <a:pt x="1496" y="428"/>
                      <a:pt x="1498" y="429"/>
                      <a:pt x="1499" y="429"/>
                    </a:cubicBezTo>
                    <a:cubicBezTo>
                      <a:pt x="1500" y="428"/>
                      <a:pt x="1501" y="428"/>
                      <a:pt x="1502" y="428"/>
                    </a:cubicBezTo>
                    <a:cubicBezTo>
                      <a:pt x="1504" y="427"/>
                      <a:pt x="1504" y="426"/>
                      <a:pt x="1504" y="425"/>
                    </a:cubicBezTo>
                    <a:cubicBezTo>
                      <a:pt x="1504" y="423"/>
                      <a:pt x="1502" y="423"/>
                      <a:pt x="1501" y="423"/>
                    </a:cubicBezTo>
                    <a:close/>
                    <a:moveTo>
                      <a:pt x="1526" y="409"/>
                    </a:moveTo>
                    <a:cubicBezTo>
                      <a:pt x="1523" y="412"/>
                      <a:pt x="1519" y="415"/>
                      <a:pt x="1514" y="417"/>
                    </a:cubicBezTo>
                    <a:cubicBezTo>
                      <a:pt x="1513" y="418"/>
                      <a:pt x="1513" y="420"/>
                      <a:pt x="1513" y="421"/>
                    </a:cubicBezTo>
                    <a:cubicBezTo>
                      <a:pt x="1514" y="422"/>
                      <a:pt x="1515" y="422"/>
                      <a:pt x="1517" y="422"/>
                    </a:cubicBezTo>
                    <a:cubicBezTo>
                      <a:pt x="1521" y="419"/>
                      <a:pt x="1526" y="416"/>
                      <a:pt x="1529" y="413"/>
                    </a:cubicBezTo>
                    <a:cubicBezTo>
                      <a:pt x="1531" y="412"/>
                      <a:pt x="1531" y="411"/>
                      <a:pt x="1530" y="410"/>
                    </a:cubicBezTo>
                    <a:cubicBezTo>
                      <a:pt x="1529" y="409"/>
                      <a:pt x="1527" y="408"/>
                      <a:pt x="1526" y="409"/>
                    </a:cubicBezTo>
                    <a:close/>
                    <a:moveTo>
                      <a:pt x="1543" y="386"/>
                    </a:moveTo>
                    <a:cubicBezTo>
                      <a:pt x="1541" y="391"/>
                      <a:pt x="1539" y="395"/>
                      <a:pt x="1536" y="399"/>
                    </a:cubicBezTo>
                    <a:cubicBezTo>
                      <a:pt x="1535" y="400"/>
                      <a:pt x="1535" y="401"/>
                      <a:pt x="1537" y="402"/>
                    </a:cubicBezTo>
                    <a:cubicBezTo>
                      <a:pt x="1538" y="403"/>
                      <a:pt x="1539" y="403"/>
                      <a:pt x="1540" y="402"/>
                    </a:cubicBezTo>
                    <a:cubicBezTo>
                      <a:pt x="1543" y="397"/>
                      <a:pt x="1546" y="393"/>
                      <a:pt x="1548" y="388"/>
                    </a:cubicBezTo>
                    <a:cubicBezTo>
                      <a:pt x="1548" y="387"/>
                      <a:pt x="1547" y="385"/>
                      <a:pt x="1546" y="385"/>
                    </a:cubicBezTo>
                    <a:cubicBezTo>
                      <a:pt x="1545" y="384"/>
                      <a:pt x="1543" y="385"/>
                      <a:pt x="1543" y="386"/>
                    </a:cubicBezTo>
                    <a:close/>
                    <a:moveTo>
                      <a:pt x="1548" y="358"/>
                    </a:moveTo>
                    <a:cubicBezTo>
                      <a:pt x="1548" y="363"/>
                      <a:pt x="1548" y="368"/>
                      <a:pt x="1547" y="372"/>
                    </a:cubicBezTo>
                    <a:cubicBezTo>
                      <a:pt x="1547" y="374"/>
                      <a:pt x="1548" y="375"/>
                      <a:pt x="1549" y="375"/>
                    </a:cubicBezTo>
                    <a:cubicBezTo>
                      <a:pt x="1550" y="375"/>
                      <a:pt x="1552" y="375"/>
                      <a:pt x="1552" y="373"/>
                    </a:cubicBezTo>
                    <a:cubicBezTo>
                      <a:pt x="1552" y="373"/>
                      <a:pt x="1552" y="373"/>
                      <a:pt x="1552" y="373"/>
                    </a:cubicBezTo>
                    <a:cubicBezTo>
                      <a:pt x="1553" y="368"/>
                      <a:pt x="1553" y="363"/>
                      <a:pt x="1553" y="358"/>
                    </a:cubicBezTo>
                    <a:cubicBezTo>
                      <a:pt x="1553" y="356"/>
                      <a:pt x="1552" y="355"/>
                      <a:pt x="1551" y="355"/>
                    </a:cubicBezTo>
                    <a:cubicBezTo>
                      <a:pt x="1549" y="355"/>
                      <a:pt x="1548" y="356"/>
                      <a:pt x="1548" y="358"/>
                    </a:cubicBezTo>
                    <a:close/>
                    <a:moveTo>
                      <a:pt x="1544" y="329"/>
                    </a:moveTo>
                    <a:cubicBezTo>
                      <a:pt x="1546" y="334"/>
                      <a:pt x="1547" y="338"/>
                      <a:pt x="1547" y="343"/>
                    </a:cubicBezTo>
                    <a:cubicBezTo>
                      <a:pt x="1547" y="345"/>
                      <a:pt x="1549" y="346"/>
                      <a:pt x="1550" y="345"/>
                    </a:cubicBezTo>
                    <a:cubicBezTo>
                      <a:pt x="1551" y="345"/>
                      <a:pt x="1552" y="344"/>
                      <a:pt x="1552" y="343"/>
                    </a:cubicBezTo>
                    <a:cubicBezTo>
                      <a:pt x="1551" y="337"/>
                      <a:pt x="1550" y="332"/>
                      <a:pt x="1549" y="328"/>
                    </a:cubicBezTo>
                    <a:cubicBezTo>
                      <a:pt x="1549" y="326"/>
                      <a:pt x="1547" y="325"/>
                      <a:pt x="1546" y="326"/>
                    </a:cubicBezTo>
                    <a:cubicBezTo>
                      <a:pt x="1545" y="326"/>
                      <a:pt x="1544" y="328"/>
                      <a:pt x="1544" y="329"/>
                    </a:cubicBezTo>
                    <a:close/>
                    <a:moveTo>
                      <a:pt x="1533" y="302"/>
                    </a:moveTo>
                    <a:cubicBezTo>
                      <a:pt x="1535" y="306"/>
                      <a:pt x="1537" y="311"/>
                      <a:pt x="1539" y="315"/>
                    </a:cubicBezTo>
                    <a:cubicBezTo>
                      <a:pt x="1540" y="316"/>
                      <a:pt x="1541" y="317"/>
                      <a:pt x="1542" y="316"/>
                    </a:cubicBezTo>
                    <a:cubicBezTo>
                      <a:pt x="1544" y="316"/>
                      <a:pt x="1544" y="314"/>
                      <a:pt x="1544" y="313"/>
                    </a:cubicBezTo>
                    <a:cubicBezTo>
                      <a:pt x="1542" y="308"/>
                      <a:pt x="1539" y="304"/>
                      <a:pt x="1537" y="299"/>
                    </a:cubicBezTo>
                    <a:cubicBezTo>
                      <a:pt x="1536" y="298"/>
                      <a:pt x="1535" y="298"/>
                      <a:pt x="1533" y="299"/>
                    </a:cubicBezTo>
                    <a:cubicBezTo>
                      <a:pt x="1532" y="299"/>
                      <a:pt x="1532" y="301"/>
                      <a:pt x="1533" y="302"/>
                    </a:cubicBezTo>
                    <a:close/>
                    <a:moveTo>
                      <a:pt x="1514" y="279"/>
                    </a:moveTo>
                    <a:cubicBezTo>
                      <a:pt x="1518" y="282"/>
                      <a:pt x="1521" y="286"/>
                      <a:pt x="1524" y="290"/>
                    </a:cubicBezTo>
                    <a:cubicBezTo>
                      <a:pt x="1525" y="291"/>
                      <a:pt x="1527" y="291"/>
                      <a:pt x="1528" y="290"/>
                    </a:cubicBezTo>
                    <a:cubicBezTo>
                      <a:pt x="1529" y="289"/>
                      <a:pt x="1529" y="288"/>
                      <a:pt x="1528" y="287"/>
                    </a:cubicBezTo>
                    <a:cubicBezTo>
                      <a:pt x="1525" y="283"/>
                      <a:pt x="1522" y="279"/>
                      <a:pt x="1518" y="275"/>
                    </a:cubicBezTo>
                    <a:cubicBezTo>
                      <a:pt x="1517" y="275"/>
                      <a:pt x="1515" y="275"/>
                      <a:pt x="1514" y="276"/>
                    </a:cubicBezTo>
                    <a:cubicBezTo>
                      <a:pt x="1513" y="277"/>
                      <a:pt x="1513" y="278"/>
                      <a:pt x="1514" y="279"/>
                    </a:cubicBezTo>
                    <a:close/>
                    <a:moveTo>
                      <a:pt x="1490" y="263"/>
                    </a:moveTo>
                    <a:cubicBezTo>
                      <a:pt x="1495" y="265"/>
                      <a:pt x="1499" y="267"/>
                      <a:pt x="1503" y="270"/>
                    </a:cubicBezTo>
                    <a:cubicBezTo>
                      <a:pt x="1504" y="271"/>
                      <a:pt x="1506" y="270"/>
                      <a:pt x="1507" y="269"/>
                    </a:cubicBezTo>
                    <a:cubicBezTo>
                      <a:pt x="1507" y="268"/>
                      <a:pt x="1507" y="267"/>
                      <a:pt x="1506" y="266"/>
                    </a:cubicBezTo>
                    <a:cubicBezTo>
                      <a:pt x="1502" y="263"/>
                      <a:pt x="1497" y="260"/>
                      <a:pt x="1492" y="258"/>
                    </a:cubicBezTo>
                    <a:cubicBezTo>
                      <a:pt x="1491" y="258"/>
                      <a:pt x="1490" y="258"/>
                      <a:pt x="1489" y="260"/>
                    </a:cubicBezTo>
                    <a:cubicBezTo>
                      <a:pt x="1489" y="261"/>
                      <a:pt x="1489" y="262"/>
                      <a:pt x="1490" y="263"/>
                    </a:cubicBezTo>
                    <a:close/>
                    <a:moveTo>
                      <a:pt x="1462" y="257"/>
                    </a:moveTo>
                    <a:cubicBezTo>
                      <a:pt x="1463" y="257"/>
                      <a:pt x="1463" y="257"/>
                      <a:pt x="1463" y="257"/>
                    </a:cubicBezTo>
                    <a:cubicBezTo>
                      <a:pt x="1468" y="257"/>
                      <a:pt x="1472" y="258"/>
                      <a:pt x="1477" y="259"/>
                    </a:cubicBezTo>
                    <a:cubicBezTo>
                      <a:pt x="1478" y="259"/>
                      <a:pt x="1479" y="258"/>
                      <a:pt x="1480" y="257"/>
                    </a:cubicBezTo>
                    <a:cubicBezTo>
                      <a:pt x="1480" y="255"/>
                      <a:pt x="1479" y="254"/>
                      <a:pt x="1478" y="254"/>
                    </a:cubicBezTo>
                    <a:cubicBezTo>
                      <a:pt x="1473" y="253"/>
                      <a:pt x="1468" y="252"/>
                      <a:pt x="1463" y="252"/>
                    </a:cubicBezTo>
                    <a:cubicBezTo>
                      <a:pt x="1463" y="252"/>
                      <a:pt x="1463" y="252"/>
                      <a:pt x="1462" y="252"/>
                    </a:cubicBezTo>
                    <a:cubicBezTo>
                      <a:pt x="1461" y="252"/>
                      <a:pt x="1460" y="253"/>
                      <a:pt x="1460" y="255"/>
                    </a:cubicBezTo>
                    <a:cubicBezTo>
                      <a:pt x="1460" y="256"/>
                      <a:pt x="1461" y="257"/>
                      <a:pt x="1462" y="257"/>
                    </a:cubicBezTo>
                    <a:close/>
                    <a:moveTo>
                      <a:pt x="1443" y="244"/>
                    </a:moveTo>
                    <a:cubicBezTo>
                      <a:pt x="1443" y="246"/>
                      <a:pt x="1443" y="247"/>
                      <a:pt x="1443" y="249"/>
                    </a:cubicBezTo>
                    <a:cubicBezTo>
                      <a:pt x="1443" y="251"/>
                      <a:pt x="1443" y="254"/>
                      <a:pt x="1443" y="257"/>
                    </a:cubicBezTo>
                    <a:cubicBezTo>
                      <a:pt x="1443" y="258"/>
                      <a:pt x="1443" y="258"/>
                      <a:pt x="1444" y="259"/>
                    </a:cubicBezTo>
                    <a:cubicBezTo>
                      <a:pt x="1444" y="260"/>
                      <a:pt x="1445" y="260"/>
                      <a:pt x="1446" y="259"/>
                    </a:cubicBezTo>
                    <a:cubicBezTo>
                      <a:pt x="1447" y="259"/>
                      <a:pt x="1447" y="259"/>
                      <a:pt x="1448" y="259"/>
                    </a:cubicBezTo>
                    <a:cubicBezTo>
                      <a:pt x="1449" y="259"/>
                      <a:pt x="1450" y="257"/>
                      <a:pt x="1450" y="256"/>
                    </a:cubicBezTo>
                    <a:cubicBezTo>
                      <a:pt x="1449" y="255"/>
                      <a:pt x="1448" y="254"/>
                      <a:pt x="1447" y="254"/>
                    </a:cubicBezTo>
                    <a:cubicBezTo>
                      <a:pt x="1446" y="254"/>
                      <a:pt x="1445" y="254"/>
                      <a:pt x="1445" y="255"/>
                    </a:cubicBezTo>
                    <a:cubicBezTo>
                      <a:pt x="1445" y="257"/>
                      <a:pt x="1445" y="257"/>
                      <a:pt x="1445" y="257"/>
                    </a:cubicBezTo>
                    <a:cubicBezTo>
                      <a:pt x="1448" y="257"/>
                      <a:pt x="1448" y="257"/>
                      <a:pt x="1448" y="257"/>
                    </a:cubicBezTo>
                    <a:cubicBezTo>
                      <a:pt x="1448" y="254"/>
                      <a:pt x="1448" y="252"/>
                      <a:pt x="1448" y="249"/>
                    </a:cubicBezTo>
                    <a:cubicBezTo>
                      <a:pt x="1448" y="247"/>
                      <a:pt x="1448" y="246"/>
                      <a:pt x="1448" y="244"/>
                    </a:cubicBezTo>
                    <a:cubicBezTo>
                      <a:pt x="1448" y="243"/>
                      <a:pt x="1447" y="242"/>
                      <a:pt x="1445" y="242"/>
                    </a:cubicBezTo>
                    <a:cubicBezTo>
                      <a:pt x="1444" y="242"/>
                      <a:pt x="1443" y="243"/>
                      <a:pt x="1443" y="244"/>
                    </a:cubicBezTo>
                    <a:close/>
                    <a:moveTo>
                      <a:pt x="1439" y="215"/>
                    </a:moveTo>
                    <a:cubicBezTo>
                      <a:pt x="1440" y="220"/>
                      <a:pt x="1441" y="225"/>
                      <a:pt x="1442" y="230"/>
                    </a:cubicBezTo>
                    <a:cubicBezTo>
                      <a:pt x="1442" y="231"/>
                      <a:pt x="1443" y="232"/>
                      <a:pt x="1445" y="232"/>
                    </a:cubicBezTo>
                    <a:cubicBezTo>
                      <a:pt x="1446" y="232"/>
                      <a:pt x="1447" y="230"/>
                      <a:pt x="1447" y="229"/>
                    </a:cubicBezTo>
                    <a:cubicBezTo>
                      <a:pt x="1446" y="224"/>
                      <a:pt x="1445" y="219"/>
                      <a:pt x="1444" y="214"/>
                    </a:cubicBezTo>
                    <a:cubicBezTo>
                      <a:pt x="1444" y="213"/>
                      <a:pt x="1442" y="212"/>
                      <a:pt x="1441" y="212"/>
                    </a:cubicBezTo>
                    <a:cubicBezTo>
                      <a:pt x="1440" y="212"/>
                      <a:pt x="1439" y="214"/>
                      <a:pt x="1439" y="215"/>
                    </a:cubicBezTo>
                    <a:close/>
                    <a:moveTo>
                      <a:pt x="1430" y="187"/>
                    </a:moveTo>
                    <a:cubicBezTo>
                      <a:pt x="1432" y="192"/>
                      <a:pt x="1434" y="196"/>
                      <a:pt x="1435" y="201"/>
                    </a:cubicBezTo>
                    <a:cubicBezTo>
                      <a:pt x="1436" y="202"/>
                      <a:pt x="1437" y="203"/>
                      <a:pt x="1438" y="203"/>
                    </a:cubicBezTo>
                    <a:cubicBezTo>
                      <a:pt x="1440" y="202"/>
                      <a:pt x="1441" y="201"/>
                      <a:pt x="1440" y="199"/>
                    </a:cubicBezTo>
                    <a:cubicBezTo>
                      <a:pt x="1439" y="195"/>
                      <a:pt x="1437" y="190"/>
                      <a:pt x="1435" y="185"/>
                    </a:cubicBezTo>
                    <a:cubicBezTo>
                      <a:pt x="1435" y="184"/>
                      <a:pt x="1433" y="183"/>
                      <a:pt x="1432" y="184"/>
                    </a:cubicBezTo>
                    <a:cubicBezTo>
                      <a:pt x="1431" y="184"/>
                      <a:pt x="1430" y="186"/>
                      <a:pt x="1430" y="187"/>
                    </a:cubicBezTo>
                    <a:close/>
                    <a:moveTo>
                      <a:pt x="1418" y="160"/>
                    </a:moveTo>
                    <a:cubicBezTo>
                      <a:pt x="1420" y="165"/>
                      <a:pt x="1422" y="169"/>
                      <a:pt x="1424" y="173"/>
                    </a:cubicBezTo>
                    <a:cubicBezTo>
                      <a:pt x="1425" y="175"/>
                      <a:pt x="1427" y="175"/>
                      <a:pt x="1428" y="175"/>
                    </a:cubicBezTo>
                    <a:cubicBezTo>
                      <a:pt x="1429" y="174"/>
                      <a:pt x="1430" y="172"/>
                      <a:pt x="1429" y="171"/>
                    </a:cubicBezTo>
                    <a:cubicBezTo>
                      <a:pt x="1427" y="167"/>
                      <a:pt x="1424" y="162"/>
                      <a:pt x="1422" y="158"/>
                    </a:cubicBezTo>
                    <a:cubicBezTo>
                      <a:pt x="1421" y="157"/>
                      <a:pt x="1420" y="156"/>
                      <a:pt x="1419" y="157"/>
                    </a:cubicBezTo>
                    <a:cubicBezTo>
                      <a:pt x="1417" y="157"/>
                      <a:pt x="1417" y="159"/>
                      <a:pt x="1418" y="160"/>
                    </a:cubicBezTo>
                    <a:close/>
                    <a:moveTo>
                      <a:pt x="1402" y="135"/>
                    </a:moveTo>
                    <a:cubicBezTo>
                      <a:pt x="1405" y="139"/>
                      <a:pt x="1407" y="143"/>
                      <a:pt x="1410" y="147"/>
                    </a:cubicBezTo>
                    <a:cubicBezTo>
                      <a:pt x="1411" y="149"/>
                      <a:pt x="1412" y="149"/>
                      <a:pt x="1413" y="148"/>
                    </a:cubicBezTo>
                    <a:cubicBezTo>
                      <a:pt x="1415" y="147"/>
                      <a:pt x="1415" y="146"/>
                      <a:pt x="1414" y="145"/>
                    </a:cubicBezTo>
                    <a:cubicBezTo>
                      <a:pt x="1412" y="140"/>
                      <a:pt x="1409" y="136"/>
                      <a:pt x="1406" y="132"/>
                    </a:cubicBezTo>
                    <a:cubicBezTo>
                      <a:pt x="1405" y="131"/>
                      <a:pt x="1404" y="131"/>
                      <a:pt x="1402" y="132"/>
                    </a:cubicBezTo>
                    <a:cubicBezTo>
                      <a:pt x="1401" y="132"/>
                      <a:pt x="1401" y="134"/>
                      <a:pt x="1402" y="135"/>
                    </a:cubicBezTo>
                    <a:close/>
                    <a:moveTo>
                      <a:pt x="1384" y="111"/>
                    </a:moveTo>
                    <a:cubicBezTo>
                      <a:pt x="1386" y="114"/>
                      <a:pt x="1388" y="117"/>
                      <a:pt x="1391" y="120"/>
                    </a:cubicBezTo>
                    <a:cubicBezTo>
                      <a:pt x="1391" y="121"/>
                      <a:pt x="1392" y="122"/>
                      <a:pt x="1393" y="123"/>
                    </a:cubicBezTo>
                    <a:cubicBezTo>
                      <a:pt x="1394" y="124"/>
                      <a:pt x="1395" y="124"/>
                      <a:pt x="1396" y="123"/>
                    </a:cubicBezTo>
                    <a:cubicBezTo>
                      <a:pt x="1398" y="123"/>
                      <a:pt x="1398" y="121"/>
                      <a:pt x="1397" y="120"/>
                    </a:cubicBezTo>
                    <a:cubicBezTo>
                      <a:pt x="1396" y="119"/>
                      <a:pt x="1395" y="118"/>
                      <a:pt x="1395" y="117"/>
                    </a:cubicBezTo>
                    <a:cubicBezTo>
                      <a:pt x="1392" y="114"/>
                      <a:pt x="1390" y="111"/>
                      <a:pt x="1388" y="108"/>
                    </a:cubicBezTo>
                    <a:cubicBezTo>
                      <a:pt x="1387" y="107"/>
                      <a:pt x="1385" y="107"/>
                      <a:pt x="1384" y="108"/>
                    </a:cubicBezTo>
                    <a:cubicBezTo>
                      <a:pt x="1383" y="109"/>
                      <a:pt x="1383" y="110"/>
                      <a:pt x="1384" y="111"/>
                    </a:cubicBezTo>
                    <a:close/>
                    <a:moveTo>
                      <a:pt x="1364" y="90"/>
                    </a:moveTo>
                    <a:cubicBezTo>
                      <a:pt x="1367" y="93"/>
                      <a:pt x="1371" y="96"/>
                      <a:pt x="1374" y="100"/>
                    </a:cubicBezTo>
                    <a:cubicBezTo>
                      <a:pt x="1375" y="101"/>
                      <a:pt x="1376" y="101"/>
                      <a:pt x="1377" y="100"/>
                    </a:cubicBezTo>
                    <a:cubicBezTo>
                      <a:pt x="1379" y="99"/>
                      <a:pt x="1379" y="98"/>
                      <a:pt x="1378" y="97"/>
                    </a:cubicBezTo>
                    <a:cubicBezTo>
                      <a:pt x="1374" y="93"/>
                      <a:pt x="1371" y="89"/>
                      <a:pt x="1367" y="86"/>
                    </a:cubicBezTo>
                    <a:cubicBezTo>
                      <a:pt x="1366" y="85"/>
                      <a:pt x="1364" y="85"/>
                      <a:pt x="1363" y="86"/>
                    </a:cubicBezTo>
                    <a:cubicBezTo>
                      <a:pt x="1363" y="87"/>
                      <a:pt x="1363" y="89"/>
                      <a:pt x="1364" y="90"/>
                    </a:cubicBezTo>
                    <a:close/>
                    <a:moveTo>
                      <a:pt x="1341" y="71"/>
                    </a:moveTo>
                    <a:cubicBezTo>
                      <a:pt x="1345" y="74"/>
                      <a:pt x="1349" y="77"/>
                      <a:pt x="1352" y="80"/>
                    </a:cubicBezTo>
                    <a:cubicBezTo>
                      <a:pt x="1354" y="81"/>
                      <a:pt x="1355" y="80"/>
                      <a:pt x="1356" y="79"/>
                    </a:cubicBezTo>
                    <a:cubicBezTo>
                      <a:pt x="1357" y="78"/>
                      <a:pt x="1357" y="77"/>
                      <a:pt x="1356" y="76"/>
                    </a:cubicBezTo>
                    <a:cubicBezTo>
                      <a:pt x="1352" y="73"/>
                      <a:pt x="1348" y="70"/>
                      <a:pt x="1343" y="67"/>
                    </a:cubicBezTo>
                    <a:cubicBezTo>
                      <a:pt x="1342" y="66"/>
                      <a:pt x="1341" y="66"/>
                      <a:pt x="1340" y="67"/>
                    </a:cubicBezTo>
                    <a:cubicBezTo>
                      <a:pt x="1339" y="69"/>
                      <a:pt x="1339" y="70"/>
                      <a:pt x="1341" y="71"/>
                    </a:cubicBezTo>
                    <a:close/>
                    <a:moveTo>
                      <a:pt x="1315" y="56"/>
                    </a:moveTo>
                    <a:cubicBezTo>
                      <a:pt x="1319" y="58"/>
                      <a:pt x="1324" y="61"/>
                      <a:pt x="1328" y="63"/>
                    </a:cubicBezTo>
                    <a:cubicBezTo>
                      <a:pt x="1329" y="64"/>
                      <a:pt x="1331" y="63"/>
                      <a:pt x="1332" y="62"/>
                    </a:cubicBezTo>
                    <a:cubicBezTo>
                      <a:pt x="1332" y="61"/>
                      <a:pt x="1332" y="59"/>
                      <a:pt x="1331" y="59"/>
                    </a:cubicBezTo>
                    <a:cubicBezTo>
                      <a:pt x="1326" y="56"/>
                      <a:pt x="1322" y="54"/>
                      <a:pt x="1317" y="52"/>
                    </a:cubicBezTo>
                    <a:cubicBezTo>
                      <a:pt x="1316" y="51"/>
                      <a:pt x="1314" y="52"/>
                      <a:pt x="1314" y="53"/>
                    </a:cubicBezTo>
                    <a:cubicBezTo>
                      <a:pt x="1313" y="54"/>
                      <a:pt x="1314" y="56"/>
                      <a:pt x="1315" y="56"/>
                    </a:cubicBezTo>
                    <a:close/>
                    <a:moveTo>
                      <a:pt x="1287" y="47"/>
                    </a:moveTo>
                    <a:cubicBezTo>
                      <a:pt x="1292" y="48"/>
                      <a:pt x="1297" y="49"/>
                      <a:pt x="1301" y="51"/>
                    </a:cubicBezTo>
                    <a:cubicBezTo>
                      <a:pt x="1303" y="51"/>
                      <a:pt x="1304" y="51"/>
                      <a:pt x="1304" y="49"/>
                    </a:cubicBezTo>
                    <a:cubicBezTo>
                      <a:pt x="1305" y="48"/>
                      <a:pt x="1304" y="47"/>
                      <a:pt x="1303" y="46"/>
                    </a:cubicBezTo>
                    <a:cubicBezTo>
                      <a:pt x="1298" y="45"/>
                      <a:pt x="1293" y="43"/>
                      <a:pt x="1288" y="42"/>
                    </a:cubicBezTo>
                    <a:cubicBezTo>
                      <a:pt x="1287" y="41"/>
                      <a:pt x="1286" y="42"/>
                      <a:pt x="1285" y="44"/>
                    </a:cubicBezTo>
                    <a:cubicBezTo>
                      <a:pt x="1285" y="45"/>
                      <a:pt x="1286" y="46"/>
                      <a:pt x="1287" y="47"/>
                    </a:cubicBezTo>
                    <a:close/>
                    <a:moveTo>
                      <a:pt x="1258" y="41"/>
                    </a:moveTo>
                    <a:cubicBezTo>
                      <a:pt x="1263" y="42"/>
                      <a:pt x="1268" y="42"/>
                      <a:pt x="1273" y="43"/>
                    </a:cubicBezTo>
                    <a:cubicBezTo>
                      <a:pt x="1274" y="44"/>
                      <a:pt x="1275" y="43"/>
                      <a:pt x="1276" y="41"/>
                    </a:cubicBezTo>
                    <a:cubicBezTo>
                      <a:pt x="1276" y="40"/>
                      <a:pt x="1275" y="39"/>
                      <a:pt x="1274" y="38"/>
                    </a:cubicBezTo>
                    <a:cubicBezTo>
                      <a:pt x="1269" y="37"/>
                      <a:pt x="1264" y="37"/>
                      <a:pt x="1259" y="36"/>
                    </a:cubicBezTo>
                    <a:cubicBezTo>
                      <a:pt x="1257" y="36"/>
                      <a:pt x="1256" y="37"/>
                      <a:pt x="1256" y="38"/>
                    </a:cubicBezTo>
                    <a:cubicBezTo>
                      <a:pt x="1256" y="39"/>
                      <a:pt x="1257" y="41"/>
                      <a:pt x="1258" y="41"/>
                    </a:cubicBezTo>
                    <a:close/>
                    <a:moveTo>
                      <a:pt x="1228" y="38"/>
                    </a:moveTo>
                    <a:cubicBezTo>
                      <a:pt x="1233" y="39"/>
                      <a:pt x="1238" y="39"/>
                      <a:pt x="1243" y="39"/>
                    </a:cubicBezTo>
                    <a:cubicBezTo>
                      <a:pt x="1245" y="39"/>
                      <a:pt x="1246" y="38"/>
                      <a:pt x="1246" y="37"/>
                    </a:cubicBezTo>
                    <a:cubicBezTo>
                      <a:pt x="1246" y="36"/>
                      <a:pt x="1245" y="34"/>
                      <a:pt x="1244" y="34"/>
                    </a:cubicBezTo>
                    <a:cubicBezTo>
                      <a:pt x="1239" y="34"/>
                      <a:pt x="1234" y="34"/>
                      <a:pt x="1229" y="33"/>
                    </a:cubicBezTo>
                    <a:cubicBezTo>
                      <a:pt x="1227" y="33"/>
                      <a:pt x="1226" y="34"/>
                      <a:pt x="1226" y="36"/>
                    </a:cubicBezTo>
                    <a:cubicBezTo>
                      <a:pt x="1226" y="37"/>
                      <a:pt x="1227" y="38"/>
                      <a:pt x="1228" y="38"/>
                    </a:cubicBezTo>
                    <a:close/>
                    <a:moveTo>
                      <a:pt x="1199" y="38"/>
                    </a:moveTo>
                    <a:cubicBezTo>
                      <a:pt x="1204" y="38"/>
                      <a:pt x="1209" y="38"/>
                      <a:pt x="1213" y="38"/>
                    </a:cubicBezTo>
                    <a:cubicBezTo>
                      <a:pt x="1215" y="38"/>
                      <a:pt x="1216" y="37"/>
                      <a:pt x="1216" y="36"/>
                    </a:cubicBezTo>
                    <a:cubicBezTo>
                      <a:pt x="1216" y="34"/>
                      <a:pt x="1215" y="33"/>
                      <a:pt x="1213" y="33"/>
                    </a:cubicBezTo>
                    <a:cubicBezTo>
                      <a:pt x="1208" y="33"/>
                      <a:pt x="1203" y="33"/>
                      <a:pt x="1198" y="33"/>
                    </a:cubicBezTo>
                    <a:cubicBezTo>
                      <a:pt x="1197" y="34"/>
                      <a:pt x="1196" y="35"/>
                      <a:pt x="1196" y="36"/>
                    </a:cubicBezTo>
                    <a:cubicBezTo>
                      <a:pt x="1196" y="37"/>
                      <a:pt x="1197" y="39"/>
                      <a:pt x="1199" y="38"/>
                    </a:cubicBezTo>
                    <a:close/>
                    <a:moveTo>
                      <a:pt x="1169" y="41"/>
                    </a:moveTo>
                    <a:cubicBezTo>
                      <a:pt x="1174" y="40"/>
                      <a:pt x="1179" y="40"/>
                      <a:pt x="1184" y="39"/>
                    </a:cubicBezTo>
                    <a:cubicBezTo>
                      <a:pt x="1185" y="39"/>
                      <a:pt x="1186" y="38"/>
                      <a:pt x="1186" y="37"/>
                    </a:cubicBezTo>
                    <a:cubicBezTo>
                      <a:pt x="1186" y="35"/>
                      <a:pt x="1185" y="34"/>
                      <a:pt x="1183" y="34"/>
                    </a:cubicBezTo>
                    <a:cubicBezTo>
                      <a:pt x="1178" y="35"/>
                      <a:pt x="1173" y="35"/>
                      <a:pt x="1168" y="36"/>
                    </a:cubicBezTo>
                    <a:cubicBezTo>
                      <a:pt x="1167" y="36"/>
                      <a:pt x="1166" y="37"/>
                      <a:pt x="1166" y="38"/>
                    </a:cubicBezTo>
                    <a:cubicBezTo>
                      <a:pt x="1166" y="40"/>
                      <a:pt x="1167" y="41"/>
                      <a:pt x="1169" y="41"/>
                    </a:cubicBezTo>
                    <a:close/>
                    <a:moveTo>
                      <a:pt x="1139" y="45"/>
                    </a:moveTo>
                    <a:cubicBezTo>
                      <a:pt x="1144" y="44"/>
                      <a:pt x="1149" y="43"/>
                      <a:pt x="1154" y="42"/>
                    </a:cubicBezTo>
                    <a:cubicBezTo>
                      <a:pt x="1155" y="42"/>
                      <a:pt x="1156" y="41"/>
                      <a:pt x="1156" y="40"/>
                    </a:cubicBezTo>
                    <a:cubicBezTo>
                      <a:pt x="1156" y="38"/>
                      <a:pt x="1155" y="37"/>
                      <a:pt x="1153" y="37"/>
                    </a:cubicBezTo>
                    <a:cubicBezTo>
                      <a:pt x="1148" y="38"/>
                      <a:pt x="1143" y="39"/>
                      <a:pt x="1138" y="40"/>
                    </a:cubicBezTo>
                    <a:cubicBezTo>
                      <a:pt x="1137" y="40"/>
                      <a:pt x="1136" y="41"/>
                      <a:pt x="1136" y="43"/>
                    </a:cubicBezTo>
                    <a:cubicBezTo>
                      <a:pt x="1136" y="44"/>
                      <a:pt x="1138" y="45"/>
                      <a:pt x="1139" y="45"/>
                    </a:cubicBezTo>
                    <a:close/>
                    <a:moveTo>
                      <a:pt x="1110" y="51"/>
                    </a:moveTo>
                    <a:cubicBezTo>
                      <a:pt x="1115" y="50"/>
                      <a:pt x="1120" y="48"/>
                      <a:pt x="1124" y="47"/>
                    </a:cubicBezTo>
                    <a:cubicBezTo>
                      <a:pt x="1126" y="47"/>
                      <a:pt x="1127" y="46"/>
                      <a:pt x="1126" y="45"/>
                    </a:cubicBezTo>
                    <a:cubicBezTo>
                      <a:pt x="1126" y="43"/>
                      <a:pt x="1125" y="42"/>
                      <a:pt x="1123" y="43"/>
                    </a:cubicBezTo>
                    <a:cubicBezTo>
                      <a:pt x="1119" y="44"/>
                      <a:pt x="1114" y="45"/>
                      <a:pt x="1109" y="46"/>
                    </a:cubicBezTo>
                    <a:cubicBezTo>
                      <a:pt x="1107" y="46"/>
                      <a:pt x="1107" y="48"/>
                      <a:pt x="1107" y="49"/>
                    </a:cubicBezTo>
                    <a:cubicBezTo>
                      <a:pt x="1107" y="50"/>
                      <a:pt x="1109" y="51"/>
                      <a:pt x="1110" y="51"/>
                    </a:cubicBezTo>
                    <a:close/>
                    <a:moveTo>
                      <a:pt x="1081" y="59"/>
                    </a:moveTo>
                    <a:cubicBezTo>
                      <a:pt x="1086" y="57"/>
                      <a:pt x="1091" y="56"/>
                      <a:pt x="1095" y="54"/>
                    </a:cubicBezTo>
                    <a:cubicBezTo>
                      <a:pt x="1097" y="54"/>
                      <a:pt x="1098" y="53"/>
                      <a:pt x="1097" y="51"/>
                    </a:cubicBezTo>
                    <a:cubicBezTo>
                      <a:pt x="1097" y="50"/>
                      <a:pt x="1095" y="49"/>
                      <a:pt x="1094" y="50"/>
                    </a:cubicBezTo>
                    <a:cubicBezTo>
                      <a:pt x="1089" y="51"/>
                      <a:pt x="1084" y="52"/>
                      <a:pt x="1080" y="54"/>
                    </a:cubicBezTo>
                    <a:cubicBezTo>
                      <a:pt x="1078" y="54"/>
                      <a:pt x="1078" y="56"/>
                      <a:pt x="1078" y="57"/>
                    </a:cubicBezTo>
                    <a:cubicBezTo>
                      <a:pt x="1078" y="58"/>
                      <a:pt x="1080" y="59"/>
                      <a:pt x="1081" y="59"/>
                    </a:cubicBezTo>
                    <a:close/>
                    <a:moveTo>
                      <a:pt x="1053" y="69"/>
                    </a:moveTo>
                    <a:cubicBezTo>
                      <a:pt x="1058" y="67"/>
                      <a:pt x="1062" y="65"/>
                      <a:pt x="1067" y="63"/>
                    </a:cubicBezTo>
                    <a:cubicBezTo>
                      <a:pt x="1068" y="63"/>
                      <a:pt x="1069" y="62"/>
                      <a:pt x="1068" y="60"/>
                    </a:cubicBezTo>
                    <a:cubicBezTo>
                      <a:pt x="1068" y="59"/>
                      <a:pt x="1067" y="58"/>
                      <a:pt x="1065" y="59"/>
                    </a:cubicBezTo>
                    <a:cubicBezTo>
                      <a:pt x="1061" y="60"/>
                      <a:pt x="1056" y="62"/>
                      <a:pt x="1051" y="64"/>
                    </a:cubicBezTo>
                    <a:cubicBezTo>
                      <a:pt x="1050" y="65"/>
                      <a:pt x="1049" y="66"/>
                      <a:pt x="1050" y="67"/>
                    </a:cubicBezTo>
                    <a:cubicBezTo>
                      <a:pt x="1050" y="69"/>
                      <a:pt x="1052" y="69"/>
                      <a:pt x="1053" y="69"/>
                    </a:cubicBezTo>
                    <a:close/>
                    <a:moveTo>
                      <a:pt x="1026" y="81"/>
                    </a:moveTo>
                    <a:cubicBezTo>
                      <a:pt x="1030" y="79"/>
                      <a:pt x="1035" y="77"/>
                      <a:pt x="1039" y="75"/>
                    </a:cubicBezTo>
                    <a:cubicBezTo>
                      <a:pt x="1041" y="74"/>
                      <a:pt x="1041" y="73"/>
                      <a:pt x="1041" y="71"/>
                    </a:cubicBezTo>
                    <a:cubicBezTo>
                      <a:pt x="1040" y="70"/>
                      <a:pt x="1039" y="70"/>
                      <a:pt x="1037" y="70"/>
                    </a:cubicBezTo>
                    <a:cubicBezTo>
                      <a:pt x="1033" y="72"/>
                      <a:pt x="1028" y="74"/>
                      <a:pt x="1024" y="77"/>
                    </a:cubicBezTo>
                    <a:cubicBezTo>
                      <a:pt x="1022" y="77"/>
                      <a:pt x="1022" y="79"/>
                      <a:pt x="1023" y="80"/>
                    </a:cubicBezTo>
                    <a:cubicBezTo>
                      <a:pt x="1023" y="81"/>
                      <a:pt x="1025" y="82"/>
                      <a:pt x="1026" y="81"/>
                    </a:cubicBezTo>
                    <a:close/>
                    <a:moveTo>
                      <a:pt x="1000" y="96"/>
                    </a:moveTo>
                    <a:cubicBezTo>
                      <a:pt x="1004" y="94"/>
                      <a:pt x="1009" y="91"/>
                      <a:pt x="1013" y="88"/>
                    </a:cubicBezTo>
                    <a:cubicBezTo>
                      <a:pt x="1014" y="88"/>
                      <a:pt x="1015" y="86"/>
                      <a:pt x="1014" y="85"/>
                    </a:cubicBezTo>
                    <a:cubicBezTo>
                      <a:pt x="1013" y="84"/>
                      <a:pt x="1012" y="83"/>
                      <a:pt x="1010" y="84"/>
                    </a:cubicBezTo>
                    <a:cubicBezTo>
                      <a:pt x="1006" y="87"/>
                      <a:pt x="1002" y="89"/>
                      <a:pt x="998" y="92"/>
                    </a:cubicBezTo>
                    <a:cubicBezTo>
                      <a:pt x="996" y="93"/>
                      <a:pt x="996" y="94"/>
                      <a:pt x="997" y="96"/>
                    </a:cubicBezTo>
                    <a:cubicBezTo>
                      <a:pt x="998" y="97"/>
                      <a:pt x="999" y="97"/>
                      <a:pt x="1000" y="96"/>
                    </a:cubicBezTo>
                    <a:close/>
                    <a:moveTo>
                      <a:pt x="977" y="114"/>
                    </a:moveTo>
                    <a:cubicBezTo>
                      <a:pt x="981" y="111"/>
                      <a:pt x="984" y="108"/>
                      <a:pt x="988" y="105"/>
                    </a:cubicBezTo>
                    <a:cubicBezTo>
                      <a:pt x="989" y="104"/>
                      <a:pt x="990" y="102"/>
                      <a:pt x="989" y="101"/>
                    </a:cubicBezTo>
                    <a:cubicBezTo>
                      <a:pt x="988" y="100"/>
                      <a:pt x="986" y="100"/>
                      <a:pt x="985" y="101"/>
                    </a:cubicBezTo>
                    <a:cubicBezTo>
                      <a:pt x="981" y="104"/>
                      <a:pt x="977" y="107"/>
                      <a:pt x="974" y="111"/>
                    </a:cubicBezTo>
                    <a:cubicBezTo>
                      <a:pt x="973" y="111"/>
                      <a:pt x="972" y="113"/>
                      <a:pt x="973" y="114"/>
                    </a:cubicBezTo>
                    <a:cubicBezTo>
                      <a:pt x="974" y="115"/>
                      <a:pt x="976" y="115"/>
                      <a:pt x="977" y="114"/>
                    </a:cubicBezTo>
                    <a:close/>
                    <a:moveTo>
                      <a:pt x="956" y="136"/>
                    </a:moveTo>
                    <a:cubicBezTo>
                      <a:pt x="960" y="132"/>
                      <a:pt x="963" y="128"/>
                      <a:pt x="966" y="125"/>
                    </a:cubicBezTo>
                    <a:cubicBezTo>
                      <a:pt x="967" y="124"/>
                      <a:pt x="967" y="122"/>
                      <a:pt x="966" y="121"/>
                    </a:cubicBezTo>
                    <a:cubicBezTo>
                      <a:pt x="965" y="120"/>
                      <a:pt x="964" y="120"/>
                      <a:pt x="963" y="121"/>
                    </a:cubicBezTo>
                    <a:cubicBezTo>
                      <a:pt x="959" y="125"/>
                      <a:pt x="956" y="129"/>
                      <a:pt x="953" y="133"/>
                    </a:cubicBezTo>
                    <a:cubicBezTo>
                      <a:pt x="952" y="134"/>
                      <a:pt x="952" y="135"/>
                      <a:pt x="953" y="136"/>
                    </a:cubicBezTo>
                    <a:cubicBezTo>
                      <a:pt x="954" y="137"/>
                      <a:pt x="956" y="137"/>
                      <a:pt x="956" y="136"/>
                    </a:cubicBezTo>
                    <a:close/>
                    <a:moveTo>
                      <a:pt x="940" y="160"/>
                    </a:moveTo>
                    <a:cubicBezTo>
                      <a:pt x="943" y="156"/>
                      <a:pt x="945" y="152"/>
                      <a:pt x="948" y="148"/>
                    </a:cubicBezTo>
                    <a:cubicBezTo>
                      <a:pt x="949" y="146"/>
                      <a:pt x="948" y="145"/>
                      <a:pt x="947" y="144"/>
                    </a:cubicBezTo>
                    <a:cubicBezTo>
                      <a:pt x="946" y="143"/>
                      <a:pt x="944" y="144"/>
                      <a:pt x="944" y="145"/>
                    </a:cubicBezTo>
                    <a:cubicBezTo>
                      <a:pt x="941" y="149"/>
                      <a:pt x="938" y="153"/>
                      <a:pt x="936" y="158"/>
                    </a:cubicBezTo>
                    <a:cubicBezTo>
                      <a:pt x="935" y="159"/>
                      <a:pt x="936" y="161"/>
                      <a:pt x="937" y="161"/>
                    </a:cubicBezTo>
                    <a:cubicBezTo>
                      <a:pt x="938" y="162"/>
                      <a:pt x="940" y="161"/>
                      <a:pt x="940" y="160"/>
                    </a:cubicBezTo>
                    <a:close/>
                    <a:moveTo>
                      <a:pt x="930" y="188"/>
                    </a:moveTo>
                    <a:cubicBezTo>
                      <a:pt x="931" y="183"/>
                      <a:pt x="933" y="178"/>
                      <a:pt x="934" y="174"/>
                    </a:cubicBezTo>
                    <a:cubicBezTo>
                      <a:pt x="935" y="172"/>
                      <a:pt x="934" y="171"/>
                      <a:pt x="933" y="170"/>
                    </a:cubicBezTo>
                    <a:cubicBezTo>
                      <a:pt x="932" y="170"/>
                      <a:pt x="930" y="171"/>
                      <a:pt x="930" y="172"/>
                    </a:cubicBezTo>
                    <a:cubicBezTo>
                      <a:pt x="928" y="177"/>
                      <a:pt x="926" y="181"/>
                      <a:pt x="925" y="186"/>
                    </a:cubicBezTo>
                    <a:cubicBezTo>
                      <a:pt x="925" y="188"/>
                      <a:pt x="925" y="189"/>
                      <a:pt x="927" y="189"/>
                    </a:cubicBezTo>
                    <a:cubicBezTo>
                      <a:pt x="928" y="190"/>
                      <a:pt x="929" y="189"/>
                      <a:pt x="930" y="188"/>
                    </a:cubicBezTo>
                    <a:close/>
                    <a:moveTo>
                      <a:pt x="925" y="217"/>
                    </a:moveTo>
                    <a:cubicBezTo>
                      <a:pt x="925" y="212"/>
                      <a:pt x="926" y="207"/>
                      <a:pt x="927" y="202"/>
                    </a:cubicBezTo>
                    <a:cubicBezTo>
                      <a:pt x="927" y="201"/>
                      <a:pt x="926" y="199"/>
                      <a:pt x="925" y="199"/>
                    </a:cubicBezTo>
                    <a:cubicBezTo>
                      <a:pt x="923" y="199"/>
                      <a:pt x="922" y="200"/>
                      <a:pt x="922" y="201"/>
                    </a:cubicBezTo>
                    <a:cubicBezTo>
                      <a:pt x="921" y="206"/>
                      <a:pt x="920" y="211"/>
                      <a:pt x="920" y="216"/>
                    </a:cubicBezTo>
                    <a:cubicBezTo>
                      <a:pt x="920" y="218"/>
                      <a:pt x="921" y="219"/>
                      <a:pt x="922" y="219"/>
                    </a:cubicBezTo>
                    <a:cubicBezTo>
                      <a:pt x="924" y="219"/>
                      <a:pt x="925" y="218"/>
                      <a:pt x="925" y="217"/>
                    </a:cubicBezTo>
                    <a:close/>
                    <a:moveTo>
                      <a:pt x="921" y="245"/>
                    </a:moveTo>
                    <a:cubicBezTo>
                      <a:pt x="921" y="245"/>
                      <a:pt x="921" y="246"/>
                      <a:pt x="921" y="246"/>
                    </a:cubicBezTo>
                    <a:cubicBezTo>
                      <a:pt x="922" y="247"/>
                      <a:pt x="923" y="248"/>
                      <a:pt x="924" y="247"/>
                    </a:cubicBezTo>
                    <a:cubicBezTo>
                      <a:pt x="925" y="247"/>
                      <a:pt x="926" y="246"/>
                      <a:pt x="926" y="245"/>
                    </a:cubicBezTo>
                    <a:cubicBezTo>
                      <a:pt x="925" y="240"/>
                      <a:pt x="925" y="236"/>
                      <a:pt x="925" y="231"/>
                    </a:cubicBezTo>
                    <a:cubicBezTo>
                      <a:pt x="925" y="230"/>
                      <a:pt x="924" y="229"/>
                      <a:pt x="922" y="229"/>
                    </a:cubicBezTo>
                    <a:cubicBezTo>
                      <a:pt x="921" y="229"/>
                      <a:pt x="920" y="230"/>
                      <a:pt x="920" y="232"/>
                    </a:cubicBezTo>
                    <a:cubicBezTo>
                      <a:pt x="920" y="236"/>
                      <a:pt x="921" y="241"/>
                      <a:pt x="921" y="245"/>
                    </a:cubicBezTo>
                    <a:cubicBezTo>
                      <a:pt x="924" y="245"/>
                      <a:pt x="924" y="245"/>
                      <a:pt x="924" y="245"/>
                    </a:cubicBezTo>
                    <a:cubicBezTo>
                      <a:pt x="926" y="244"/>
                      <a:pt x="926" y="244"/>
                      <a:pt x="926" y="244"/>
                    </a:cubicBezTo>
                    <a:cubicBezTo>
                      <a:pt x="926" y="243"/>
                      <a:pt x="925" y="243"/>
                      <a:pt x="925" y="243"/>
                    </a:cubicBezTo>
                    <a:cubicBezTo>
                      <a:pt x="924" y="241"/>
                      <a:pt x="923" y="241"/>
                      <a:pt x="922" y="241"/>
                    </a:cubicBezTo>
                    <a:cubicBezTo>
                      <a:pt x="921" y="242"/>
                      <a:pt x="920" y="244"/>
                      <a:pt x="921" y="245"/>
                    </a:cubicBezTo>
                    <a:close/>
                    <a:moveTo>
                      <a:pt x="902" y="223"/>
                    </a:moveTo>
                    <a:cubicBezTo>
                      <a:pt x="906" y="226"/>
                      <a:pt x="910" y="229"/>
                      <a:pt x="913" y="233"/>
                    </a:cubicBezTo>
                    <a:cubicBezTo>
                      <a:pt x="914" y="234"/>
                      <a:pt x="915" y="234"/>
                      <a:pt x="916" y="233"/>
                    </a:cubicBezTo>
                    <a:cubicBezTo>
                      <a:pt x="917" y="232"/>
                      <a:pt x="917" y="231"/>
                      <a:pt x="917" y="230"/>
                    </a:cubicBezTo>
                    <a:cubicBezTo>
                      <a:pt x="913" y="226"/>
                      <a:pt x="910" y="222"/>
                      <a:pt x="906" y="219"/>
                    </a:cubicBezTo>
                    <a:cubicBezTo>
                      <a:pt x="905" y="218"/>
                      <a:pt x="903" y="218"/>
                      <a:pt x="902" y="219"/>
                    </a:cubicBezTo>
                    <a:cubicBezTo>
                      <a:pt x="901" y="220"/>
                      <a:pt x="901" y="222"/>
                      <a:pt x="902" y="223"/>
                    </a:cubicBezTo>
                    <a:close/>
                    <a:moveTo>
                      <a:pt x="877" y="208"/>
                    </a:moveTo>
                    <a:cubicBezTo>
                      <a:pt x="882" y="209"/>
                      <a:pt x="886" y="212"/>
                      <a:pt x="891" y="214"/>
                    </a:cubicBezTo>
                    <a:cubicBezTo>
                      <a:pt x="892" y="215"/>
                      <a:pt x="893" y="214"/>
                      <a:pt x="894" y="213"/>
                    </a:cubicBezTo>
                    <a:cubicBezTo>
                      <a:pt x="895" y="212"/>
                      <a:pt x="894" y="211"/>
                      <a:pt x="893" y="210"/>
                    </a:cubicBezTo>
                    <a:cubicBezTo>
                      <a:pt x="889" y="207"/>
                      <a:pt x="884" y="205"/>
                      <a:pt x="879" y="203"/>
                    </a:cubicBezTo>
                    <a:cubicBezTo>
                      <a:pt x="878" y="202"/>
                      <a:pt x="877" y="203"/>
                      <a:pt x="876" y="204"/>
                    </a:cubicBezTo>
                    <a:cubicBezTo>
                      <a:pt x="876" y="206"/>
                      <a:pt x="876" y="207"/>
                      <a:pt x="877" y="208"/>
                    </a:cubicBezTo>
                    <a:close/>
                    <a:moveTo>
                      <a:pt x="849" y="201"/>
                    </a:moveTo>
                    <a:cubicBezTo>
                      <a:pt x="854" y="201"/>
                      <a:pt x="859" y="202"/>
                      <a:pt x="864" y="203"/>
                    </a:cubicBezTo>
                    <a:cubicBezTo>
                      <a:pt x="865" y="203"/>
                      <a:pt x="866" y="203"/>
                      <a:pt x="867" y="201"/>
                    </a:cubicBezTo>
                    <a:cubicBezTo>
                      <a:pt x="867" y="200"/>
                      <a:pt x="866" y="199"/>
                      <a:pt x="865" y="198"/>
                    </a:cubicBezTo>
                    <a:cubicBezTo>
                      <a:pt x="860" y="197"/>
                      <a:pt x="855" y="196"/>
                      <a:pt x="850" y="196"/>
                    </a:cubicBezTo>
                    <a:cubicBezTo>
                      <a:pt x="848" y="195"/>
                      <a:pt x="847" y="196"/>
                      <a:pt x="847" y="198"/>
                    </a:cubicBezTo>
                    <a:cubicBezTo>
                      <a:pt x="847" y="199"/>
                      <a:pt x="848" y="200"/>
                      <a:pt x="849" y="201"/>
                    </a:cubicBezTo>
                    <a:close/>
                    <a:moveTo>
                      <a:pt x="820" y="203"/>
                    </a:moveTo>
                    <a:cubicBezTo>
                      <a:pt x="825" y="202"/>
                      <a:pt x="830" y="201"/>
                      <a:pt x="835" y="200"/>
                    </a:cubicBezTo>
                    <a:cubicBezTo>
                      <a:pt x="836" y="200"/>
                      <a:pt x="837" y="199"/>
                      <a:pt x="837" y="198"/>
                    </a:cubicBezTo>
                    <a:cubicBezTo>
                      <a:pt x="837" y="196"/>
                      <a:pt x="836" y="195"/>
                      <a:pt x="834" y="195"/>
                    </a:cubicBezTo>
                    <a:cubicBezTo>
                      <a:pt x="829" y="196"/>
                      <a:pt x="824" y="197"/>
                      <a:pt x="819" y="198"/>
                    </a:cubicBezTo>
                    <a:cubicBezTo>
                      <a:pt x="818" y="198"/>
                      <a:pt x="817" y="200"/>
                      <a:pt x="817" y="201"/>
                    </a:cubicBezTo>
                    <a:cubicBezTo>
                      <a:pt x="818" y="202"/>
                      <a:pt x="819" y="203"/>
                      <a:pt x="820" y="203"/>
                    </a:cubicBezTo>
                    <a:close/>
                    <a:moveTo>
                      <a:pt x="795" y="216"/>
                    </a:moveTo>
                    <a:cubicBezTo>
                      <a:pt x="799" y="213"/>
                      <a:pt x="803" y="210"/>
                      <a:pt x="807" y="208"/>
                    </a:cubicBezTo>
                    <a:cubicBezTo>
                      <a:pt x="808" y="208"/>
                      <a:pt x="809" y="206"/>
                      <a:pt x="808" y="205"/>
                    </a:cubicBezTo>
                    <a:cubicBezTo>
                      <a:pt x="807" y="204"/>
                      <a:pt x="806" y="203"/>
                      <a:pt x="805" y="204"/>
                    </a:cubicBezTo>
                    <a:cubicBezTo>
                      <a:pt x="800" y="206"/>
                      <a:pt x="796" y="209"/>
                      <a:pt x="792" y="212"/>
                    </a:cubicBezTo>
                    <a:cubicBezTo>
                      <a:pt x="791" y="213"/>
                      <a:pt x="791" y="215"/>
                      <a:pt x="791" y="216"/>
                    </a:cubicBezTo>
                    <a:cubicBezTo>
                      <a:pt x="792" y="217"/>
                      <a:pt x="794" y="217"/>
                      <a:pt x="795" y="216"/>
                    </a:cubicBezTo>
                    <a:close/>
                    <a:moveTo>
                      <a:pt x="791" y="195"/>
                    </a:moveTo>
                    <a:cubicBezTo>
                      <a:pt x="790" y="200"/>
                      <a:pt x="790" y="205"/>
                      <a:pt x="789" y="210"/>
                    </a:cubicBezTo>
                    <a:cubicBezTo>
                      <a:pt x="788" y="211"/>
                      <a:pt x="789" y="212"/>
                      <a:pt x="790" y="213"/>
                    </a:cubicBezTo>
                    <a:cubicBezTo>
                      <a:pt x="792" y="213"/>
                      <a:pt x="793" y="212"/>
                      <a:pt x="793" y="211"/>
                    </a:cubicBezTo>
                    <a:cubicBezTo>
                      <a:pt x="795" y="206"/>
                      <a:pt x="795" y="201"/>
                      <a:pt x="796" y="196"/>
                    </a:cubicBezTo>
                    <a:cubicBezTo>
                      <a:pt x="796" y="194"/>
                      <a:pt x="795" y="193"/>
                      <a:pt x="794" y="193"/>
                    </a:cubicBezTo>
                    <a:cubicBezTo>
                      <a:pt x="792" y="193"/>
                      <a:pt x="791" y="194"/>
                      <a:pt x="791" y="195"/>
                    </a:cubicBezTo>
                    <a:close/>
                    <a:moveTo>
                      <a:pt x="791" y="166"/>
                    </a:moveTo>
                    <a:cubicBezTo>
                      <a:pt x="792" y="171"/>
                      <a:pt x="792" y="176"/>
                      <a:pt x="792" y="180"/>
                    </a:cubicBezTo>
                    <a:cubicBezTo>
                      <a:pt x="792" y="181"/>
                      <a:pt x="792" y="181"/>
                      <a:pt x="792" y="181"/>
                    </a:cubicBezTo>
                    <a:cubicBezTo>
                      <a:pt x="792" y="182"/>
                      <a:pt x="793" y="183"/>
                      <a:pt x="794" y="183"/>
                    </a:cubicBezTo>
                    <a:cubicBezTo>
                      <a:pt x="796" y="183"/>
                      <a:pt x="797" y="182"/>
                      <a:pt x="797" y="181"/>
                    </a:cubicBezTo>
                    <a:cubicBezTo>
                      <a:pt x="797" y="180"/>
                      <a:pt x="797" y="180"/>
                      <a:pt x="797" y="180"/>
                    </a:cubicBezTo>
                    <a:cubicBezTo>
                      <a:pt x="797" y="175"/>
                      <a:pt x="797" y="170"/>
                      <a:pt x="796" y="165"/>
                    </a:cubicBezTo>
                    <a:cubicBezTo>
                      <a:pt x="796" y="164"/>
                      <a:pt x="795" y="163"/>
                      <a:pt x="793" y="163"/>
                    </a:cubicBezTo>
                    <a:cubicBezTo>
                      <a:pt x="792" y="163"/>
                      <a:pt x="791" y="165"/>
                      <a:pt x="791" y="166"/>
                    </a:cubicBezTo>
                    <a:close/>
                    <a:moveTo>
                      <a:pt x="784" y="137"/>
                    </a:moveTo>
                    <a:cubicBezTo>
                      <a:pt x="786" y="142"/>
                      <a:pt x="787" y="147"/>
                      <a:pt x="788" y="152"/>
                    </a:cubicBezTo>
                    <a:cubicBezTo>
                      <a:pt x="789" y="153"/>
                      <a:pt x="790" y="154"/>
                      <a:pt x="791" y="153"/>
                    </a:cubicBezTo>
                    <a:cubicBezTo>
                      <a:pt x="793" y="153"/>
                      <a:pt x="794" y="152"/>
                      <a:pt x="793" y="150"/>
                    </a:cubicBezTo>
                    <a:cubicBezTo>
                      <a:pt x="792" y="145"/>
                      <a:pt x="791" y="141"/>
                      <a:pt x="789" y="136"/>
                    </a:cubicBezTo>
                    <a:cubicBezTo>
                      <a:pt x="788" y="134"/>
                      <a:pt x="787" y="134"/>
                      <a:pt x="786" y="134"/>
                    </a:cubicBezTo>
                    <a:cubicBezTo>
                      <a:pt x="784" y="135"/>
                      <a:pt x="784" y="136"/>
                      <a:pt x="784" y="137"/>
                    </a:cubicBezTo>
                    <a:close/>
                    <a:moveTo>
                      <a:pt x="771" y="111"/>
                    </a:moveTo>
                    <a:cubicBezTo>
                      <a:pt x="774" y="115"/>
                      <a:pt x="776" y="120"/>
                      <a:pt x="778" y="124"/>
                    </a:cubicBezTo>
                    <a:cubicBezTo>
                      <a:pt x="779" y="125"/>
                      <a:pt x="780" y="126"/>
                      <a:pt x="782" y="125"/>
                    </a:cubicBezTo>
                    <a:cubicBezTo>
                      <a:pt x="783" y="124"/>
                      <a:pt x="783" y="123"/>
                      <a:pt x="783" y="122"/>
                    </a:cubicBezTo>
                    <a:cubicBezTo>
                      <a:pt x="781" y="117"/>
                      <a:pt x="778" y="113"/>
                      <a:pt x="775" y="108"/>
                    </a:cubicBezTo>
                    <a:cubicBezTo>
                      <a:pt x="775" y="107"/>
                      <a:pt x="773" y="107"/>
                      <a:pt x="772" y="108"/>
                    </a:cubicBezTo>
                    <a:cubicBezTo>
                      <a:pt x="771" y="108"/>
                      <a:pt x="770" y="110"/>
                      <a:pt x="771" y="111"/>
                    </a:cubicBezTo>
                    <a:close/>
                    <a:moveTo>
                      <a:pt x="753" y="88"/>
                    </a:moveTo>
                    <a:cubicBezTo>
                      <a:pt x="757" y="91"/>
                      <a:pt x="760" y="95"/>
                      <a:pt x="763" y="99"/>
                    </a:cubicBezTo>
                    <a:cubicBezTo>
                      <a:pt x="764" y="100"/>
                      <a:pt x="765" y="100"/>
                      <a:pt x="766" y="99"/>
                    </a:cubicBezTo>
                    <a:cubicBezTo>
                      <a:pt x="767" y="99"/>
                      <a:pt x="768" y="97"/>
                      <a:pt x="767" y="96"/>
                    </a:cubicBezTo>
                    <a:cubicBezTo>
                      <a:pt x="764" y="92"/>
                      <a:pt x="760" y="88"/>
                      <a:pt x="757" y="84"/>
                    </a:cubicBezTo>
                    <a:cubicBezTo>
                      <a:pt x="756" y="83"/>
                      <a:pt x="755" y="83"/>
                      <a:pt x="753" y="84"/>
                    </a:cubicBezTo>
                    <a:cubicBezTo>
                      <a:pt x="752" y="85"/>
                      <a:pt x="752" y="87"/>
                      <a:pt x="753" y="88"/>
                    </a:cubicBezTo>
                    <a:close/>
                    <a:moveTo>
                      <a:pt x="732" y="67"/>
                    </a:moveTo>
                    <a:cubicBezTo>
                      <a:pt x="736" y="70"/>
                      <a:pt x="739" y="74"/>
                      <a:pt x="743" y="77"/>
                    </a:cubicBezTo>
                    <a:cubicBezTo>
                      <a:pt x="744" y="78"/>
                      <a:pt x="746" y="78"/>
                      <a:pt x="747" y="77"/>
                    </a:cubicBezTo>
                    <a:cubicBezTo>
                      <a:pt x="747" y="76"/>
                      <a:pt x="747" y="74"/>
                      <a:pt x="746" y="73"/>
                    </a:cubicBezTo>
                    <a:cubicBezTo>
                      <a:pt x="743" y="70"/>
                      <a:pt x="739" y="67"/>
                      <a:pt x="735" y="63"/>
                    </a:cubicBezTo>
                    <a:cubicBezTo>
                      <a:pt x="734" y="62"/>
                      <a:pt x="733" y="62"/>
                      <a:pt x="732" y="64"/>
                    </a:cubicBezTo>
                    <a:cubicBezTo>
                      <a:pt x="731" y="65"/>
                      <a:pt x="731" y="66"/>
                      <a:pt x="732" y="67"/>
                    </a:cubicBezTo>
                    <a:close/>
                    <a:moveTo>
                      <a:pt x="708" y="49"/>
                    </a:moveTo>
                    <a:cubicBezTo>
                      <a:pt x="712" y="52"/>
                      <a:pt x="716" y="55"/>
                      <a:pt x="720" y="58"/>
                    </a:cubicBezTo>
                    <a:cubicBezTo>
                      <a:pt x="721" y="59"/>
                      <a:pt x="723" y="59"/>
                      <a:pt x="724" y="57"/>
                    </a:cubicBezTo>
                    <a:cubicBezTo>
                      <a:pt x="725" y="56"/>
                      <a:pt x="724" y="55"/>
                      <a:pt x="723" y="54"/>
                    </a:cubicBezTo>
                    <a:cubicBezTo>
                      <a:pt x="719" y="51"/>
                      <a:pt x="715" y="48"/>
                      <a:pt x="711" y="45"/>
                    </a:cubicBezTo>
                    <a:cubicBezTo>
                      <a:pt x="710" y="45"/>
                      <a:pt x="708" y="45"/>
                      <a:pt x="707" y="46"/>
                    </a:cubicBezTo>
                    <a:cubicBezTo>
                      <a:pt x="707" y="47"/>
                      <a:pt x="707" y="49"/>
                      <a:pt x="708" y="49"/>
                    </a:cubicBezTo>
                    <a:close/>
                    <a:moveTo>
                      <a:pt x="682" y="35"/>
                    </a:moveTo>
                    <a:cubicBezTo>
                      <a:pt x="687" y="37"/>
                      <a:pt x="691" y="39"/>
                      <a:pt x="695" y="42"/>
                    </a:cubicBezTo>
                    <a:cubicBezTo>
                      <a:pt x="696" y="42"/>
                      <a:pt x="698" y="42"/>
                      <a:pt x="699" y="41"/>
                    </a:cubicBezTo>
                    <a:cubicBezTo>
                      <a:pt x="699" y="40"/>
                      <a:pt x="699" y="38"/>
                      <a:pt x="698" y="37"/>
                    </a:cubicBezTo>
                    <a:cubicBezTo>
                      <a:pt x="693" y="35"/>
                      <a:pt x="689" y="33"/>
                      <a:pt x="684" y="30"/>
                    </a:cubicBezTo>
                    <a:cubicBezTo>
                      <a:pt x="683" y="30"/>
                      <a:pt x="682" y="30"/>
                      <a:pt x="681" y="31"/>
                    </a:cubicBezTo>
                    <a:cubicBezTo>
                      <a:pt x="680" y="33"/>
                      <a:pt x="681" y="34"/>
                      <a:pt x="682" y="35"/>
                    </a:cubicBezTo>
                    <a:close/>
                    <a:moveTo>
                      <a:pt x="655" y="23"/>
                    </a:moveTo>
                    <a:cubicBezTo>
                      <a:pt x="660" y="24"/>
                      <a:pt x="664" y="26"/>
                      <a:pt x="669" y="28"/>
                    </a:cubicBezTo>
                    <a:cubicBezTo>
                      <a:pt x="670" y="29"/>
                      <a:pt x="671" y="28"/>
                      <a:pt x="672" y="27"/>
                    </a:cubicBezTo>
                    <a:cubicBezTo>
                      <a:pt x="673" y="26"/>
                      <a:pt x="672" y="24"/>
                      <a:pt x="671" y="24"/>
                    </a:cubicBezTo>
                    <a:cubicBezTo>
                      <a:pt x="666" y="22"/>
                      <a:pt x="661" y="20"/>
                      <a:pt x="657" y="18"/>
                    </a:cubicBezTo>
                    <a:cubicBezTo>
                      <a:pt x="655" y="17"/>
                      <a:pt x="654" y="18"/>
                      <a:pt x="654" y="19"/>
                    </a:cubicBezTo>
                    <a:cubicBezTo>
                      <a:pt x="653" y="21"/>
                      <a:pt x="654" y="22"/>
                      <a:pt x="655" y="23"/>
                    </a:cubicBezTo>
                    <a:close/>
                    <a:moveTo>
                      <a:pt x="627" y="13"/>
                    </a:moveTo>
                    <a:cubicBezTo>
                      <a:pt x="631" y="15"/>
                      <a:pt x="636" y="16"/>
                      <a:pt x="641" y="18"/>
                    </a:cubicBezTo>
                    <a:cubicBezTo>
                      <a:pt x="642" y="18"/>
                      <a:pt x="644" y="17"/>
                      <a:pt x="644" y="16"/>
                    </a:cubicBezTo>
                    <a:cubicBezTo>
                      <a:pt x="645" y="15"/>
                      <a:pt x="644" y="13"/>
                      <a:pt x="643" y="13"/>
                    </a:cubicBezTo>
                    <a:cubicBezTo>
                      <a:pt x="638" y="11"/>
                      <a:pt x="633" y="10"/>
                      <a:pt x="628" y="9"/>
                    </a:cubicBezTo>
                    <a:cubicBezTo>
                      <a:pt x="627" y="8"/>
                      <a:pt x="625" y="9"/>
                      <a:pt x="625" y="10"/>
                    </a:cubicBezTo>
                    <a:cubicBezTo>
                      <a:pt x="625" y="12"/>
                      <a:pt x="625" y="13"/>
                      <a:pt x="627" y="13"/>
                    </a:cubicBezTo>
                    <a:close/>
                    <a:moveTo>
                      <a:pt x="598" y="7"/>
                    </a:moveTo>
                    <a:cubicBezTo>
                      <a:pt x="602" y="8"/>
                      <a:pt x="607" y="9"/>
                      <a:pt x="612" y="10"/>
                    </a:cubicBezTo>
                    <a:cubicBezTo>
                      <a:pt x="614" y="10"/>
                      <a:pt x="615" y="9"/>
                      <a:pt x="615" y="8"/>
                    </a:cubicBezTo>
                    <a:cubicBezTo>
                      <a:pt x="615" y="7"/>
                      <a:pt x="615" y="5"/>
                      <a:pt x="613" y="5"/>
                    </a:cubicBezTo>
                    <a:cubicBezTo>
                      <a:pt x="608" y="4"/>
                      <a:pt x="603" y="3"/>
                      <a:pt x="598" y="2"/>
                    </a:cubicBezTo>
                    <a:cubicBezTo>
                      <a:pt x="597" y="2"/>
                      <a:pt x="596" y="3"/>
                      <a:pt x="596" y="4"/>
                    </a:cubicBezTo>
                    <a:cubicBezTo>
                      <a:pt x="595" y="6"/>
                      <a:pt x="596" y="7"/>
                      <a:pt x="598" y="7"/>
                    </a:cubicBezTo>
                    <a:close/>
                    <a:moveTo>
                      <a:pt x="568" y="5"/>
                    </a:moveTo>
                    <a:cubicBezTo>
                      <a:pt x="570" y="5"/>
                      <a:pt x="572" y="5"/>
                      <a:pt x="574" y="5"/>
                    </a:cubicBezTo>
                    <a:cubicBezTo>
                      <a:pt x="577" y="5"/>
                      <a:pt x="580" y="5"/>
                      <a:pt x="583" y="6"/>
                    </a:cubicBezTo>
                    <a:cubicBezTo>
                      <a:pt x="584" y="6"/>
                      <a:pt x="585" y="5"/>
                      <a:pt x="586" y="3"/>
                    </a:cubicBezTo>
                    <a:cubicBezTo>
                      <a:pt x="586" y="2"/>
                      <a:pt x="585" y="1"/>
                      <a:pt x="583" y="1"/>
                    </a:cubicBezTo>
                    <a:cubicBezTo>
                      <a:pt x="580" y="0"/>
                      <a:pt x="577" y="0"/>
                      <a:pt x="575" y="0"/>
                    </a:cubicBezTo>
                    <a:cubicBezTo>
                      <a:pt x="572" y="0"/>
                      <a:pt x="570" y="0"/>
                      <a:pt x="568" y="0"/>
                    </a:cubicBezTo>
                    <a:cubicBezTo>
                      <a:pt x="567" y="0"/>
                      <a:pt x="566" y="1"/>
                      <a:pt x="566" y="2"/>
                    </a:cubicBezTo>
                    <a:cubicBezTo>
                      <a:pt x="566" y="4"/>
                      <a:pt x="567" y="5"/>
                      <a:pt x="568" y="5"/>
                    </a:cubicBezTo>
                    <a:close/>
                    <a:moveTo>
                      <a:pt x="538" y="7"/>
                    </a:moveTo>
                    <a:cubicBezTo>
                      <a:pt x="543" y="6"/>
                      <a:pt x="548" y="6"/>
                      <a:pt x="553" y="5"/>
                    </a:cubicBezTo>
                    <a:cubicBezTo>
                      <a:pt x="555" y="5"/>
                      <a:pt x="556" y="4"/>
                      <a:pt x="556" y="3"/>
                    </a:cubicBezTo>
                    <a:cubicBezTo>
                      <a:pt x="556" y="1"/>
                      <a:pt x="554" y="0"/>
                      <a:pt x="553" y="0"/>
                    </a:cubicBezTo>
                    <a:cubicBezTo>
                      <a:pt x="548" y="1"/>
                      <a:pt x="543" y="1"/>
                      <a:pt x="538" y="2"/>
                    </a:cubicBezTo>
                    <a:cubicBezTo>
                      <a:pt x="536" y="2"/>
                      <a:pt x="536" y="3"/>
                      <a:pt x="536" y="4"/>
                    </a:cubicBezTo>
                    <a:cubicBezTo>
                      <a:pt x="536" y="6"/>
                      <a:pt x="537" y="7"/>
                      <a:pt x="538" y="7"/>
                    </a:cubicBezTo>
                    <a:close/>
                    <a:moveTo>
                      <a:pt x="509" y="11"/>
                    </a:moveTo>
                    <a:cubicBezTo>
                      <a:pt x="514" y="10"/>
                      <a:pt x="519" y="9"/>
                      <a:pt x="524" y="9"/>
                    </a:cubicBezTo>
                    <a:cubicBezTo>
                      <a:pt x="525" y="8"/>
                      <a:pt x="526" y="7"/>
                      <a:pt x="526" y="6"/>
                    </a:cubicBezTo>
                    <a:cubicBezTo>
                      <a:pt x="526" y="4"/>
                      <a:pt x="524" y="3"/>
                      <a:pt x="523" y="4"/>
                    </a:cubicBezTo>
                    <a:cubicBezTo>
                      <a:pt x="518" y="4"/>
                      <a:pt x="513" y="5"/>
                      <a:pt x="508" y="6"/>
                    </a:cubicBezTo>
                    <a:cubicBezTo>
                      <a:pt x="507" y="7"/>
                      <a:pt x="506" y="8"/>
                      <a:pt x="506" y="9"/>
                    </a:cubicBezTo>
                    <a:cubicBezTo>
                      <a:pt x="506" y="11"/>
                      <a:pt x="508" y="12"/>
                      <a:pt x="509" y="11"/>
                    </a:cubicBezTo>
                    <a:close/>
                    <a:moveTo>
                      <a:pt x="480" y="19"/>
                    </a:moveTo>
                    <a:cubicBezTo>
                      <a:pt x="485" y="17"/>
                      <a:pt x="490" y="16"/>
                      <a:pt x="494" y="15"/>
                    </a:cubicBezTo>
                    <a:cubicBezTo>
                      <a:pt x="496" y="14"/>
                      <a:pt x="497" y="13"/>
                      <a:pt x="496" y="12"/>
                    </a:cubicBezTo>
                    <a:cubicBezTo>
                      <a:pt x="496" y="10"/>
                      <a:pt x="495" y="9"/>
                      <a:pt x="493" y="10"/>
                    </a:cubicBezTo>
                    <a:cubicBezTo>
                      <a:pt x="488" y="11"/>
                      <a:pt x="484" y="12"/>
                      <a:pt x="479" y="14"/>
                    </a:cubicBezTo>
                    <a:cubicBezTo>
                      <a:pt x="477" y="14"/>
                      <a:pt x="477" y="16"/>
                      <a:pt x="477" y="17"/>
                    </a:cubicBezTo>
                    <a:cubicBezTo>
                      <a:pt x="477" y="18"/>
                      <a:pt x="479" y="19"/>
                      <a:pt x="480" y="19"/>
                    </a:cubicBezTo>
                    <a:close/>
                    <a:moveTo>
                      <a:pt x="452" y="28"/>
                    </a:moveTo>
                    <a:cubicBezTo>
                      <a:pt x="457" y="26"/>
                      <a:pt x="461" y="25"/>
                      <a:pt x="466" y="23"/>
                    </a:cubicBezTo>
                    <a:cubicBezTo>
                      <a:pt x="467" y="23"/>
                      <a:pt x="468" y="21"/>
                      <a:pt x="467" y="20"/>
                    </a:cubicBezTo>
                    <a:cubicBezTo>
                      <a:pt x="467" y="19"/>
                      <a:pt x="466" y="18"/>
                      <a:pt x="464" y="18"/>
                    </a:cubicBezTo>
                    <a:cubicBezTo>
                      <a:pt x="459" y="20"/>
                      <a:pt x="455" y="22"/>
                      <a:pt x="450" y="24"/>
                    </a:cubicBezTo>
                    <a:cubicBezTo>
                      <a:pt x="449" y="24"/>
                      <a:pt x="448" y="25"/>
                      <a:pt x="449" y="27"/>
                    </a:cubicBezTo>
                    <a:cubicBezTo>
                      <a:pt x="449" y="28"/>
                      <a:pt x="451" y="29"/>
                      <a:pt x="452" y="28"/>
                    </a:cubicBezTo>
                    <a:close/>
                    <a:moveTo>
                      <a:pt x="425" y="40"/>
                    </a:moveTo>
                    <a:cubicBezTo>
                      <a:pt x="429" y="38"/>
                      <a:pt x="434" y="36"/>
                      <a:pt x="438" y="34"/>
                    </a:cubicBezTo>
                    <a:cubicBezTo>
                      <a:pt x="439" y="33"/>
                      <a:pt x="440" y="32"/>
                      <a:pt x="439" y="31"/>
                    </a:cubicBezTo>
                    <a:cubicBezTo>
                      <a:pt x="439" y="29"/>
                      <a:pt x="437" y="29"/>
                      <a:pt x="436" y="29"/>
                    </a:cubicBezTo>
                    <a:cubicBezTo>
                      <a:pt x="431" y="31"/>
                      <a:pt x="427" y="34"/>
                      <a:pt x="422" y="36"/>
                    </a:cubicBezTo>
                    <a:cubicBezTo>
                      <a:pt x="421" y="36"/>
                      <a:pt x="421" y="38"/>
                      <a:pt x="421" y="39"/>
                    </a:cubicBezTo>
                    <a:cubicBezTo>
                      <a:pt x="422" y="40"/>
                      <a:pt x="423" y="41"/>
                      <a:pt x="425" y="40"/>
                    </a:cubicBezTo>
                    <a:close/>
                    <a:moveTo>
                      <a:pt x="399" y="55"/>
                    </a:moveTo>
                    <a:cubicBezTo>
                      <a:pt x="403" y="52"/>
                      <a:pt x="407" y="50"/>
                      <a:pt x="412" y="47"/>
                    </a:cubicBezTo>
                    <a:cubicBezTo>
                      <a:pt x="413" y="47"/>
                      <a:pt x="413" y="45"/>
                      <a:pt x="412" y="44"/>
                    </a:cubicBezTo>
                    <a:cubicBezTo>
                      <a:pt x="412" y="43"/>
                      <a:pt x="410" y="42"/>
                      <a:pt x="409" y="43"/>
                    </a:cubicBezTo>
                    <a:cubicBezTo>
                      <a:pt x="405" y="46"/>
                      <a:pt x="400" y="48"/>
                      <a:pt x="396" y="51"/>
                    </a:cubicBezTo>
                    <a:cubicBezTo>
                      <a:pt x="395" y="52"/>
                      <a:pt x="395" y="53"/>
                      <a:pt x="395" y="54"/>
                    </a:cubicBezTo>
                    <a:cubicBezTo>
                      <a:pt x="396" y="56"/>
                      <a:pt x="398" y="56"/>
                      <a:pt x="399" y="55"/>
                    </a:cubicBezTo>
                    <a:close/>
                    <a:moveTo>
                      <a:pt x="375" y="73"/>
                    </a:moveTo>
                    <a:cubicBezTo>
                      <a:pt x="379" y="70"/>
                      <a:pt x="383" y="67"/>
                      <a:pt x="387" y="64"/>
                    </a:cubicBezTo>
                    <a:cubicBezTo>
                      <a:pt x="388" y="63"/>
                      <a:pt x="388" y="61"/>
                      <a:pt x="387" y="60"/>
                    </a:cubicBezTo>
                    <a:cubicBezTo>
                      <a:pt x="386" y="59"/>
                      <a:pt x="385" y="59"/>
                      <a:pt x="384" y="60"/>
                    </a:cubicBezTo>
                    <a:cubicBezTo>
                      <a:pt x="380" y="63"/>
                      <a:pt x="376" y="66"/>
                      <a:pt x="372" y="69"/>
                    </a:cubicBezTo>
                    <a:cubicBezTo>
                      <a:pt x="371" y="70"/>
                      <a:pt x="371" y="72"/>
                      <a:pt x="372" y="73"/>
                    </a:cubicBezTo>
                    <a:cubicBezTo>
                      <a:pt x="373" y="74"/>
                      <a:pt x="374" y="74"/>
                      <a:pt x="375" y="73"/>
                    </a:cubicBezTo>
                    <a:close/>
                    <a:moveTo>
                      <a:pt x="355" y="95"/>
                    </a:moveTo>
                    <a:cubicBezTo>
                      <a:pt x="358" y="91"/>
                      <a:pt x="361" y="87"/>
                      <a:pt x="365" y="83"/>
                    </a:cubicBezTo>
                    <a:cubicBezTo>
                      <a:pt x="366" y="82"/>
                      <a:pt x="366" y="81"/>
                      <a:pt x="365" y="80"/>
                    </a:cubicBezTo>
                    <a:cubicBezTo>
                      <a:pt x="364" y="79"/>
                      <a:pt x="362" y="79"/>
                      <a:pt x="361" y="80"/>
                    </a:cubicBezTo>
                    <a:cubicBezTo>
                      <a:pt x="358" y="84"/>
                      <a:pt x="354" y="87"/>
                      <a:pt x="351" y="91"/>
                    </a:cubicBezTo>
                    <a:cubicBezTo>
                      <a:pt x="350" y="93"/>
                      <a:pt x="351" y="94"/>
                      <a:pt x="352" y="95"/>
                    </a:cubicBezTo>
                    <a:cubicBezTo>
                      <a:pt x="353" y="96"/>
                      <a:pt x="354" y="96"/>
                      <a:pt x="355" y="95"/>
                    </a:cubicBezTo>
                    <a:close/>
                    <a:moveTo>
                      <a:pt x="340" y="120"/>
                    </a:moveTo>
                    <a:cubicBezTo>
                      <a:pt x="342" y="115"/>
                      <a:pt x="344" y="111"/>
                      <a:pt x="347" y="107"/>
                    </a:cubicBezTo>
                    <a:cubicBezTo>
                      <a:pt x="348" y="105"/>
                      <a:pt x="347" y="104"/>
                      <a:pt x="346" y="103"/>
                    </a:cubicBezTo>
                    <a:cubicBezTo>
                      <a:pt x="345" y="103"/>
                      <a:pt x="343" y="103"/>
                      <a:pt x="343" y="104"/>
                    </a:cubicBezTo>
                    <a:cubicBezTo>
                      <a:pt x="340" y="109"/>
                      <a:pt x="338" y="113"/>
                      <a:pt x="336" y="118"/>
                    </a:cubicBezTo>
                    <a:cubicBezTo>
                      <a:pt x="335" y="119"/>
                      <a:pt x="336" y="120"/>
                      <a:pt x="337" y="121"/>
                    </a:cubicBezTo>
                    <a:cubicBezTo>
                      <a:pt x="338" y="122"/>
                      <a:pt x="340" y="121"/>
                      <a:pt x="340" y="120"/>
                    </a:cubicBezTo>
                    <a:close/>
                    <a:moveTo>
                      <a:pt x="333" y="148"/>
                    </a:moveTo>
                    <a:cubicBezTo>
                      <a:pt x="333" y="143"/>
                      <a:pt x="334" y="138"/>
                      <a:pt x="336" y="134"/>
                    </a:cubicBezTo>
                    <a:cubicBezTo>
                      <a:pt x="336" y="132"/>
                      <a:pt x="335" y="131"/>
                      <a:pt x="334" y="130"/>
                    </a:cubicBezTo>
                    <a:cubicBezTo>
                      <a:pt x="332" y="130"/>
                      <a:pt x="331" y="131"/>
                      <a:pt x="331" y="132"/>
                    </a:cubicBezTo>
                    <a:cubicBezTo>
                      <a:pt x="329" y="137"/>
                      <a:pt x="328" y="142"/>
                      <a:pt x="328" y="147"/>
                    </a:cubicBezTo>
                    <a:cubicBezTo>
                      <a:pt x="328" y="149"/>
                      <a:pt x="329" y="150"/>
                      <a:pt x="330" y="150"/>
                    </a:cubicBezTo>
                    <a:cubicBezTo>
                      <a:pt x="331" y="150"/>
                      <a:pt x="333" y="149"/>
                      <a:pt x="333" y="148"/>
                    </a:cubicBezTo>
                    <a:close/>
                    <a:moveTo>
                      <a:pt x="334" y="177"/>
                    </a:moveTo>
                    <a:cubicBezTo>
                      <a:pt x="333" y="172"/>
                      <a:pt x="333" y="167"/>
                      <a:pt x="332" y="162"/>
                    </a:cubicBezTo>
                    <a:cubicBezTo>
                      <a:pt x="332" y="161"/>
                      <a:pt x="331" y="160"/>
                      <a:pt x="330" y="160"/>
                    </a:cubicBezTo>
                    <a:cubicBezTo>
                      <a:pt x="328" y="160"/>
                      <a:pt x="327" y="161"/>
                      <a:pt x="327" y="163"/>
                    </a:cubicBezTo>
                    <a:cubicBezTo>
                      <a:pt x="328" y="168"/>
                      <a:pt x="328" y="173"/>
                      <a:pt x="329" y="178"/>
                    </a:cubicBezTo>
                    <a:cubicBezTo>
                      <a:pt x="329" y="179"/>
                      <a:pt x="330" y="180"/>
                      <a:pt x="332" y="180"/>
                    </a:cubicBezTo>
                    <a:cubicBezTo>
                      <a:pt x="333" y="180"/>
                      <a:pt x="334" y="178"/>
                      <a:pt x="334" y="177"/>
                    </a:cubicBezTo>
                    <a:close/>
                    <a:moveTo>
                      <a:pt x="333" y="197"/>
                    </a:moveTo>
                    <a:cubicBezTo>
                      <a:pt x="334" y="199"/>
                      <a:pt x="335" y="200"/>
                      <a:pt x="335" y="202"/>
                    </a:cubicBezTo>
                    <a:cubicBezTo>
                      <a:pt x="336" y="203"/>
                      <a:pt x="337" y="204"/>
                      <a:pt x="339" y="203"/>
                    </a:cubicBezTo>
                    <a:cubicBezTo>
                      <a:pt x="340" y="203"/>
                      <a:pt x="341" y="201"/>
                      <a:pt x="340" y="200"/>
                    </a:cubicBezTo>
                    <a:cubicBezTo>
                      <a:pt x="339" y="197"/>
                      <a:pt x="338" y="194"/>
                      <a:pt x="337" y="191"/>
                    </a:cubicBezTo>
                    <a:cubicBezTo>
                      <a:pt x="337" y="190"/>
                      <a:pt x="335" y="189"/>
                      <a:pt x="334" y="190"/>
                    </a:cubicBezTo>
                    <a:cubicBezTo>
                      <a:pt x="333" y="190"/>
                      <a:pt x="332" y="191"/>
                      <a:pt x="332" y="193"/>
                    </a:cubicBezTo>
                    <a:cubicBezTo>
                      <a:pt x="333" y="196"/>
                      <a:pt x="334" y="199"/>
                      <a:pt x="335" y="202"/>
                    </a:cubicBezTo>
                    <a:cubicBezTo>
                      <a:pt x="336" y="202"/>
                      <a:pt x="336" y="203"/>
                      <a:pt x="337" y="203"/>
                    </a:cubicBezTo>
                    <a:cubicBezTo>
                      <a:pt x="337" y="203"/>
                      <a:pt x="338" y="203"/>
                      <a:pt x="339" y="203"/>
                    </a:cubicBezTo>
                    <a:cubicBezTo>
                      <a:pt x="339" y="203"/>
                      <a:pt x="340" y="203"/>
                      <a:pt x="340" y="202"/>
                    </a:cubicBezTo>
                    <a:cubicBezTo>
                      <a:pt x="340" y="201"/>
                      <a:pt x="340" y="201"/>
                      <a:pt x="340" y="200"/>
                    </a:cubicBezTo>
                    <a:cubicBezTo>
                      <a:pt x="339" y="198"/>
                      <a:pt x="339" y="196"/>
                      <a:pt x="337" y="195"/>
                    </a:cubicBezTo>
                    <a:cubicBezTo>
                      <a:pt x="337" y="193"/>
                      <a:pt x="335" y="193"/>
                      <a:pt x="334" y="194"/>
                    </a:cubicBezTo>
                    <a:cubicBezTo>
                      <a:pt x="333" y="194"/>
                      <a:pt x="332" y="196"/>
                      <a:pt x="333" y="197"/>
                    </a:cubicBezTo>
                    <a:close/>
                    <a:moveTo>
                      <a:pt x="311" y="180"/>
                    </a:moveTo>
                    <a:cubicBezTo>
                      <a:pt x="316" y="182"/>
                      <a:pt x="320" y="184"/>
                      <a:pt x="324" y="187"/>
                    </a:cubicBezTo>
                    <a:cubicBezTo>
                      <a:pt x="325" y="188"/>
                      <a:pt x="326" y="188"/>
                      <a:pt x="327" y="187"/>
                    </a:cubicBezTo>
                    <a:cubicBezTo>
                      <a:pt x="328" y="185"/>
                      <a:pt x="328" y="184"/>
                      <a:pt x="327" y="183"/>
                    </a:cubicBezTo>
                    <a:cubicBezTo>
                      <a:pt x="323" y="180"/>
                      <a:pt x="318" y="177"/>
                      <a:pt x="313" y="175"/>
                    </a:cubicBezTo>
                    <a:cubicBezTo>
                      <a:pt x="312" y="175"/>
                      <a:pt x="310" y="175"/>
                      <a:pt x="310" y="177"/>
                    </a:cubicBezTo>
                    <a:cubicBezTo>
                      <a:pt x="309" y="178"/>
                      <a:pt x="310" y="179"/>
                      <a:pt x="311" y="180"/>
                    </a:cubicBezTo>
                    <a:close/>
                    <a:moveTo>
                      <a:pt x="283" y="171"/>
                    </a:moveTo>
                    <a:cubicBezTo>
                      <a:pt x="288" y="172"/>
                      <a:pt x="293" y="173"/>
                      <a:pt x="297" y="175"/>
                    </a:cubicBezTo>
                    <a:cubicBezTo>
                      <a:pt x="299" y="175"/>
                      <a:pt x="300" y="174"/>
                      <a:pt x="300" y="173"/>
                    </a:cubicBezTo>
                    <a:cubicBezTo>
                      <a:pt x="301" y="172"/>
                      <a:pt x="300" y="170"/>
                      <a:pt x="299" y="170"/>
                    </a:cubicBezTo>
                    <a:cubicBezTo>
                      <a:pt x="294" y="169"/>
                      <a:pt x="289" y="167"/>
                      <a:pt x="284" y="166"/>
                    </a:cubicBezTo>
                    <a:cubicBezTo>
                      <a:pt x="283" y="166"/>
                      <a:pt x="281" y="167"/>
                      <a:pt x="281" y="168"/>
                    </a:cubicBezTo>
                    <a:cubicBezTo>
                      <a:pt x="281" y="170"/>
                      <a:pt x="282" y="171"/>
                      <a:pt x="283" y="171"/>
                    </a:cubicBezTo>
                    <a:close/>
                    <a:moveTo>
                      <a:pt x="254" y="167"/>
                    </a:moveTo>
                    <a:cubicBezTo>
                      <a:pt x="259" y="168"/>
                      <a:pt x="263" y="168"/>
                      <a:pt x="268" y="169"/>
                    </a:cubicBezTo>
                    <a:cubicBezTo>
                      <a:pt x="270" y="169"/>
                      <a:pt x="271" y="168"/>
                      <a:pt x="271" y="167"/>
                    </a:cubicBezTo>
                    <a:cubicBezTo>
                      <a:pt x="271" y="165"/>
                      <a:pt x="270" y="164"/>
                      <a:pt x="269" y="164"/>
                    </a:cubicBezTo>
                    <a:cubicBezTo>
                      <a:pt x="264" y="163"/>
                      <a:pt x="259" y="163"/>
                      <a:pt x="254" y="162"/>
                    </a:cubicBezTo>
                    <a:cubicBezTo>
                      <a:pt x="253" y="162"/>
                      <a:pt x="251" y="163"/>
                      <a:pt x="251" y="165"/>
                    </a:cubicBezTo>
                    <a:cubicBezTo>
                      <a:pt x="251" y="166"/>
                      <a:pt x="252" y="167"/>
                      <a:pt x="254" y="167"/>
                    </a:cubicBezTo>
                    <a:close/>
                    <a:moveTo>
                      <a:pt x="224" y="167"/>
                    </a:moveTo>
                    <a:cubicBezTo>
                      <a:pt x="227" y="167"/>
                      <a:pt x="230" y="167"/>
                      <a:pt x="234" y="167"/>
                    </a:cubicBezTo>
                    <a:cubicBezTo>
                      <a:pt x="235" y="167"/>
                      <a:pt x="237" y="167"/>
                      <a:pt x="239" y="167"/>
                    </a:cubicBezTo>
                    <a:cubicBezTo>
                      <a:pt x="240" y="167"/>
                      <a:pt x="241" y="166"/>
                      <a:pt x="241" y="164"/>
                    </a:cubicBezTo>
                    <a:cubicBezTo>
                      <a:pt x="241" y="163"/>
                      <a:pt x="240" y="162"/>
                      <a:pt x="239" y="162"/>
                    </a:cubicBezTo>
                    <a:cubicBezTo>
                      <a:pt x="237" y="162"/>
                      <a:pt x="235" y="162"/>
                      <a:pt x="234" y="162"/>
                    </a:cubicBezTo>
                    <a:cubicBezTo>
                      <a:pt x="230" y="162"/>
                      <a:pt x="227" y="162"/>
                      <a:pt x="224" y="162"/>
                    </a:cubicBezTo>
                    <a:cubicBezTo>
                      <a:pt x="222" y="162"/>
                      <a:pt x="221" y="163"/>
                      <a:pt x="221" y="164"/>
                    </a:cubicBezTo>
                    <a:cubicBezTo>
                      <a:pt x="221" y="166"/>
                      <a:pt x="222" y="167"/>
                      <a:pt x="224" y="167"/>
                    </a:cubicBezTo>
                    <a:close/>
                    <a:moveTo>
                      <a:pt x="195" y="170"/>
                    </a:moveTo>
                    <a:cubicBezTo>
                      <a:pt x="199" y="169"/>
                      <a:pt x="203" y="168"/>
                      <a:pt x="209" y="168"/>
                    </a:cubicBezTo>
                    <a:cubicBezTo>
                      <a:pt x="210" y="168"/>
                      <a:pt x="211" y="166"/>
                      <a:pt x="211" y="165"/>
                    </a:cubicBezTo>
                    <a:cubicBezTo>
                      <a:pt x="211" y="164"/>
                      <a:pt x="210" y="163"/>
                      <a:pt x="209" y="163"/>
                    </a:cubicBezTo>
                    <a:cubicBezTo>
                      <a:pt x="203" y="163"/>
                      <a:pt x="198" y="164"/>
                      <a:pt x="193" y="165"/>
                    </a:cubicBezTo>
                    <a:cubicBezTo>
                      <a:pt x="192" y="166"/>
                      <a:pt x="191" y="167"/>
                      <a:pt x="192" y="168"/>
                    </a:cubicBezTo>
                    <a:cubicBezTo>
                      <a:pt x="192" y="170"/>
                      <a:pt x="193" y="170"/>
                      <a:pt x="195" y="170"/>
                    </a:cubicBezTo>
                    <a:close/>
                    <a:moveTo>
                      <a:pt x="167" y="180"/>
                    </a:moveTo>
                    <a:cubicBezTo>
                      <a:pt x="171" y="178"/>
                      <a:pt x="176" y="176"/>
                      <a:pt x="181" y="174"/>
                    </a:cubicBezTo>
                    <a:cubicBezTo>
                      <a:pt x="182" y="174"/>
                      <a:pt x="182" y="173"/>
                      <a:pt x="182" y="171"/>
                    </a:cubicBezTo>
                    <a:cubicBezTo>
                      <a:pt x="182" y="170"/>
                      <a:pt x="180" y="169"/>
                      <a:pt x="179" y="170"/>
                    </a:cubicBezTo>
                    <a:cubicBezTo>
                      <a:pt x="174" y="171"/>
                      <a:pt x="169" y="173"/>
                      <a:pt x="165" y="175"/>
                    </a:cubicBezTo>
                    <a:cubicBezTo>
                      <a:pt x="163" y="176"/>
                      <a:pt x="163" y="177"/>
                      <a:pt x="164" y="179"/>
                    </a:cubicBezTo>
                    <a:cubicBezTo>
                      <a:pt x="164" y="180"/>
                      <a:pt x="166" y="181"/>
                      <a:pt x="167" y="180"/>
                    </a:cubicBezTo>
                    <a:close/>
                    <a:moveTo>
                      <a:pt x="141" y="195"/>
                    </a:moveTo>
                    <a:cubicBezTo>
                      <a:pt x="145" y="192"/>
                      <a:pt x="149" y="189"/>
                      <a:pt x="154" y="187"/>
                    </a:cubicBezTo>
                    <a:cubicBezTo>
                      <a:pt x="155" y="186"/>
                      <a:pt x="155" y="185"/>
                      <a:pt x="155" y="183"/>
                    </a:cubicBezTo>
                    <a:cubicBezTo>
                      <a:pt x="154" y="182"/>
                      <a:pt x="152" y="182"/>
                      <a:pt x="151" y="182"/>
                    </a:cubicBezTo>
                    <a:cubicBezTo>
                      <a:pt x="147" y="185"/>
                      <a:pt x="142" y="188"/>
                      <a:pt x="138" y="191"/>
                    </a:cubicBezTo>
                    <a:cubicBezTo>
                      <a:pt x="137" y="192"/>
                      <a:pt x="137" y="193"/>
                      <a:pt x="138" y="194"/>
                    </a:cubicBezTo>
                    <a:cubicBezTo>
                      <a:pt x="139" y="195"/>
                      <a:pt x="140" y="196"/>
                      <a:pt x="141" y="195"/>
                    </a:cubicBezTo>
                    <a:close/>
                    <a:moveTo>
                      <a:pt x="120" y="215"/>
                    </a:moveTo>
                    <a:cubicBezTo>
                      <a:pt x="123" y="211"/>
                      <a:pt x="126" y="207"/>
                      <a:pt x="130" y="204"/>
                    </a:cubicBezTo>
                    <a:cubicBezTo>
                      <a:pt x="131" y="203"/>
                      <a:pt x="131" y="202"/>
                      <a:pt x="130" y="201"/>
                    </a:cubicBezTo>
                    <a:cubicBezTo>
                      <a:pt x="129" y="200"/>
                      <a:pt x="128" y="199"/>
                      <a:pt x="127" y="200"/>
                    </a:cubicBezTo>
                    <a:cubicBezTo>
                      <a:pt x="123" y="204"/>
                      <a:pt x="119" y="207"/>
                      <a:pt x="116" y="211"/>
                    </a:cubicBezTo>
                    <a:cubicBezTo>
                      <a:pt x="115" y="212"/>
                      <a:pt x="115" y="214"/>
                      <a:pt x="116" y="215"/>
                    </a:cubicBezTo>
                    <a:cubicBezTo>
                      <a:pt x="117" y="216"/>
                      <a:pt x="119" y="216"/>
                      <a:pt x="120" y="215"/>
                    </a:cubicBezTo>
                    <a:close/>
                    <a:moveTo>
                      <a:pt x="103" y="239"/>
                    </a:moveTo>
                    <a:cubicBezTo>
                      <a:pt x="105" y="234"/>
                      <a:pt x="108" y="230"/>
                      <a:pt x="111" y="226"/>
                    </a:cubicBezTo>
                    <a:cubicBezTo>
                      <a:pt x="111" y="225"/>
                      <a:pt x="111" y="223"/>
                      <a:pt x="110" y="223"/>
                    </a:cubicBezTo>
                    <a:cubicBezTo>
                      <a:pt x="109" y="222"/>
                      <a:pt x="107" y="222"/>
                      <a:pt x="107" y="223"/>
                    </a:cubicBezTo>
                    <a:cubicBezTo>
                      <a:pt x="104" y="228"/>
                      <a:pt x="101" y="232"/>
                      <a:pt x="99" y="236"/>
                    </a:cubicBezTo>
                    <a:cubicBezTo>
                      <a:pt x="98" y="238"/>
                      <a:pt x="98" y="239"/>
                      <a:pt x="100" y="240"/>
                    </a:cubicBezTo>
                    <a:cubicBezTo>
                      <a:pt x="101" y="240"/>
                      <a:pt x="102" y="240"/>
                      <a:pt x="103" y="239"/>
                    </a:cubicBezTo>
                    <a:close/>
                    <a:moveTo>
                      <a:pt x="92" y="266"/>
                    </a:moveTo>
                    <a:cubicBezTo>
                      <a:pt x="94" y="261"/>
                      <a:pt x="95" y="257"/>
                      <a:pt x="97" y="252"/>
                    </a:cubicBezTo>
                    <a:cubicBezTo>
                      <a:pt x="97" y="251"/>
                      <a:pt x="97" y="249"/>
                      <a:pt x="96" y="249"/>
                    </a:cubicBezTo>
                    <a:cubicBezTo>
                      <a:pt x="94" y="248"/>
                      <a:pt x="93" y="249"/>
                      <a:pt x="92" y="250"/>
                    </a:cubicBezTo>
                    <a:cubicBezTo>
                      <a:pt x="90" y="255"/>
                      <a:pt x="89" y="260"/>
                      <a:pt x="87" y="265"/>
                    </a:cubicBezTo>
                    <a:cubicBezTo>
                      <a:pt x="87" y="266"/>
                      <a:pt x="88" y="267"/>
                      <a:pt x="89" y="268"/>
                    </a:cubicBezTo>
                    <a:cubicBezTo>
                      <a:pt x="90" y="268"/>
                      <a:pt x="92" y="267"/>
                      <a:pt x="92" y="266"/>
                    </a:cubicBezTo>
                    <a:close/>
                    <a:moveTo>
                      <a:pt x="87" y="295"/>
                    </a:moveTo>
                    <a:cubicBezTo>
                      <a:pt x="88" y="290"/>
                      <a:pt x="88" y="285"/>
                      <a:pt x="89" y="280"/>
                    </a:cubicBezTo>
                    <a:cubicBezTo>
                      <a:pt x="89" y="279"/>
                      <a:pt x="88" y="278"/>
                      <a:pt x="87" y="278"/>
                    </a:cubicBezTo>
                    <a:cubicBezTo>
                      <a:pt x="86" y="277"/>
                      <a:pt x="84" y="278"/>
                      <a:pt x="84" y="280"/>
                    </a:cubicBezTo>
                    <a:cubicBezTo>
                      <a:pt x="83" y="285"/>
                      <a:pt x="83" y="290"/>
                      <a:pt x="82" y="295"/>
                    </a:cubicBezTo>
                    <a:cubicBezTo>
                      <a:pt x="82" y="296"/>
                      <a:pt x="83" y="297"/>
                      <a:pt x="84" y="297"/>
                    </a:cubicBezTo>
                    <a:cubicBezTo>
                      <a:pt x="86" y="298"/>
                      <a:pt x="87" y="296"/>
                      <a:pt x="87" y="295"/>
                    </a:cubicBezTo>
                    <a:close/>
                    <a:moveTo>
                      <a:pt x="87" y="325"/>
                    </a:moveTo>
                    <a:cubicBezTo>
                      <a:pt x="87" y="320"/>
                      <a:pt x="87" y="315"/>
                      <a:pt x="87" y="310"/>
                    </a:cubicBezTo>
                    <a:cubicBezTo>
                      <a:pt x="87" y="309"/>
                      <a:pt x="85" y="307"/>
                      <a:pt x="84" y="307"/>
                    </a:cubicBezTo>
                    <a:cubicBezTo>
                      <a:pt x="83" y="307"/>
                      <a:pt x="82" y="309"/>
                      <a:pt x="82" y="310"/>
                    </a:cubicBezTo>
                    <a:cubicBezTo>
                      <a:pt x="82" y="315"/>
                      <a:pt x="82" y="320"/>
                      <a:pt x="82" y="325"/>
                    </a:cubicBezTo>
                    <a:cubicBezTo>
                      <a:pt x="82" y="326"/>
                      <a:pt x="84" y="327"/>
                      <a:pt x="85" y="327"/>
                    </a:cubicBezTo>
                    <a:cubicBezTo>
                      <a:pt x="86" y="327"/>
                      <a:pt x="87" y="326"/>
                      <a:pt x="87" y="325"/>
                    </a:cubicBezTo>
                    <a:close/>
                    <a:moveTo>
                      <a:pt x="92" y="354"/>
                    </a:moveTo>
                    <a:cubicBezTo>
                      <a:pt x="91" y="349"/>
                      <a:pt x="90" y="344"/>
                      <a:pt x="89" y="339"/>
                    </a:cubicBezTo>
                    <a:cubicBezTo>
                      <a:pt x="89" y="338"/>
                      <a:pt x="88" y="337"/>
                      <a:pt x="86" y="337"/>
                    </a:cubicBezTo>
                    <a:cubicBezTo>
                      <a:pt x="85" y="338"/>
                      <a:pt x="84" y="339"/>
                      <a:pt x="84" y="340"/>
                    </a:cubicBezTo>
                    <a:cubicBezTo>
                      <a:pt x="85" y="345"/>
                      <a:pt x="86" y="350"/>
                      <a:pt x="87" y="355"/>
                    </a:cubicBezTo>
                    <a:cubicBezTo>
                      <a:pt x="88" y="356"/>
                      <a:pt x="89" y="357"/>
                      <a:pt x="90" y="357"/>
                    </a:cubicBezTo>
                    <a:cubicBezTo>
                      <a:pt x="92" y="357"/>
                      <a:pt x="92" y="355"/>
                      <a:pt x="92" y="354"/>
                    </a:cubicBezTo>
                    <a:close/>
                    <a:moveTo>
                      <a:pt x="101" y="382"/>
                    </a:moveTo>
                    <a:cubicBezTo>
                      <a:pt x="99" y="377"/>
                      <a:pt x="98" y="373"/>
                      <a:pt x="96" y="368"/>
                    </a:cubicBezTo>
                    <a:cubicBezTo>
                      <a:pt x="96" y="367"/>
                      <a:pt x="94" y="366"/>
                      <a:pt x="93" y="367"/>
                    </a:cubicBezTo>
                    <a:cubicBezTo>
                      <a:pt x="92" y="367"/>
                      <a:pt x="91" y="368"/>
                      <a:pt x="91" y="370"/>
                    </a:cubicBezTo>
                    <a:cubicBezTo>
                      <a:pt x="93" y="374"/>
                      <a:pt x="95" y="379"/>
                      <a:pt x="96" y="384"/>
                    </a:cubicBezTo>
                    <a:cubicBezTo>
                      <a:pt x="97" y="385"/>
                      <a:pt x="98" y="386"/>
                      <a:pt x="100" y="385"/>
                    </a:cubicBezTo>
                    <a:cubicBezTo>
                      <a:pt x="101" y="385"/>
                      <a:pt x="102" y="383"/>
                      <a:pt x="101" y="382"/>
                    </a:cubicBezTo>
                    <a:close/>
                    <a:moveTo>
                      <a:pt x="114" y="409"/>
                    </a:moveTo>
                    <a:cubicBezTo>
                      <a:pt x="111" y="405"/>
                      <a:pt x="109" y="400"/>
                      <a:pt x="107" y="396"/>
                    </a:cubicBezTo>
                    <a:cubicBezTo>
                      <a:pt x="106" y="395"/>
                      <a:pt x="105" y="394"/>
                      <a:pt x="104" y="395"/>
                    </a:cubicBezTo>
                    <a:cubicBezTo>
                      <a:pt x="102" y="395"/>
                      <a:pt x="102" y="397"/>
                      <a:pt x="102" y="398"/>
                    </a:cubicBezTo>
                    <a:cubicBezTo>
                      <a:pt x="104" y="402"/>
                      <a:pt x="107" y="407"/>
                      <a:pt x="109" y="411"/>
                    </a:cubicBezTo>
                    <a:cubicBezTo>
                      <a:pt x="110" y="413"/>
                      <a:pt x="111" y="413"/>
                      <a:pt x="113" y="412"/>
                    </a:cubicBezTo>
                    <a:cubicBezTo>
                      <a:pt x="114" y="412"/>
                      <a:pt x="114" y="410"/>
                      <a:pt x="114" y="409"/>
                    </a:cubicBezTo>
                    <a:close/>
                    <a:moveTo>
                      <a:pt x="110" y="432"/>
                    </a:moveTo>
                    <a:cubicBezTo>
                      <a:pt x="114" y="430"/>
                      <a:pt x="117" y="429"/>
                      <a:pt x="121" y="428"/>
                    </a:cubicBezTo>
                    <a:cubicBezTo>
                      <a:pt x="122" y="428"/>
                      <a:pt x="123" y="427"/>
                      <a:pt x="123" y="426"/>
                    </a:cubicBezTo>
                    <a:cubicBezTo>
                      <a:pt x="123" y="426"/>
                      <a:pt x="123" y="425"/>
                      <a:pt x="123" y="424"/>
                    </a:cubicBezTo>
                    <a:cubicBezTo>
                      <a:pt x="122" y="423"/>
                      <a:pt x="122" y="423"/>
                      <a:pt x="121" y="422"/>
                    </a:cubicBezTo>
                    <a:cubicBezTo>
                      <a:pt x="120" y="421"/>
                      <a:pt x="119" y="420"/>
                      <a:pt x="118" y="421"/>
                    </a:cubicBezTo>
                    <a:cubicBezTo>
                      <a:pt x="117" y="422"/>
                      <a:pt x="116" y="423"/>
                      <a:pt x="117" y="424"/>
                    </a:cubicBezTo>
                    <a:cubicBezTo>
                      <a:pt x="117" y="425"/>
                      <a:pt x="118" y="426"/>
                      <a:pt x="118" y="427"/>
                    </a:cubicBezTo>
                    <a:cubicBezTo>
                      <a:pt x="120" y="425"/>
                      <a:pt x="120" y="425"/>
                      <a:pt x="120" y="425"/>
                    </a:cubicBezTo>
                    <a:cubicBezTo>
                      <a:pt x="120" y="423"/>
                      <a:pt x="120" y="423"/>
                      <a:pt x="120" y="423"/>
                    </a:cubicBezTo>
                    <a:cubicBezTo>
                      <a:pt x="116" y="424"/>
                      <a:pt x="112" y="426"/>
                      <a:pt x="108" y="427"/>
                    </a:cubicBezTo>
                    <a:cubicBezTo>
                      <a:pt x="107" y="428"/>
                      <a:pt x="106" y="429"/>
                      <a:pt x="107" y="430"/>
                    </a:cubicBezTo>
                    <a:cubicBezTo>
                      <a:pt x="107" y="432"/>
                      <a:pt x="109" y="432"/>
                      <a:pt x="110" y="432"/>
                    </a:cubicBezTo>
                    <a:close/>
                    <a:moveTo>
                      <a:pt x="84" y="445"/>
                    </a:moveTo>
                    <a:cubicBezTo>
                      <a:pt x="88" y="443"/>
                      <a:pt x="92" y="440"/>
                      <a:pt x="96" y="438"/>
                    </a:cubicBezTo>
                    <a:cubicBezTo>
                      <a:pt x="98" y="437"/>
                      <a:pt x="98" y="436"/>
                      <a:pt x="97" y="434"/>
                    </a:cubicBezTo>
                    <a:cubicBezTo>
                      <a:pt x="97" y="433"/>
                      <a:pt x="95" y="433"/>
                      <a:pt x="94" y="433"/>
                    </a:cubicBezTo>
                    <a:cubicBezTo>
                      <a:pt x="90" y="436"/>
                      <a:pt x="85" y="438"/>
                      <a:pt x="81" y="441"/>
                    </a:cubicBezTo>
                    <a:cubicBezTo>
                      <a:pt x="80" y="442"/>
                      <a:pt x="79" y="443"/>
                      <a:pt x="80" y="445"/>
                    </a:cubicBezTo>
                    <a:cubicBezTo>
                      <a:pt x="81" y="446"/>
                      <a:pt x="83" y="446"/>
                      <a:pt x="84" y="445"/>
                    </a:cubicBezTo>
                    <a:close/>
                    <a:moveTo>
                      <a:pt x="61" y="464"/>
                    </a:moveTo>
                    <a:cubicBezTo>
                      <a:pt x="64" y="460"/>
                      <a:pt x="68" y="457"/>
                      <a:pt x="72" y="454"/>
                    </a:cubicBezTo>
                    <a:cubicBezTo>
                      <a:pt x="73" y="453"/>
                      <a:pt x="73" y="452"/>
                      <a:pt x="72" y="450"/>
                    </a:cubicBezTo>
                    <a:cubicBezTo>
                      <a:pt x="71" y="449"/>
                      <a:pt x="70" y="449"/>
                      <a:pt x="69" y="450"/>
                    </a:cubicBezTo>
                    <a:cubicBezTo>
                      <a:pt x="65" y="453"/>
                      <a:pt x="61" y="457"/>
                      <a:pt x="57" y="460"/>
                    </a:cubicBezTo>
                    <a:cubicBezTo>
                      <a:pt x="56" y="461"/>
                      <a:pt x="56" y="463"/>
                      <a:pt x="57" y="464"/>
                    </a:cubicBezTo>
                    <a:cubicBezTo>
                      <a:pt x="58" y="465"/>
                      <a:pt x="60" y="465"/>
                      <a:pt x="61" y="464"/>
                    </a:cubicBezTo>
                    <a:close/>
                    <a:moveTo>
                      <a:pt x="41" y="486"/>
                    </a:moveTo>
                    <a:cubicBezTo>
                      <a:pt x="44" y="482"/>
                      <a:pt x="47" y="478"/>
                      <a:pt x="50" y="474"/>
                    </a:cubicBezTo>
                    <a:cubicBezTo>
                      <a:pt x="51" y="473"/>
                      <a:pt x="51" y="472"/>
                      <a:pt x="50" y="471"/>
                    </a:cubicBezTo>
                    <a:cubicBezTo>
                      <a:pt x="49" y="470"/>
                      <a:pt x="48" y="470"/>
                      <a:pt x="47" y="471"/>
                    </a:cubicBezTo>
                    <a:cubicBezTo>
                      <a:pt x="43" y="475"/>
                      <a:pt x="40" y="479"/>
                      <a:pt x="37" y="483"/>
                    </a:cubicBezTo>
                    <a:cubicBezTo>
                      <a:pt x="36" y="484"/>
                      <a:pt x="36" y="486"/>
                      <a:pt x="38" y="486"/>
                    </a:cubicBezTo>
                    <a:cubicBezTo>
                      <a:pt x="39" y="487"/>
                      <a:pt x="40" y="487"/>
                      <a:pt x="41" y="486"/>
                    </a:cubicBezTo>
                    <a:close/>
                    <a:moveTo>
                      <a:pt x="25" y="511"/>
                    </a:moveTo>
                    <a:cubicBezTo>
                      <a:pt x="28" y="507"/>
                      <a:pt x="30" y="502"/>
                      <a:pt x="33" y="498"/>
                    </a:cubicBezTo>
                    <a:cubicBezTo>
                      <a:pt x="33" y="497"/>
                      <a:pt x="33" y="495"/>
                      <a:pt x="32" y="495"/>
                    </a:cubicBezTo>
                    <a:cubicBezTo>
                      <a:pt x="31" y="494"/>
                      <a:pt x="29" y="494"/>
                      <a:pt x="28" y="495"/>
                    </a:cubicBezTo>
                    <a:cubicBezTo>
                      <a:pt x="26" y="500"/>
                      <a:pt x="23" y="504"/>
                      <a:pt x="21" y="509"/>
                    </a:cubicBezTo>
                    <a:cubicBezTo>
                      <a:pt x="20" y="510"/>
                      <a:pt x="21" y="511"/>
                      <a:pt x="22" y="512"/>
                    </a:cubicBezTo>
                    <a:cubicBezTo>
                      <a:pt x="23" y="513"/>
                      <a:pt x="25" y="512"/>
                      <a:pt x="25" y="511"/>
                    </a:cubicBezTo>
                    <a:close/>
                    <a:moveTo>
                      <a:pt x="14" y="538"/>
                    </a:moveTo>
                    <a:cubicBezTo>
                      <a:pt x="15" y="533"/>
                      <a:pt x="17" y="529"/>
                      <a:pt x="19" y="524"/>
                    </a:cubicBezTo>
                    <a:cubicBezTo>
                      <a:pt x="19" y="523"/>
                      <a:pt x="19" y="522"/>
                      <a:pt x="18" y="521"/>
                    </a:cubicBezTo>
                    <a:cubicBezTo>
                      <a:pt x="16" y="520"/>
                      <a:pt x="15" y="521"/>
                      <a:pt x="14" y="522"/>
                    </a:cubicBezTo>
                    <a:cubicBezTo>
                      <a:pt x="12" y="527"/>
                      <a:pt x="10" y="532"/>
                      <a:pt x="9" y="536"/>
                    </a:cubicBezTo>
                    <a:cubicBezTo>
                      <a:pt x="8" y="538"/>
                      <a:pt x="9" y="539"/>
                      <a:pt x="10" y="540"/>
                    </a:cubicBezTo>
                    <a:cubicBezTo>
                      <a:pt x="12" y="540"/>
                      <a:pt x="13" y="539"/>
                      <a:pt x="14" y="538"/>
                    </a:cubicBezTo>
                    <a:close/>
                    <a:moveTo>
                      <a:pt x="7" y="567"/>
                    </a:moveTo>
                    <a:cubicBezTo>
                      <a:pt x="7" y="562"/>
                      <a:pt x="8" y="557"/>
                      <a:pt x="9" y="552"/>
                    </a:cubicBezTo>
                    <a:cubicBezTo>
                      <a:pt x="10" y="551"/>
                      <a:pt x="9" y="550"/>
                      <a:pt x="8" y="549"/>
                    </a:cubicBezTo>
                    <a:cubicBezTo>
                      <a:pt x="6" y="549"/>
                      <a:pt x="5" y="550"/>
                      <a:pt x="5" y="551"/>
                    </a:cubicBezTo>
                    <a:cubicBezTo>
                      <a:pt x="3" y="556"/>
                      <a:pt x="2" y="561"/>
                      <a:pt x="2" y="566"/>
                    </a:cubicBezTo>
                    <a:cubicBezTo>
                      <a:pt x="1" y="567"/>
                      <a:pt x="2" y="569"/>
                      <a:pt x="4" y="569"/>
                    </a:cubicBezTo>
                    <a:cubicBezTo>
                      <a:pt x="5" y="569"/>
                      <a:pt x="6" y="568"/>
                      <a:pt x="7" y="567"/>
                    </a:cubicBezTo>
                    <a:close/>
                    <a:moveTo>
                      <a:pt x="5" y="596"/>
                    </a:moveTo>
                    <a:cubicBezTo>
                      <a:pt x="5" y="594"/>
                      <a:pt x="5" y="592"/>
                      <a:pt x="5" y="590"/>
                    </a:cubicBezTo>
                    <a:cubicBezTo>
                      <a:pt x="5" y="587"/>
                      <a:pt x="5" y="584"/>
                      <a:pt x="5" y="581"/>
                    </a:cubicBezTo>
                    <a:cubicBezTo>
                      <a:pt x="5" y="580"/>
                      <a:pt x="4" y="579"/>
                      <a:pt x="3" y="579"/>
                    </a:cubicBezTo>
                    <a:cubicBezTo>
                      <a:pt x="1" y="579"/>
                      <a:pt x="0" y="580"/>
                      <a:pt x="0" y="581"/>
                    </a:cubicBezTo>
                    <a:cubicBezTo>
                      <a:pt x="0" y="584"/>
                      <a:pt x="0" y="587"/>
                      <a:pt x="0" y="590"/>
                    </a:cubicBezTo>
                    <a:cubicBezTo>
                      <a:pt x="0" y="592"/>
                      <a:pt x="0" y="594"/>
                      <a:pt x="0" y="596"/>
                    </a:cubicBezTo>
                    <a:cubicBezTo>
                      <a:pt x="0" y="598"/>
                      <a:pt x="1" y="599"/>
                      <a:pt x="2" y="599"/>
                    </a:cubicBezTo>
                    <a:cubicBezTo>
                      <a:pt x="4" y="599"/>
                      <a:pt x="5" y="598"/>
                      <a:pt x="5" y="596"/>
                    </a:cubicBezTo>
                    <a:close/>
                    <a:moveTo>
                      <a:pt x="10" y="625"/>
                    </a:moveTo>
                    <a:cubicBezTo>
                      <a:pt x="8" y="620"/>
                      <a:pt x="7" y="616"/>
                      <a:pt x="6" y="611"/>
                    </a:cubicBezTo>
                    <a:cubicBezTo>
                      <a:pt x="6" y="609"/>
                      <a:pt x="5" y="608"/>
                      <a:pt x="3" y="609"/>
                    </a:cubicBezTo>
                    <a:cubicBezTo>
                      <a:pt x="2" y="609"/>
                      <a:pt x="1" y="610"/>
                      <a:pt x="1" y="612"/>
                    </a:cubicBezTo>
                    <a:cubicBezTo>
                      <a:pt x="2" y="617"/>
                      <a:pt x="3" y="622"/>
                      <a:pt x="5" y="627"/>
                    </a:cubicBezTo>
                    <a:cubicBezTo>
                      <a:pt x="5" y="628"/>
                      <a:pt x="6" y="629"/>
                      <a:pt x="8" y="628"/>
                    </a:cubicBezTo>
                    <a:cubicBezTo>
                      <a:pt x="9" y="628"/>
                      <a:pt x="10" y="626"/>
                      <a:pt x="10" y="625"/>
                    </a:cubicBezTo>
                    <a:close/>
                    <a:moveTo>
                      <a:pt x="20" y="653"/>
                    </a:moveTo>
                    <a:cubicBezTo>
                      <a:pt x="18" y="648"/>
                      <a:pt x="16" y="644"/>
                      <a:pt x="14" y="639"/>
                    </a:cubicBezTo>
                    <a:cubicBezTo>
                      <a:pt x="14" y="638"/>
                      <a:pt x="12" y="637"/>
                      <a:pt x="11" y="638"/>
                    </a:cubicBezTo>
                    <a:cubicBezTo>
                      <a:pt x="10" y="638"/>
                      <a:pt x="9" y="640"/>
                      <a:pt x="10" y="641"/>
                    </a:cubicBezTo>
                    <a:cubicBezTo>
                      <a:pt x="12" y="646"/>
                      <a:pt x="14" y="650"/>
                      <a:pt x="16" y="655"/>
                    </a:cubicBezTo>
                    <a:cubicBezTo>
                      <a:pt x="16" y="656"/>
                      <a:pt x="18" y="657"/>
                      <a:pt x="19" y="656"/>
                    </a:cubicBezTo>
                    <a:cubicBezTo>
                      <a:pt x="20" y="655"/>
                      <a:pt x="21" y="654"/>
                      <a:pt x="20" y="653"/>
                    </a:cubicBezTo>
                    <a:close/>
                    <a:moveTo>
                      <a:pt x="36" y="678"/>
                    </a:moveTo>
                    <a:cubicBezTo>
                      <a:pt x="33" y="674"/>
                      <a:pt x="30" y="670"/>
                      <a:pt x="27" y="666"/>
                    </a:cubicBezTo>
                    <a:cubicBezTo>
                      <a:pt x="27" y="664"/>
                      <a:pt x="25" y="664"/>
                      <a:pt x="24" y="665"/>
                    </a:cubicBezTo>
                    <a:cubicBezTo>
                      <a:pt x="23" y="665"/>
                      <a:pt x="22" y="667"/>
                      <a:pt x="23" y="668"/>
                    </a:cubicBezTo>
                    <a:cubicBezTo>
                      <a:pt x="26" y="673"/>
                      <a:pt x="29" y="677"/>
                      <a:pt x="32" y="681"/>
                    </a:cubicBezTo>
                    <a:cubicBezTo>
                      <a:pt x="32" y="682"/>
                      <a:pt x="34" y="682"/>
                      <a:pt x="35" y="681"/>
                    </a:cubicBezTo>
                    <a:cubicBezTo>
                      <a:pt x="36" y="681"/>
                      <a:pt x="36" y="679"/>
                      <a:pt x="36" y="678"/>
                    </a:cubicBezTo>
                    <a:close/>
                    <a:moveTo>
                      <a:pt x="55" y="700"/>
                    </a:moveTo>
                    <a:cubicBezTo>
                      <a:pt x="51" y="697"/>
                      <a:pt x="48" y="693"/>
                      <a:pt x="45" y="689"/>
                    </a:cubicBezTo>
                    <a:cubicBezTo>
                      <a:pt x="44" y="688"/>
                      <a:pt x="42" y="688"/>
                      <a:pt x="41" y="689"/>
                    </a:cubicBezTo>
                    <a:cubicBezTo>
                      <a:pt x="40" y="690"/>
                      <a:pt x="40" y="692"/>
                      <a:pt x="41" y="693"/>
                    </a:cubicBezTo>
                    <a:cubicBezTo>
                      <a:pt x="44" y="697"/>
                      <a:pt x="48" y="700"/>
                      <a:pt x="52" y="704"/>
                    </a:cubicBezTo>
                    <a:cubicBezTo>
                      <a:pt x="53" y="705"/>
                      <a:pt x="54" y="705"/>
                      <a:pt x="55" y="704"/>
                    </a:cubicBezTo>
                    <a:cubicBezTo>
                      <a:pt x="56" y="703"/>
                      <a:pt x="56" y="701"/>
                      <a:pt x="55" y="700"/>
                    </a:cubicBezTo>
                    <a:close/>
                    <a:moveTo>
                      <a:pt x="78" y="718"/>
                    </a:moveTo>
                    <a:cubicBezTo>
                      <a:pt x="74" y="716"/>
                      <a:pt x="70" y="713"/>
                      <a:pt x="66" y="710"/>
                    </a:cubicBezTo>
                    <a:cubicBezTo>
                      <a:pt x="65" y="709"/>
                      <a:pt x="63" y="709"/>
                      <a:pt x="63" y="710"/>
                    </a:cubicBezTo>
                    <a:cubicBezTo>
                      <a:pt x="62" y="711"/>
                      <a:pt x="62" y="713"/>
                      <a:pt x="63" y="714"/>
                    </a:cubicBezTo>
                    <a:cubicBezTo>
                      <a:pt x="67" y="717"/>
                      <a:pt x="71" y="720"/>
                      <a:pt x="75" y="723"/>
                    </a:cubicBezTo>
                    <a:cubicBezTo>
                      <a:pt x="76" y="723"/>
                      <a:pt x="78" y="723"/>
                      <a:pt x="79" y="722"/>
                    </a:cubicBezTo>
                    <a:cubicBezTo>
                      <a:pt x="80" y="721"/>
                      <a:pt x="79" y="719"/>
                      <a:pt x="78" y="718"/>
                    </a:cubicBezTo>
                    <a:close/>
                    <a:moveTo>
                      <a:pt x="104" y="733"/>
                    </a:moveTo>
                    <a:cubicBezTo>
                      <a:pt x="99" y="731"/>
                      <a:pt x="95" y="729"/>
                      <a:pt x="91" y="726"/>
                    </a:cubicBezTo>
                    <a:cubicBezTo>
                      <a:pt x="89" y="726"/>
                      <a:pt x="88" y="726"/>
                      <a:pt x="87" y="727"/>
                    </a:cubicBezTo>
                    <a:cubicBezTo>
                      <a:pt x="87" y="728"/>
                      <a:pt x="87" y="730"/>
                      <a:pt x="88" y="731"/>
                    </a:cubicBezTo>
                    <a:cubicBezTo>
                      <a:pt x="93" y="733"/>
                      <a:pt x="97" y="735"/>
                      <a:pt x="102" y="737"/>
                    </a:cubicBezTo>
                    <a:cubicBezTo>
                      <a:pt x="103" y="738"/>
                      <a:pt x="105" y="737"/>
                      <a:pt x="105" y="736"/>
                    </a:cubicBezTo>
                    <a:cubicBezTo>
                      <a:pt x="106" y="735"/>
                      <a:pt x="105" y="733"/>
                      <a:pt x="104" y="733"/>
                    </a:cubicBezTo>
                    <a:close/>
                    <a:moveTo>
                      <a:pt x="132" y="743"/>
                    </a:moveTo>
                    <a:cubicBezTo>
                      <a:pt x="127" y="742"/>
                      <a:pt x="122" y="740"/>
                      <a:pt x="118" y="738"/>
                    </a:cubicBezTo>
                    <a:cubicBezTo>
                      <a:pt x="116" y="738"/>
                      <a:pt x="115" y="739"/>
                      <a:pt x="114" y="740"/>
                    </a:cubicBezTo>
                    <a:cubicBezTo>
                      <a:pt x="114" y="741"/>
                      <a:pt x="115" y="743"/>
                      <a:pt x="116" y="743"/>
                    </a:cubicBezTo>
                    <a:cubicBezTo>
                      <a:pt x="121" y="745"/>
                      <a:pt x="125" y="746"/>
                      <a:pt x="130" y="748"/>
                    </a:cubicBezTo>
                    <a:cubicBezTo>
                      <a:pt x="132" y="748"/>
                      <a:pt x="133" y="747"/>
                      <a:pt x="133" y="746"/>
                    </a:cubicBezTo>
                    <a:cubicBezTo>
                      <a:pt x="134" y="745"/>
                      <a:pt x="133" y="743"/>
                      <a:pt x="132" y="743"/>
                    </a:cubicBezTo>
                    <a:close/>
                    <a:moveTo>
                      <a:pt x="161" y="749"/>
                    </a:moveTo>
                    <a:cubicBezTo>
                      <a:pt x="156" y="748"/>
                      <a:pt x="151" y="748"/>
                      <a:pt x="146" y="747"/>
                    </a:cubicBezTo>
                    <a:cubicBezTo>
                      <a:pt x="145" y="746"/>
                      <a:pt x="143" y="747"/>
                      <a:pt x="143" y="748"/>
                    </a:cubicBezTo>
                    <a:cubicBezTo>
                      <a:pt x="143" y="750"/>
                      <a:pt x="144" y="751"/>
                      <a:pt x="145" y="751"/>
                    </a:cubicBezTo>
                    <a:cubicBezTo>
                      <a:pt x="150" y="752"/>
                      <a:pt x="155" y="753"/>
                      <a:pt x="160" y="754"/>
                    </a:cubicBezTo>
                    <a:cubicBezTo>
                      <a:pt x="161" y="754"/>
                      <a:pt x="163" y="753"/>
                      <a:pt x="163" y="752"/>
                    </a:cubicBezTo>
                    <a:cubicBezTo>
                      <a:pt x="163" y="750"/>
                      <a:pt x="162" y="749"/>
                      <a:pt x="161" y="749"/>
                    </a:cubicBezTo>
                    <a:close/>
                    <a:moveTo>
                      <a:pt x="190" y="751"/>
                    </a:moveTo>
                    <a:cubicBezTo>
                      <a:pt x="185" y="751"/>
                      <a:pt x="180" y="751"/>
                      <a:pt x="175" y="751"/>
                    </a:cubicBezTo>
                    <a:cubicBezTo>
                      <a:pt x="174" y="750"/>
                      <a:pt x="173" y="751"/>
                      <a:pt x="173" y="753"/>
                    </a:cubicBezTo>
                    <a:cubicBezTo>
                      <a:pt x="173" y="754"/>
                      <a:pt x="174" y="755"/>
                      <a:pt x="175" y="756"/>
                    </a:cubicBezTo>
                    <a:cubicBezTo>
                      <a:pt x="180" y="756"/>
                      <a:pt x="185" y="756"/>
                      <a:pt x="190" y="756"/>
                    </a:cubicBezTo>
                    <a:cubicBezTo>
                      <a:pt x="192" y="756"/>
                      <a:pt x="193" y="755"/>
                      <a:pt x="193" y="754"/>
                    </a:cubicBezTo>
                    <a:cubicBezTo>
                      <a:pt x="193" y="752"/>
                      <a:pt x="192" y="751"/>
                      <a:pt x="190" y="751"/>
                    </a:cubicBezTo>
                    <a:close/>
                    <a:moveTo>
                      <a:pt x="220" y="749"/>
                    </a:moveTo>
                    <a:cubicBezTo>
                      <a:pt x="215" y="750"/>
                      <a:pt x="210" y="750"/>
                      <a:pt x="205" y="751"/>
                    </a:cubicBezTo>
                    <a:cubicBezTo>
                      <a:pt x="204" y="751"/>
                      <a:pt x="203" y="752"/>
                      <a:pt x="203" y="753"/>
                    </a:cubicBezTo>
                    <a:cubicBezTo>
                      <a:pt x="203" y="755"/>
                      <a:pt x="204" y="756"/>
                      <a:pt x="205" y="756"/>
                    </a:cubicBezTo>
                    <a:cubicBezTo>
                      <a:pt x="210" y="755"/>
                      <a:pt x="215" y="755"/>
                      <a:pt x="221" y="754"/>
                    </a:cubicBezTo>
                    <a:cubicBezTo>
                      <a:pt x="222" y="754"/>
                      <a:pt x="223" y="753"/>
                      <a:pt x="223" y="751"/>
                    </a:cubicBezTo>
                    <a:cubicBezTo>
                      <a:pt x="223" y="750"/>
                      <a:pt x="221" y="749"/>
                      <a:pt x="220" y="749"/>
                    </a:cubicBezTo>
                    <a:close/>
                    <a:moveTo>
                      <a:pt x="249" y="744"/>
                    </a:moveTo>
                    <a:cubicBezTo>
                      <a:pt x="244" y="745"/>
                      <a:pt x="239" y="746"/>
                      <a:pt x="235" y="747"/>
                    </a:cubicBezTo>
                    <a:cubicBezTo>
                      <a:pt x="233" y="747"/>
                      <a:pt x="232" y="749"/>
                      <a:pt x="233" y="750"/>
                    </a:cubicBezTo>
                    <a:cubicBezTo>
                      <a:pt x="233" y="751"/>
                      <a:pt x="234" y="752"/>
                      <a:pt x="235" y="752"/>
                    </a:cubicBezTo>
                    <a:cubicBezTo>
                      <a:pt x="240" y="751"/>
                      <a:pt x="245" y="750"/>
                      <a:pt x="250" y="749"/>
                    </a:cubicBezTo>
                    <a:cubicBezTo>
                      <a:pt x="252" y="748"/>
                      <a:pt x="252" y="747"/>
                      <a:pt x="252" y="745"/>
                    </a:cubicBezTo>
                    <a:cubicBezTo>
                      <a:pt x="252" y="744"/>
                      <a:pt x="250" y="743"/>
                      <a:pt x="249" y="744"/>
                    </a:cubicBezTo>
                    <a:close/>
                    <a:moveTo>
                      <a:pt x="245" y="767"/>
                    </a:moveTo>
                    <a:cubicBezTo>
                      <a:pt x="246" y="763"/>
                      <a:pt x="248" y="758"/>
                      <a:pt x="251" y="754"/>
                    </a:cubicBezTo>
                    <a:cubicBezTo>
                      <a:pt x="252" y="753"/>
                      <a:pt x="251" y="751"/>
                      <a:pt x="250" y="751"/>
                    </a:cubicBezTo>
                    <a:cubicBezTo>
                      <a:pt x="249" y="750"/>
                      <a:pt x="247" y="750"/>
                      <a:pt x="247" y="751"/>
                    </a:cubicBezTo>
                    <a:cubicBezTo>
                      <a:pt x="244" y="756"/>
                      <a:pt x="242" y="761"/>
                      <a:pt x="240" y="766"/>
                    </a:cubicBezTo>
                    <a:cubicBezTo>
                      <a:pt x="240" y="767"/>
                      <a:pt x="241" y="768"/>
                      <a:pt x="242" y="769"/>
                    </a:cubicBezTo>
                    <a:cubicBezTo>
                      <a:pt x="243" y="769"/>
                      <a:pt x="245" y="768"/>
                      <a:pt x="245" y="767"/>
                    </a:cubicBezTo>
                    <a:close/>
                    <a:moveTo>
                      <a:pt x="244" y="796"/>
                    </a:moveTo>
                    <a:cubicBezTo>
                      <a:pt x="243" y="791"/>
                      <a:pt x="243" y="787"/>
                      <a:pt x="243" y="783"/>
                    </a:cubicBezTo>
                    <a:cubicBezTo>
                      <a:pt x="243" y="782"/>
                      <a:pt x="243" y="782"/>
                      <a:pt x="243" y="781"/>
                    </a:cubicBezTo>
                    <a:cubicBezTo>
                      <a:pt x="243" y="780"/>
                      <a:pt x="242" y="779"/>
                      <a:pt x="241" y="779"/>
                    </a:cubicBezTo>
                    <a:cubicBezTo>
                      <a:pt x="239" y="779"/>
                      <a:pt x="238" y="780"/>
                      <a:pt x="238" y="781"/>
                    </a:cubicBezTo>
                    <a:cubicBezTo>
                      <a:pt x="238" y="782"/>
                      <a:pt x="238" y="782"/>
                      <a:pt x="238" y="783"/>
                    </a:cubicBezTo>
                    <a:cubicBezTo>
                      <a:pt x="238" y="787"/>
                      <a:pt x="238" y="792"/>
                      <a:pt x="239" y="797"/>
                    </a:cubicBezTo>
                    <a:cubicBezTo>
                      <a:pt x="239" y="798"/>
                      <a:pt x="241" y="799"/>
                      <a:pt x="242" y="799"/>
                    </a:cubicBezTo>
                    <a:cubicBezTo>
                      <a:pt x="243" y="798"/>
                      <a:pt x="244" y="797"/>
                      <a:pt x="244" y="796"/>
                    </a:cubicBezTo>
                    <a:close/>
                    <a:moveTo>
                      <a:pt x="253" y="824"/>
                    </a:moveTo>
                    <a:cubicBezTo>
                      <a:pt x="251" y="819"/>
                      <a:pt x="249" y="814"/>
                      <a:pt x="248" y="810"/>
                    </a:cubicBezTo>
                    <a:cubicBezTo>
                      <a:pt x="247" y="809"/>
                      <a:pt x="246" y="808"/>
                      <a:pt x="245" y="808"/>
                    </a:cubicBezTo>
                    <a:cubicBezTo>
                      <a:pt x="243" y="809"/>
                      <a:pt x="243" y="810"/>
                      <a:pt x="243" y="811"/>
                    </a:cubicBezTo>
                    <a:cubicBezTo>
                      <a:pt x="245" y="816"/>
                      <a:pt x="247" y="821"/>
                      <a:pt x="249" y="826"/>
                    </a:cubicBezTo>
                    <a:cubicBezTo>
                      <a:pt x="249" y="827"/>
                      <a:pt x="251" y="827"/>
                      <a:pt x="252" y="827"/>
                    </a:cubicBezTo>
                    <a:cubicBezTo>
                      <a:pt x="253" y="826"/>
                      <a:pt x="254" y="825"/>
                      <a:pt x="253" y="824"/>
                    </a:cubicBezTo>
                    <a:close/>
                    <a:moveTo>
                      <a:pt x="268" y="849"/>
                    </a:moveTo>
                    <a:cubicBezTo>
                      <a:pt x="265" y="845"/>
                      <a:pt x="263" y="841"/>
                      <a:pt x="260" y="837"/>
                    </a:cubicBezTo>
                    <a:cubicBezTo>
                      <a:pt x="259" y="835"/>
                      <a:pt x="258" y="835"/>
                      <a:pt x="257" y="836"/>
                    </a:cubicBezTo>
                    <a:cubicBezTo>
                      <a:pt x="256" y="836"/>
                      <a:pt x="255" y="838"/>
                      <a:pt x="256" y="839"/>
                    </a:cubicBezTo>
                    <a:cubicBezTo>
                      <a:pt x="258" y="844"/>
                      <a:pt x="261" y="848"/>
                      <a:pt x="264" y="852"/>
                    </a:cubicBezTo>
                    <a:cubicBezTo>
                      <a:pt x="265" y="853"/>
                      <a:pt x="266" y="853"/>
                      <a:pt x="267" y="853"/>
                    </a:cubicBezTo>
                    <a:cubicBezTo>
                      <a:pt x="269" y="852"/>
                      <a:pt x="269" y="850"/>
                      <a:pt x="268" y="849"/>
                    </a:cubicBezTo>
                    <a:close/>
                    <a:moveTo>
                      <a:pt x="286" y="873"/>
                    </a:moveTo>
                    <a:cubicBezTo>
                      <a:pt x="283" y="869"/>
                      <a:pt x="280" y="865"/>
                      <a:pt x="277" y="861"/>
                    </a:cubicBezTo>
                    <a:cubicBezTo>
                      <a:pt x="276" y="860"/>
                      <a:pt x="274" y="860"/>
                      <a:pt x="273" y="861"/>
                    </a:cubicBezTo>
                    <a:cubicBezTo>
                      <a:pt x="272" y="862"/>
                      <a:pt x="272" y="863"/>
                      <a:pt x="273" y="864"/>
                    </a:cubicBezTo>
                    <a:cubicBezTo>
                      <a:pt x="276" y="868"/>
                      <a:pt x="279" y="872"/>
                      <a:pt x="282" y="876"/>
                    </a:cubicBezTo>
                    <a:cubicBezTo>
                      <a:pt x="283" y="877"/>
                      <a:pt x="285" y="877"/>
                      <a:pt x="286" y="876"/>
                    </a:cubicBezTo>
                    <a:cubicBezTo>
                      <a:pt x="287" y="875"/>
                      <a:pt x="287" y="874"/>
                      <a:pt x="286" y="873"/>
                    </a:cubicBezTo>
                    <a:close/>
                    <a:moveTo>
                      <a:pt x="307" y="894"/>
                    </a:moveTo>
                    <a:cubicBezTo>
                      <a:pt x="303" y="891"/>
                      <a:pt x="300" y="887"/>
                      <a:pt x="296" y="884"/>
                    </a:cubicBezTo>
                    <a:cubicBezTo>
                      <a:pt x="295" y="883"/>
                      <a:pt x="294" y="883"/>
                      <a:pt x="293" y="884"/>
                    </a:cubicBezTo>
                    <a:cubicBezTo>
                      <a:pt x="292" y="885"/>
                      <a:pt x="292" y="886"/>
                      <a:pt x="293" y="887"/>
                    </a:cubicBezTo>
                    <a:cubicBezTo>
                      <a:pt x="296" y="891"/>
                      <a:pt x="300" y="895"/>
                      <a:pt x="303" y="898"/>
                    </a:cubicBezTo>
                    <a:cubicBezTo>
                      <a:pt x="305" y="899"/>
                      <a:pt x="306" y="899"/>
                      <a:pt x="307" y="898"/>
                    </a:cubicBezTo>
                    <a:cubicBezTo>
                      <a:pt x="308" y="897"/>
                      <a:pt x="308" y="895"/>
                      <a:pt x="307" y="894"/>
                    </a:cubicBezTo>
                    <a:close/>
                    <a:moveTo>
                      <a:pt x="330" y="913"/>
                    </a:moveTo>
                    <a:cubicBezTo>
                      <a:pt x="326" y="910"/>
                      <a:pt x="322" y="907"/>
                      <a:pt x="318" y="904"/>
                    </a:cubicBezTo>
                    <a:cubicBezTo>
                      <a:pt x="317" y="903"/>
                      <a:pt x="316" y="903"/>
                      <a:pt x="315" y="904"/>
                    </a:cubicBezTo>
                    <a:cubicBezTo>
                      <a:pt x="314" y="905"/>
                      <a:pt x="314" y="907"/>
                      <a:pt x="315" y="908"/>
                    </a:cubicBezTo>
                    <a:cubicBezTo>
                      <a:pt x="319" y="911"/>
                      <a:pt x="323" y="914"/>
                      <a:pt x="327" y="917"/>
                    </a:cubicBezTo>
                    <a:cubicBezTo>
                      <a:pt x="328" y="918"/>
                      <a:pt x="330" y="917"/>
                      <a:pt x="331" y="916"/>
                    </a:cubicBezTo>
                    <a:cubicBezTo>
                      <a:pt x="331" y="915"/>
                      <a:pt x="331" y="914"/>
                      <a:pt x="330" y="913"/>
                    </a:cubicBezTo>
                    <a:close/>
                    <a:moveTo>
                      <a:pt x="355" y="929"/>
                    </a:moveTo>
                    <a:cubicBezTo>
                      <a:pt x="351" y="926"/>
                      <a:pt x="346" y="924"/>
                      <a:pt x="342" y="921"/>
                    </a:cubicBezTo>
                    <a:cubicBezTo>
                      <a:pt x="341" y="920"/>
                      <a:pt x="340" y="921"/>
                      <a:pt x="339" y="922"/>
                    </a:cubicBezTo>
                    <a:cubicBezTo>
                      <a:pt x="338" y="923"/>
                      <a:pt x="338" y="925"/>
                      <a:pt x="340" y="925"/>
                    </a:cubicBezTo>
                    <a:cubicBezTo>
                      <a:pt x="344" y="928"/>
                      <a:pt x="348" y="931"/>
                      <a:pt x="352" y="933"/>
                    </a:cubicBezTo>
                    <a:cubicBezTo>
                      <a:pt x="354" y="934"/>
                      <a:pt x="355" y="934"/>
                      <a:pt x="356" y="932"/>
                    </a:cubicBezTo>
                    <a:cubicBezTo>
                      <a:pt x="357" y="931"/>
                      <a:pt x="356" y="930"/>
                      <a:pt x="355" y="929"/>
                    </a:cubicBezTo>
                    <a:close/>
                    <a:moveTo>
                      <a:pt x="381" y="943"/>
                    </a:moveTo>
                    <a:cubicBezTo>
                      <a:pt x="377" y="941"/>
                      <a:pt x="372" y="939"/>
                      <a:pt x="368" y="936"/>
                    </a:cubicBezTo>
                    <a:cubicBezTo>
                      <a:pt x="367" y="936"/>
                      <a:pt x="365" y="936"/>
                      <a:pt x="365" y="937"/>
                    </a:cubicBezTo>
                    <a:cubicBezTo>
                      <a:pt x="364" y="939"/>
                      <a:pt x="364" y="940"/>
                      <a:pt x="366" y="941"/>
                    </a:cubicBezTo>
                    <a:cubicBezTo>
                      <a:pt x="370" y="943"/>
                      <a:pt x="375" y="945"/>
                      <a:pt x="379" y="947"/>
                    </a:cubicBezTo>
                    <a:cubicBezTo>
                      <a:pt x="380" y="948"/>
                      <a:pt x="382" y="947"/>
                      <a:pt x="382" y="946"/>
                    </a:cubicBezTo>
                    <a:cubicBezTo>
                      <a:pt x="383" y="945"/>
                      <a:pt x="383" y="943"/>
                      <a:pt x="381" y="943"/>
                    </a:cubicBezTo>
                    <a:close/>
                    <a:moveTo>
                      <a:pt x="409" y="954"/>
                    </a:moveTo>
                    <a:cubicBezTo>
                      <a:pt x="404" y="952"/>
                      <a:pt x="400" y="951"/>
                      <a:pt x="395" y="949"/>
                    </a:cubicBezTo>
                    <a:cubicBezTo>
                      <a:pt x="394" y="948"/>
                      <a:pt x="392" y="949"/>
                      <a:pt x="392" y="950"/>
                    </a:cubicBezTo>
                    <a:cubicBezTo>
                      <a:pt x="391" y="951"/>
                      <a:pt x="392" y="953"/>
                      <a:pt x="393" y="953"/>
                    </a:cubicBezTo>
                    <a:cubicBezTo>
                      <a:pt x="398" y="955"/>
                      <a:pt x="402" y="957"/>
                      <a:pt x="407" y="959"/>
                    </a:cubicBezTo>
                    <a:cubicBezTo>
                      <a:pt x="408" y="959"/>
                      <a:pt x="410" y="959"/>
                      <a:pt x="410" y="957"/>
                    </a:cubicBezTo>
                    <a:cubicBezTo>
                      <a:pt x="411" y="956"/>
                      <a:pt x="410" y="955"/>
                      <a:pt x="409" y="954"/>
                    </a:cubicBezTo>
                    <a:close/>
                    <a:moveTo>
                      <a:pt x="437" y="962"/>
                    </a:moveTo>
                    <a:cubicBezTo>
                      <a:pt x="433" y="961"/>
                      <a:pt x="428" y="960"/>
                      <a:pt x="423" y="959"/>
                    </a:cubicBezTo>
                    <a:cubicBezTo>
                      <a:pt x="422" y="958"/>
                      <a:pt x="420" y="959"/>
                      <a:pt x="420" y="960"/>
                    </a:cubicBezTo>
                    <a:cubicBezTo>
                      <a:pt x="420" y="962"/>
                      <a:pt x="420" y="963"/>
                      <a:pt x="422" y="963"/>
                    </a:cubicBezTo>
                    <a:cubicBezTo>
                      <a:pt x="426" y="965"/>
                      <a:pt x="431" y="966"/>
                      <a:pt x="436" y="967"/>
                    </a:cubicBezTo>
                    <a:cubicBezTo>
                      <a:pt x="438" y="967"/>
                      <a:pt x="439" y="967"/>
                      <a:pt x="439" y="965"/>
                    </a:cubicBezTo>
                    <a:cubicBezTo>
                      <a:pt x="440" y="964"/>
                      <a:pt x="439" y="963"/>
                      <a:pt x="437" y="962"/>
                    </a:cubicBezTo>
                    <a:close/>
                    <a:moveTo>
                      <a:pt x="467" y="967"/>
                    </a:moveTo>
                    <a:cubicBezTo>
                      <a:pt x="462" y="966"/>
                      <a:pt x="457" y="966"/>
                      <a:pt x="452" y="965"/>
                    </a:cubicBezTo>
                    <a:cubicBezTo>
                      <a:pt x="451" y="965"/>
                      <a:pt x="449" y="966"/>
                      <a:pt x="449" y="967"/>
                    </a:cubicBezTo>
                    <a:cubicBezTo>
                      <a:pt x="449" y="968"/>
                      <a:pt x="450" y="970"/>
                      <a:pt x="451" y="970"/>
                    </a:cubicBezTo>
                    <a:cubicBezTo>
                      <a:pt x="456" y="971"/>
                      <a:pt x="461" y="971"/>
                      <a:pt x="466" y="972"/>
                    </a:cubicBezTo>
                    <a:cubicBezTo>
                      <a:pt x="468" y="972"/>
                      <a:pt x="469" y="971"/>
                      <a:pt x="469" y="970"/>
                    </a:cubicBezTo>
                    <a:cubicBezTo>
                      <a:pt x="469" y="968"/>
                      <a:pt x="468" y="967"/>
                      <a:pt x="467" y="967"/>
                    </a:cubicBezTo>
                    <a:close/>
                    <a:moveTo>
                      <a:pt x="496" y="967"/>
                    </a:moveTo>
                    <a:cubicBezTo>
                      <a:pt x="494" y="968"/>
                      <a:pt x="491" y="968"/>
                      <a:pt x="488" y="968"/>
                    </a:cubicBezTo>
                    <a:cubicBezTo>
                      <a:pt x="487" y="968"/>
                      <a:pt x="486" y="968"/>
                      <a:pt x="485" y="968"/>
                    </a:cubicBezTo>
                    <a:cubicBezTo>
                      <a:pt x="483" y="968"/>
                      <a:pt x="482" y="968"/>
                      <a:pt x="481" y="968"/>
                    </a:cubicBezTo>
                    <a:cubicBezTo>
                      <a:pt x="480" y="968"/>
                      <a:pt x="479" y="969"/>
                      <a:pt x="479" y="970"/>
                    </a:cubicBezTo>
                    <a:cubicBezTo>
                      <a:pt x="479" y="971"/>
                      <a:pt x="480" y="973"/>
                      <a:pt x="481" y="973"/>
                    </a:cubicBezTo>
                    <a:cubicBezTo>
                      <a:pt x="482" y="973"/>
                      <a:pt x="483" y="973"/>
                      <a:pt x="485" y="973"/>
                    </a:cubicBezTo>
                    <a:cubicBezTo>
                      <a:pt x="486" y="973"/>
                      <a:pt x="487" y="973"/>
                      <a:pt x="489" y="973"/>
                    </a:cubicBezTo>
                    <a:cubicBezTo>
                      <a:pt x="491" y="973"/>
                      <a:pt x="494" y="972"/>
                      <a:pt x="496" y="972"/>
                    </a:cubicBezTo>
                    <a:cubicBezTo>
                      <a:pt x="498" y="972"/>
                      <a:pt x="499" y="971"/>
                      <a:pt x="499" y="970"/>
                    </a:cubicBezTo>
                    <a:cubicBezTo>
                      <a:pt x="499" y="968"/>
                      <a:pt x="498" y="967"/>
                      <a:pt x="496" y="967"/>
                    </a:cubicBezTo>
                    <a:close/>
                    <a:moveTo>
                      <a:pt x="526" y="965"/>
                    </a:moveTo>
                    <a:cubicBezTo>
                      <a:pt x="521" y="965"/>
                      <a:pt x="516" y="966"/>
                      <a:pt x="511" y="966"/>
                    </a:cubicBezTo>
                    <a:cubicBezTo>
                      <a:pt x="510" y="966"/>
                      <a:pt x="509" y="968"/>
                      <a:pt x="509" y="969"/>
                    </a:cubicBezTo>
                    <a:cubicBezTo>
                      <a:pt x="509" y="970"/>
                      <a:pt x="510" y="971"/>
                      <a:pt x="512" y="971"/>
                    </a:cubicBezTo>
                    <a:cubicBezTo>
                      <a:pt x="517" y="971"/>
                      <a:pt x="522" y="970"/>
                      <a:pt x="527" y="969"/>
                    </a:cubicBezTo>
                    <a:cubicBezTo>
                      <a:pt x="528" y="969"/>
                      <a:pt x="529" y="968"/>
                      <a:pt x="529" y="967"/>
                    </a:cubicBezTo>
                    <a:cubicBezTo>
                      <a:pt x="528" y="965"/>
                      <a:pt x="527" y="964"/>
                      <a:pt x="526" y="9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grpSp>
        <p:sp>
          <p:nvSpPr>
            <p:cNvPr id="11" name="TextBox 10"/>
            <p:cNvSpPr txBox="1"/>
            <p:nvPr/>
          </p:nvSpPr>
          <p:spPr>
            <a:xfrm>
              <a:off x="770495" y="2128003"/>
              <a:ext cx="1111475" cy="307777"/>
            </a:xfrm>
            <a:prstGeom prst="rect">
              <a:avLst/>
            </a:prstGeom>
            <a:noFill/>
          </p:spPr>
          <p:txBody>
            <a:bodyPr wrap="square" rtlCol="0">
              <a:spAutoFit/>
            </a:bodyPr>
            <a:lstStyle/>
            <a:p>
              <a:pPr algn="ctr"/>
              <a:r>
                <a:rPr lang="en-US" b="1" i="1">
                  <a:solidFill>
                    <a:srgbClr val="FFFFFF"/>
                  </a:solidFill>
                  <a:latin typeface="Times New Roman" panose="02020603050405020304" pitchFamily="18" charset="0"/>
                  <a:cs typeface="Times New Roman" panose="02020603050405020304" pitchFamily="18" charset="0"/>
                </a:rPr>
                <a:t>Vận dụng</a:t>
              </a:r>
            </a:p>
          </p:txBody>
        </p:sp>
        <p:pic>
          <p:nvPicPr>
            <p:cNvPr id="12" name="Picture 2" descr="Đồ hoạ vector miễn phí của Hộp số"/>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 y="1431801"/>
              <a:ext cx="1006599" cy="1006599"/>
            </a:xfrm>
            <a:prstGeom prst="rect">
              <a:avLst/>
            </a:prstGeom>
            <a:noFill/>
            <a:extLst>
              <a:ext uri="{909E8E84-426E-40DD-AFC4-6F175D3DCCD1}">
                <a14:hiddenFill xmlns:a14="http://schemas.microsoft.com/office/drawing/2010/main">
                  <a:solidFill>
                    <a:srgbClr val="FFFFFF"/>
                  </a:solidFill>
                </a14:hiddenFill>
              </a:ext>
            </a:extLst>
          </p:spPr>
        </p:pic>
      </p:grpSp>
      <p:sp>
        <p:nvSpPr>
          <p:cNvPr id="15" name="Flowchart: Punched Tape 14"/>
          <p:cNvSpPr/>
          <p:nvPr/>
        </p:nvSpPr>
        <p:spPr>
          <a:xfrm>
            <a:off x="2715492" y="187324"/>
            <a:ext cx="8188036" cy="1953203"/>
          </a:xfrm>
          <a:prstGeom prst="flowChartPunchedTape">
            <a:avLst/>
          </a:prstGeom>
          <a:solidFill>
            <a:schemeClr val="accent3">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3000" b="1">
                <a:solidFill>
                  <a:schemeClr val="tx1"/>
                </a:solidFill>
                <a:latin typeface="Times New Roman" pitchFamily="18" charset="0"/>
                <a:cs typeface="Times New Roman" pitchFamily="18" charset="0"/>
              </a:rPr>
              <a:t>Câu hỏi: Tìm hiểu và trình bày một số nguồn lực chính để phát triển kinh tế ở địa phương em.</a:t>
            </a:r>
          </a:p>
        </p:txBody>
      </p:sp>
      <p:sp>
        <p:nvSpPr>
          <p:cNvPr id="16" name="TextBox 15"/>
          <p:cNvSpPr txBox="1"/>
          <p:nvPr/>
        </p:nvSpPr>
        <p:spPr>
          <a:xfrm>
            <a:off x="1804093" y="2302914"/>
            <a:ext cx="9237307" cy="3508653"/>
          </a:xfrm>
          <a:prstGeom prst="rect">
            <a:avLst/>
          </a:prstGeom>
          <a:solidFill>
            <a:schemeClr val="accent3">
              <a:lumMod val="20000"/>
              <a:lumOff val="80000"/>
            </a:schemeClr>
          </a:solidFill>
          <a:effectLst>
            <a:outerShdw blurRad="63500" sx="102000" sy="102000" algn="ctr" rotWithShape="0">
              <a:prstClr val="black">
                <a:alpha val="40000"/>
              </a:prstClr>
            </a:outerShdw>
          </a:effectLst>
        </p:spPr>
        <p:txBody>
          <a:bodyPr wrap="square" rtlCol="0">
            <a:spAutoFit/>
          </a:bodyPr>
          <a:lstStyle/>
          <a:p>
            <a:pPr algn="just" fontAlgn="base"/>
            <a:r>
              <a:rPr lang="en-US" sz="2600" b="1">
                <a:solidFill>
                  <a:srgbClr val="FF0000"/>
                </a:solidFill>
                <a:latin typeface="Times New Roman" pitchFamily="18" charset="0"/>
                <a:cs typeface="Times New Roman" pitchFamily="18" charset="0"/>
              </a:rPr>
              <a:t>Gợi ý:</a:t>
            </a:r>
          </a:p>
          <a:p>
            <a:pPr algn="just" fontAlgn="base"/>
            <a:r>
              <a:rPr lang="en-US" sz="2800">
                <a:latin typeface="Times New Roman" pitchFamily="18" charset="0"/>
                <a:cs typeface="Times New Roman" pitchFamily="18" charset="0"/>
              </a:rPr>
              <a:t>- Tìm hiểu nguồn lực ở địa phương.</a:t>
            </a:r>
          </a:p>
          <a:p>
            <a:pPr algn="just" fontAlgn="base"/>
            <a:r>
              <a:rPr lang="en-US" sz="2800">
                <a:latin typeface="Times New Roman" pitchFamily="18" charset="0"/>
                <a:cs typeface="Times New Roman" pitchFamily="18" charset="0"/>
              </a:rPr>
              <a:t>- Chú ý một số nguồn lực sau:</a:t>
            </a:r>
          </a:p>
          <a:p>
            <a:pPr algn="just" fontAlgn="base"/>
            <a:r>
              <a:rPr lang="en-US" sz="2800">
                <a:latin typeface="Times New Roman" pitchFamily="18" charset="0"/>
                <a:cs typeface="Times New Roman" pitchFamily="18" charset="0"/>
              </a:rPr>
              <a:t>+ Vị trí địa lí (vị trí tự nhiên, kinh tế, chính trị).</a:t>
            </a:r>
          </a:p>
          <a:p>
            <a:pPr algn="just" fontAlgn="base"/>
            <a:r>
              <a:rPr lang="en-US" sz="2800">
                <a:latin typeface="Times New Roman" pitchFamily="18" charset="0"/>
                <a:cs typeface="Times New Roman" pitchFamily="18" charset="0"/>
              </a:rPr>
              <a:t>+ Nguồn lực tự nhiên (đất, nước, khí hậu, sinh vật, khoáng sản, biển,...).</a:t>
            </a:r>
          </a:p>
          <a:p>
            <a:pPr algn="just" fontAlgn="base"/>
            <a:r>
              <a:rPr lang="en-US" sz="2800">
                <a:latin typeface="Times New Roman" pitchFamily="18" charset="0"/>
                <a:cs typeface="Times New Roman" pitchFamily="18" charset="0"/>
              </a:rPr>
              <a:t>+ Nguồn lực kinh tế-xã hội (vốn, chính sách phát triển, lịch sử-văn hoá, nguồn lao động, thị trường,...).</a:t>
            </a:r>
          </a:p>
        </p:txBody>
      </p:sp>
    </p:spTree>
    <p:extLst>
      <p:ext uri="{BB962C8B-B14F-4D97-AF65-F5344CB8AC3E}">
        <p14:creationId xmlns:p14="http://schemas.microsoft.com/office/powerpoint/2010/main" val="648714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par>
              <p:cTn id="13"/>
            </p:par>
          </p:childTnLst>
        </p:cTn>
      </p:par>
    </p:tnLst>
    <p:bldLst>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4083617" y="352905"/>
            <a:ext cx="4024766" cy="1600713"/>
            <a:chOff x="4114800" y="474427"/>
            <a:chExt cx="4024766" cy="1600713"/>
          </a:xfrm>
        </p:grpSpPr>
        <p:grpSp>
          <p:nvGrpSpPr>
            <p:cNvPr id="10" name="Group 9"/>
            <p:cNvGrpSpPr/>
            <p:nvPr/>
          </p:nvGrpSpPr>
          <p:grpSpPr>
            <a:xfrm>
              <a:off x="4866821" y="895061"/>
              <a:ext cx="3272745" cy="1180079"/>
              <a:chOff x="784588" y="577069"/>
              <a:chExt cx="1240358" cy="791796"/>
            </a:xfrm>
          </p:grpSpPr>
          <p:grpSp>
            <p:nvGrpSpPr>
              <p:cNvPr id="12" name="组合 1483"/>
              <p:cNvGrpSpPr/>
              <p:nvPr/>
            </p:nvGrpSpPr>
            <p:grpSpPr>
              <a:xfrm>
                <a:off x="784588" y="577069"/>
                <a:ext cx="1240358" cy="642222"/>
                <a:chOff x="28079" y="1041053"/>
                <a:chExt cx="7035801" cy="4776654"/>
              </a:xfrm>
            </p:grpSpPr>
            <p:sp>
              <p:nvSpPr>
                <p:cNvPr id="14" name="Freeform 422"/>
                <p:cNvSpPr>
                  <a:spLocks/>
                </p:cNvSpPr>
                <p:nvPr/>
              </p:nvSpPr>
              <p:spPr bwMode="auto">
                <a:xfrm>
                  <a:off x="28079" y="1041053"/>
                  <a:ext cx="7035801" cy="4776654"/>
                </a:xfrm>
                <a:custGeom>
                  <a:avLst/>
                  <a:gdLst>
                    <a:gd name="T0" fmla="*/ 929 w 1660"/>
                    <a:gd name="T1" fmla="*/ 1077 h 1077"/>
                    <a:gd name="T2" fmla="*/ 867 w 1660"/>
                    <a:gd name="T3" fmla="*/ 1073 h 1077"/>
                    <a:gd name="T4" fmla="*/ 763 w 1660"/>
                    <a:gd name="T5" fmla="*/ 1036 h 1077"/>
                    <a:gd name="T6" fmla="*/ 674 w 1660"/>
                    <a:gd name="T7" fmla="*/ 987 h 1077"/>
                    <a:gd name="T8" fmla="*/ 601 w 1660"/>
                    <a:gd name="T9" fmla="*/ 1022 h 1077"/>
                    <a:gd name="T10" fmla="*/ 526 w 1660"/>
                    <a:gd name="T11" fmla="*/ 1033 h 1077"/>
                    <a:gd name="T12" fmla="*/ 522 w 1660"/>
                    <a:gd name="T13" fmla="*/ 1033 h 1077"/>
                    <a:gd name="T14" fmla="*/ 328 w 1660"/>
                    <a:gd name="T15" fmla="*/ 957 h 1077"/>
                    <a:gd name="T16" fmla="*/ 245 w 1660"/>
                    <a:gd name="T17" fmla="*/ 821 h 1077"/>
                    <a:gd name="T18" fmla="*/ 245 w 1660"/>
                    <a:gd name="T19" fmla="*/ 816 h 1077"/>
                    <a:gd name="T20" fmla="*/ 228 w 1660"/>
                    <a:gd name="T21" fmla="*/ 816 h 1077"/>
                    <a:gd name="T22" fmla="*/ 16 w 1660"/>
                    <a:gd name="T23" fmla="*/ 673 h 1077"/>
                    <a:gd name="T24" fmla="*/ 31 w 1660"/>
                    <a:gd name="T25" fmla="*/ 526 h 1077"/>
                    <a:gd name="T26" fmla="*/ 112 w 1660"/>
                    <a:gd name="T27" fmla="*/ 440 h 1077"/>
                    <a:gd name="T28" fmla="*/ 100 w 1660"/>
                    <a:gd name="T29" fmla="*/ 272 h 1077"/>
                    <a:gd name="T30" fmla="*/ 219 w 1660"/>
                    <a:gd name="T31" fmla="*/ 167 h 1077"/>
                    <a:gd name="T32" fmla="*/ 271 w 1660"/>
                    <a:gd name="T33" fmla="*/ 162 h 1077"/>
                    <a:gd name="T34" fmla="*/ 336 w 1660"/>
                    <a:gd name="T35" fmla="*/ 169 h 1077"/>
                    <a:gd name="T36" fmla="*/ 360 w 1660"/>
                    <a:gd name="T37" fmla="*/ 109 h 1077"/>
                    <a:gd name="T38" fmla="*/ 603 w 1660"/>
                    <a:gd name="T39" fmla="*/ 0 h 1077"/>
                    <a:gd name="T40" fmla="*/ 613 w 1660"/>
                    <a:gd name="T41" fmla="*/ 0 h 1077"/>
                    <a:gd name="T42" fmla="*/ 831 w 1660"/>
                    <a:gd name="T43" fmla="*/ 112 h 1077"/>
                    <a:gd name="T44" fmla="*/ 863 w 1660"/>
                    <a:gd name="T45" fmla="*/ 196 h 1077"/>
                    <a:gd name="T46" fmla="*/ 878 w 1660"/>
                    <a:gd name="T47" fmla="*/ 195 h 1077"/>
                    <a:gd name="T48" fmla="*/ 933 w 1660"/>
                    <a:gd name="T49" fmla="*/ 208 h 1077"/>
                    <a:gd name="T50" fmla="*/ 973 w 1660"/>
                    <a:gd name="T51" fmla="*/ 136 h 1077"/>
                    <a:gd name="T52" fmla="*/ 1251 w 1660"/>
                    <a:gd name="T53" fmla="*/ 33 h 1077"/>
                    <a:gd name="T54" fmla="*/ 1287 w 1660"/>
                    <a:gd name="T55" fmla="*/ 35 h 1077"/>
                    <a:gd name="T56" fmla="*/ 1455 w 1660"/>
                    <a:gd name="T57" fmla="*/ 129 h 1077"/>
                    <a:gd name="T58" fmla="*/ 1513 w 1660"/>
                    <a:gd name="T59" fmla="*/ 253 h 1077"/>
                    <a:gd name="T60" fmla="*/ 1619 w 1660"/>
                    <a:gd name="T61" fmla="*/ 370 h 1077"/>
                    <a:gd name="T62" fmla="*/ 1606 w 1660"/>
                    <a:gd name="T63" fmla="*/ 443 h 1077"/>
                    <a:gd name="T64" fmla="*/ 1618 w 1660"/>
                    <a:gd name="T65" fmla="*/ 456 h 1077"/>
                    <a:gd name="T66" fmla="*/ 1648 w 1660"/>
                    <a:gd name="T67" fmla="*/ 660 h 1077"/>
                    <a:gd name="T68" fmla="*/ 1408 w 1660"/>
                    <a:gd name="T69" fmla="*/ 814 h 1077"/>
                    <a:gd name="T70" fmla="*/ 1320 w 1660"/>
                    <a:gd name="T71" fmla="*/ 807 h 1077"/>
                    <a:gd name="T72" fmla="*/ 1122 w 1660"/>
                    <a:gd name="T73" fmla="*/ 1038 h 1077"/>
                    <a:gd name="T74" fmla="*/ 929 w 1660"/>
                    <a:gd name="T75" fmla="*/ 1077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60" h="1077">
                      <a:moveTo>
                        <a:pt x="929" y="1077"/>
                      </a:moveTo>
                      <a:cubicBezTo>
                        <a:pt x="908" y="1077"/>
                        <a:pt x="887" y="1075"/>
                        <a:pt x="867" y="1073"/>
                      </a:cubicBezTo>
                      <a:cubicBezTo>
                        <a:pt x="853" y="1071"/>
                        <a:pt x="804" y="1053"/>
                        <a:pt x="763" y="1036"/>
                      </a:cubicBezTo>
                      <a:cubicBezTo>
                        <a:pt x="717" y="1016"/>
                        <a:pt x="690" y="1000"/>
                        <a:pt x="674" y="987"/>
                      </a:cubicBezTo>
                      <a:cubicBezTo>
                        <a:pt x="653" y="1003"/>
                        <a:pt x="629" y="1014"/>
                        <a:pt x="601" y="1022"/>
                      </a:cubicBezTo>
                      <a:cubicBezTo>
                        <a:pt x="578" y="1029"/>
                        <a:pt x="553" y="1032"/>
                        <a:pt x="526" y="1033"/>
                      </a:cubicBezTo>
                      <a:cubicBezTo>
                        <a:pt x="525" y="1033"/>
                        <a:pt x="523" y="1033"/>
                        <a:pt x="522" y="1033"/>
                      </a:cubicBezTo>
                      <a:cubicBezTo>
                        <a:pt x="457" y="1033"/>
                        <a:pt x="385" y="1004"/>
                        <a:pt x="328" y="957"/>
                      </a:cubicBezTo>
                      <a:cubicBezTo>
                        <a:pt x="299" y="933"/>
                        <a:pt x="250" y="877"/>
                        <a:pt x="245" y="821"/>
                      </a:cubicBezTo>
                      <a:cubicBezTo>
                        <a:pt x="245" y="819"/>
                        <a:pt x="245" y="817"/>
                        <a:pt x="245" y="816"/>
                      </a:cubicBezTo>
                      <a:cubicBezTo>
                        <a:pt x="239" y="816"/>
                        <a:pt x="234" y="816"/>
                        <a:pt x="228" y="816"/>
                      </a:cubicBezTo>
                      <a:cubicBezTo>
                        <a:pt x="127" y="816"/>
                        <a:pt x="46" y="761"/>
                        <a:pt x="16" y="673"/>
                      </a:cubicBezTo>
                      <a:cubicBezTo>
                        <a:pt x="0" y="628"/>
                        <a:pt x="5" y="574"/>
                        <a:pt x="31" y="526"/>
                      </a:cubicBezTo>
                      <a:cubicBezTo>
                        <a:pt x="50" y="488"/>
                        <a:pt x="79" y="458"/>
                        <a:pt x="112" y="440"/>
                      </a:cubicBezTo>
                      <a:cubicBezTo>
                        <a:pt x="86" y="384"/>
                        <a:pt x="81" y="323"/>
                        <a:pt x="100" y="272"/>
                      </a:cubicBezTo>
                      <a:cubicBezTo>
                        <a:pt x="120" y="221"/>
                        <a:pt x="162" y="184"/>
                        <a:pt x="219" y="167"/>
                      </a:cubicBezTo>
                      <a:cubicBezTo>
                        <a:pt x="236" y="162"/>
                        <a:pt x="259" y="162"/>
                        <a:pt x="271" y="162"/>
                      </a:cubicBezTo>
                      <a:cubicBezTo>
                        <a:pt x="286" y="162"/>
                        <a:pt x="311" y="163"/>
                        <a:pt x="336" y="169"/>
                      </a:cubicBezTo>
                      <a:cubicBezTo>
                        <a:pt x="339" y="148"/>
                        <a:pt x="347" y="128"/>
                        <a:pt x="360" y="109"/>
                      </a:cubicBezTo>
                      <a:cubicBezTo>
                        <a:pt x="409" y="38"/>
                        <a:pt x="522" y="0"/>
                        <a:pt x="603" y="0"/>
                      </a:cubicBezTo>
                      <a:cubicBezTo>
                        <a:pt x="607" y="0"/>
                        <a:pt x="610" y="0"/>
                        <a:pt x="613" y="0"/>
                      </a:cubicBezTo>
                      <a:cubicBezTo>
                        <a:pt x="681" y="3"/>
                        <a:pt x="779" y="39"/>
                        <a:pt x="831" y="112"/>
                      </a:cubicBezTo>
                      <a:cubicBezTo>
                        <a:pt x="850" y="139"/>
                        <a:pt x="861" y="167"/>
                        <a:pt x="863" y="196"/>
                      </a:cubicBezTo>
                      <a:cubicBezTo>
                        <a:pt x="868" y="196"/>
                        <a:pt x="873" y="195"/>
                        <a:pt x="878" y="195"/>
                      </a:cubicBezTo>
                      <a:cubicBezTo>
                        <a:pt x="897" y="195"/>
                        <a:pt x="916" y="200"/>
                        <a:pt x="933" y="208"/>
                      </a:cubicBezTo>
                      <a:cubicBezTo>
                        <a:pt x="940" y="182"/>
                        <a:pt x="954" y="158"/>
                        <a:pt x="973" y="136"/>
                      </a:cubicBezTo>
                      <a:cubicBezTo>
                        <a:pt x="1040" y="60"/>
                        <a:pt x="1165" y="33"/>
                        <a:pt x="1251" y="33"/>
                      </a:cubicBezTo>
                      <a:cubicBezTo>
                        <a:pt x="1263" y="33"/>
                        <a:pt x="1275" y="34"/>
                        <a:pt x="1287" y="35"/>
                      </a:cubicBezTo>
                      <a:cubicBezTo>
                        <a:pt x="1360" y="42"/>
                        <a:pt x="1409" y="69"/>
                        <a:pt x="1455" y="129"/>
                      </a:cubicBezTo>
                      <a:cubicBezTo>
                        <a:pt x="1488" y="171"/>
                        <a:pt x="1508" y="212"/>
                        <a:pt x="1513" y="253"/>
                      </a:cubicBezTo>
                      <a:cubicBezTo>
                        <a:pt x="1571" y="260"/>
                        <a:pt x="1612" y="316"/>
                        <a:pt x="1619" y="370"/>
                      </a:cubicBezTo>
                      <a:cubicBezTo>
                        <a:pt x="1623" y="397"/>
                        <a:pt x="1618" y="423"/>
                        <a:pt x="1606" y="443"/>
                      </a:cubicBezTo>
                      <a:cubicBezTo>
                        <a:pt x="1610" y="447"/>
                        <a:pt x="1614" y="451"/>
                        <a:pt x="1618" y="456"/>
                      </a:cubicBezTo>
                      <a:cubicBezTo>
                        <a:pt x="1660" y="512"/>
                        <a:pt x="1658" y="624"/>
                        <a:pt x="1648" y="660"/>
                      </a:cubicBezTo>
                      <a:cubicBezTo>
                        <a:pt x="1628" y="731"/>
                        <a:pt x="1570" y="814"/>
                        <a:pt x="1408" y="814"/>
                      </a:cubicBezTo>
                      <a:cubicBezTo>
                        <a:pt x="1381" y="814"/>
                        <a:pt x="1351" y="812"/>
                        <a:pt x="1320" y="807"/>
                      </a:cubicBezTo>
                      <a:cubicBezTo>
                        <a:pt x="1288" y="919"/>
                        <a:pt x="1222" y="997"/>
                        <a:pt x="1122" y="1038"/>
                      </a:cubicBezTo>
                      <a:cubicBezTo>
                        <a:pt x="1062" y="1063"/>
                        <a:pt x="996" y="1077"/>
                        <a:pt x="929" y="1077"/>
                      </a:cubicBezTo>
                      <a:close/>
                    </a:path>
                  </a:pathLst>
                </a:custGeom>
                <a:solidFill>
                  <a:srgbClr val="FF99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sp>
              <p:nvSpPr>
                <p:cNvPr id="15" name="Freeform 423"/>
                <p:cNvSpPr>
                  <a:spLocks noEditPoints="1"/>
                </p:cNvSpPr>
                <p:nvPr/>
              </p:nvSpPr>
              <p:spPr bwMode="auto">
                <a:xfrm>
                  <a:off x="185242" y="1168053"/>
                  <a:ext cx="6726238" cy="4318000"/>
                </a:xfrm>
                <a:custGeom>
                  <a:avLst/>
                  <a:gdLst>
                    <a:gd name="T0" fmla="*/ 607 w 1587"/>
                    <a:gd name="T1" fmla="*/ 941 h 1017"/>
                    <a:gd name="T2" fmla="*/ 647 w 1587"/>
                    <a:gd name="T3" fmla="*/ 905 h 1017"/>
                    <a:gd name="T4" fmla="*/ 685 w 1587"/>
                    <a:gd name="T5" fmla="*/ 947 h 1017"/>
                    <a:gd name="T6" fmla="*/ 765 w 1587"/>
                    <a:gd name="T7" fmla="*/ 989 h 1017"/>
                    <a:gd name="T8" fmla="*/ 834 w 1587"/>
                    <a:gd name="T9" fmla="*/ 1010 h 1017"/>
                    <a:gd name="T10" fmla="*/ 941 w 1587"/>
                    <a:gd name="T11" fmla="*/ 1009 h 1017"/>
                    <a:gd name="T12" fmla="*/ 1003 w 1587"/>
                    <a:gd name="T13" fmla="*/ 1001 h 1017"/>
                    <a:gd name="T14" fmla="*/ 1070 w 1587"/>
                    <a:gd name="T15" fmla="*/ 980 h 1017"/>
                    <a:gd name="T16" fmla="*/ 1136 w 1587"/>
                    <a:gd name="T17" fmla="*/ 940 h 1017"/>
                    <a:gd name="T18" fmla="*/ 1202 w 1587"/>
                    <a:gd name="T19" fmla="*/ 880 h 1017"/>
                    <a:gd name="T20" fmla="*/ 1236 w 1587"/>
                    <a:gd name="T21" fmla="*/ 815 h 1017"/>
                    <a:gd name="T22" fmla="*/ 1288 w 1587"/>
                    <a:gd name="T23" fmla="*/ 742 h 1017"/>
                    <a:gd name="T24" fmla="*/ 1349 w 1587"/>
                    <a:gd name="T25" fmla="*/ 751 h 1017"/>
                    <a:gd name="T26" fmla="*/ 1421 w 1587"/>
                    <a:gd name="T27" fmla="*/ 746 h 1017"/>
                    <a:gd name="T28" fmla="*/ 1492 w 1587"/>
                    <a:gd name="T29" fmla="*/ 725 h 1017"/>
                    <a:gd name="T30" fmla="*/ 1562 w 1587"/>
                    <a:gd name="T31" fmla="*/ 670 h 1017"/>
                    <a:gd name="T32" fmla="*/ 1582 w 1587"/>
                    <a:gd name="T33" fmla="*/ 583 h 1017"/>
                    <a:gd name="T34" fmla="*/ 1581 w 1587"/>
                    <a:gd name="T35" fmla="*/ 521 h 1017"/>
                    <a:gd name="T36" fmla="*/ 1561 w 1587"/>
                    <a:gd name="T37" fmla="*/ 451 h 1017"/>
                    <a:gd name="T38" fmla="*/ 1496 w 1587"/>
                    <a:gd name="T39" fmla="*/ 427 h 1017"/>
                    <a:gd name="T40" fmla="*/ 1548 w 1587"/>
                    <a:gd name="T41" fmla="*/ 358 h 1017"/>
                    <a:gd name="T42" fmla="*/ 1537 w 1587"/>
                    <a:gd name="T43" fmla="*/ 299 h 1017"/>
                    <a:gd name="T44" fmla="*/ 1477 w 1587"/>
                    <a:gd name="T45" fmla="*/ 259 h 1017"/>
                    <a:gd name="T46" fmla="*/ 1448 w 1587"/>
                    <a:gd name="T47" fmla="*/ 244 h 1017"/>
                    <a:gd name="T48" fmla="*/ 1428 w 1587"/>
                    <a:gd name="T49" fmla="*/ 175 h 1017"/>
                    <a:gd name="T50" fmla="*/ 1384 w 1587"/>
                    <a:gd name="T51" fmla="*/ 108 h 1017"/>
                    <a:gd name="T52" fmla="*/ 1331 w 1587"/>
                    <a:gd name="T53" fmla="*/ 59 h 1017"/>
                    <a:gd name="T54" fmla="*/ 1243 w 1587"/>
                    <a:gd name="T55" fmla="*/ 39 h 1017"/>
                    <a:gd name="T56" fmla="*/ 1169 w 1587"/>
                    <a:gd name="T57" fmla="*/ 41 h 1017"/>
                    <a:gd name="T58" fmla="*/ 1080 w 1587"/>
                    <a:gd name="T59" fmla="*/ 54 h 1017"/>
                    <a:gd name="T60" fmla="*/ 1014 w 1587"/>
                    <a:gd name="T61" fmla="*/ 85 h 1017"/>
                    <a:gd name="T62" fmla="*/ 940 w 1587"/>
                    <a:gd name="T63" fmla="*/ 160 h 1017"/>
                    <a:gd name="T64" fmla="*/ 922 w 1587"/>
                    <a:gd name="T65" fmla="*/ 219 h 1017"/>
                    <a:gd name="T66" fmla="*/ 906 w 1587"/>
                    <a:gd name="T67" fmla="*/ 219 h 1017"/>
                    <a:gd name="T68" fmla="*/ 837 w 1587"/>
                    <a:gd name="T69" fmla="*/ 198 h 1017"/>
                    <a:gd name="T70" fmla="*/ 791 w 1587"/>
                    <a:gd name="T71" fmla="*/ 166 h 1017"/>
                    <a:gd name="T72" fmla="*/ 783 w 1587"/>
                    <a:gd name="T73" fmla="*/ 122 h 1017"/>
                    <a:gd name="T74" fmla="*/ 720 w 1587"/>
                    <a:gd name="T75" fmla="*/ 58 h 1017"/>
                    <a:gd name="T76" fmla="*/ 655 w 1587"/>
                    <a:gd name="T77" fmla="*/ 23 h 1017"/>
                    <a:gd name="T78" fmla="*/ 583 w 1587"/>
                    <a:gd name="T79" fmla="*/ 1 h 1017"/>
                    <a:gd name="T80" fmla="*/ 480 w 1587"/>
                    <a:gd name="T81" fmla="*/ 19 h 1017"/>
                    <a:gd name="T82" fmla="*/ 421 w 1587"/>
                    <a:gd name="T83" fmla="*/ 39 h 1017"/>
                    <a:gd name="T84" fmla="*/ 361 w 1587"/>
                    <a:gd name="T85" fmla="*/ 80 h 1017"/>
                    <a:gd name="T86" fmla="*/ 332 w 1587"/>
                    <a:gd name="T87" fmla="*/ 162 h 1017"/>
                    <a:gd name="T88" fmla="*/ 334 w 1587"/>
                    <a:gd name="T89" fmla="*/ 194 h 1017"/>
                    <a:gd name="T90" fmla="*/ 269 w 1587"/>
                    <a:gd name="T91" fmla="*/ 164 h 1017"/>
                    <a:gd name="T92" fmla="*/ 195 w 1587"/>
                    <a:gd name="T93" fmla="*/ 170 h 1017"/>
                    <a:gd name="T94" fmla="*/ 116 w 1587"/>
                    <a:gd name="T95" fmla="*/ 211 h 1017"/>
                    <a:gd name="T96" fmla="*/ 87 w 1587"/>
                    <a:gd name="T97" fmla="*/ 278 h 1017"/>
                    <a:gd name="T98" fmla="*/ 101 w 1587"/>
                    <a:gd name="T99" fmla="*/ 382 h 1017"/>
                    <a:gd name="T100" fmla="*/ 118 w 1587"/>
                    <a:gd name="T101" fmla="*/ 421 h 1017"/>
                    <a:gd name="T102" fmla="*/ 57 w 1587"/>
                    <a:gd name="T103" fmla="*/ 460 h 1017"/>
                    <a:gd name="T104" fmla="*/ 18 w 1587"/>
                    <a:gd name="T105" fmla="*/ 521 h 1017"/>
                    <a:gd name="T106" fmla="*/ 2 w 1587"/>
                    <a:gd name="T107" fmla="*/ 599 h 1017"/>
                    <a:gd name="T108" fmla="*/ 23 w 1587"/>
                    <a:gd name="T109" fmla="*/ 668 h 1017"/>
                    <a:gd name="T110" fmla="*/ 91 w 1587"/>
                    <a:gd name="T111" fmla="*/ 726 h 1017"/>
                    <a:gd name="T112" fmla="*/ 161 w 1587"/>
                    <a:gd name="T113" fmla="*/ 749 h 1017"/>
                    <a:gd name="T114" fmla="*/ 250 w 1587"/>
                    <a:gd name="T115" fmla="*/ 749 h 1017"/>
                    <a:gd name="T116" fmla="*/ 253 w 1587"/>
                    <a:gd name="T117" fmla="*/ 824 h 1017"/>
                    <a:gd name="T118" fmla="*/ 286 w 1587"/>
                    <a:gd name="T119" fmla="*/ 876 h 1017"/>
                    <a:gd name="T120" fmla="*/ 340 w 1587"/>
                    <a:gd name="T121" fmla="*/ 925 h 1017"/>
                    <a:gd name="T122" fmla="*/ 423 w 1587"/>
                    <a:gd name="T123" fmla="*/ 959 h 1017"/>
                    <a:gd name="T124" fmla="*/ 485 w 1587"/>
                    <a:gd name="T125" fmla="*/ 973 h 10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87" h="1017">
                      <a:moveTo>
                        <a:pt x="555" y="958"/>
                      </a:moveTo>
                      <a:cubicBezTo>
                        <a:pt x="550" y="960"/>
                        <a:pt x="545" y="961"/>
                        <a:pt x="540" y="962"/>
                      </a:cubicBezTo>
                      <a:cubicBezTo>
                        <a:pt x="539" y="962"/>
                        <a:pt x="538" y="963"/>
                        <a:pt x="539" y="965"/>
                      </a:cubicBezTo>
                      <a:cubicBezTo>
                        <a:pt x="539" y="966"/>
                        <a:pt x="540" y="967"/>
                        <a:pt x="542" y="967"/>
                      </a:cubicBezTo>
                      <a:cubicBezTo>
                        <a:pt x="546" y="966"/>
                        <a:pt x="551" y="965"/>
                        <a:pt x="556" y="963"/>
                      </a:cubicBezTo>
                      <a:cubicBezTo>
                        <a:pt x="558" y="963"/>
                        <a:pt x="558" y="961"/>
                        <a:pt x="558" y="960"/>
                      </a:cubicBezTo>
                      <a:cubicBezTo>
                        <a:pt x="558" y="959"/>
                        <a:pt x="556" y="958"/>
                        <a:pt x="555" y="958"/>
                      </a:cubicBezTo>
                      <a:close/>
                      <a:moveTo>
                        <a:pt x="578" y="950"/>
                      </a:moveTo>
                      <a:cubicBezTo>
                        <a:pt x="573" y="952"/>
                        <a:pt x="569" y="954"/>
                        <a:pt x="564" y="956"/>
                      </a:cubicBezTo>
                      <a:cubicBezTo>
                        <a:pt x="563" y="956"/>
                        <a:pt x="562" y="957"/>
                        <a:pt x="563" y="959"/>
                      </a:cubicBezTo>
                      <a:cubicBezTo>
                        <a:pt x="563" y="960"/>
                        <a:pt x="564" y="961"/>
                        <a:pt x="566" y="960"/>
                      </a:cubicBezTo>
                      <a:cubicBezTo>
                        <a:pt x="571" y="959"/>
                        <a:pt x="575" y="957"/>
                        <a:pt x="580" y="955"/>
                      </a:cubicBezTo>
                      <a:cubicBezTo>
                        <a:pt x="581" y="955"/>
                        <a:pt x="582" y="953"/>
                        <a:pt x="581" y="952"/>
                      </a:cubicBezTo>
                      <a:cubicBezTo>
                        <a:pt x="581" y="950"/>
                        <a:pt x="579" y="950"/>
                        <a:pt x="578" y="950"/>
                      </a:cubicBezTo>
                      <a:close/>
                      <a:moveTo>
                        <a:pt x="604" y="937"/>
                      </a:moveTo>
                      <a:cubicBezTo>
                        <a:pt x="600" y="940"/>
                        <a:pt x="596" y="942"/>
                        <a:pt x="591" y="944"/>
                      </a:cubicBezTo>
                      <a:cubicBezTo>
                        <a:pt x="590" y="945"/>
                        <a:pt x="590" y="946"/>
                        <a:pt x="590" y="948"/>
                      </a:cubicBezTo>
                      <a:cubicBezTo>
                        <a:pt x="591" y="949"/>
                        <a:pt x="593" y="949"/>
                        <a:pt x="594" y="949"/>
                      </a:cubicBezTo>
                      <a:cubicBezTo>
                        <a:pt x="598" y="946"/>
                        <a:pt x="603" y="944"/>
                        <a:pt x="607" y="941"/>
                      </a:cubicBezTo>
                      <a:cubicBezTo>
                        <a:pt x="608" y="940"/>
                        <a:pt x="608" y="939"/>
                        <a:pt x="608" y="938"/>
                      </a:cubicBezTo>
                      <a:cubicBezTo>
                        <a:pt x="607" y="937"/>
                        <a:pt x="605" y="936"/>
                        <a:pt x="604" y="937"/>
                      </a:cubicBezTo>
                      <a:close/>
                      <a:moveTo>
                        <a:pt x="628" y="919"/>
                      </a:moveTo>
                      <a:cubicBezTo>
                        <a:pt x="624" y="922"/>
                        <a:pt x="620" y="925"/>
                        <a:pt x="616" y="928"/>
                      </a:cubicBezTo>
                      <a:cubicBezTo>
                        <a:pt x="615" y="929"/>
                        <a:pt x="615" y="931"/>
                        <a:pt x="616" y="932"/>
                      </a:cubicBezTo>
                      <a:cubicBezTo>
                        <a:pt x="617" y="933"/>
                        <a:pt x="618" y="933"/>
                        <a:pt x="619" y="932"/>
                      </a:cubicBezTo>
                      <a:cubicBezTo>
                        <a:pt x="623" y="929"/>
                        <a:pt x="627" y="926"/>
                        <a:pt x="631" y="922"/>
                      </a:cubicBezTo>
                      <a:cubicBezTo>
                        <a:pt x="632" y="921"/>
                        <a:pt x="632" y="920"/>
                        <a:pt x="631" y="919"/>
                      </a:cubicBezTo>
                      <a:cubicBezTo>
                        <a:pt x="630" y="918"/>
                        <a:pt x="629" y="918"/>
                        <a:pt x="628" y="919"/>
                      </a:cubicBezTo>
                      <a:close/>
                      <a:moveTo>
                        <a:pt x="645" y="909"/>
                      </a:moveTo>
                      <a:cubicBezTo>
                        <a:pt x="645" y="908"/>
                        <a:pt x="646" y="906"/>
                        <a:pt x="647" y="905"/>
                      </a:cubicBezTo>
                      <a:cubicBezTo>
                        <a:pt x="647" y="904"/>
                        <a:pt x="647" y="903"/>
                        <a:pt x="647" y="903"/>
                      </a:cubicBezTo>
                      <a:cubicBezTo>
                        <a:pt x="647" y="902"/>
                        <a:pt x="647" y="901"/>
                        <a:pt x="646" y="901"/>
                      </a:cubicBezTo>
                      <a:cubicBezTo>
                        <a:pt x="646" y="901"/>
                        <a:pt x="645" y="900"/>
                        <a:pt x="644" y="901"/>
                      </a:cubicBezTo>
                      <a:cubicBezTo>
                        <a:pt x="644" y="901"/>
                        <a:pt x="643" y="901"/>
                        <a:pt x="643" y="902"/>
                      </a:cubicBezTo>
                      <a:cubicBezTo>
                        <a:pt x="641" y="904"/>
                        <a:pt x="639" y="906"/>
                        <a:pt x="638" y="908"/>
                      </a:cubicBezTo>
                      <a:cubicBezTo>
                        <a:pt x="637" y="909"/>
                        <a:pt x="637" y="911"/>
                        <a:pt x="638" y="912"/>
                      </a:cubicBezTo>
                      <a:cubicBezTo>
                        <a:pt x="639" y="913"/>
                        <a:pt x="641" y="912"/>
                        <a:pt x="641" y="911"/>
                      </a:cubicBezTo>
                      <a:cubicBezTo>
                        <a:pt x="643" y="909"/>
                        <a:pt x="645" y="907"/>
                        <a:pt x="647" y="905"/>
                      </a:cubicBezTo>
                      <a:cubicBezTo>
                        <a:pt x="648" y="903"/>
                        <a:pt x="647" y="902"/>
                        <a:pt x="646" y="901"/>
                      </a:cubicBezTo>
                      <a:cubicBezTo>
                        <a:pt x="645" y="900"/>
                        <a:pt x="644" y="900"/>
                        <a:pt x="643" y="902"/>
                      </a:cubicBezTo>
                      <a:cubicBezTo>
                        <a:pt x="641" y="904"/>
                        <a:pt x="640" y="906"/>
                        <a:pt x="640" y="909"/>
                      </a:cubicBezTo>
                      <a:cubicBezTo>
                        <a:pt x="640" y="910"/>
                        <a:pt x="641" y="911"/>
                        <a:pt x="642" y="912"/>
                      </a:cubicBezTo>
                      <a:cubicBezTo>
                        <a:pt x="644" y="912"/>
                        <a:pt x="645" y="911"/>
                        <a:pt x="645" y="909"/>
                      </a:cubicBezTo>
                      <a:close/>
                      <a:moveTo>
                        <a:pt x="660" y="931"/>
                      </a:moveTo>
                      <a:cubicBezTo>
                        <a:pt x="656" y="928"/>
                        <a:pt x="652" y="924"/>
                        <a:pt x="650" y="921"/>
                      </a:cubicBezTo>
                      <a:cubicBezTo>
                        <a:pt x="649" y="920"/>
                        <a:pt x="647" y="920"/>
                        <a:pt x="646" y="921"/>
                      </a:cubicBezTo>
                      <a:cubicBezTo>
                        <a:pt x="645" y="921"/>
                        <a:pt x="645" y="923"/>
                        <a:pt x="646" y="924"/>
                      </a:cubicBezTo>
                      <a:cubicBezTo>
                        <a:pt x="649" y="928"/>
                        <a:pt x="652" y="931"/>
                        <a:pt x="657" y="935"/>
                      </a:cubicBezTo>
                      <a:cubicBezTo>
                        <a:pt x="658" y="936"/>
                        <a:pt x="660" y="936"/>
                        <a:pt x="660" y="935"/>
                      </a:cubicBezTo>
                      <a:cubicBezTo>
                        <a:pt x="661" y="933"/>
                        <a:pt x="661" y="932"/>
                        <a:pt x="660" y="931"/>
                      </a:cubicBezTo>
                      <a:close/>
                      <a:moveTo>
                        <a:pt x="685" y="947"/>
                      </a:moveTo>
                      <a:cubicBezTo>
                        <a:pt x="680" y="945"/>
                        <a:pt x="676" y="942"/>
                        <a:pt x="672" y="940"/>
                      </a:cubicBezTo>
                      <a:cubicBezTo>
                        <a:pt x="671" y="939"/>
                        <a:pt x="669" y="939"/>
                        <a:pt x="669" y="940"/>
                      </a:cubicBezTo>
                      <a:cubicBezTo>
                        <a:pt x="668" y="941"/>
                        <a:pt x="668" y="943"/>
                        <a:pt x="669" y="944"/>
                      </a:cubicBezTo>
                      <a:cubicBezTo>
                        <a:pt x="673" y="946"/>
                        <a:pt x="678" y="949"/>
                        <a:pt x="682" y="952"/>
                      </a:cubicBezTo>
                      <a:cubicBezTo>
                        <a:pt x="684" y="952"/>
                        <a:pt x="685" y="952"/>
                        <a:pt x="686" y="951"/>
                      </a:cubicBezTo>
                      <a:cubicBezTo>
                        <a:pt x="686" y="950"/>
                        <a:pt x="686" y="948"/>
                        <a:pt x="685" y="947"/>
                      </a:cubicBezTo>
                      <a:close/>
                      <a:moveTo>
                        <a:pt x="711" y="961"/>
                      </a:moveTo>
                      <a:cubicBezTo>
                        <a:pt x="707" y="959"/>
                        <a:pt x="702" y="957"/>
                        <a:pt x="698" y="954"/>
                      </a:cubicBezTo>
                      <a:cubicBezTo>
                        <a:pt x="697" y="954"/>
                        <a:pt x="695" y="954"/>
                        <a:pt x="695" y="955"/>
                      </a:cubicBezTo>
                      <a:cubicBezTo>
                        <a:pt x="694" y="957"/>
                        <a:pt x="694" y="958"/>
                        <a:pt x="696" y="959"/>
                      </a:cubicBezTo>
                      <a:cubicBezTo>
                        <a:pt x="700" y="961"/>
                        <a:pt x="705" y="963"/>
                        <a:pt x="709" y="966"/>
                      </a:cubicBezTo>
                      <a:cubicBezTo>
                        <a:pt x="710" y="966"/>
                        <a:pt x="712" y="966"/>
                        <a:pt x="713" y="964"/>
                      </a:cubicBezTo>
                      <a:cubicBezTo>
                        <a:pt x="713" y="963"/>
                        <a:pt x="713" y="962"/>
                        <a:pt x="711" y="961"/>
                      </a:cubicBezTo>
                      <a:close/>
                      <a:moveTo>
                        <a:pt x="739" y="973"/>
                      </a:moveTo>
                      <a:cubicBezTo>
                        <a:pt x="734" y="971"/>
                        <a:pt x="730" y="969"/>
                        <a:pt x="725" y="967"/>
                      </a:cubicBezTo>
                      <a:cubicBezTo>
                        <a:pt x="724" y="967"/>
                        <a:pt x="722" y="967"/>
                        <a:pt x="722" y="969"/>
                      </a:cubicBezTo>
                      <a:cubicBezTo>
                        <a:pt x="721" y="970"/>
                        <a:pt x="722" y="971"/>
                        <a:pt x="723" y="972"/>
                      </a:cubicBezTo>
                      <a:cubicBezTo>
                        <a:pt x="727" y="974"/>
                        <a:pt x="732" y="976"/>
                        <a:pt x="737" y="978"/>
                      </a:cubicBezTo>
                      <a:cubicBezTo>
                        <a:pt x="738" y="979"/>
                        <a:pt x="739" y="978"/>
                        <a:pt x="740" y="977"/>
                      </a:cubicBezTo>
                      <a:cubicBezTo>
                        <a:pt x="741" y="975"/>
                        <a:pt x="740" y="974"/>
                        <a:pt x="739" y="973"/>
                      </a:cubicBezTo>
                      <a:close/>
                      <a:moveTo>
                        <a:pt x="766" y="985"/>
                      </a:moveTo>
                      <a:cubicBezTo>
                        <a:pt x="762" y="983"/>
                        <a:pt x="757" y="981"/>
                        <a:pt x="753" y="979"/>
                      </a:cubicBezTo>
                      <a:cubicBezTo>
                        <a:pt x="751" y="979"/>
                        <a:pt x="750" y="979"/>
                        <a:pt x="749" y="981"/>
                      </a:cubicBezTo>
                      <a:cubicBezTo>
                        <a:pt x="749" y="982"/>
                        <a:pt x="749" y="983"/>
                        <a:pt x="751" y="984"/>
                      </a:cubicBezTo>
                      <a:cubicBezTo>
                        <a:pt x="755" y="986"/>
                        <a:pt x="760" y="988"/>
                        <a:pt x="765" y="989"/>
                      </a:cubicBezTo>
                      <a:cubicBezTo>
                        <a:pt x="766" y="990"/>
                        <a:pt x="767" y="989"/>
                        <a:pt x="768" y="988"/>
                      </a:cubicBezTo>
                      <a:cubicBezTo>
                        <a:pt x="768" y="987"/>
                        <a:pt x="768" y="985"/>
                        <a:pt x="766" y="985"/>
                      </a:cubicBezTo>
                      <a:close/>
                      <a:moveTo>
                        <a:pt x="795" y="995"/>
                      </a:moveTo>
                      <a:cubicBezTo>
                        <a:pt x="790" y="994"/>
                        <a:pt x="785" y="992"/>
                        <a:pt x="780" y="990"/>
                      </a:cubicBezTo>
                      <a:cubicBezTo>
                        <a:pt x="779" y="990"/>
                        <a:pt x="778" y="990"/>
                        <a:pt x="777" y="992"/>
                      </a:cubicBezTo>
                      <a:cubicBezTo>
                        <a:pt x="777" y="993"/>
                        <a:pt x="777" y="994"/>
                        <a:pt x="779" y="995"/>
                      </a:cubicBezTo>
                      <a:cubicBezTo>
                        <a:pt x="784" y="997"/>
                        <a:pt x="788" y="998"/>
                        <a:pt x="793" y="1000"/>
                      </a:cubicBezTo>
                      <a:cubicBezTo>
                        <a:pt x="794" y="1000"/>
                        <a:pt x="796" y="1000"/>
                        <a:pt x="796" y="998"/>
                      </a:cubicBezTo>
                      <a:cubicBezTo>
                        <a:pt x="797" y="997"/>
                        <a:pt x="796" y="996"/>
                        <a:pt x="795" y="995"/>
                      </a:cubicBezTo>
                      <a:close/>
                      <a:moveTo>
                        <a:pt x="823" y="1005"/>
                      </a:moveTo>
                      <a:cubicBezTo>
                        <a:pt x="819" y="1004"/>
                        <a:pt x="814" y="1002"/>
                        <a:pt x="809" y="1000"/>
                      </a:cubicBezTo>
                      <a:cubicBezTo>
                        <a:pt x="807" y="1000"/>
                        <a:pt x="806" y="1000"/>
                        <a:pt x="806" y="1002"/>
                      </a:cubicBezTo>
                      <a:cubicBezTo>
                        <a:pt x="805" y="1003"/>
                        <a:pt x="806" y="1004"/>
                        <a:pt x="807" y="1005"/>
                      </a:cubicBezTo>
                      <a:cubicBezTo>
                        <a:pt x="813" y="1007"/>
                        <a:pt x="817" y="1008"/>
                        <a:pt x="822" y="1010"/>
                      </a:cubicBezTo>
                      <a:cubicBezTo>
                        <a:pt x="823" y="1010"/>
                        <a:pt x="824" y="1009"/>
                        <a:pt x="825" y="1008"/>
                      </a:cubicBezTo>
                      <a:cubicBezTo>
                        <a:pt x="825" y="1007"/>
                        <a:pt x="824" y="1005"/>
                        <a:pt x="823" y="1005"/>
                      </a:cubicBezTo>
                      <a:close/>
                      <a:moveTo>
                        <a:pt x="852" y="1010"/>
                      </a:moveTo>
                      <a:cubicBezTo>
                        <a:pt x="847" y="1009"/>
                        <a:pt x="842" y="1009"/>
                        <a:pt x="837" y="1008"/>
                      </a:cubicBezTo>
                      <a:cubicBezTo>
                        <a:pt x="836" y="1008"/>
                        <a:pt x="835" y="1009"/>
                        <a:pt x="834" y="1010"/>
                      </a:cubicBezTo>
                      <a:cubicBezTo>
                        <a:pt x="834" y="1012"/>
                        <a:pt x="835" y="1013"/>
                        <a:pt x="837" y="1013"/>
                      </a:cubicBezTo>
                      <a:cubicBezTo>
                        <a:pt x="842" y="1014"/>
                        <a:pt x="847" y="1014"/>
                        <a:pt x="852" y="1015"/>
                      </a:cubicBezTo>
                      <a:cubicBezTo>
                        <a:pt x="853" y="1015"/>
                        <a:pt x="854" y="1014"/>
                        <a:pt x="854" y="1012"/>
                      </a:cubicBezTo>
                      <a:cubicBezTo>
                        <a:pt x="854" y="1011"/>
                        <a:pt x="853" y="1010"/>
                        <a:pt x="852" y="1010"/>
                      </a:cubicBezTo>
                      <a:close/>
                      <a:moveTo>
                        <a:pt x="882" y="1011"/>
                      </a:moveTo>
                      <a:cubicBezTo>
                        <a:pt x="877" y="1011"/>
                        <a:pt x="872" y="1011"/>
                        <a:pt x="867" y="1011"/>
                      </a:cubicBezTo>
                      <a:cubicBezTo>
                        <a:pt x="866" y="1011"/>
                        <a:pt x="864" y="1012"/>
                        <a:pt x="864" y="1013"/>
                      </a:cubicBezTo>
                      <a:cubicBezTo>
                        <a:pt x="864" y="1015"/>
                        <a:pt x="865" y="1016"/>
                        <a:pt x="867" y="1016"/>
                      </a:cubicBezTo>
                      <a:cubicBezTo>
                        <a:pt x="872" y="1016"/>
                        <a:pt x="877" y="1016"/>
                        <a:pt x="882" y="1016"/>
                      </a:cubicBezTo>
                      <a:cubicBezTo>
                        <a:pt x="883" y="1016"/>
                        <a:pt x="884" y="1015"/>
                        <a:pt x="884" y="1014"/>
                      </a:cubicBezTo>
                      <a:cubicBezTo>
                        <a:pt x="884" y="1013"/>
                        <a:pt x="883" y="1011"/>
                        <a:pt x="882" y="1011"/>
                      </a:cubicBezTo>
                      <a:close/>
                      <a:moveTo>
                        <a:pt x="912" y="1011"/>
                      </a:moveTo>
                      <a:cubicBezTo>
                        <a:pt x="907" y="1011"/>
                        <a:pt x="902" y="1011"/>
                        <a:pt x="897" y="1012"/>
                      </a:cubicBezTo>
                      <a:cubicBezTo>
                        <a:pt x="895" y="1012"/>
                        <a:pt x="894" y="1013"/>
                        <a:pt x="894" y="1014"/>
                      </a:cubicBezTo>
                      <a:cubicBezTo>
                        <a:pt x="894" y="1015"/>
                        <a:pt x="895" y="1017"/>
                        <a:pt x="897" y="1017"/>
                      </a:cubicBezTo>
                      <a:cubicBezTo>
                        <a:pt x="902" y="1016"/>
                        <a:pt x="907" y="1016"/>
                        <a:pt x="912" y="1016"/>
                      </a:cubicBezTo>
                      <a:cubicBezTo>
                        <a:pt x="913" y="1016"/>
                        <a:pt x="914" y="1015"/>
                        <a:pt x="914" y="1014"/>
                      </a:cubicBezTo>
                      <a:cubicBezTo>
                        <a:pt x="914" y="1012"/>
                        <a:pt x="913" y="1011"/>
                        <a:pt x="912" y="1011"/>
                      </a:cubicBezTo>
                      <a:close/>
                      <a:moveTo>
                        <a:pt x="941" y="1009"/>
                      </a:moveTo>
                      <a:cubicBezTo>
                        <a:pt x="936" y="1009"/>
                        <a:pt x="932" y="1010"/>
                        <a:pt x="927" y="1010"/>
                      </a:cubicBezTo>
                      <a:cubicBezTo>
                        <a:pt x="925" y="1010"/>
                        <a:pt x="924" y="1012"/>
                        <a:pt x="924" y="1013"/>
                      </a:cubicBezTo>
                      <a:cubicBezTo>
                        <a:pt x="924" y="1014"/>
                        <a:pt x="926" y="1015"/>
                        <a:pt x="927" y="1015"/>
                      </a:cubicBezTo>
                      <a:cubicBezTo>
                        <a:pt x="932" y="1015"/>
                        <a:pt x="937" y="1014"/>
                        <a:pt x="942" y="1014"/>
                      </a:cubicBezTo>
                      <a:cubicBezTo>
                        <a:pt x="943" y="1014"/>
                        <a:pt x="944" y="1013"/>
                        <a:pt x="944" y="1011"/>
                      </a:cubicBezTo>
                      <a:cubicBezTo>
                        <a:pt x="944" y="1010"/>
                        <a:pt x="943" y="1009"/>
                        <a:pt x="941" y="1009"/>
                      </a:cubicBezTo>
                      <a:close/>
                      <a:moveTo>
                        <a:pt x="971" y="1005"/>
                      </a:moveTo>
                      <a:cubicBezTo>
                        <a:pt x="966" y="1006"/>
                        <a:pt x="961" y="1006"/>
                        <a:pt x="956" y="1007"/>
                      </a:cubicBezTo>
                      <a:cubicBezTo>
                        <a:pt x="955" y="1007"/>
                        <a:pt x="954" y="1009"/>
                        <a:pt x="954" y="1010"/>
                      </a:cubicBezTo>
                      <a:cubicBezTo>
                        <a:pt x="954" y="1011"/>
                        <a:pt x="956" y="1012"/>
                        <a:pt x="957" y="1012"/>
                      </a:cubicBezTo>
                      <a:cubicBezTo>
                        <a:pt x="962" y="1011"/>
                        <a:pt x="967" y="1011"/>
                        <a:pt x="972" y="1010"/>
                      </a:cubicBezTo>
                      <a:cubicBezTo>
                        <a:pt x="973" y="1010"/>
                        <a:pt x="974" y="1008"/>
                        <a:pt x="974" y="1007"/>
                      </a:cubicBezTo>
                      <a:cubicBezTo>
                        <a:pt x="974" y="1006"/>
                        <a:pt x="972" y="1005"/>
                        <a:pt x="971" y="1005"/>
                      </a:cubicBezTo>
                      <a:close/>
                      <a:moveTo>
                        <a:pt x="1000" y="999"/>
                      </a:moveTo>
                      <a:cubicBezTo>
                        <a:pt x="995" y="1000"/>
                        <a:pt x="991" y="1001"/>
                        <a:pt x="986" y="1002"/>
                      </a:cubicBezTo>
                      <a:cubicBezTo>
                        <a:pt x="984" y="1002"/>
                        <a:pt x="983" y="1004"/>
                        <a:pt x="984" y="1005"/>
                      </a:cubicBezTo>
                      <a:cubicBezTo>
                        <a:pt x="984" y="1006"/>
                        <a:pt x="985" y="1007"/>
                        <a:pt x="987" y="1007"/>
                      </a:cubicBezTo>
                      <a:cubicBezTo>
                        <a:pt x="992" y="1006"/>
                        <a:pt x="997" y="1005"/>
                        <a:pt x="1001" y="1004"/>
                      </a:cubicBezTo>
                      <a:cubicBezTo>
                        <a:pt x="1003" y="1004"/>
                        <a:pt x="1004" y="1002"/>
                        <a:pt x="1003" y="1001"/>
                      </a:cubicBezTo>
                      <a:cubicBezTo>
                        <a:pt x="1003" y="1000"/>
                        <a:pt x="1002" y="999"/>
                        <a:pt x="1000" y="999"/>
                      </a:cubicBezTo>
                      <a:close/>
                      <a:moveTo>
                        <a:pt x="1029" y="991"/>
                      </a:moveTo>
                      <a:cubicBezTo>
                        <a:pt x="1024" y="993"/>
                        <a:pt x="1020" y="994"/>
                        <a:pt x="1015" y="995"/>
                      </a:cubicBezTo>
                      <a:cubicBezTo>
                        <a:pt x="1013" y="996"/>
                        <a:pt x="1013" y="997"/>
                        <a:pt x="1013" y="998"/>
                      </a:cubicBezTo>
                      <a:cubicBezTo>
                        <a:pt x="1013" y="1000"/>
                        <a:pt x="1015" y="1001"/>
                        <a:pt x="1016" y="1000"/>
                      </a:cubicBezTo>
                      <a:cubicBezTo>
                        <a:pt x="1021" y="999"/>
                        <a:pt x="1026" y="998"/>
                        <a:pt x="1031" y="996"/>
                      </a:cubicBezTo>
                      <a:cubicBezTo>
                        <a:pt x="1032" y="996"/>
                        <a:pt x="1033" y="994"/>
                        <a:pt x="1032" y="993"/>
                      </a:cubicBezTo>
                      <a:cubicBezTo>
                        <a:pt x="1032" y="992"/>
                        <a:pt x="1030" y="991"/>
                        <a:pt x="1029" y="991"/>
                      </a:cubicBezTo>
                      <a:close/>
                      <a:moveTo>
                        <a:pt x="1057" y="982"/>
                      </a:moveTo>
                      <a:cubicBezTo>
                        <a:pt x="1053" y="983"/>
                        <a:pt x="1048" y="985"/>
                        <a:pt x="1043" y="987"/>
                      </a:cubicBezTo>
                      <a:cubicBezTo>
                        <a:pt x="1042" y="987"/>
                        <a:pt x="1041" y="989"/>
                        <a:pt x="1042" y="990"/>
                      </a:cubicBezTo>
                      <a:cubicBezTo>
                        <a:pt x="1042" y="991"/>
                        <a:pt x="1044" y="992"/>
                        <a:pt x="1045" y="991"/>
                      </a:cubicBezTo>
                      <a:cubicBezTo>
                        <a:pt x="1050" y="990"/>
                        <a:pt x="1054" y="988"/>
                        <a:pt x="1059" y="986"/>
                      </a:cubicBezTo>
                      <a:cubicBezTo>
                        <a:pt x="1060" y="986"/>
                        <a:pt x="1061" y="984"/>
                        <a:pt x="1061" y="983"/>
                      </a:cubicBezTo>
                      <a:cubicBezTo>
                        <a:pt x="1060" y="982"/>
                        <a:pt x="1059" y="981"/>
                        <a:pt x="1057" y="982"/>
                      </a:cubicBezTo>
                      <a:close/>
                      <a:moveTo>
                        <a:pt x="1085" y="970"/>
                      </a:moveTo>
                      <a:cubicBezTo>
                        <a:pt x="1080" y="972"/>
                        <a:pt x="1076" y="974"/>
                        <a:pt x="1072" y="976"/>
                      </a:cubicBezTo>
                      <a:cubicBezTo>
                        <a:pt x="1071" y="976"/>
                        <a:pt x="1071" y="976"/>
                        <a:pt x="1071" y="976"/>
                      </a:cubicBezTo>
                      <a:cubicBezTo>
                        <a:pt x="1070" y="977"/>
                        <a:pt x="1069" y="978"/>
                        <a:pt x="1070" y="980"/>
                      </a:cubicBezTo>
                      <a:cubicBezTo>
                        <a:pt x="1070" y="981"/>
                        <a:pt x="1072" y="981"/>
                        <a:pt x="1073" y="981"/>
                      </a:cubicBezTo>
                      <a:cubicBezTo>
                        <a:pt x="1073" y="981"/>
                        <a:pt x="1073" y="981"/>
                        <a:pt x="1073" y="981"/>
                      </a:cubicBezTo>
                      <a:cubicBezTo>
                        <a:pt x="1078" y="979"/>
                        <a:pt x="1083" y="977"/>
                        <a:pt x="1087" y="975"/>
                      </a:cubicBezTo>
                      <a:cubicBezTo>
                        <a:pt x="1088" y="974"/>
                        <a:pt x="1089" y="973"/>
                        <a:pt x="1088" y="971"/>
                      </a:cubicBezTo>
                      <a:cubicBezTo>
                        <a:pt x="1088" y="970"/>
                        <a:pt x="1086" y="970"/>
                        <a:pt x="1085" y="970"/>
                      </a:cubicBezTo>
                      <a:close/>
                      <a:moveTo>
                        <a:pt x="1111" y="956"/>
                      </a:moveTo>
                      <a:cubicBezTo>
                        <a:pt x="1107" y="959"/>
                        <a:pt x="1103" y="961"/>
                        <a:pt x="1098" y="964"/>
                      </a:cubicBezTo>
                      <a:cubicBezTo>
                        <a:pt x="1097" y="964"/>
                        <a:pt x="1096" y="966"/>
                        <a:pt x="1097" y="967"/>
                      </a:cubicBezTo>
                      <a:cubicBezTo>
                        <a:pt x="1098" y="968"/>
                        <a:pt x="1099" y="969"/>
                        <a:pt x="1100" y="968"/>
                      </a:cubicBezTo>
                      <a:cubicBezTo>
                        <a:pt x="1105" y="966"/>
                        <a:pt x="1109" y="963"/>
                        <a:pt x="1114" y="961"/>
                      </a:cubicBezTo>
                      <a:cubicBezTo>
                        <a:pt x="1115" y="960"/>
                        <a:pt x="1115" y="958"/>
                        <a:pt x="1114" y="957"/>
                      </a:cubicBezTo>
                      <a:cubicBezTo>
                        <a:pt x="1114" y="956"/>
                        <a:pt x="1112" y="956"/>
                        <a:pt x="1111" y="956"/>
                      </a:cubicBezTo>
                      <a:close/>
                      <a:moveTo>
                        <a:pt x="1136" y="940"/>
                      </a:moveTo>
                      <a:cubicBezTo>
                        <a:pt x="1132" y="943"/>
                        <a:pt x="1128" y="946"/>
                        <a:pt x="1124" y="948"/>
                      </a:cubicBezTo>
                      <a:cubicBezTo>
                        <a:pt x="1123" y="949"/>
                        <a:pt x="1122" y="951"/>
                        <a:pt x="1123" y="952"/>
                      </a:cubicBezTo>
                      <a:cubicBezTo>
                        <a:pt x="1124" y="953"/>
                        <a:pt x="1125" y="953"/>
                        <a:pt x="1126" y="953"/>
                      </a:cubicBezTo>
                      <a:cubicBezTo>
                        <a:pt x="1131" y="950"/>
                        <a:pt x="1135" y="947"/>
                        <a:pt x="1139" y="944"/>
                      </a:cubicBezTo>
                      <a:cubicBezTo>
                        <a:pt x="1140" y="943"/>
                        <a:pt x="1140" y="942"/>
                        <a:pt x="1139" y="940"/>
                      </a:cubicBezTo>
                      <a:cubicBezTo>
                        <a:pt x="1139" y="939"/>
                        <a:pt x="1137" y="939"/>
                        <a:pt x="1136" y="940"/>
                      </a:cubicBezTo>
                      <a:close/>
                      <a:moveTo>
                        <a:pt x="1159" y="921"/>
                      </a:moveTo>
                      <a:cubicBezTo>
                        <a:pt x="1155" y="924"/>
                        <a:pt x="1151" y="928"/>
                        <a:pt x="1148" y="931"/>
                      </a:cubicBezTo>
                      <a:cubicBezTo>
                        <a:pt x="1147" y="932"/>
                        <a:pt x="1146" y="933"/>
                        <a:pt x="1147" y="934"/>
                      </a:cubicBezTo>
                      <a:cubicBezTo>
                        <a:pt x="1148" y="935"/>
                        <a:pt x="1150" y="935"/>
                        <a:pt x="1151" y="935"/>
                      </a:cubicBezTo>
                      <a:cubicBezTo>
                        <a:pt x="1155" y="931"/>
                        <a:pt x="1158" y="928"/>
                        <a:pt x="1162" y="925"/>
                      </a:cubicBezTo>
                      <a:cubicBezTo>
                        <a:pt x="1163" y="924"/>
                        <a:pt x="1163" y="922"/>
                        <a:pt x="1162" y="921"/>
                      </a:cubicBezTo>
                      <a:cubicBezTo>
                        <a:pt x="1161" y="920"/>
                        <a:pt x="1160" y="920"/>
                        <a:pt x="1159" y="921"/>
                      </a:cubicBezTo>
                      <a:close/>
                      <a:moveTo>
                        <a:pt x="1180" y="900"/>
                      </a:moveTo>
                      <a:cubicBezTo>
                        <a:pt x="1176" y="904"/>
                        <a:pt x="1173" y="907"/>
                        <a:pt x="1169" y="911"/>
                      </a:cubicBezTo>
                      <a:cubicBezTo>
                        <a:pt x="1169" y="912"/>
                        <a:pt x="1169" y="913"/>
                        <a:pt x="1170" y="914"/>
                      </a:cubicBezTo>
                      <a:cubicBezTo>
                        <a:pt x="1170" y="915"/>
                        <a:pt x="1172" y="915"/>
                        <a:pt x="1173" y="914"/>
                      </a:cubicBezTo>
                      <a:cubicBezTo>
                        <a:pt x="1177" y="911"/>
                        <a:pt x="1180" y="907"/>
                        <a:pt x="1183" y="903"/>
                      </a:cubicBezTo>
                      <a:cubicBezTo>
                        <a:pt x="1184" y="902"/>
                        <a:pt x="1184" y="901"/>
                        <a:pt x="1183" y="900"/>
                      </a:cubicBezTo>
                      <a:cubicBezTo>
                        <a:pt x="1182" y="899"/>
                        <a:pt x="1181" y="899"/>
                        <a:pt x="1180" y="900"/>
                      </a:cubicBezTo>
                      <a:close/>
                      <a:moveTo>
                        <a:pt x="1198" y="877"/>
                      </a:moveTo>
                      <a:cubicBezTo>
                        <a:pt x="1195" y="881"/>
                        <a:pt x="1192" y="885"/>
                        <a:pt x="1189" y="888"/>
                      </a:cubicBezTo>
                      <a:cubicBezTo>
                        <a:pt x="1188" y="890"/>
                        <a:pt x="1189" y="891"/>
                        <a:pt x="1190" y="892"/>
                      </a:cubicBezTo>
                      <a:cubicBezTo>
                        <a:pt x="1191" y="893"/>
                        <a:pt x="1192" y="893"/>
                        <a:pt x="1193" y="892"/>
                      </a:cubicBezTo>
                      <a:cubicBezTo>
                        <a:pt x="1196" y="888"/>
                        <a:pt x="1199" y="884"/>
                        <a:pt x="1202" y="880"/>
                      </a:cubicBezTo>
                      <a:cubicBezTo>
                        <a:pt x="1203" y="878"/>
                        <a:pt x="1203" y="877"/>
                        <a:pt x="1202" y="876"/>
                      </a:cubicBezTo>
                      <a:cubicBezTo>
                        <a:pt x="1201" y="875"/>
                        <a:pt x="1199" y="876"/>
                        <a:pt x="1198" y="877"/>
                      </a:cubicBezTo>
                      <a:close/>
                      <a:moveTo>
                        <a:pt x="1214" y="852"/>
                      </a:moveTo>
                      <a:cubicBezTo>
                        <a:pt x="1212" y="856"/>
                        <a:pt x="1209" y="860"/>
                        <a:pt x="1207" y="864"/>
                      </a:cubicBezTo>
                      <a:cubicBezTo>
                        <a:pt x="1206" y="865"/>
                        <a:pt x="1206" y="867"/>
                        <a:pt x="1207" y="868"/>
                      </a:cubicBezTo>
                      <a:cubicBezTo>
                        <a:pt x="1208" y="869"/>
                        <a:pt x="1210" y="868"/>
                        <a:pt x="1211" y="867"/>
                      </a:cubicBezTo>
                      <a:cubicBezTo>
                        <a:pt x="1213" y="863"/>
                        <a:pt x="1216" y="859"/>
                        <a:pt x="1219" y="854"/>
                      </a:cubicBezTo>
                      <a:cubicBezTo>
                        <a:pt x="1219" y="853"/>
                        <a:pt x="1219" y="851"/>
                        <a:pt x="1218" y="851"/>
                      </a:cubicBezTo>
                      <a:cubicBezTo>
                        <a:pt x="1217" y="850"/>
                        <a:pt x="1215" y="850"/>
                        <a:pt x="1214" y="852"/>
                      </a:cubicBezTo>
                      <a:close/>
                      <a:moveTo>
                        <a:pt x="1228" y="825"/>
                      </a:moveTo>
                      <a:cubicBezTo>
                        <a:pt x="1226" y="830"/>
                        <a:pt x="1224" y="834"/>
                        <a:pt x="1222" y="839"/>
                      </a:cubicBezTo>
                      <a:cubicBezTo>
                        <a:pt x="1221" y="840"/>
                        <a:pt x="1221" y="841"/>
                        <a:pt x="1223" y="842"/>
                      </a:cubicBezTo>
                      <a:cubicBezTo>
                        <a:pt x="1224" y="843"/>
                        <a:pt x="1225" y="842"/>
                        <a:pt x="1226" y="841"/>
                      </a:cubicBezTo>
                      <a:cubicBezTo>
                        <a:pt x="1228" y="836"/>
                        <a:pt x="1231" y="832"/>
                        <a:pt x="1233" y="827"/>
                      </a:cubicBezTo>
                      <a:cubicBezTo>
                        <a:pt x="1233" y="826"/>
                        <a:pt x="1233" y="825"/>
                        <a:pt x="1231" y="824"/>
                      </a:cubicBezTo>
                      <a:cubicBezTo>
                        <a:pt x="1230" y="823"/>
                        <a:pt x="1229" y="824"/>
                        <a:pt x="1228" y="825"/>
                      </a:cubicBezTo>
                      <a:close/>
                      <a:moveTo>
                        <a:pt x="1240" y="798"/>
                      </a:moveTo>
                      <a:cubicBezTo>
                        <a:pt x="1238" y="802"/>
                        <a:pt x="1236" y="807"/>
                        <a:pt x="1234" y="812"/>
                      </a:cubicBezTo>
                      <a:cubicBezTo>
                        <a:pt x="1234" y="813"/>
                        <a:pt x="1234" y="814"/>
                        <a:pt x="1236" y="815"/>
                      </a:cubicBezTo>
                      <a:cubicBezTo>
                        <a:pt x="1237" y="815"/>
                        <a:pt x="1238" y="815"/>
                        <a:pt x="1239" y="814"/>
                      </a:cubicBezTo>
                      <a:cubicBezTo>
                        <a:pt x="1241" y="809"/>
                        <a:pt x="1243" y="804"/>
                        <a:pt x="1244" y="800"/>
                      </a:cubicBezTo>
                      <a:cubicBezTo>
                        <a:pt x="1245" y="798"/>
                        <a:pt x="1244" y="797"/>
                        <a:pt x="1243" y="796"/>
                      </a:cubicBezTo>
                      <a:cubicBezTo>
                        <a:pt x="1242" y="796"/>
                        <a:pt x="1240" y="796"/>
                        <a:pt x="1240" y="798"/>
                      </a:cubicBezTo>
                      <a:close/>
                      <a:moveTo>
                        <a:pt x="1249" y="769"/>
                      </a:moveTo>
                      <a:cubicBezTo>
                        <a:pt x="1248" y="774"/>
                        <a:pt x="1246" y="779"/>
                        <a:pt x="1245" y="784"/>
                      </a:cubicBezTo>
                      <a:cubicBezTo>
                        <a:pt x="1244" y="785"/>
                        <a:pt x="1245" y="786"/>
                        <a:pt x="1246" y="787"/>
                      </a:cubicBezTo>
                      <a:cubicBezTo>
                        <a:pt x="1247" y="787"/>
                        <a:pt x="1249" y="787"/>
                        <a:pt x="1249" y="785"/>
                      </a:cubicBezTo>
                      <a:cubicBezTo>
                        <a:pt x="1251" y="781"/>
                        <a:pt x="1252" y="776"/>
                        <a:pt x="1254" y="771"/>
                      </a:cubicBezTo>
                      <a:cubicBezTo>
                        <a:pt x="1254" y="770"/>
                        <a:pt x="1253" y="768"/>
                        <a:pt x="1252" y="768"/>
                      </a:cubicBezTo>
                      <a:cubicBezTo>
                        <a:pt x="1251" y="767"/>
                        <a:pt x="1249" y="768"/>
                        <a:pt x="1249" y="769"/>
                      </a:cubicBezTo>
                      <a:close/>
                      <a:moveTo>
                        <a:pt x="1256" y="741"/>
                      </a:moveTo>
                      <a:cubicBezTo>
                        <a:pt x="1255" y="745"/>
                        <a:pt x="1254" y="750"/>
                        <a:pt x="1253" y="755"/>
                      </a:cubicBezTo>
                      <a:cubicBezTo>
                        <a:pt x="1253" y="756"/>
                        <a:pt x="1253" y="758"/>
                        <a:pt x="1255" y="758"/>
                      </a:cubicBezTo>
                      <a:cubicBezTo>
                        <a:pt x="1256" y="758"/>
                        <a:pt x="1257" y="758"/>
                        <a:pt x="1258" y="756"/>
                      </a:cubicBezTo>
                      <a:cubicBezTo>
                        <a:pt x="1259" y="751"/>
                        <a:pt x="1260" y="747"/>
                        <a:pt x="1261" y="742"/>
                      </a:cubicBezTo>
                      <a:cubicBezTo>
                        <a:pt x="1262" y="740"/>
                        <a:pt x="1261" y="739"/>
                        <a:pt x="1259" y="739"/>
                      </a:cubicBezTo>
                      <a:cubicBezTo>
                        <a:pt x="1258" y="738"/>
                        <a:pt x="1257" y="739"/>
                        <a:pt x="1256" y="741"/>
                      </a:cubicBezTo>
                      <a:close/>
                      <a:moveTo>
                        <a:pt x="1288" y="742"/>
                      </a:moveTo>
                      <a:cubicBezTo>
                        <a:pt x="1283" y="742"/>
                        <a:pt x="1278" y="741"/>
                        <a:pt x="1273" y="740"/>
                      </a:cubicBezTo>
                      <a:cubicBezTo>
                        <a:pt x="1272" y="740"/>
                        <a:pt x="1270" y="741"/>
                        <a:pt x="1270" y="742"/>
                      </a:cubicBezTo>
                      <a:cubicBezTo>
                        <a:pt x="1270" y="743"/>
                        <a:pt x="1271" y="745"/>
                        <a:pt x="1272" y="745"/>
                      </a:cubicBezTo>
                      <a:cubicBezTo>
                        <a:pt x="1277" y="746"/>
                        <a:pt x="1282" y="747"/>
                        <a:pt x="1287" y="747"/>
                      </a:cubicBezTo>
                      <a:cubicBezTo>
                        <a:pt x="1288" y="748"/>
                        <a:pt x="1290" y="747"/>
                        <a:pt x="1290" y="745"/>
                      </a:cubicBezTo>
                      <a:cubicBezTo>
                        <a:pt x="1290" y="744"/>
                        <a:pt x="1289" y="743"/>
                        <a:pt x="1288" y="742"/>
                      </a:cubicBezTo>
                      <a:close/>
                      <a:moveTo>
                        <a:pt x="1317" y="746"/>
                      </a:moveTo>
                      <a:cubicBezTo>
                        <a:pt x="1312" y="746"/>
                        <a:pt x="1307" y="745"/>
                        <a:pt x="1302" y="745"/>
                      </a:cubicBezTo>
                      <a:cubicBezTo>
                        <a:pt x="1301" y="744"/>
                        <a:pt x="1300" y="745"/>
                        <a:pt x="1300" y="747"/>
                      </a:cubicBezTo>
                      <a:cubicBezTo>
                        <a:pt x="1299" y="748"/>
                        <a:pt x="1300" y="749"/>
                        <a:pt x="1302" y="750"/>
                      </a:cubicBezTo>
                      <a:cubicBezTo>
                        <a:pt x="1307" y="750"/>
                        <a:pt x="1312" y="751"/>
                        <a:pt x="1317" y="751"/>
                      </a:cubicBezTo>
                      <a:cubicBezTo>
                        <a:pt x="1318" y="752"/>
                        <a:pt x="1319" y="751"/>
                        <a:pt x="1320" y="749"/>
                      </a:cubicBezTo>
                      <a:cubicBezTo>
                        <a:pt x="1320" y="748"/>
                        <a:pt x="1319" y="747"/>
                        <a:pt x="1317" y="746"/>
                      </a:cubicBezTo>
                      <a:close/>
                      <a:moveTo>
                        <a:pt x="1347" y="749"/>
                      </a:moveTo>
                      <a:cubicBezTo>
                        <a:pt x="1342" y="749"/>
                        <a:pt x="1337" y="748"/>
                        <a:pt x="1332" y="748"/>
                      </a:cubicBezTo>
                      <a:cubicBezTo>
                        <a:pt x="1331" y="748"/>
                        <a:pt x="1330" y="749"/>
                        <a:pt x="1329" y="750"/>
                      </a:cubicBezTo>
                      <a:cubicBezTo>
                        <a:pt x="1329" y="751"/>
                        <a:pt x="1330" y="753"/>
                        <a:pt x="1332" y="753"/>
                      </a:cubicBezTo>
                      <a:cubicBezTo>
                        <a:pt x="1337" y="753"/>
                        <a:pt x="1342" y="754"/>
                        <a:pt x="1347" y="754"/>
                      </a:cubicBezTo>
                      <a:cubicBezTo>
                        <a:pt x="1348" y="754"/>
                        <a:pt x="1349" y="753"/>
                        <a:pt x="1349" y="751"/>
                      </a:cubicBezTo>
                      <a:cubicBezTo>
                        <a:pt x="1350" y="750"/>
                        <a:pt x="1348" y="749"/>
                        <a:pt x="1347" y="749"/>
                      </a:cubicBezTo>
                      <a:close/>
                      <a:moveTo>
                        <a:pt x="1377" y="749"/>
                      </a:moveTo>
                      <a:cubicBezTo>
                        <a:pt x="1375" y="749"/>
                        <a:pt x="1373" y="749"/>
                        <a:pt x="1371" y="749"/>
                      </a:cubicBezTo>
                      <a:cubicBezTo>
                        <a:pt x="1368" y="749"/>
                        <a:pt x="1365" y="749"/>
                        <a:pt x="1362" y="749"/>
                      </a:cubicBezTo>
                      <a:cubicBezTo>
                        <a:pt x="1361" y="749"/>
                        <a:pt x="1359" y="750"/>
                        <a:pt x="1359" y="752"/>
                      </a:cubicBezTo>
                      <a:cubicBezTo>
                        <a:pt x="1359" y="753"/>
                        <a:pt x="1361" y="754"/>
                        <a:pt x="1362" y="754"/>
                      </a:cubicBezTo>
                      <a:cubicBezTo>
                        <a:pt x="1365" y="754"/>
                        <a:pt x="1368" y="754"/>
                        <a:pt x="1371" y="754"/>
                      </a:cubicBezTo>
                      <a:cubicBezTo>
                        <a:pt x="1373" y="754"/>
                        <a:pt x="1375" y="754"/>
                        <a:pt x="1377" y="754"/>
                      </a:cubicBezTo>
                      <a:cubicBezTo>
                        <a:pt x="1378" y="754"/>
                        <a:pt x="1379" y="753"/>
                        <a:pt x="1379" y="752"/>
                      </a:cubicBezTo>
                      <a:cubicBezTo>
                        <a:pt x="1379" y="751"/>
                        <a:pt x="1378" y="749"/>
                        <a:pt x="1377" y="749"/>
                      </a:cubicBezTo>
                      <a:close/>
                      <a:moveTo>
                        <a:pt x="1407" y="748"/>
                      </a:moveTo>
                      <a:cubicBezTo>
                        <a:pt x="1402" y="748"/>
                        <a:pt x="1397" y="749"/>
                        <a:pt x="1392" y="749"/>
                      </a:cubicBezTo>
                      <a:cubicBezTo>
                        <a:pt x="1390" y="749"/>
                        <a:pt x="1389" y="750"/>
                        <a:pt x="1389" y="752"/>
                      </a:cubicBezTo>
                      <a:cubicBezTo>
                        <a:pt x="1389" y="753"/>
                        <a:pt x="1391" y="754"/>
                        <a:pt x="1392" y="754"/>
                      </a:cubicBezTo>
                      <a:cubicBezTo>
                        <a:pt x="1397" y="754"/>
                        <a:pt x="1402" y="753"/>
                        <a:pt x="1407" y="753"/>
                      </a:cubicBezTo>
                      <a:cubicBezTo>
                        <a:pt x="1408" y="753"/>
                        <a:pt x="1410" y="752"/>
                        <a:pt x="1409" y="750"/>
                      </a:cubicBezTo>
                      <a:cubicBezTo>
                        <a:pt x="1409" y="749"/>
                        <a:pt x="1408" y="748"/>
                        <a:pt x="1407" y="748"/>
                      </a:cubicBezTo>
                      <a:close/>
                      <a:moveTo>
                        <a:pt x="1436" y="744"/>
                      </a:moveTo>
                      <a:cubicBezTo>
                        <a:pt x="1431" y="745"/>
                        <a:pt x="1426" y="745"/>
                        <a:pt x="1421" y="746"/>
                      </a:cubicBezTo>
                      <a:cubicBezTo>
                        <a:pt x="1420" y="746"/>
                        <a:pt x="1419" y="748"/>
                        <a:pt x="1419" y="749"/>
                      </a:cubicBezTo>
                      <a:cubicBezTo>
                        <a:pt x="1420" y="750"/>
                        <a:pt x="1421" y="751"/>
                        <a:pt x="1422" y="751"/>
                      </a:cubicBezTo>
                      <a:cubicBezTo>
                        <a:pt x="1427" y="750"/>
                        <a:pt x="1432" y="750"/>
                        <a:pt x="1437" y="749"/>
                      </a:cubicBezTo>
                      <a:cubicBezTo>
                        <a:pt x="1438" y="748"/>
                        <a:pt x="1439" y="747"/>
                        <a:pt x="1439" y="746"/>
                      </a:cubicBezTo>
                      <a:cubicBezTo>
                        <a:pt x="1439" y="744"/>
                        <a:pt x="1437" y="743"/>
                        <a:pt x="1436" y="744"/>
                      </a:cubicBezTo>
                      <a:close/>
                      <a:moveTo>
                        <a:pt x="1465" y="736"/>
                      </a:moveTo>
                      <a:cubicBezTo>
                        <a:pt x="1460" y="738"/>
                        <a:pt x="1455" y="739"/>
                        <a:pt x="1451" y="740"/>
                      </a:cubicBezTo>
                      <a:cubicBezTo>
                        <a:pt x="1449" y="741"/>
                        <a:pt x="1448" y="742"/>
                        <a:pt x="1449" y="744"/>
                      </a:cubicBezTo>
                      <a:cubicBezTo>
                        <a:pt x="1449" y="745"/>
                        <a:pt x="1451" y="746"/>
                        <a:pt x="1452" y="745"/>
                      </a:cubicBezTo>
                      <a:cubicBezTo>
                        <a:pt x="1457" y="744"/>
                        <a:pt x="1462" y="743"/>
                        <a:pt x="1466" y="741"/>
                      </a:cubicBezTo>
                      <a:cubicBezTo>
                        <a:pt x="1468" y="741"/>
                        <a:pt x="1468" y="739"/>
                        <a:pt x="1468" y="738"/>
                      </a:cubicBezTo>
                      <a:cubicBezTo>
                        <a:pt x="1468" y="737"/>
                        <a:pt x="1466" y="736"/>
                        <a:pt x="1465" y="736"/>
                      </a:cubicBezTo>
                      <a:close/>
                      <a:moveTo>
                        <a:pt x="1492" y="725"/>
                      </a:moveTo>
                      <a:cubicBezTo>
                        <a:pt x="1488" y="728"/>
                        <a:pt x="1483" y="730"/>
                        <a:pt x="1479" y="731"/>
                      </a:cubicBezTo>
                      <a:cubicBezTo>
                        <a:pt x="1478" y="732"/>
                        <a:pt x="1477" y="733"/>
                        <a:pt x="1477" y="735"/>
                      </a:cubicBezTo>
                      <a:cubicBezTo>
                        <a:pt x="1478" y="736"/>
                        <a:pt x="1479" y="737"/>
                        <a:pt x="1481" y="736"/>
                      </a:cubicBezTo>
                      <a:cubicBezTo>
                        <a:pt x="1485" y="734"/>
                        <a:pt x="1490" y="732"/>
                        <a:pt x="1495" y="730"/>
                      </a:cubicBezTo>
                      <a:cubicBezTo>
                        <a:pt x="1496" y="729"/>
                        <a:pt x="1496" y="728"/>
                        <a:pt x="1496" y="726"/>
                      </a:cubicBezTo>
                      <a:cubicBezTo>
                        <a:pt x="1495" y="725"/>
                        <a:pt x="1494" y="725"/>
                        <a:pt x="1492" y="725"/>
                      </a:cubicBezTo>
                      <a:close/>
                      <a:moveTo>
                        <a:pt x="1518" y="710"/>
                      </a:moveTo>
                      <a:cubicBezTo>
                        <a:pt x="1514" y="713"/>
                        <a:pt x="1509" y="716"/>
                        <a:pt x="1505" y="718"/>
                      </a:cubicBezTo>
                      <a:cubicBezTo>
                        <a:pt x="1504" y="719"/>
                        <a:pt x="1504" y="720"/>
                        <a:pt x="1504" y="722"/>
                      </a:cubicBezTo>
                      <a:cubicBezTo>
                        <a:pt x="1505" y="723"/>
                        <a:pt x="1507" y="723"/>
                        <a:pt x="1508" y="723"/>
                      </a:cubicBezTo>
                      <a:cubicBezTo>
                        <a:pt x="1512" y="720"/>
                        <a:pt x="1516" y="717"/>
                        <a:pt x="1521" y="714"/>
                      </a:cubicBezTo>
                      <a:cubicBezTo>
                        <a:pt x="1522" y="713"/>
                        <a:pt x="1522" y="712"/>
                        <a:pt x="1521" y="711"/>
                      </a:cubicBezTo>
                      <a:cubicBezTo>
                        <a:pt x="1520" y="709"/>
                        <a:pt x="1519" y="709"/>
                        <a:pt x="1518" y="710"/>
                      </a:cubicBezTo>
                      <a:close/>
                      <a:moveTo>
                        <a:pt x="1539" y="690"/>
                      </a:moveTo>
                      <a:cubicBezTo>
                        <a:pt x="1536" y="694"/>
                        <a:pt x="1533" y="697"/>
                        <a:pt x="1529" y="701"/>
                      </a:cubicBezTo>
                      <a:cubicBezTo>
                        <a:pt x="1528" y="702"/>
                        <a:pt x="1528" y="703"/>
                        <a:pt x="1529" y="704"/>
                      </a:cubicBezTo>
                      <a:cubicBezTo>
                        <a:pt x="1530" y="705"/>
                        <a:pt x="1531" y="705"/>
                        <a:pt x="1532" y="704"/>
                      </a:cubicBezTo>
                      <a:cubicBezTo>
                        <a:pt x="1536" y="701"/>
                        <a:pt x="1540" y="698"/>
                        <a:pt x="1543" y="694"/>
                      </a:cubicBezTo>
                      <a:cubicBezTo>
                        <a:pt x="1544" y="693"/>
                        <a:pt x="1544" y="691"/>
                        <a:pt x="1543" y="690"/>
                      </a:cubicBezTo>
                      <a:cubicBezTo>
                        <a:pt x="1542" y="689"/>
                        <a:pt x="1540" y="689"/>
                        <a:pt x="1539" y="690"/>
                      </a:cubicBezTo>
                      <a:close/>
                      <a:moveTo>
                        <a:pt x="1557" y="667"/>
                      </a:moveTo>
                      <a:cubicBezTo>
                        <a:pt x="1555" y="671"/>
                        <a:pt x="1552" y="675"/>
                        <a:pt x="1549" y="679"/>
                      </a:cubicBezTo>
                      <a:cubicBezTo>
                        <a:pt x="1548" y="680"/>
                        <a:pt x="1548" y="682"/>
                        <a:pt x="1549" y="683"/>
                      </a:cubicBezTo>
                      <a:cubicBezTo>
                        <a:pt x="1551" y="683"/>
                        <a:pt x="1552" y="683"/>
                        <a:pt x="1553" y="682"/>
                      </a:cubicBezTo>
                      <a:cubicBezTo>
                        <a:pt x="1556" y="678"/>
                        <a:pt x="1559" y="674"/>
                        <a:pt x="1562" y="670"/>
                      </a:cubicBezTo>
                      <a:cubicBezTo>
                        <a:pt x="1562" y="668"/>
                        <a:pt x="1562" y="667"/>
                        <a:pt x="1561" y="666"/>
                      </a:cubicBezTo>
                      <a:cubicBezTo>
                        <a:pt x="1560" y="665"/>
                        <a:pt x="1558" y="666"/>
                        <a:pt x="1557" y="667"/>
                      </a:cubicBezTo>
                      <a:close/>
                      <a:moveTo>
                        <a:pt x="1570" y="641"/>
                      </a:moveTo>
                      <a:cubicBezTo>
                        <a:pt x="1569" y="645"/>
                        <a:pt x="1567" y="650"/>
                        <a:pt x="1564" y="654"/>
                      </a:cubicBezTo>
                      <a:cubicBezTo>
                        <a:pt x="1564" y="655"/>
                        <a:pt x="1564" y="657"/>
                        <a:pt x="1566" y="657"/>
                      </a:cubicBezTo>
                      <a:cubicBezTo>
                        <a:pt x="1567" y="658"/>
                        <a:pt x="1568" y="657"/>
                        <a:pt x="1569" y="656"/>
                      </a:cubicBezTo>
                      <a:cubicBezTo>
                        <a:pt x="1571" y="652"/>
                        <a:pt x="1573" y="647"/>
                        <a:pt x="1575" y="642"/>
                      </a:cubicBezTo>
                      <a:cubicBezTo>
                        <a:pt x="1576" y="641"/>
                        <a:pt x="1575" y="640"/>
                        <a:pt x="1574" y="639"/>
                      </a:cubicBezTo>
                      <a:cubicBezTo>
                        <a:pt x="1572" y="639"/>
                        <a:pt x="1571" y="639"/>
                        <a:pt x="1570" y="641"/>
                      </a:cubicBezTo>
                      <a:close/>
                      <a:moveTo>
                        <a:pt x="1579" y="612"/>
                      </a:moveTo>
                      <a:cubicBezTo>
                        <a:pt x="1578" y="616"/>
                        <a:pt x="1578" y="618"/>
                        <a:pt x="1577" y="621"/>
                      </a:cubicBezTo>
                      <a:cubicBezTo>
                        <a:pt x="1577" y="623"/>
                        <a:pt x="1576" y="625"/>
                        <a:pt x="1575" y="627"/>
                      </a:cubicBezTo>
                      <a:cubicBezTo>
                        <a:pt x="1575" y="628"/>
                        <a:pt x="1576" y="629"/>
                        <a:pt x="1577" y="630"/>
                      </a:cubicBezTo>
                      <a:cubicBezTo>
                        <a:pt x="1578" y="630"/>
                        <a:pt x="1580" y="629"/>
                        <a:pt x="1580" y="628"/>
                      </a:cubicBezTo>
                      <a:cubicBezTo>
                        <a:pt x="1581" y="626"/>
                        <a:pt x="1581" y="624"/>
                        <a:pt x="1582" y="622"/>
                      </a:cubicBezTo>
                      <a:cubicBezTo>
                        <a:pt x="1583" y="619"/>
                        <a:pt x="1583" y="617"/>
                        <a:pt x="1584" y="613"/>
                      </a:cubicBezTo>
                      <a:cubicBezTo>
                        <a:pt x="1584" y="612"/>
                        <a:pt x="1583" y="611"/>
                        <a:pt x="1582" y="610"/>
                      </a:cubicBezTo>
                      <a:cubicBezTo>
                        <a:pt x="1581" y="610"/>
                        <a:pt x="1579" y="611"/>
                        <a:pt x="1579" y="612"/>
                      </a:cubicBezTo>
                      <a:close/>
                      <a:moveTo>
                        <a:pt x="1582" y="583"/>
                      </a:moveTo>
                      <a:cubicBezTo>
                        <a:pt x="1581" y="588"/>
                        <a:pt x="1581" y="593"/>
                        <a:pt x="1581" y="598"/>
                      </a:cubicBezTo>
                      <a:cubicBezTo>
                        <a:pt x="1581" y="599"/>
                        <a:pt x="1582" y="600"/>
                        <a:pt x="1583" y="600"/>
                      </a:cubicBezTo>
                      <a:cubicBezTo>
                        <a:pt x="1584" y="601"/>
                        <a:pt x="1586" y="600"/>
                        <a:pt x="1586" y="598"/>
                      </a:cubicBezTo>
                      <a:cubicBezTo>
                        <a:pt x="1586" y="593"/>
                        <a:pt x="1586" y="588"/>
                        <a:pt x="1587" y="583"/>
                      </a:cubicBezTo>
                      <a:cubicBezTo>
                        <a:pt x="1587" y="582"/>
                        <a:pt x="1586" y="580"/>
                        <a:pt x="1584" y="580"/>
                      </a:cubicBezTo>
                      <a:cubicBezTo>
                        <a:pt x="1583" y="580"/>
                        <a:pt x="1582" y="581"/>
                        <a:pt x="1582" y="583"/>
                      </a:cubicBezTo>
                      <a:close/>
                      <a:moveTo>
                        <a:pt x="1581" y="553"/>
                      </a:moveTo>
                      <a:cubicBezTo>
                        <a:pt x="1582" y="558"/>
                        <a:pt x="1582" y="563"/>
                        <a:pt x="1582" y="568"/>
                      </a:cubicBezTo>
                      <a:cubicBezTo>
                        <a:pt x="1582" y="569"/>
                        <a:pt x="1583" y="570"/>
                        <a:pt x="1584" y="570"/>
                      </a:cubicBezTo>
                      <a:cubicBezTo>
                        <a:pt x="1586" y="570"/>
                        <a:pt x="1587" y="569"/>
                        <a:pt x="1587" y="568"/>
                      </a:cubicBezTo>
                      <a:cubicBezTo>
                        <a:pt x="1587" y="563"/>
                        <a:pt x="1587" y="558"/>
                        <a:pt x="1586" y="553"/>
                      </a:cubicBezTo>
                      <a:cubicBezTo>
                        <a:pt x="1586" y="551"/>
                        <a:pt x="1585" y="550"/>
                        <a:pt x="1584" y="550"/>
                      </a:cubicBezTo>
                      <a:cubicBezTo>
                        <a:pt x="1582" y="551"/>
                        <a:pt x="1581" y="552"/>
                        <a:pt x="1581" y="553"/>
                      </a:cubicBezTo>
                      <a:close/>
                      <a:moveTo>
                        <a:pt x="1579" y="523"/>
                      </a:moveTo>
                      <a:cubicBezTo>
                        <a:pt x="1579" y="528"/>
                        <a:pt x="1580" y="533"/>
                        <a:pt x="1580" y="538"/>
                      </a:cubicBezTo>
                      <a:cubicBezTo>
                        <a:pt x="1580" y="540"/>
                        <a:pt x="1582" y="541"/>
                        <a:pt x="1583" y="540"/>
                      </a:cubicBezTo>
                      <a:cubicBezTo>
                        <a:pt x="1584" y="540"/>
                        <a:pt x="1585" y="539"/>
                        <a:pt x="1585" y="538"/>
                      </a:cubicBezTo>
                      <a:cubicBezTo>
                        <a:pt x="1585" y="533"/>
                        <a:pt x="1584" y="528"/>
                        <a:pt x="1584" y="523"/>
                      </a:cubicBezTo>
                      <a:cubicBezTo>
                        <a:pt x="1583" y="521"/>
                        <a:pt x="1582" y="520"/>
                        <a:pt x="1581" y="521"/>
                      </a:cubicBezTo>
                      <a:cubicBezTo>
                        <a:pt x="1579" y="521"/>
                        <a:pt x="1578" y="522"/>
                        <a:pt x="1579" y="523"/>
                      </a:cubicBezTo>
                      <a:close/>
                      <a:moveTo>
                        <a:pt x="1573" y="494"/>
                      </a:moveTo>
                      <a:cubicBezTo>
                        <a:pt x="1574" y="499"/>
                        <a:pt x="1575" y="504"/>
                        <a:pt x="1576" y="509"/>
                      </a:cubicBezTo>
                      <a:cubicBezTo>
                        <a:pt x="1577" y="510"/>
                        <a:pt x="1578" y="511"/>
                        <a:pt x="1579" y="511"/>
                      </a:cubicBezTo>
                      <a:cubicBezTo>
                        <a:pt x="1581" y="510"/>
                        <a:pt x="1581" y="509"/>
                        <a:pt x="1581" y="508"/>
                      </a:cubicBezTo>
                      <a:cubicBezTo>
                        <a:pt x="1580" y="503"/>
                        <a:pt x="1579" y="498"/>
                        <a:pt x="1578" y="493"/>
                      </a:cubicBezTo>
                      <a:cubicBezTo>
                        <a:pt x="1578" y="492"/>
                        <a:pt x="1576" y="491"/>
                        <a:pt x="1575" y="491"/>
                      </a:cubicBezTo>
                      <a:cubicBezTo>
                        <a:pt x="1574" y="491"/>
                        <a:pt x="1573" y="493"/>
                        <a:pt x="1573" y="494"/>
                      </a:cubicBezTo>
                      <a:close/>
                      <a:moveTo>
                        <a:pt x="1564" y="466"/>
                      </a:moveTo>
                      <a:cubicBezTo>
                        <a:pt x="1566" y="471"/>
                        <a:pt x="1567" y="475"/>
                        <a:pt x="1569" y="480"/>
                      </a:cubicBezTo>
                      <a:cubicBezTo>
                        <a:pt x="1569" y="481"/>
                        <a:pt x="1571" y="482"/>
                        <a:pt x="1572" y="482"/>
                      </a:cubicBezTo>
                      <a:cubicBezTo>
                        <a:pt x="1573" y="481"/>
                        <a:pt x="1574" y="480"/>
                        <a:pt x="1574" y="478"/>
                      </a:cubicBezTo>
                      <a:cubicBezTo>
                        <a:pt x="1572" y="473"/>
                        <a:pt x="1570" y="469"/>
                        <a:pt x="1568" y="464"/>
                      </a:cubicBezTo>
                      <a:cubicBezTo>
                        <a:pt x="1568" y="463"/>
                        <a:pt x="1566" y="462"/>
                        <a:pt x="1565" y="463"/>
                      </a:cubicBezTo>
                      <a:cubicBezTo>
                        <a:pt x="1564" y="463"/>
                        <a:pt x="1563" y="465"/>
                        <a:pt x="1564" y="466"/>
                      </a:cubicBezTo>
                      <a:close/>
                      <a:moveTo>
                        <a:pt x="1548" y="442"/>
                      </a:moveTo>
                      <a:cubicBezTo>
                        <a:pt x="1551" y="445"/>
                        <a:pt x="1554" y="449"/>
                        <a:pt x="1557" y="453"/>
                      </a:cubicBezTo>
                      <a:cubicBezTo>
                        <a:pt x="1557" y="454"/>
                        <a:pt x="1559" y="455"/>
                        <a:pt x="1560" y="454"/>
                      </a:cubicBezTo>
                      <a:cubicBezTo>
                        <a:pt x="1561" y="453"/>
                        <a:pt x="1562" y="452"/>
                        <a:pt x="1561" y="451"/>
                      </a:cubicBezTo>
                      <a:cubicBezTo>
                        <a:pt x="1558" y="446"/>
                        <a:pt x="1555" y="442"/>
                        <a:pt x="1552" y="438"/>
                      </a:cubicBezTo>
                      <a:cubicBezTo>
                        <a:pt x="1551" y="437"/>
                        <a:pt x="1549" y="437"/>
                        <a:pt x="1548" y="438"/>
                      </a:cubicBezTo>
                      <a:cubicBezTo>
                        <a:pt x="1547" y="439"/>
                        <a:pt x="1547" y="441"/>
                        <a:pt x="1548" y="442"/>
                      </a:cubicBezTo>
                      <a:close/>
                      <a:moveTo>
                        <a:pt x="1524" y="428"/>
                      </a:moveTo>
                      <a:cubicBezTo>
                        <a:pt x="1529" y="429"/>
                        <a:pt x="1533" y="430"/>
                        <a:pt x="1537" y="433"/>
                      </a:cubicBezTo>
                      <a:cubicBezTo>
                        <a:pt x="1538" y="433"/>
                        <a:pt x="1540" y="433"/>
                        <a:pt x="1540" y="432"/>
                      </a:cubicBezTo>
                      <a:cubicBezTo>
                        <a:pt x="1541" y="431"/>
                        <a:pt x="1541" y="429"/>
                        <a:pt x="1540" y="428"/>
                      </a:cubicBezTo>
                      <a:cubicBezTo>
                        <a:pt x="1535" y="426"/>
                        <a:pt x="1530" y="424"/>
                        <a:pt x="1525" y="423"/>
                      </a:cubicBezTo>
                      <a:cubicBezTo>
                        <a:pt x="1524" y="422"/>
                        <a:pt x="1522" y="423"/>
                        <a:pt x="1522" y="425"/>
                      </a:cubicBezTo>
                      <a:cubicBezTo>
                        <a:pt x="1522" y="426"/>
                        <a:pt x="1523" y="427"/>
                        <a:pt x="1524" y="428"/>
                      </a:cubicBezTo>
                      <a:close/>
                      <a:moveTo>
                        <a:pt x="1501" y="423"/>
                      </a:moveTo>
                      <a:cubicBezTo>
                        <a:pt x="1500" y="423"/>
                        <a:pt x="1499" y="424"/>
                        <a:pt x="1498" y="424"/>
                      </a:cubicBezTo>
                      <a:cubicBezTo>
                        <a:pt x="1496" y="424"/>
                        <a:pt x="1495" y="426"/>
                        <a:pt x="1496" y="427"/>
                      </a:cubicBezTo>
                      <a:cubicBezTo>
                        <a:pt x="1496" y="428"/>
                        <a:pt x="1498" y="429"/>
                        <a:pt x="1499" y="429"/>
                      </a:cubicBezTo>
                      <a:cubicBezTo>
                        <a:pt x="1503" y="428"/>
                        <a:pt x="1506" y="427"/>
                        <a:pt x="1510" y="427"/>
                      </a:cubicBezTo>
                      <a:cubicBezTo>
                        <a:pt x="1511" y="427"/>
                        <a:pt x="1512" y="425"/>
                        <a:pt x="1512" y="424"/>
                      </a:cubicBezTo>
                      <a:cubicBezTo>
                        <a:pt x="1512" y="423"/>
                        <a:pt x="1511" y="422"/>
                        <a:pt x="1509" y="422"/>
                      </a:cubicBezTo>
                      <a:cubicBezTo>
                        <a:pt x="1506" y="422"/>
                        <a:pt x="1502" y="423"/>
                        <a:pt x="1498" y="424"/>
                      </a:cubicBezTo>
                      <a:cubicBezTo>
                        <a:pt x="1496" y="424"/>
                        <a:pt x="1495" y="426"/>
                        <a:pt x="1496" y="427"/>
                      </a:cubicBezTo>
                      <a:cubicBezTo>
                        <a:pt x="1496" y="428"/>
                        <a:pt x="1498" y="429"/>
                        <a:pt x="1499" y="429"/>
                      </a:cubicBezTo>
                      <a:cubicBezTo>
                        <a:pt x="1500" y="428"/>
                        <a:pt x="1501" y="428"/>
                        <a:pt x="1502" y="428"/>
                      </a:cubicBezTo>
                      <a:cubicBezTo>
                        <a:pt x="1504" y="427"/>
                        <a:pt x="1504" y="426"/>
                        <a:pt x="1504" y="425"/>
                      </a:cubicBezTo>
                      <a:cubicBezTo>
                        <a:pt x="1504" y="423"/>
                        <a:pt x="1502" y="423"/>
                        <a:pt x="1501" y="423"/>
                      </a:cubicBezTo>
                      <a:close/>
                      <a:moveTo>
                        <a:pt x="1526" y="409"/>
                      </a:moveTo>
                      <a:cubicBezTo>
                        <a:pt x="1523" y="412"/>
                        <a:pt x="1519" y="415"/>
                        <a:pt x="1514" y="417"/>
                      </a:cubicBezTo>
                      <a:cubicBezTo>
                        <a:pt x="1513" y="418"/>
                        <a:pt x="1513" y="420"/>
                        <a:pt x="1513" y="421"/>
                      </a:cubicBezTo>
                      <a:cubicBezTo>
                        <a:pt x="1514" y="422"/>
                        <a:pt x="1515" y="422"/>
                        <a:pt x="1517" y="422"/>
                      </a:cubicBezTo>
                      <a:cubicBezTo>
                        <a:pt x="1521" y="419"/>
                        <a:pt x="1526" y="416"/>
                        <a:pt x="1529" y="413"/>
                      </a:cubicBezTo>
                      <a:cubicBezTo>
                        <a:pt x="1531" y="412"/>
                        <a:pt x="1531" y="411"/>
                        <a:pt x="1530" y="410"/>
                      </a:cubicBezTo>
                      <a:cubicBezTo>
                        <a:pt x="1529" y="409"/>
                        <a:pt x="1527" y="408"/>
                        <a:pt x="1526" y="409"/>
                      </a:cubicBezTo>
                      <a:close/>
                      <a:moveTo>
                        <a:pt x="1543" y="386"/>
                      </a:moveTo>
                      <a:cubicBezTo>
                        <a:pt x="1541" y="391"/>
                        <a:pt x="1539" y="395"/>
                        <a:pt x="1536" y="399"/>
                      </a:cubicBezTo>
                      <a:cubicBezTo>
                        <a:pt x="1535" y="400"/>
                        <a:pt x="1535" y="401"/>
                        <a:pt x="1537" y="402"/>
                      </a:cubicBezTo>
                      <a:cubicBezTo>
                        <a:pt x="1538" y="403"/>
                        <a:pt x="1539" y="403"/>
                        <a:pt x="1540" y="402"/>
                      </a:cubicBezTo>
                      <a:cubicBezTo>
                        <a:pt x="1543" y="397"/>
                        <a:pt x="1546" y="393"/>
                        <a:pt x="1548" y="388"/>
                      </a:cubicBezTo>
                      <a:cubicBezTo>
                        <a:pt x="1548" y="387"/>
                        <a:pt x="1547" y="385"/>
                        <a:pt x="1546" y="385"/>
                      </a:cubicBezTo>
                      <a:cubicBezTo>
                        <a:pt x="1545" y="384"/>
                        <a:pt x="1543" y="385"/>
                        <a:pt x="1543" y="386"/>
                      </a:cubicBezTo>
                      <a:close/>
                      <a:moveTo>
                        <a:pt x="1548" y="358"/>
                      </a:moveTo>
                      <a:cubicBezTo>
                        <a:pt x="1548" y="363"/>
                        <a:pt x="1548" y="368"/>
                        <a:pt x="1547" y="372"/>
                      </a:cubicBezTo>
                      <a:cubicBezTo>
                        <a:pt x="1547" y="374"/>
                        <a:pt x="1548" y="375"/>
                        <a:pt x="1549" y="375"/>
                      </a:cubicBezTo>
                      <a:cubicBezTo>
                        <a:pt x="1550" y="375"/>
                        <a:pt x="1552" y="375"/>
                        <a:pt x="1552" y="373"/>
                      </a:cubicBezTo>
                      <a:cubicBezTo>
                        <a:pt x="1552" y="373"/>
                        <a:pt x="1552" y="373"/>
                        <a:pt x="1552" y="373"/>
                      </a:cubicBezTo>
                      <a:cubicBezTo>
                        <a:pt x="1553" y="368"/>
                        <a:pt x="1553" y="363"/>
                        <a:pt x="1553" y="358"/>
                      </a:cubicBezTo>
                      <a:cubicBezTo>
                        <a:pt x="1553" y="356"/>
                        <a:pt x="1552" y="355"/>
                        <a:pt x="1551" y="355"/>
                      </a:cubicBezTo>
                      <a:cubicBezTo>
                        <a:pt x="1549" y="355"/>
                        <a:pt x="1548" y="356"/>
                        <a:pt x="1548" y="358"/>
                      </a:cubicBezTo>
                      <a:close/>
                      <a:moveTo>
                        <a:pt x="1544" y="329"/>
                      </a:moveTo>
                      <a:cubicBezTo>
                        <a:pt x="1546" y="334"/>
                        <a:pt x="1547" y="338"/>
                        <a:pt x="1547" y="343"/>
                      </a:cubicBezTo>
                      <a:cubicBezTo>
                        <a:pt x="1547" y="345"/>
                        <a:pt x="1549" y="346"/>
                        <a:pt x="1550" y="345"/>
                      </a:cubicBezTo>
                      <a:cubicBezTo>
                        <a:pt x="1551" y="345"/>
                        <a:pt x="1552" y="344"/>
                        <a:pt x="1552" y="343"/>
                      </a:cubicBezTo>
                      <a:cubicBezTo>
                        <a:pt x="1551" y="337"/>
                        <a:pt x="1550" y="332"/>
                        <a:pt x="1549" y="328"/>
                      </a:cubicBezTo>
                      <a:cubicBezTo>
                        <a:pt x="1549" y="326"/>
                        <a:pt x="1547" y="325"/>
                        <a:pt x="1546" y="326"/>
                      </a:cubicBezTo>
                      <a:cubicBezTo>
                        <a:pt x="1545" y="326"/>
                        <a:pt x="1544" y="328"/>
                        <a:pt x="1544" y="329"/>
                      </a:cubicBezTo>
                      <a:close/>
                      <a:moveTo>
                        <a:pt x="1533" y="302"/>
                      </a:moveTo>
                      <a:cubicBezTo>
                        <a:pt x="1535" y="306"/>
                        <a:pt x="1537" y="311"/>
                        <a:pt x="1539" y="315"/>
                      </a:cubicBezTo>
                      <a:cubicBezTo>
                        <a:pt x="1540" y="316"/>
                        <a:pt x="1541" y="317"/>
                        <a:pt x="1542" y="316"/>
                      </a:cubicBezTo>
                      <a:cubicBezTo>
                        <a:pt x="1544" y="316"/>
                        <a:pt x="1544" y="314"/>
                        <a:pt x="1544" y="313"/>
                      </a:cubicBezTo>
                      <a:cubicBezTo>
                        <a:pt x="1542" y="308"/>
                        <a:pt x="1539" y="304"/>
                        <a:pt x="1537" y="299"/>
                      </a:cubicBezTo>
                      <a:cubicBezTo>
                        <a:pt x="1536" y="298"/>
                        <a:pt x="1535" y="298"/>
                        <a:pt x="1533" y="299"/>
                      </a:cubicBezTo>
                      <a:cubicBezTo>
                        <a:pt x="1532" y="299"/>
                        <a:pt x="1532" y="301"/>
                        <a:pt x="1533" y="302"/>
                      </a:cubicBezTo>
                      <a:close/>
                      <a:moveTo>
                        <a:pt x="1514" y="279"/>
                      </a:moveTo>
                      <a:cubicBezTo>
                        <a:pt x="1518" y="282"/>
                        <a:pt x="1521" y="286"/>
                        <a:pt x="1524" y="290"/>
                      </a:cubicBezTo>
                      <a:cubicBezTo>
                        <a:pt x="1525" y="291"/>
                        <a:pt x="1527" y="291"/>
                        <a:pt x="1528" y="290"/>
                      </a:cubicBezTo>
                      <a:cubicBezTo>
                        <a:pt x="1529" y="289"/>
                        <a:pt x="1529" y="288"/>
                        <a:pt x="1528" y="287"/>
                      </a:cubicBezTo>
                      <a:cubicBezTo>
                        <a:pt x="1525" y="283"/>
                        <a:pt x="1522" y="279"/>
                        <a:pt x="1518" y="275"/>
                      </a:cubicBezTo>
                      <a:cubicBezTo>
                        <a:pt x="1517" y="275"/>
                        <a:pt x="1515" y="275"/>
                        <a:pt x="1514" y="276"/>
                      </a:cubicBezTo>
                      <a:cubicBezTo>
                        <a:pt x="1513" y="277"/>
                        <a:pt x="1513" y="278"/>
                        <a:pt x="1514" y="279"/>
                      </a:cubicBezTo>
                      <a:close/>
                      <a:moveTo>
                        <a:pt x="1490" y="263"/>
                      </a:moveTo>
                      <a:cubicBezTo>
                        <a:pt x="1495" y="265"/>
                        <a:pt x="1499" y="267"/>
                        <a:pt x="1503" y="270"/>
                      </a:cubicBezTo>
                      <a:cubicBezTo>
                        <a:pt x="1504" y="271"/>
                        <a:pt x="1506" y="270"/>
                        <a:pt x="1507" y="269"/>
                      </a:cubicBezTo>
                      <a:cubicBezTo>
                        <a:pt x="1507" y="268"/>
                        <a:pt x="1507" y="267"/>
                        <a:pt x="1506" y="266"/>
                      </a:cubicBezTo>
                      <a:cubicBezTo>
                        <a:pt x="1502" y="263"/>
                        <a:pt x="1497" y="260"/>
                        <a:pt x="1492" y="258"/>
                      </a:cubicBezTo>
                      <a:cubicBezTo>
                        <a:pt x="1491" y="258"/>
                        <a:pt x="1490" y="258"/>
                        <a:pt x="1489" y="260"/>
                      </a:cubicBezTo>
                      <a:cubicBezTo>
                        <a:pt x="1489" y="261"/>
                        <a:pt x="1489" y="262"/>
                        <a:pt x="1490" y="263"/>
                      </a:cubicBezTo>
                      <a:close/>
                      <a:moveTo>
                        <a:pt x="1462" y="257"/>
                      </a:moveTo>
                      <a:cubicBezTo>
                        <a:pt x="1463" y="257"/>
                        <a:pt x="1463" y="257"/>
                        <a:pt x="1463" y="257"/>
                      </a:cubicBezTo>
                      <a:cubicBezTo>
                        <a:pt x="1468" y="257"/>
                        <a:pt x="1472" y="258"/>
                        <a:pt x="1477" y="259"/>
                      </a:cubicBezTo>
                      <a:cubicBezTo>
                        <a:pt x="1478" y="259"/>
                        <a:pt x="1479" y="258"/>
                        <a:pt x="1480" y="257"/>
                      </a:cubicBezTo>
                      <a:cubicBezTo>
                        <a:pt x="1480" y="255"/>
                        <a:pt x="1479" y="254"/>
                        <a:pt x="1478" y="254"/>
                      </a:cubicBezTo>
                      <a:cubicBezTo>
                        <a:pt x="1473" y="253"/>
                        <a:pt x="1468" y="252"/>
                        <a:pt x="1463" y="252"/>
                      </a:cubicBezTo>
                      <a:cubicBezTo>
                        <a:pt x="1463" y="252"/>
                        <a:pt x="1463" y="252"/>
                        <a:pt x="1462" y="252"/>
                      </a:cubicBezTo>
                      <a:cubicBezTo>
                        <a:pt x="1461" y="252"/>
                        <a:pt x="1460" y="253"/>
                        <a:pt x="1460" y="255"/>
                      </a:cubicBezTo>
                      <a:cubicBezTo>
                        <a:pt x="1460" y="256"/>
                        <a:pt x="1461" y="257"/>
                        <a:pt x="1462" y="257"/>
                      </a:cubicBezTo>
                      <a:close/>
                      <a:moveTo>
                        <a:pt x="1443" y="244"/>
                      </a:moveTo>
                      <a:cubicBezTo>
                        <a:pt x="1443" y="246"/>
                        <a:pt x="1443" y="247"/>
                        <a:pt x="1443" y="249"/>
                      </a:cubicBezTo>
                      <a:cubicBezTo>
                        <a:pt x="1443" y="251"/>
                        <a:pt x="1443" y="254"/>
                        <a:pt x="1443" y="257"/>
                      </a:cubicBezTo>
                      <a:cubicBezTo>
                        <a:pt x="1443" y="258"/>
                        <a:pt x="1443" y="258"/>
                        <a:pt x="1444" y="259"/>
                      </a:cubicBezTo>
                      <a:cubicBezTo>
                        <a:pt x="1444" y="260"/>
                        <a:pt x="1445" y="260"/>
                        <a:pt x="1446" y="259"/>
                      </a:cubicBezTo>
                      <a:cubicBezTo>
                        <a:pt x="1447" y="259"/>
                        <a:pt x="1447" y="259"/>
                        <a:pt x="1448" y="259"/>
                      </a:cubicBezTo>
                      <a:cubicBezTo>
                        <a:pt x="1449" y="259"/>
                        <a:pt x="1450" y="257"/>
                        <a:pt x="1450" y="256"/>
                      </a:cubicBezTo>
                      <a:cubicBezTo>
                        <a:pt x="1449" y="255"/>
                        <a:pt x="1448" y="254"/>
                        <a:pt x="1447" y="254"/>
                      </a:cubicBezTo>
                      <a:cubicBezTo>
                        <a:pt x="1446" y="254"/>
                        <a:pt x="1445" y="254"/>
                        <a:pt x="1445" y="255"/>
                      </a:cubicBezTo>
                      <a:cubicBezTo>
                        <a:pt x="1445" y="257"/>
                        <a:pt x="1445" y="257"/>
                        <a:pt x="1445" y="257"/>
                      </a:cubicBezTo>
                      <a:cubicBezTo>
                        <a:pt x="1448" y="257"/>
                        <a:pt x="1448" y="257"/>
                        <a:pt x="1448" y="257"/>
                      </a:cubicBezTo>
                      <a:cubicBezTo>
                        <a:pt x="1448" y="254"/>
                        <a:pt x="1448" y="252"/>
                        <a:pt x="1448" y="249"/>
                      </a:cubicBezTo>
                      <a:cubicBezTo>
                        <a:pt x="1448" y="247"/>
                        <a:pt x="1448" y="246"/>
                        <a:pt x="1448" y="244"/>
                      </a:cubicBezTo>
                      <a:cubicBezTo>
                        <a:pt x="1448" y="243"/>
                        <a:pt x="1447" y="242"/>
                        <a:pt x="1445" y="242"/>
                      </a:cubicBezTo>
                      <a:cubicBezTo>
                        <a:pt x="1444" y="242"/>
                        <a:pt x="1443" y="243"/>
                        <a:pt x="1443" y="244"/>
                      </a:cubicBezTo>
                      <a:close/>
                      <a:moveTo>
                        <a:pt x="1439" y="215"/>
                      </a:moveTo>
                      <a:cubicBezTo>
                        <a:pt x="1440" y="220"/>
                        <a:pt x="1441" y="225"/>
                        <a:pt x="1442" y="230"/>
                      </a:cubicBezTo>
                      <a:cubicBezTo>
                        <a:pt x="1442" y="231"/>
                        <a:pt x="1443" y="232"/>
                        <a:pt x="1445" y="232"/>
                      </a:cubicBezTo>
                      <a:cubicBezTo>
                        <a:pt x="1446" y="232"/>
                        <a:pt x="1447" y="230"/>
                        <a:pt x="1447" y="229"/>
                      </a:cubicBezTo>
                      <a:cubicBezTo>
                        <a:pt x="1446" y="224"/>
                        <a:pt x="1445" y="219"/>
                        <a:pt x="1444" y="214"/>
                      </a:cubicBezTo>
                      <a:cubicBezTo>
                        <a:pt x="1444" y="213"/>
                        <a:pt x="1442" y="212"/>
                        <a:pt x="1441" y="212"/>
                      </a:cubicBezTo>
                      <a:cubicBezTo>
                        <a:pt x="1440" y="212"/>
                        <a:pt x="1439" y="214"/>
                        <a:pt x="1439" y="215"/>
                      </a:cubicBezTo>
                      <a:close/>
                      <a:moveTo>
                        <a:pt x="1430" y="187"/>
                      </a:moveTo>
                      <a:cubicBezTo>
                        <a:pt x="1432" y="192"/>
                        <a:pt x="1434" y="196"/>
                        <a:pt x="1435" y="201"/>
                      </a:cubicBezTo>
                      <a:cubicBezTo>
                        <a:pt x="1436" y="202"/>
                        <a:pt x="1437" y="203"/>
                        <a:pt x="1438" y="203"/>
                      </a:cubicBezTo>
                      <a:cubicBezTo>
                        <a:pt x="1440" y="202"/>
                        <a:pt x="1441" y="201"/>
                        <a:pt x="1440" y="199"/>
                      </a:cubicBezTo>
                      <a:cubicBezTo>
                        <a:pt x="1439" y="195"/>
                        <a:pt x="1437" y="190"/>
                        <a:pt x="1435" y="185"/>
                      </a:cubicBezTo>
                      <a:cubicBezTo>
                        <a:pt x="1435" y="184"/>
                        <a:pt x="1433" y="183"/>
                        <a:pt x="1432" y="184"/>
                      </a:cubicBezTo>
                      <a:cubicBezTo>
                        <a:pt x="1431" y="184"/>
                        <a:pt x="1430" y="186"/>
                        <a:pt x="1430" y="187"/>
                      </a:cubicBezTo>
                      <a:close/>
                      <a:moveTo>
                        <a:pt x="1418" y="160"/>
                      </a:moveTo>
                      <a:cubicBezTo>
                        <a:pt x="1420" y="165"/>
                        <a:pt x="1422" y="169"/>
                        <a:pt x="1424" y="173"/>
                      </a:cubicBezTo>
                      <a:cubicBezTo>
                        <a:pt x="1425" y="175"/>
                        <a:pt x="1427" y="175"/>
                        <a:pt x="1428" y="175"/>
                      </a:cubicBezTo>
                      <a:cubicBezTo>
                        <a:pt x="1429" y="174"/>
                        <a:pt x="1430" y="172"/>
                        <a:pt x="1429" y="171"/>
                      </a:cubicBezTo>
                      <a:cubicBezTo>
                        <a:pt x="1427" y="167"/>
                        <a:pt x="1424" y="162"/>
                        <a:pt x="1422" y="158"/>
                      </a:cubicBezTo>
                      <a:cubicBezTo>
                        <a:pt x="1421" y="157"/>
                        <a:pt x="1420" y="156"/>
                        <a:pt x="1419" y="157"/>
                      </a:cubicBezTo>
                      <a:cubicBezTo>
                        <a:pt x="1417" y="157"/>
                        <a:pt x="1417" y="159"/>
                        <a:pt x="1418" y="160"/>
                      </a:cubicBezTo>
                      <a:close/>
                      <a:moveTo>
                        <a:pt x="1402" y="135"/>
                      </a:moveTo>
                      <a:cubicBezTo>
                        <a:pt x="1405" y="139"/>
                        <a:pt x="1407" y="143"/>
                        <a:pt x="1410" y="147"/>
                      </a:cubicBezTo>
                      <a:cubicBezTo>
                        <a:pt x="1411" y="149"/>
                        <a:pt x="1412" y="149"/>
                        <a:pt x="1413" y="148"/>
                      </a:cubicBezTo>
                      <a:cubicBezTo>
                        <a:pt x="1415" y="147"/>
                        <a:pt x="1415" y="146"/>
                        <a:pt x="1414" y="145"/>
                      </a:cubicBezTo>
                      <a:cubicBezTo>
                        <a:pt x="1412" y="140"/>
                        <a:pt x="1409" y="136"/>
                        <a:pt x="1406" y="132"/>
                      </a:cubicBezTo>
                      <a:cubicBezTo>
                        <a:pt x="1405" y="131"/>
                        <a:pt x="1404" y="131"/>
                        <a:pt x="1402" y="132"/>
                      </a:cubicBezTo>
                      <a:cubicBezTo>
                        <a:pt x="1401" y="132"/>
                        <a:pt x="1401" y="134"/>
                        <a:pt x="1402" y="135"/>
                      </a:cubicBezTo>
                      <a:close/>
                      <a:moveTo>
                        <a:pt x="1384" y="111"/>
                      </a:moveTo>
                      <a:cubicBezTo>
                        <a:pt x="1386" y="114"/>
                        <a:pt x="1388" y="117"/>
                        <a:pt x="1391" y="120"/>
                      </a:cubicBezTo>
                      <a:cubicBezTo>
                        <a:pt x="1391" y="121"/>
                        <a:pt x="1392" y="122"/>
                        <a:pt x="1393" y="123"/>
                      </a:cubicBezTo>
                      <a:cubicBezTo>
                        <a:pt x="1394" y="124"/>
                        <a:pt x="1395" y="124"/>
                        <a:pt x="1396" y="123"/>
                      </a:cubicBezTo>
                      <a:cubicBezTo>
                        <a:pt x="1398" y="123"/>
                        <a:pt x="1398" y="121"/>
                        <a:pt x="1397" y="120"/>
                      </a:cubicBezTo>
                      <a:cubicBezTo>
                        <a:pt x="1396" y="119"/>
                        <a:pt x="1395" y="118"/>
                        <a:pt x="1395" y="117"/>
                      </a:cubicBezTo>
                      <a:cubicBezTo>
                        <a:pt x="1392" y="114"/>
                        <a:pt x="1390" y="111"/>
                        <a:pt x="1388" y="108"/>
                      </a:cubicBezTo>
                      <a:cubicBezTo>
                        <a:pt x="1387" y="107"/>
                        <a:pt x="1385" y="107"/>
                        <a:pt x="1384" y="108"/>
                      </a:cubicBezTo>
                      <a:cubicBezTo>
                        <a:pt x="1383" y="109"/>
                        <a:pt x="1383" y="110"/>
                        <a:pt x="1384" y="111"/>
                      </a:cubicBezTo>
                      <a:close/>
                      <a:moveTo>
                        <a:pt x="1364" y="90"/>
                      </a:moveTo>
                      <a:cubicBezTo>
                        <a:pt x="1367" y="93"/>
                        <a:pt x="1371" y="96"/>
                        <a:pt x="1374" y="100"/>
                      </a:cubicBezTo>
                      <a:cubicBezTo>
                        <a:pt x="1375" y="101"/>
                        <a:pt x="1376" y="101"/>
                        <a:pt x="1377" y="100"/>
                      </a:cubicBezTo>
                      <a:cubicBezTo>
                        <a:pt x="1379" y="99"/>
                        <a:pt x="1379" y="98"/>
                        <a:pt x="1378" y="97"/>
                      </a:cubicBezTo>
                      <a:cubicBezTo>
                        <a:pt x="1374" y="93"/>
                        <a:pt x="1371" y="89"/>
                        <a:pt x="1367" y="86"/>
                      </a:cubicBezTo>
                      <a:cubicBezTo>
                        <a:pt x="1366" y="85"/>
                        <a:pt x="1364" y="85"/>
                        <a:pt x="1363" y="86"/>
                      </a:cubicBezTo>
                      <a:cubicBezTo>
                        <a:pt x="1363" y="87"/>
                        <a:pt x="1363" y="89"/>
                        <a:pt x="1364" y="90"/>
                      </a:cubicBezTo>
                      <a:close/>
                      <a:moveTo>
                        <a:pt x="1341" y="71"/>
                      </a:moveTo>
                      <a:cubicBezTo>
                        <a:pt x="1345" y="74"/>
                        <a:pt x="1349" y="77"/>
                        <a:pt x="1352" y="80"/>
                      </a:cubicBezTo>
                      <a:cubicBezTo>
                        <a:pt x="1354" y="81"/>
                        <a:pt x="1355" y="80"/>
                        <a:pt x="1356" y="79"/>
                      </a:cubicBezTo>
                      <a:cubicBezTo>
                        <a:pt x="1357" y="78"/>
                        <a:pt x="1357" y="77"/>
                        <a:pt x="1356" y="76"/>
                      </a:cubicBezTo>
                      <a:cubicBezTo>
                        <a:pt x="1352" y="73"/>
                        <a:pt x="1348" y="70"/>
                        <a:pt x="1343" y="67"/>
                      </a:cubicBezTo>
                      <a:cubicBezTo>
                        <a:pt x="1342" y="66"/>
                        <a:pt x="1341" y="66"/>
                        <a:pt x="1340" y="67"/>
                      </a:cubicBezTo>
                      <a:cubicBezTo>
                        <a:pt x="1339" y="69"/>
                        <a:pt x="1339" y="70"/>
                        <a:pt x="1341" y="71"/>
                      </a:cubicBezTo>
                      <a:close/>
                      <a:moveTo>
                        <a:pt x="1315" y="56"/>
                      </a:moveTo>
                      <a:cubicBezTo>
                        <a:pt x="1319" y="58"/>
                        <a:pt x="1324" y="61"/>
                        <a:pt x="1328" y="63"/>
                      </a:cubicBezTo>
                      <a:cubicBezTo>
                        <a:pt x="1329" y="64"/>
                        <a:pt x="1331" y="63"/>
                        <a:pt x="1332" y="62"/>
                      </a:cubicBezTo>
                      <a:cubicBezTo>
                        <a:pt x="1332" y="61"/>
                        <a:pt x="1332" y="59"/>
                        <a:pt x="1331" y="59"/>
                      </a:cubicBezTo>
                      <a:cubicBezTo>
                        <a:pt x="1326" y="56"/>
                        <a:pt x="1322" y="54"/>
                        <a:pt x="1317" y="52"/>
                      </a:cubicBezTo>
                      <a:cubicBezTo>
                        <a:pt x="1316" y="51"/>
                        <a:pt x="1314" y="52"/>
                        <a:pt x="1314" y="53"/>
                      </a:cubicBezTo>
                      <a:cubicBezTo>
                        <a:pt x="1313" y="54"/>
                        <a:pt x="1314" y="56"/>
                        <a:pt x="1315" y="56"/>
                      </a:cubicBezTo>
                      <a:close/>
                      <a:moveTo>
                        <a:pt x="1287" y="47"/>
                      </a:moveTo>
                      <a:cubicBezTo>
                        <a:pt x="1292" y="48"/>
                        <a:pt x="1297" y="49"/>
                        <a:pt x="1301" y="51"/>
                      </a:cubicBezTo>
                      <a:cubicBezTo>
                        <a:pt x="1303" y="51"/>
                        <a:pt x="1304" y="51"/>
                        <a:pt x="1304" y="49"/>
                      </a:cubicBezTo>
                      <a:cubicBezTo>
                        <a:pt x="1305" y="48"/>
                        <a:pt x="1304" y="47"/>
                        <a:pt x="1303" y="46"/>
                      </a:cubicBezTo>
                      <a:cubicBezTo>
                        <a:pt x="1298" y="45"/>
                        <a:pt x="1293" y="43"/>
                        <a:pt x="1288" y="42"/>
                      </a:cubicBezTo>
                      <a:cubicBezTo>
                        <a:pt x="1287" y="41"/>
                        <a:pt x="1286" y="42"/>
                        <a:pt x="1285" y="44"/>
                      </a:cubicBezTo>
                      <a:cubicBezTo>
                        <a:pt x="1285" y="45"/>
                        <a:pt x="1286" y="46"/>
                        <a:pt x="1287" y="47"/>
                      </a:cubicBezTo>
                      <a:close/>
                      <a:moveTo>
                        <a:pt x="1258" y="41"/>
                      </a:moveTo>
                      <a:cubicBezTo>
                        <a:pt x="1263" y="42"/>
                        <a:pt x="1268" y="42"/>
                        <a:pt x="1273" y="43"/>
                      </a:cubicBezTo>
                      <a:cubicBezTo>
                        <a:pt x="1274" y="44"/>
                        <a:pt x="1275" y="43"/>
                        <a:pt x="1276" y="41"/>
                      </a:cubicBezTo>
                      <a:cubicBezTo>
                        <a:pt x="1276" y="40"/>
                        <a:pt x="1275" y="39"/>
                        <a:pt x="1274" y="38"/>
                      </a:cubicBezTo>
                      <a:cubicBezTo>
                        <a:pt x="1269" y="37"/>
                        <a:pt x="1264" y="37"/>
                        <a:pt x="1259" y="36"/>
                      </a:cubicBezTo>
                      <a:cubicBezTo>
                        <a:pt x="1257" y="36"/>
                        <a:pt x="1256" y="37"/>
                        <a:pt x="1256" y="38"/>
                      </a:cubicBezTo>
                      <a:cubicBezTo>
                        <a:pt x="1256" y="39"/>
                        <a:pt x="1257" y="41"/>
                        <a:pt x="1258" y="41"/>
                      </a:cubicBezTo>
                      <a:close/>
                      <a:moveTo>
                        <a:pt x="1228" y="38"/>
                      </a:moveTo>
                      <a:cubicBezTo>
                        <a:pt x="1233" y="39"/>
                        <a:pt x="1238" y="39"/>
                        <a:pt x="1243" y="39"/>
                      </a:cubicBezTo>
                      <a:cubicBezTo>
                        <a:pt x="1245" y="39"/>
                        <a:pt x="1246" y="38"/>
                        <a:pt x="1246" y="37"/>
                      </a:cubicBezTo>
                      <a:cubicBezTo>
                        <a:pt x="1246" y="36"/>
                        <a:pt x="1245" y="34"/>
                        <a:pt x="1244" y="34"/>
                      </a:cubicBezTo>
                      <a:cubicBezTo>
                        <a:pt x="1239" y="34"/>
                        <a:pt x="1234" y="34"/>
                        <a:pt x="1229" y="33"/>
                      </a:cubicBezTo>
                      <a:cubicBezTo>
                        <a:pt x="1227" y="33"/>
                        <a:pt x="1226" y="34"/>
                        <a:pt x="1226" y="36"/>
                      </a:cubicBezTo>
                      <a:cubicBezTo>
                        <a:pt x="1226" y="37"/>
                        <a:pt x="1227" y="38"/>
                        <a:pt x="1228" y="38"/>
                      </a:cubicBezTo>
                      <a:close/>
                      <a:moveTo>
                        <a:pt x="1199" y="38"/>
                      </a:moveTo>
                      <a:cubicBezTo>
                        <a:pt x="1204" y="38"/>
                        <a:pt x="1209" y="38"/>
                        <a:pt x="1213" y="38"/>
                      </a:cubicBezTo>
                      <a:cubicBezTo>
                        <a:pt x="1215" y="38"/>
                        <a:pt x="1216" y="37"/>
                        <a:pt x="1216" y="36"/>
                      </a:cubicBezTo>
                      <a:cubicBezTo>
                        <a:pt x="1216" y="34"/>
                        <a:pt x="1215" y="33"/>
                        <a:pt x="1213" y="33"/>
                      </a:cubicBezTo>
                      <a:cubicBezTo>
                        <a:pt x="1208" y="33"/>
                        <a:pt x="1203" y="33"/>
                        <a:pt x="1198" y="33"/>
                      </a:cubicBezTo>
                      <a:cubicBezTo>
                        <a:pt x="1197" y="34"/>
                        <a:pt x="1196" y="35"/>
                        <a:pt x="1196" y="36"/>
                      </a:cubicBezTo>
                      <a:cubicBezTo>
                        <a:pt x="1196" y="37"/>
                        <a:pt x="1197" y="39"/>
                        <a:pt x="1199" y="38"/>
                      </a:cubicBezTo>
                      <a:close/>
                      <a:moveTo>
                        <a:pt x="1169" y="41"/>
                      </a:moveTo>
                      <a:cubicBezTo>
                        <a:pt x="1174" y="40"/>
                        <a:pt x="1179" y="40"/>
                        <a:pt x="1184" y="39"/>
                      </a:cubicBezTo>
                      <a:cubicBezTo>
                        <a:pt x="1185" y="39"/>
                        <a:pt x="1186" y="38"/>
                        <a:pt x="1186" y="37"/>
                      </a:cubicBezTo>
                      <a:cubicBezTo>
                        <a:pt x="1186" y="35"/>
                        <a:pt x="1185" y="34"/>
                        <a:pt x="1183" y="34"/>
                      </a:cubicBezTo>
                      <a:cubicBezTo>
                        <a:pt x="1178" y="35"/>
                        <a:pt x="1173" y="35"/>
                        <a:pt x="1168" y="36"/>
                      </a:cubicBezTo>
                      <a:cubicBezTo>
                        <a:pt x="1167" y="36"/>
                        <a:pt x="1166" y="37"/>
                        <a:pt x="1166" y="38"/>
                      </a:cubicBezTo>
                      <a:cubicBezTo>
                        <a:pt x="1166" y="40"/>
                        <a:pt x="1167" y="41"/>
                        <a:pt x="1169" y="41"/>
                      </a:cubicBezTo>
                      <a:close/>
                      <a:moveTo>
                        <a:pt x="1139" y="45"/>
                      </a:moveTo>
                      <a:cubicBezTo>
                        <a:pt x="1144" y="44"/>
                        <a:pt x="1149" y="43"/>
                        <a:pt x="1154" y="42"/>
                      </a:cubicBezTo>
                      <a:cubicBezTo>
                        <a:pt x="1155" y="42"/>
                        <a:pt x="1156" y="41"/>
                        <a:pt x="1156" y="40"/>
                      </a:cubicBezTo>
                      <a:cubicBezTo>
                        <a:pt x="1156" y="38"/>
                        <a:pt x="1155" y="37"/>
                        <a:pt x="1153" y="37"/>
                      </a:cubicBezTo>
                      <a:cubicBezTo>
                        <a:pt x="1148" y="38"/>
                        <a:pt x="1143" y="39"/>
                        <a:pt x="1138" y="40"/>
                      </a:cubicBezTo>
                      <a:cubicBezTo>
                        <a:pt x="1137" y="40"/>
                        <a:pt x="1136" y="41"/>
                        <a:pt x="1136" y="43"/>
                      </a:cubicBezTo>
                      <a:cubicBezTo>
                        <a:pt x="1136" y="44"/>
                        <a:pt x="1138" y="45"/>
                        <a:pt x="1139" y="45"/>
                      </a:cubicBezTo>
                      <a:close/>
                      <a:moveTo>
                        <a:pt x="1110" y="51"/>
                      </a:moveTo>
                      <a:cubicBezTo>
                        <a:pt x="1115" y="50"/>
                        <a:pt x="1120" y="48"/>
                        <a:pt x="1124" y="47"/>
                      </a:cubicBezTo>
                      <a:cubicBezTo>
                        <a:pt x="1126" y="47"/>
                        <a:pt x="1127" y="46"/>
                        <a:pt x="1126" y="45"/>
                      </a:cubicBezTo>
                      <a:cubicBezTo>
                        <a:pt x="1126" y="43"/>
                        <a:pt x="1125" y="42"/>
                        <a:pt x="1123" y="43"/>
                      </a:cubicBezTo>
                      <a:cubicBezTo>
                        <a:pt x="1119" y="44"/>
                        <a:pt x="1114" y="45"/>
                        <a:pt x="1109" y="46"/>
                      </a:cubicBezTo>
                      <a:cubicBezTo>
                        <a:pt x="1107" y="46"/>
                        <a:pt x="1107" y="48"/>
                        <a:pt x="1107" y="49"/>
                      </a:cubicBezTo>
                      <a:cubicBezTo>
                        <a:pt x="1107" y="50"/>
                        <a:pt x="1109" y="51"/>
                        <a:pt x="1110" y="51"/>
                      </a:cubicBezTo>
                      <a:close/>
                      <a:moveTo>
                        <a:pt x="1081" y="59"/>
                      </a:moveTo>
                      <a:cubicBezTo>
                        <a:pt x="1086" y="57"/>
                        <a:pt x="1091" y="56"/>
                        <a:pt x="1095" y="54"/>
                      </a:cubicBezTo>
                      <a:cubicBezTo>
                        <a:pt x="1097" y="54"/>
                        <a:pt x="1098" y="53"/>
                        <a:pt x="1097" y="51"/>
                      </a:cubicBezTo>
                      <a:cubicBezTo>
                        <a:pt x="1097" y="50"/>
                        <a:pt x="1095" y="49"/>
                        <a:pt x="1094" y="50"/>
                      </a:cubicBezTo>
                      <a:cubicBezTo>
                        <a:pt x="1089" y="51"/>
                        <a:pt x="1084" y="52"/>
                        <a:pt x="1080" y="54"/>
                      </a:cubicBezTo>
                      <a:cubicBezTo>
                        <a:pt x="1078" y="54"/>
                        <a:pt x="1078" y="56"/>
                        <a:pt x="1078" y="57"/>
                      </a:cubicBezTo>
                      <a:cubicBezTo>
                        <a:pt x="1078" y="58"/>
                        <a:pt x="1080" y="59"/>
                        <a:pt x="1081" y="59"/>
                      </a:cubicBezTo>
                      <a:close/>
                      <a:moveTo>
                        <a:pt x="1053" y="69"/>
                      </a:moveTo>
                      <a:cubicBezTo>
                        <a:pt x="1058" y="67"/>
                        <a:pt x="1062" y="65"/>
                        <a:pt x="1067" y="63"/>
                      </a:cubicBezTo>
                      <a:cubicBezTo>
                        <a:pt x="1068" y="63"/>
                        <a:pt x="1069" y="62"/>
                        <a:pt x="1068" y="60"/>
                      </a:cubicBezTo>
                      <a:cubicBezTo>
                        <a:pt x="1068" y="59"/>
                        <a:pt x="1067" y="58"/>
                        <a:pt x="1065" y="59"/>
                      </a:cubicBezTo>
                      <a:cubicBezTo>
                        <a:pt x="1061" y="60"/>
                        <a:pt x="1056" y="62"/>
                        <a:pt x="1051" y="64"/>
                      </a:cubicBezTo>
                      <a:cubicBezTo>
                        <a:pt x="1050" y="65"/>
                        <a:pt x="1049" y="66"/>
                        <a:pt x="1050" y="67"/>
                      </a:cubicBezTo>
                      <a:cubicBezTo>
                        <a:pt x="1050" y="69"/>
                        <a:pt x="1052" y="69"/>
                        <a:pt x="1053" y="69"/>
                      </a:cubicBezTo>
                      <a:close/>
                      <a:moveTo>
                        <a:pt x="1026" y="81"/>
                      </a:moveTo>
                      <a:cubicBezTo>
                        <a:pt x="1030" y="79"/>
                        <a:pt x="1035" y="77"/>
                        <a:pt x="1039" y="75"/>
                      </a:cubicBezTo>
                      <a:cubicBezTo>
                        <a:pt x="1041" y="74"/>
                        <a:pt x="1041" y="73"/>
                        <a:pt x="1041" y="71"/>
                      </a:cubicBezTo>
                      <a:cubicBezTo>
                        <a:pt x="1040" y="70"/>
                        <a:pt x="1039" y="70"/>
                        <a:pt x="1037" y="70"/>
                      </a:cubicBezTo>
                      <a:cubicBezTo>
                        <a:pt x="1033" y="72"/>
                        <a:pt x="1028" y="74"/>
                        <a:pt x="1024" y="77"/>
                      </a:cubicBezTo>
                      <a:cubicBezTo>
                        <a:pt x="1022" y="77"/>
                        <a:pt x="1022" y="79"/>
                        <a:pt x="1023" y="80"/>
                      </a:cubicBezTo>
                      <a:cubicBezTo>
                        <a:pt x="1023" y="81"/>
                        <a:pt x="1025" y="82"/>
                        <a:pt x="1026" y="81"/>
                      </a:cubicBezTo>
                      <a:close/>
                      <a:moveTo>
                        <a:pt x="1000" y="96"/>
                      </a:moveTo>
                      <a:cubicBezTo>
                        <a:pt x="1004" y="94"/>
                        <a:pt x="1009" y="91"/>
                        <a:pt x="1013" y="88"/>
                      </a:cubicBezTo>
                      <a:cubicBezTo>
                        <a:pt x="1014" y="88"/>
                        <a:pt x="1015" y="86"/>
                        <a:pt x="1014" y="85"/>
                      </a:cubicBezTo>
                      <a:cubicBezTo>
                        <a:pt x="1013" y="84"/>
                        <a:pt x="1012" y="83"/>
                        <a:pt x="1010" y="84"/>
                      </a:cubicBezTo>
                      <a:cubicBezTo>
                        <a:pt x="1006" y="87"/>
                        <a:pt x="1002" y="89"/>
                        <a:pt x="998" y="92"/>
                      </a:cubicBezTo>
                      <a:cubicBezTo>
                        <a:pt x="996" y="93"/>
                        <a:pt x="996" y="94"/>
                        <a:pt x="997" y="96"/>
                      </a:cubicBezTo>
                      <a:cubicBezTo>
                        <a:pt x="998" y="97"/>
                        <a:pt x="999" y="97"/>
                        <a:pt x="1000" y="96"/>
                      </a:cubicBezTo>
                      <a:close/>
                      <a:moveTo>
                        <a:pt x="977" y="114"/>
                      </a:moveTo>
                      <a:cubicBezTo>
                        <a:pt x="981" y="111"/>
                        <a:pt x="984" y="108"/>
                        <a:pt x="988" y="105"/>
                      </a:cubicBezTo>
                      <a:cubicBezTo>
                        <a:pt x="989" y="104"/>
                        <a:pt x="990" y="102"/>
                        <a:pt x="989" y="101"/>
                      </a:cubicBezTo>
                      <a:cubicBezTo>
                        <a:pt x="988" y="100"/>
                        <a:pt x="986" y="100"/>
                        <a:pt x="985" y="101"/>
                      </a:cubicBezTo>
                      <a:cubicBezTo>
                        <a:pt x="981" y="104"/>
                        <a:pt x="977" y="107"/>
                        <a:pt x="974" y="111"/>
                      </a:cubicBezTo>
                      <a:cubicBezTo>
                        <a:pt x="973" y="111"/>
                        <a:pt x="972" y="113"/>
                        <a:pt x="973" y="114"/>
                      </a:cubicBezTo>
                      <a:cubicBezTo>
                        <a:pt x="974" y="115"/>
                        <a:pt x="976" y="115"/>
                        <a:pt x="977" y="114"/>
                      </a:cubicBezTo>
                      <a:close/>
                      <a:moveTo>
                        <a:pt x="956" y="136"/>
                      </a:moveTo>
                      <a:cubicBezTo>
                        <a:pt x="960" y="132"/>
                        <a:pt x="963" y="128"/>
                        <a:pt x="966" y="125"/>
                      </a:cubicBezTo>
                      <a:cubicBezTo>
                        <a:pt x="967" y="124"/>
                        <a:pt x="967" y="122"/>
                        <a:pt x="966" y="121"/>
                      </a:cubicBezTo>
                      <a:cubicBezTo>
                        <a:pt x="965" y="120"/>
                        <a:pt x="964" y="120"/>
                        <a:pt x="963" y="121"/>
                      </a:cubicBezTo>
                      <a:cubicBezTo>
                        <a:pt x="959" y="125"/>
                        <a:pt x="956" y="129"/>
                        <a:pt x="953" y="133"/>
                      </a:cubicBezTo>
                      <a:cubicBezTo>
                        <a:pt x="952" y="134"/>
                        <a:pt x="952" y="135"/>
                        <a:pt x="953" y="136"/>
                      </a:cubicBezTo>
                      <a:cubicBezTo>
                        <a:pt x="954" y="137"/>
                        <a:pt x="956" y="137"/>
                        <a:pt x="956" y="136"/>
                      </a:cubicBezTo>
                      <a:close/>
                      <a:moveTo>
                        <a:pt x="940" y="160"/>
                      </a:moveTo>
                      <a:cubicBezTo>
                        <a:pt x="943" y="156"/>
                        <a:pt x="945" y="152"/>
                        <a:pt x="948" y="148"/>
                      </a:cubicBezTo>
                      <a:cubicBezTo>
                        <a:pt x="949" y="146"/>
                        <a:pt x="948" y="145"/>
                        <a:pt x="947" y="144"/>
                      </a:cubicBezTo>
                      <a:cubicBezTo>
                        <a:pt x="946" y="143"/>
                        <a:pt x="944" y="144"/>
                        <a:pt x="944" y="145"/>
                      </a:cubicBezTo>
                      <a:cubicBezTo>
                        <a:pt x="941" y="149"/>
                        <a:pt x="938" y="153"/>
                        <a:pt x="936" y="158"/>
                      </a:cubicBezTo>
                      <a:cubicBezTo>
                        <a:pt x="935" y="159"/>
                        <a:pt x="936" y="161"/>
                        <a:pt x="937" y="161"/>
                      </a:cubicBezTo>
                      <a:cubicBezTo>
                        <a:pt x="938" y="162"/>
                        <a:pt x="940" y="161"/>
                        <a:pt x="940" y="160"/>
                      </a:cubicBezTo>
                      <a:close/>
                      <a:moveTo>
                        <a:pt x="930" y="188"/>
                      </a:moveTo>
                      <a:cubicBezTo>
                        <a:pt x="931" y="183"/>
                        <a:pt x="933" y="178"/>
                        <a:pt x="934" y="174"/>
                      </a:cubicBezTo>
                      <a:cubicBezTo>
                        <a:pt x="935" y="172"/>
                        <a:pt x="934" y="171"/>
                        <a:pt x="933" y="170"/>
                      </a:cubicBezTo>
                      <a:cubicBezTo>
                        <a:pt x="932" y="170"/>
                        <a:pt x="930" y="171"/>
                        <a:pt x="930" y="172"/>
                      </a:cubicBezTo>
                      <a:cubicBezTo>
                        <a:pt x="928" y="177"/>
                        <a:pt x="926" y="181"/>
                        <a:pt x="925" y="186"/>
                      </a:cubicBezTo>
                      <a:cubicBezTo>
                        <a:pt x="925" y="188"/>
                        <a:pt x="925" y="189"/>
                        <a:pt x="927" y="189"/>
                      </a:cubicBezTo>
                      <a:cubicBezTo>
                        <a:pt x="928" y="190"/>
                        <a:pt x="929" y="189"/>
                        <a:pt x="930" y="188"/>
                      </a:cubicBezTo>
                      <a:close/>
                      <a:moveTo>
                        <a:pt x="925" y="217"/>
                      </a:moveTo>
                      <a:cubicBezTo>
                        <a:pt x="925" y="212"/>
                        <a:pt x="926" y="207"/>
                        <a:pt x="927" y="202"/>
                      </a:cubicBezTo>
                      <a:cubicBezTo>
                        <a:pt x="927" y="201"/>
                        <a:pt x="926" y="199"/>
                        <a:pt x="925" y="199"/>
                      </a:cubicBezTo>
                      <a:cubicBezTo>
                        <a:pt x="923" y="199"/>
                        <a:pt x="922" y="200"/>
                        <a:pt x="922" y="201"/>
                      </a:cubicBezTo>
                      <a:cubicBezTo>
                        <a:pt x="921" y="206"/>
                        <a:pt x="920" y="211"/>
                        <a:pt x="920" y="216"/>
                      </a:cubicBezTo>
                      <a:cubicBezTo>
                        <a:pt x="920" y="218"/>
                        <a:pt x="921" y="219"/>
                        <a:pt x="922" y="219"/>
                      </a:cubicBezTo>
                      <a:cubicBezTo>
                        <a:pt x="924" y="219"/>
                        <a:pt x="925" y="218"/>
                        <a:pt x="925" y="217"/>
                      </a:cubicBezTo>
                      <a:close/>
                      <a:moveTo>
                        <a:pt x="921" y="245"/>
                      </a:moveTo>
                      <a:cubicBezTo>
                        <a:pt x="921" y="245"/>
                        <a:pt x="921" y="246"/>
                        <a:pt x="921" y="246"/>
                      </a:cubicBezTo>
                      <a:cubicBezTo>
                        <a:pt x="922" y="247"/>
                        <a:pt x="923" y="248"/>
                        <a:pt x="924" y="247"/>
                      </a:cubicBezTo>
                      <a:cubicBezTo>
                        <a:pt x="925" y="247"/>
                        <a:pt x="926" y="246"/>
                        <a:pt x="926" y="245"/>
                      </a:cubicBezTo>
                      <a:cubicBezTo>
                        <a:pt x="925" y="240"/>
                        <a:pt x="925" y="236"/>
                        <a:pt x="925" y="231"/>
                      </a:cubicBezTo>
                      <a:cubicBezTo>
                        <a:pt x="925" y="230"/>
                        <a:pt x="924" y="229"/>
                        <a:pt x="922" y="229"/>
                      </a:cubicBezTo>
                      <a:cubicBezTo>
                        <a:pt x="921" y="229"/>
                        <a:pt x="920" y="230"/>
                        <a:pt x="920" y="232"/>
                      </a:cubicBezTo>
                      <a:cubicBezTo>
                        <a:pt x="920" y="236"/>
                        <a:pt x="921" y="241"/>
                        <a:pt x="921" y="245"/>
                      </a:cubicBezTo>
                      <a:cubicBezTo>
                        <a:pt x="924" y="245"/>
                        <a:pt x="924" y="245"/>
                        <a:pt x="924" y="245"/>
                      </a:cubicBezTo>
                      <a:cubicBezTo>
                        <a:pt x="926" y="244"/>
                        <a:pt x="926" y="244"/>
                        <a:pt x="926" y="244"/>
                      </a:cubicBezTo>
                      <a:cubicBezTo>
                        <a:pt x="926" y="243"/>
                        <a:pt x="925" y="243"/>
                        <a:pt x="925" y="243"/>
                      </a:cubicBezTo>
                      <a:cubicBezTo>
                        <a:pt x="924" y="241"/>
                        <a:pt x="923" y="241"/>
                        <a:pt x="922" y="241"/>
                      </a:cubicBezTo>
                      <a:cubicBezTo>
                        <a:pt x="921" y="242"/>
                        <a:pt x="920" y="244"/>
                        <a:pt x="921" y="245"/>
                      </a:cubicBezTo>
                      <a:close/>
                      <a:moveTo>
                        <a:pt x="902" y="223"/>
                      </a:moveTo>
                      <a:cubicBezTo>
                        <a:pt x="906" y="226"/>
                        <a:pt x="910" y="229"/>
                        <a:pt x="913" y="233"/>
                      </a:cubicBezTo>
                      <a:cubicBezTo>
                        <a:pt x="914" y="234"/>
                        <a:pt x="915" y="234"/>
                        <a:pt x="916" y="233"/>
                      </a:cubicBezTo>
                      <a:cubicBezTo>
                        <a:pt x="917" y="232"/>
                        <a:pt x="917" y="231"/>
                        <a:pt x="917" y="230"/>
                      </a:cubicBezTo>
                      <a:cubicBezTo>
                        <a:pt x="913" y="226"/>
                        <a:pt x="910" y="222"/>
                        <a:pt x="906" y="219"/>
                      </a:cubicBezTo>
                      <a:cubicBezTo>
                        <a:pt x="905" y="218"/>
                        <a:pt x="903" y="218"/>
                        <a:pt x="902" y="219"/>
                      </a:cubicBezTo>
                      <a:cubicBezTo>
                        <a:pt x="901" y="220"/>
                        <a:pt x="901" y="222"/>
                        <a:pt x="902" y="223"/>
                      </a:cubicBezTo>
                      <a:close/>
                      <a:moveTo>
                        <a:pt x="877" y="208"/>
                      </a:moveTo>
                      <a:cubicBezTo>
                        <a:pt x="882" y="209"/>
                        <a:pt x="886" y="212"/>
                        <a:pt x="891" y="214"/>
                      </a:cubicBezTo>
                      <a:cubicBezTo>
                        <a:pt x="892" y="215"/>
                        <a:pt x="893" y="214"/>
                        <a:pt x="894" y="213"/>
                      </a:cubicBezTo>
                      <a:cubicBezTo>
                        <a:pt x="895" y="212"/>
                        <a:pt x="894" y="211"/>
                        <a:pt x="893" y="210"/>
                      </a:cubicBezTo>
                      <a:cubicBezTo>
                        <a:pt x="889" y="207"/>
                        <a:pt x="884" y="205"/>
                        <a:pt x="879" y="203"/>
                      </a:cubicBezTo>
                      <a:cubicBezTo>
                        <a:pt x="878" y="202"/>
                        <a:pt x="877" y="203"/>
                        <a:pt x="876" y="204"/>
                      </a:cubicBezTo>
                      <a:cubicBezTo>
                        <a:pt x="876" y="206"/>
                        <a:pt x="876" y="207"/>
                        <a:pt x="877" y="208"/>
                      </a:cubicBezTo>
                      <a:close/>
                      <a:moveTo>
                        <a:pt x="849" y="201"/>
                      </a:moveTo>
                      <a:cubicBezTo>
                        <a:pt x="854" y="201"/>
                        <a:pt x="859" y="202"/>
                        <a:pt x="864" y="203"/>
                      </a:cubicBezTo>
                      <a:cubicBezTo>
                        <a:pt x="865" y="203"/>
                        <a:pt x="866" y="203"/>
                        <a:pt x="867" y="201"/>
                      </a:cubicBezTo>
                      <a:cubicBezTo>
                        <a:pt x="867" y="200"/>
                        <a:pt x="866" y="199"/>
                        <a:pt x="865" y="198"/>
                      </a:cubicBezTo>
                      <a:cubicBezTo>
                        <a:pt x="860" y="197"/>
                        <a:pt x="855" y="196"/>
                        <a:pt x="850" y="196"/>
                      </a:cubicBezTo>
                      <a:cubicBezTo>
                        <a:pt x="848" y="195"/>
                        <a:pt x="847" y="196"/>
                        <a:pt x="847" y="198"/>
                      </a:cubicBezTo>
                      <a:cubicBezTo>
                        <a:pt x="847" y="199"/>
                        <a:pt x="848" y="200"/>
                        <a:pt x="849" y="201"/>
                      </a:cubicBezTo>
                      <a:close/>
                      <a:moveTo>
                        <a:pt x="820" y="203"/>
                      </a:moveTo>
                      <a:cubicBezTo>
                        <a:pt x="825" y="202"/>
                        <a:pt x="830" y="201"/>
                        <a:pt x="835" y="200"/>
                      </a:cubicBezTo>
                      <a:cubicBezTo>
                        <a:pt x="836" y="200"/>
                        <a:pt x="837" y="199"/>
                        <a:pt x="837" y="198"/>
                      </a:cubicBezTo>
                      <a:cubicBezTo>
                        <a:pt x="837" y="196"/>
                        <a:pt x="836" y="195"/>
                        <a:pt x="834" y="195"/>
                      </a:cubicBezTo>
                      <a:cubicBezTo>
                        <a:pt x="829" y="196"/>
                        <a:pt x="824" y="197"/>
                        <a:pt x="819" y="198"/>
                      </a:cubicBezTo>
                      <a:cubicBezTo>
                        <a:pt x="818" y="198"/>
                        <a:pt x="817" y="200"/>
                        <a:pt x="817" y="201"/>
                      </a:cubicBezTo>
                      <a:cubicBezTo>
                        <a:pt x="818" y="202"/>
                        <a:pt x="819" y="203"/>
                        <a:pt x="820" y="203"/>
                      </a:cubicBezTo>
                      <a:close/>
                      <a:moveTo>
                        <a:pt x="795" y="216"/>
                      </a:moveTo>
                      <a:cubicBezTo>
                        <a:pt x="799" y="213"/>
                        <a:pt x="803" y="210"/>
                        <a:pt x="807" y="208"/>
                      </a:cubicBezTo>
                      <a:cubicBezTo>
                        <a:pt x="808" y="208"/>
                        <a:pt x="809" y="206"/>
                        <a:pt x="808" y="205"/>
                      </a:cubicBezTo>
                      <a:cubicBezTo>
                        <a:pt x="807" y="204"/>
                        <a:pt x="806" y="203"/>
                        <a:pt x="805" y="204"/>
                      </a:cubicBezTo>
                      <a:cubicBezTo>
                        <a:pt x="800" y="206"/>
                        <a:pt x="796" y="209"/>
                        <a:pt x="792" y="212"/>
                      </a:cubicBezTo>
                      <a:cubicBezTo>
                        <a:pt x="791" y="213"/>
                        <a:pt x="791" y="215"/>
                        <a:pt x="791" y="216"/>
                      </a:cubicBezTo>
                      <a:cubicBezTo>
                        <a:pt x="792" y="217"/>
                        <a:pt x="794" y="217"/>
                        <a:pt x="795" y="216"/>
                      </a:cubicBezTo>
                      <a:close/>
                      <a:moveTo>
                        <a:pt x="791" y="195"/>
                      </a:moveTo>
                      <a:cubicBezTo>
                        <a:pt x="790" y="200"/>
                        <a:pt x="790" y="205"/>
                        <a:pt x="789" y="210"/>
                      </a:cubicBezTo>
                      <a:cubicBezTo>
                        <a:pt x="788" y="211"/>
                        <a:pt x="789" y="212"/>
                        <a:pt x="790" y="213"/>
                      </a:cubicBezTo>
                      <a:cubicBezTo>
                        <a:pt x="792" y="213"/>
                        <a:pt x="793" y="212"/>
                        <a:pt x="793" y="211"/>
                      </a:cubicBezTo>
                      <a:cubicBezTo>
                        <a:pt x="795" y="206"/>
                        <a:pt x="795" y="201"/>
                        <a:pt x="796" y="196"/>
                      </a:cubicBezTo>
                      <a:cubicBezTo>
                        <a:pt x="796" y="194"/>
                        <a:pt x="795" y="193"/>
                        <a:pt x="794" y="193"/>
                      </a:cubicBezTo>
                      <a:cubicBezTo>
                        <a:pt x="792" y="193"/>
                        <a:pt x="791" y="194"/>
                        <a:pt x="791" y="195"/>
                      </a:cubicBezTo>
                      <a:close/>
                      <a:moveTo>
                        <a:pt x="791" y="166"/>
                      </a:moveTo>
                      <a:cubicBezTo>
                        <a:pt x="792" y="171"/>
                        <a:pt x="792" y="176"/>
                        <a:pt x="792" y="180"/>
                      </a:cubicBezTo>
                      <a:cubicBezTo>
                        <a:pt x="792" y="181"/>
                        <a:pt x="792" y="181"/>
                        <a:pt x="792" y="181"/>
                      </a:cubicBezTo>
                      <a:cubicBezTo>
                        <a:pt x="792" y="182"/>
                        <a:pt x="793" y="183"/>
                        <a:pt x="794" y="183"/>
                      </a:cubicBezTo>
                      <a:cubicBezTo>
                        <a:pt x="796" y="183"/>
                        <a:pt x="797" y="182"/>
                        <a:pt x="797" y="181"/>
                      </a:cubicBezTo>
                      <a:cubicBezTo>
                        <a:pt x="797" y="180"/>
                        <a:pt x="797" y="180"/>
                        <a:pt x="797" y="180"/>
                      </a:cubicBezTo>
                      <a:cubicBezTo>
                        <a:pt x="797" y="175"/>
                        <a:pt x="797" y="170"/>
                        <a:pt x="796" y="165"/>
                      </a:cubicBezTo>
                      <a:cubicBezTo>
                        <a:pt x="796" y="164"/>
                        <a:pt x="795" y="163"/>
                        <a:pt x="793" y="163"/>
                      </a:cubicBezTo>
                      <a:cubicBezTo>
                        <a:pt x="792" y="163"/>
                        <a:pt x="791" y="165"/>
                        <a:pt x="791" y="166"/>
                      </a:cubicBezTo>
                      <a:close/>
                      <a:moveTo>
                        <a:pt x="784" y="137"/>
                      </a:moveTo>
                      <a:cubicBezTo>
                        <a:pt x="786" y="142"/>
                        <a:pt x="787" y="147"/>
                        <a:pt x="788" y="152"/>
                      </a:cubicBezTo>
                      <a:cubicBezTo>
                        <a:pt x="789" y="153"/>
                        <a:pt x="790" y="154"/>
                        <a:pt x="791" y="153"/>
                      </a:cubicBezTo>
                      <a:cubicBezTo>
                        <a:pt x="793" y="153"/>
                        <a:pt x="794" y="152"/>
                        <a:pt x="793" y="150"/>
                      </a:cubicBezTo>
                      <a:cubicBezTo>
                        <a:pt x="792" y="145"/>
                        <a:pt x="791" y="141"/>
                        <a:pt x="789" y="136"/>
                      </a:cubicBezTo>
                      <a:cubicBezTo>
                        <a:pt x="788" y="134"/>
                        <a:pt x="787" y="134"/>
                        <a:pt x="786" y="134"/>
                      </a:cubicBezTo>
                      <a:cubicBezTo>
                        <a:pt x="784" y="135"/>
                        <a:pt x="784" y="136"/>
                        <a:pt x="784" y="137"/>
                      </a:cubicBezTo>
                      <a:close/>
                      <a:moveTo>
                        <a:pt x="771" y="111"/>
                      </a:moveTo>
                      <a:cubicBezTo>
                        <a:pt x="774" y="115"/>
                        <a:pt x="776" y="120"/>
                        <a:pt x="778" y="124"/>
                      </a:cubicBezTo>
                      <a:cubicBezTo>
                        <a:pt x="779" y="125"/>
                        <a:pt x="780" y="126"/>
                        <a:pt x="782" y="125"/>
                      </a:cubicBezTo>
                      <a:cubicBezTo>
                        <a:pt x="783" y="124"/>
                        <a:pt x="783" y="123"/>
                        <a:pt x="783" y="122"/>
                      </a:cubicBezTo>
                      <a:cubicBezTo>
                        <a:pt x="781" y="117"/>
                        <a:pt x="778" y="113"/>
                        <a:pt x="775" y="108"/>
                      </a:cubicBezTo>
                      <a:cubicBezTo>
                        <a:pt x="775" y="107"/>
                        <a:pt x="773" y="107"/>
                        <a:pt x="772" y="108"/>
                      </a:cubicBezTo>
                      <a:cubicBezTo>
                        <a:pt x="771" y="108"/>
                        <a:pt x="770" y="110"/>
                        <a:pt x="771" y="111"/>
                      </a:cubicBezTo>
                      <a:close/>
                      <a:moveTo>
                        <a:pt x="753" y="88"/>
                      </a:moveTo>
                      <a:cubicBezTo>
                        <a:pt x="757" y="91"/>
                        <a:pt x="760" y="95"/>
                        <a:pt x="763" y="99"/>
                      </a:cubicBezTo>
                      <a:cubicBezTo>
                        <a:pt x="764" y="100"/>
                        <a:pt x="765" y="100"/>
                        <a:pt x="766" y="99"/>
                      </a:cubicBezTo>
                      <a:cubicBezTo>
                        <a:pt x="767" y="99"/>
                        <a:pt x="768" y="97"/>
                        <a:pt x="767" y="96"/>
                      </a:cubicBezTo>
                      <a:cubicBezTo>
                        <a:pt x="764" y="92"/>
                        <a:pt x="760" y="88"/>
                        <a:pt x="757" y="84"/>
                      </a:cubicBezTo>
                      <a:cubicBezTo>
                        <a:pt x="756" y="83"/>
                        <a:pt x="755" y="83"/>
                        <a:pt x="753" y="84"/>
                      </a:cubicBezTo>
                      <a:cubicBezTo>
                        <a:pt x="752" y="85"/>
                        <a:pt x="752" y="87"/>
                        <a:pt x="753" y="88"/>
                      </a:cubicBezTo>
                      <a:close/>
                      <a:moveTo>
                        <a:pt x="732" y="67"/>
                      </a:moveTo>
                      <a:cubicBezTo>
                        <a:pt x="736" y="70"/>
                        <a:pt x="739" y="74"/>
                        <a:pt x="743" y="77"/>
                      </a:cubicBezTo>
                      <a:cubicBezTo>
                        <a:pt x="744" y="78"/>
                        <a:pt x="746" y="78"/>
                        <a:pt x="747" y="77"/>
                      </a:cubicBezTo>
                      <a:cubicBezTo>
                        <a:pt x="747" y="76"/>
                        <a:pt x="747" y="74"/>
                        <a:pt x="746" y="73"/>
                      </a:cubicBezTo>
                      <a:cubicBezTo>
                        <a:pt x="743" y="70"/>
                        <a:pt x="739" y="67"/>
                        <a:pt x="735" y="63"/>
                      </a:cubicBezTo>
                      <a:cubicBezTo>
                        <a:pt x="734" y="62"/>
                        <a:pt x="733" y="62"/>
                        <a:pt x="732" y="64"/>
                      </a:cubicBezTo>
                      <a:cubicBezTo>
                        <a:pt x="731" y="65"/>
                        <a:pt x="731" y="66"/>
                        <a:pt x="732" y="67"/>
                      </a:cubicBezTo>
                      <a:close/>
                      <a:moveTo>
                        <a:pt x="708" y="49"/>
                      </a:moveTo>
                      <a:cubicBezTo>
                        <a:pt x="712" y="52"/>
                        <a:pt x="716" y="55"/>
                        <a:pt x="720" y="58"/>
                      </a:cubicBezTo>
                      <a:cubicBezTo>
                        <a:pt x="721" y="59"/>
                        <a:pt x="723" y="59"/>
                        <a:pt x="724" y="57"/>
                      </a:cubicBezTo>
                      <a:cubicBezTo>
                        <a:pt x="725" y="56"/>
                        <a:pt x="724" y="55"/>
                        <a:pt x="723" y="54"/>
                      </a:cubicBezTo>
                      <a:cubicBezTo>
                        <a:pt x="719" y="51"/>
                        <a:pt x="715" y="48"/>
                        <a:pt x="711" y="45"/>
                      </a:cubicBezTo>
                      <a:cubicBezTo>
                        <a:pt x="710" y="45"/>
                        <a:pt x="708" y="45"/>
                        <a:pt x="707" y="46"/>
                      </a:cubicBezTo>
                      <a:cubicBezTo>
                        <a:pt x="707" y="47"/>
                        <a:pt x="707" y="49"/>
                        <a:pt x="708" y="49"/>
                      </a:cubicBezTo>
                      <a:close/>
                      <a:moveTo>
                        <a:pt x="682" y="35"/>
                      </a:moveTo>
                      <a:cubicBezTo>
                        <a:pt x="687" y="37"/>
                        <a:pt x="691" y="39"/>
                        <a:pt x="695" y="42"/>
                      </a:cubicBezTo>
                      <a:cubicBezTo>
                        <a:pt x="696" y="42"/>
                        <a:pt x="698" y="42"/>
                        <a:pt x="699" y="41"/>
                      </a:cubicBezTo>
                      <a:cubicBezTo>
                        <a:pt x="699" y="40"/>
                        <a:pt x="699" y="38"/>
                        <a:pt x="698" y="37"/>
                      </a:cubicBezTo>
                      <a:cubicBezTo>
                        <a:pt x="693" y="35"/>
                        <a:pt x="689" y="33"/>
                        <a:pt x="684" y="30"/>
                      </a:cubicBezTo>
                      <a:cubicBezTo>
                        <a:pt x="683" y="30"/>
                        <a:pt x="682" y="30"/>
                        <a:pt x="681" y="31"/>
                      </a:cubicBezTo>
                      <a:cubicBezTo>
                        <a:pt x="680" y="33"/>
                        <a:pt x="681" y="34"/>
                        <a:pt x="682" y="35"/>
                      </a:cubicBezTo>
                      <a:close/>
                      <a:moveTo>
                        <a:pt x="655" y="23"/>
                      </a:moveTo>
                      <a:cubicBezTo>
                        <a:pt x="660" y="24"/>
                        <a:pt x="664" y="26"/>
                        <a:pt x="669" y="28"/>
                      </a:cubicBezTo>
                      <a:cubicBezTo>
                        <a:pt x="670" y="29"/>
                        <a:pt x="671" y="28"/>
                        <a:pt x="672" y="27"/>
                      </a:cubicBezTo>
                      <a:cubicBezTo>
                        <a:pt x="673" y="26"/>
                        <a:pt x="672" y="24"/>
                        <a:pt x="671" y="24"/>
                      </a:cubicBezTo>
                      <a:cubicBezTo>
                        <a:pt x="666" y="22"/>
                        <a:pt x="661" y="20"/>
                        <a:pt x="657" y="18"/>
                      </a:cubicBezTo>
                      <a:cubicBezTo>
                        <a:pt x="655" y="17"/>
                        <a:pt x="654" y="18"/>
                        <a:pt x="654" y="19"/>
                      </a:cubicBezTo>
                      <a:cubicBezTo>
                        <a:pt x="653" y="21"/>
                        <a:pt x="654" y="22"/>
                        <a:pt x="655" y="23"/>
                      </a:cubicBezTo>
                      <a:close/>
                      <a:moveTo>
                        <a:pt x="627" y="13"/>
                      </a:moveTo>
                      <a:cubicBezTo>
                        <a:pt x="631" y="15"/>
                        <a:pt x="636" y="16"/>
                        <a:pt x="641" y="18"/>
                      </a:cubicBezTo>
                      <a:cubicBezTo>
                        <a:pt x="642" y="18"/>
                        <a:pt x="644" y="17"/>
                        <a:pt x="644" y="16"/>
                      </a:cubicBezTo>
                      <a:cubicBezTo>
                        <a:pt x="645" y="15"/>
                        <a:pt x="644" y="13"/>
                        <a:pt x="643" y="13"/>
                      </a:cubicBezTo>
                      <a:cubicBezTo>
                        <a:pt x="638" y="11"/>
                        <a:pt x="633" y="10"/>
                        <a:pt x="628" y="9"/>
                      </a:cubicBezTo>
                      <a:cubicBezTo>
                        <a:pt x="627" y="8"/>
                        <a:pt x="625" y="9"/>
                        <a:pt x="625" y="10"/>
                      </a:cubicBezTo>
                      <a:cubicBezTo>
                        <a:pt x="625" y="12"/>
                        <a:pt x="625" y="13"/>
                        <a:pt x="627" y="13"/>
                      </a:cubicBezTo>
                      <a:close/>
                      <a:moveTo>
                        <a:pt x="598" y="7"/>
                      </a:moveTo>
                      <a:cubicBezTo>
                        <a:pt x="602" y="8"/>
                        <a:pt x="607" y="9"/>
                        <a:pt x="612" y="10"/>
                      </a:cubicBezTo>
                      <a:cubicBezTo>
                        <a:pt x="614" y="10"/>
                        <a:pt x="615" y="9"/>
                        <a:pt x="615" y="8"/>
                      </a:cubicBezTo>
                      <a:cubicBezTo>
                        <a:pt x="615" y="7"/>
                        <a:pt x="615" y="5"/>
                        <a:pt x="613" y="5"/>
                      </a:cubicBezTo>
                      <a:cubicBezTo>
                        <a:pt x="608" y="4"/>
                        <a:pt x="603" y="3"/>
                        <a:pt x="598" y="2"/>
                      </a:cubicBezTo>
                      <a:cubicBezTo>
                        <a:pt x="597" y="2"/>
                        <a:pt x="596" y="3"/>
                        <a:pt x="596" y="4"/>
                      </a:cubicBezTo>
                      <a:cubicBezTo>
                        <a:pt x="595" y="6"/>
                        <a:pt x="596" y="7"/>
                        <a:pt x="598" y="7"/>
                      </a:cubicBezTo>
                      <a:close/>
                      <a:moveTo>
                        <a:pt x="568" y="5"/>
                      </a:moveTo>
                      <a:cubicBezTo>
                        <a:pt x="570" y="5"/>
                        <a:pt x="572" y="5"/>
                        <a:pt x="574" y="5"/>
                      </a:cubicBezTo>
                      <a:cubicBezTo>
                        <a:pt x="577" y="5"/>
                        <a:pt x="580" y="5"/>
                        <a:pt x="583" y="6"/>
                      </a:cubicBezTo>
                      <a:cubicBezTo>
                        <a:pt x="584" y="6"/>
                        <a:pt x="585" y="5"/>
                        <a:pt x="586" y="3"/>
                      </a:cubicBezTo>
                      <a:cubicBezTo>
                        <a:pt x="586" y="2"/>
                        <a:pt x="585" y="1"/>
                        <a:pt x="583" y="1"/>
                      </a:cubicBezTo>
                      <a:cubicBezTo>
                        <a:pt x="580" y="0"/>
                        <a:pt x="577" y="0"/>
                        <a:pt x="575" y="0"/>
                      </a:cubicBezTo>
                      <a:cubicBezTo>
                        <a:pt x="572" y="0"/>
                        <a:pt x="570" y="0"/>
                        <a:pt x="568" y="0"/>
                      </a:cubicBezTo>
                      <a:cubicBezTo>
                        <a:pt x="567" y="0"/>
                        <a:pt x="566" y="1"/>
                        <a:pt x="566" y="2"/>
                      </a:cubicBezTo>
                      <a:cubicBezTo>
                        <a:pt x="566" y="4"/>
                        <a:pt x="567" y="5"/>
                        <a:pt x="568" y="5"/>
                      </a:cubicBezTo>
                      <a:close/>
                      <a:moveTo>
                        <a:pt x="538" y="7"/>
                      </a:moveTo>
                      <a:cubicBezTo>
                        <a:pt x="543" y="6"/>
                        <a:pt x="548" y="6"/>
                        <a:pt x="553" y="5"/>
                      </a:cubicBezTo>
                      <a:cubicBezTo>
                        <a:pt x="555" y="5"/>
                        <a:pt x="556" y="4"/>
                        <a:pt x="556" y="3"/>
                      </a:cubicBezTo>
                      <a:cubicBezTo>
                        <a:pt x="556" y="1"/>
                        <a:pt x="554" y="0"/>
                        <a:pt x="553" y="0"/>
                      </a:cubicBezTo>
                      <a:cubicBezTo>
                        <a:pt x="548" y="1"/>
                        <a:pt x="543" y="1"/>
                        <a:pt x="538" y="2"/>
                      </a:cubicBezTo>
                      <a:cubicBezTo>
                        <a:pt x="536" y="2"/>
                        <a:pt x="536" y="3"/>
                        <a:pt x="536" y="4"/>
                      </a:cubicBezTo>
                      <a:cubicBezTo>
                        <a:pt x="536" y="6"/>
                        <a:pt x="537" y="7"/>
                        <a:pt x="538" y="7"/>
                      </a:cubicBezTo>
                      <a:close/>
                      <a:moveTo>
                        <a:pt x="509" y="11"/>
                      </a:moveTo>
                      <a:cubicBezTo>
                        <a:pt x="514" y="10"/>
                        <a:pt x="519" y="9"/>
                        <a:pt x="524" y="9"/>
                      </a:cubicBezTo>
                      <a:cubicBezTo>
                        <a:pt x="525" y="8"/>
                        <a:pt x="526" y="7"/>
                        <a:pt x="526" y="6"/>
                      </a:cubicBezTo>
                      <a:cubicBezTo>
                        <a:pt x="526" y="4"/>
                        <a:pt x="524" y="3"/>
                        <a:pt x="523" y="4"/>
                      </a:cubicBezTo>
                      <a:cubicBezTo>
                        <a:pt x="518" y="4"/>
                        <a:pt x="513" y="5"/>
                        <a:pt x="508" y="6"/>
                      </a:cubicBezTo>
                      <a:cubicBezTo>
                        <a:pt x="507" y="7"/>
                        <a:pt x="506" y="8"/>
                        <a:pt x="506" y="9"/>
                      </a:cubicBezTo>
                      <a:cubicBezTo>
                        <a:pt x="506" y="11"/>
                        <a:pt x="508" y="12"/>
                        <a:pt x="509" y="11"/>
                      </a:cubicBezTo>
                      <a:close/>
                      <a:moveTo>
                        <a:pt x="480" y="19"/>
                      </a:moveTo>
                      <a:cubicBezTo>
                        <a:pt x="485" y="17"/>
                        <a:pt x="490" y="16"/>
                        <a:pt x="494" y="15"/>
                      </a:cubicBezTo>
                      <a:cubicBezTo>
                        <a:pt x="496" y="14"/>
                        <a:pt x="497" y="13"/>
                        <a:pt x="496" y="12"/>
                      </a:cubicBezTo>
                      <a:cubicBezTo>
                        <a:pt x="496" y="10"/>
                        <a:pt x="495" y="9"/>
                        <a:pt x="493" y="10"/>
                      </a:cubicBezTo>
                      <a:cubicBezTo>
                        <a:pt x="488" y="11"/>
                        <a:pt x="484" y="12"/>
                        <a:pt x="479" y="14"/>
                      </a:cubicBezTo>
                      <a:cubicBezTo>
                        <a:pt x="477" y="14"/>
                        <a:pt x="477" y="16"/>
                        <a:pt x="477" y="17"/>
                      </a:cubicBezTo>
                      <a:cubicBezTo>
                        <a:pt x="477" y="18"/>
                        <a:pt x="479" y="19"/>
                        <a:pt x="480" y="19"/>
                      </a:cubicBezTo>
                      <a:close/>
                      <a:moveTo>
                        <a:pt x="452" y="28"/>
                      </a:moveTo>
                      <a:cubicBezTo>
                        <a:pt x="457" y="26"/>
                        <a:pt x="461" y="25"/>
                        <a:pt x="466" y="23"/>
                      </a:cubicBezTo>
                      <a:cubicBezTo>
                        <a:pt x="467" y="23"/>
                        <a:pt x="468" y="21"/>
                        <a:pt x="467" y="20"/>
                      </a:cubicBezTo>
                      <a:cubicBezTo>
                        <a:pt x="467" y="19"/>
                        <a:pt x="466" y="18"/>
                        <a:pt x="464" y="18"/>
                      </a:cubicBezTo>
                      <a:cubicBezTo>
                        <a:pt x="459" y="20"/>
                        <a:pt x="455" y="22"/>
                        <a:pt x="450" y="24"/>
                      </a:cubicBezTo>
                      <a:cubicBezTo>
                        <a:pt x="449" y="24"/>
                        <a:pt x="448" y="25"/>
                        <a:pt x="449" y="27"/>
                      </a:cubicBezTo>
                      <a:cubicBezTo>
                        <a:pt x="449" y="28"/>
                        <a:pt x="451" y="29"/>
                        <a:pt x="452" y="28"/>
                      </a:cubicBezTo>
                      <a:close/>
                      <a:moveTo>
                        <a:pt x="425" y="40"/>
                      </a:moveTo>
                      <a:cubicBezTo>
                        <a:pt x="429" y="38"/>
                        <a:pt x="434" y="36"/>
                        <a:pt x="438" y="34"/>
                      </a:cubicBezTo>
                      <a:cubicBezTo>
                        <a:pt x="439" y="33"/>
                        <a:pt x="440" y="32"/>
                        <a:pt x="439" y="31"/>
                      </a:cubicBezTo>
                      <a:cubicBezTo>
                        <a:pt x="439" y="29"/>
                        <a:pt x="437" y="29"/>
                        <a:pt x="436" y="29"/>
                      </a:cubicBezTo>
                      <a:cubicBezTo>
                        <a:pt x="431" y="31"/>
                        <a:pt x="427" y="34"/>
                        <a:pt x="422" y="36"/>
                      </a:cubicBezTo>
                      <a:cubicBezTo>
                        <a:pt x="421" y="36"/>
                        <a:pt x="421" y="38"/>
                        <a:pt x="421" y="39"/>
                      </a:cubicBezTo>
                      <a:cubicBezTo>
                        <a:pt x="422" y="40"/>
                        <a:pt x="423" y="41"/>
                        <a:pt x="425" y="40"/>
                      </a:cubicBezTo>
                      <a:close/>
                      <a:moveTo>
                        <a:pt x="399" y="55"/>
                      </a:moveTo>
                      <a:cubicBezTo>
                        <a:pt x="403" y="52"/>
                        <a:pt x="407" y="50"/>
                        <a:pt x="412" y="47"/>
                      </a:cubicBezTo>
                      <a:cubicBezTo>
                        <a:pt x="413" y="47"/>
                        <a:pt x="413" y="45"/>
                        <a:pt x="412" y="44"/>
                      </a:cubicBezTo>
                      <a:cubicBezTo>
                        <a:pt x="412" y="43"/>
                        <a:pt x="410" y="42"/>
                        <a:pt x="409" y="43"/>
                      </a:cubicBezTo>
                      <a:cubicBezTo>
                        <a:pt x="405" y="46"/>
                        <a:pt x="400" y="48"/>
                        <a:pt x="396" y="51"/>
                      </a:cubicBezTo>
                      <a:cubicBezTo>
                        <a:pt x="395" y="52"/>
                        <a:pt x="395" y="53"/>
                        <a:pt x="395" y="54"/>
                      </a:cubicBezTo>
                      <a:cubicBezTo>
                        <a:pt x="396" y="56"/>
                        <a:pt x="398" y="56"/>
                        <a:pt x="399" y="55"/>
                      </a:cubicBezTo>
                      <a:close/>
                      <a:moveTo>
                        <a:pt x="375" y="73"/>
                      </a:moveTo>
                      <a:cubicBezTo>
                        <a:pt x="379" y="70"/>
                        <a:pt x="383" y="67"/>
                        <a:pt x="387" y="64"/>
                      </a:cubicBezTo>
                      <a:cubicBezTo>
                        <a:pt x="388" y="63"/>
                        <a:pt x="388" y="61"/>
                        <a:pt x="387" y="60"/>
                      </a:cubicBezTo>
                      <a:cubicBezTo>
                        <a:pt x="386" y="59"/>
                        <a:pt x="385" y="59"/>
                        <a:pt x="384" y="60"/>
                      </a:cubicBezTo>
                      <a:cubicBezTo>
                        <a:pt x="380" y="63"/>
                        <a:pt x="376" y="66"/>
                        <a:pt x="372" y="69"/>
                      </a:cubicBezTo>
                      <a:cubicBezTo>
                        <a:pt x="371" y="70"/>
                        <a:pt x="371" y="72"/>
                        <a:pt x="372" y="73"/>
                      </a:cubicBezTo>
                      <a:cubicBezTo>
                        <a:pt x="373" y="74"/>
                        <a:pt x="374" y="74"/>
                        <a:pt x="375" y="73"/>
                      </a:cubicBezTo>
                      <a:close/>
                      <a:moveTo>
                        <a:pt x="355" y="95"/>
                      </a:moveTo>
                      <a:cubicBezTo>
                        <a:pt x="358" y="91"/>
                        <a:pt x="361" y="87"/>
                        <a:pt x="365" y="83"/>
                      </a:cubicBezTo>
                      <a:cubicBezTo>
                        <a:pt x="366" y="82"/>
                        <a:pt x="366" y="81"/>
                        <a:pt x="365" y="80"/>
                      </a:cubicBezTo>
                      <a:cubicBezTo>
                        <a:pt x="364" y="79"/>
                        <a:pt x="362" y="79"/>
                        <a:pt x="361" y="80"/>
                      </a:cubicBezTo>
                      <a:cubicBezTo>
                        <a:pt x="358" y="84"/>
                        <a:pt x="354" y="87"/>
                        <a:pt x="351" y="91"/>
                      </a:cubicBezTo>
                      <a:cubicBezTo>
                        <a:pt x="350" y="93"/>
                        <a:pt x="351" y="94"/>
                        <a:pt x="352" y="95"/>
                      </a:cubicBezTo>
                      <a:cubicBezTo>
                        <a:pt x="353" y="96"/>
                        <a:pt x="354" y="96"/>
                        <a:pt x="355" y="95"/>
                      </a:cubicBezTo>
                      <a:close/>
                      <a:moveTo>
                        <a:pt x="340" y="120"/>
                      </a:moveTo>
                      <a:cubicBezTo>
                        <a:pt x="342" y="115"/>
                        <a:pt x="344" y="111"/>
                        <a:pt x="347" y="107"/>
                      </a:cubicBezTo>
                      <a:cubicBezTo>
                        <a:pt x="348" y="105"/>
                        <a:pt x="347" y="104"/>
                        <a:pt x="346" y="103"/>
                      </a:cubicBezTo>
                      <a:cubicBezTo>
                        <a:pt x="345" y="103"/>
                        <a:pt x="343" y="103"/>
                        <a:pt x="343" y="104"/>
                      </a:cubicBezTo>
                      <a:cubicBezTo>
                        <a:pt x="340" y="109"/>
                        <a:pt x="338" y="113"/>
                        <a:pt x="336" y="118"/>
                      </a:cubicBezTo>
                      <a:cubicBezTo>
                        <a:pt x="335" y="119"/>
                        <a:pt x="336" y="120"/>
                        <a:pt x="337" y="121"/>
                      </a:cubicBezTo>
                      <a:cubicBezTo>
                        <a:pt x="338" y="122"/>
                        <a:pt x="340" y="121"/>
                        <a:pt x="340" y="120"/>
                      </a:cubicBezTo>
                      <a:close/>
                      <a:moveTo>
                        <a:pt x="333" y="148"/>
                      </a:moveTo>
                      <a:cubicBezTo>
                        <a:pt x="333" y="143"/>
                        <a:pt x="334" y="138"/>
                        <a:pt x="336" y="134"/>
                      </a:cubicBezTo>
                      <a:cubicBezTo>
                        <a:pt x="336" y="132"/>
                        <a:pt x="335" y="131"/>
                        <a:pt x="334" y="130"/>
                      </a:cubicBezTo>
                      <a:cubicBezTo>
                        <a:pt x="332" y="130"/>
                        <a:pt x="331" y="131"/>
                        <a:pt x="331" y="132"/>
                      </a:cubicBezTo>
                      <a:cubicBezTo>
                        <a:pt x="329" y="137"/>
                        <a:pt x="328" y="142"/>
                        <a:pt x="328" y="147"/>
                      </a:cubicBezTo>
                      <a:cubicBezTo>
                        <a:pt x="328" y="149"/>
                        <a:pt x="329" y="150"/>
                        <a:pt x="330" y="150"/>
                      </a:cubicBezTo>
                      <a:cubicBezTo>
                        <a:pt x="331" y="150"/>
                        <a:pt x="333" y="149"/>
                        <a:pt x="333" y="148"/>
                      </a:cubicBezTo>
                      <a:close/>
                      <a:moveTo>
                        <a:pt x="334" y="177"/>
                      </a:moveTo>
                      <a:cubicBezTo>
                        <a:pt x="333" y="172"/>
                        <a:pt x="333" y="167"/>
                        <a:pt x="332" y="162"/>
                      </a:cubicBezTo>
                      <a:cubicBezTo>
                        <a:pt x="332" y="161"/>
                        <a:pt x="331" y="160"/>
                        <a:pt x="330" y="160"/>
                      </a:cubicBezTo>
                      <a:cubicBezTo>
                        <a:pt x="328" y="160"/>
                        <a:pt x="327" y="161"/>
                        <a:pt x="327" y="163"/>
                      </a:cubicBezTo>
                      <a:cubicBezTo>
                        <a:pt x="328" y="168"/>
                        <a:pt x="328" y="173"/>
                        <a:pt x="329" y="178"/>
                      </a:cubicBezTo>
                      <a:cubicBezTo>
                        <a:pt x="329" y="179"/>
                        <a:pt x="330" y="180"/>
                        <a:pt x="332" y="180"/>
                      </a:cubicBezTo>
                      <a:cubicBezTo>
                        <a:pt x="333" y="180"/>
                        <a:pt x="334" y="178"/>
                        <a:pt x="334" y="177"/>
                      </a:cubicBezTo>
                      <a:close/>
                      <a:moveTo>
                        <a:pt x="333" y="197"/>
                      </a:moveTo>
                      <a:cubicBezTo>
                        <a:pt x="334" y="199"/>
                        <a:pt x="335" y="200"/>
                        <a:pt x="335" y="202"/>
                      </a:cubicBezTo>
                      <a:cubicBezTo>
                        <a:pt x="336" y="203"/>
                        <a:pt x="337" y="204"/>
                        <a:pt x="339" y="203"/>
                      </a:cubicBezTo>
                      <a:cubicBezTo>
                        <a:pt x="340" y="203"/>
                        <a:pt x="341" y="201"/>
                        <a:pt x="340" y="200"/>
                      </a:cubicBezTo>
                      <a:cubicBezTo>
                        <a:pt x="339" y="197"/>
                        <a:pt x="338" y="194"/>
                        <a:pt x="337" y="191"/>
                      </a:cubicBezTo>
                      <a:cubicBezTo>
                        <a:pt x="337" y="190"/>
                        <a:pt x="335" y="189"/>
                        <a:pt x="334" y="190"/>
                      </a:cubicBezTo>
                      <a:cubicBezTo>
                        <a:pt x="333" y="190"/>
                        <a:pt x="332" y="191"/>
                        <a:pt x="332" y="193"/>
                      </a:cubicBezTo>
                      <a:cubicBezTo>
                        <a:pt x="333" y="196"/>
                        <a:pt x="334" y="199"/>
                        <a:pt x="335" y="202"/>
                      </a:cubicBezTo>
                      <a:cubicBezTo>
                        <a:pt x="336" y="202"/>
                        <a:pt x="336" y="203"/>
                        <a:pt x="337" y="203"/>
                      </a:cubicBezTo>
                      <a:cubicBezTo>
                        <a:pt x="337" y="203"/>
                        <a:pt x="338" y="203"/>
                        <a:pt x="339" y="203"/>
                      </a:cubicBezTo>
                      <a:cubicBezTo>
                        <a:pt x="339" y="203"/>
                        <a:pt x="340" y="203"/>
                        <a:pt x="340" y="202"/>
                      </a:cubicBezTo>
                      <a:cubicBezTo>
                        <a:pt x="340" y="201"/>
                        <a:pt x="340" y="201"/>
                        <a:pt x="340" y="200"/>
                      </a:cubicBezTo>
                      <a:cubicBezTo>
                        <a:pt x="339" y="198"/>
                        <a:pt x="339" y="196"/>
                        <a:pt x="337" y="195"/>
                      </a:cubicBezTo>
                      <a:cubicBezTo>
                        <a:pt x="337" y="193"/>
                        <a:pt x="335" y="193"/>
                        <a:pt x="334" y="194"/>
                      </a:cubicBezTo>
                      <a:cubicBezTo>
                        <a:pt x="333" y="194"/>
                        <a:pt x="332" y="196"/>
                        <a:pt x="333" y="197"/>
                      </a:cubicBezTo>
                      <a:close/>
                      <a:moveTo>
                        <a:pt x="311" y="180"/>
                      </a:moveTo>
                      <a:cubicBezTo>
                        <a:pt x="316" y="182"/>
                        <a:pt x="320" y="184"/>
                        <a:pt x="324" y="187"/>
                      </a:cubicBezTo>
                      <a:cubicBezTo>
                        <a:pt x="325" y="188"/>
                        <a:pt x="326" y="188"/>
                        <a:pt x="327" y="187"/>
                      </a:cubicBezTo>
                      <a:cubicBezTo>
                        <a:pt x="328" y="185"/>
                        <a:pt x="328" y="184"/>
                        <a:pt x="327" y="183"/>
                      </a:cubicBezTo>
                      <a:cubicBezTo>
                        <a:pt x="323" y="180"/>
                        <a:pt x="318" y="177"/>
                        <a:pt x="313" y="175"/>
                      </a:cubicBezTo>
                      <a:cubicBezTo>
                        <a:pt x="312" y="175"/>
                        <a:pt x="310" y="175"/>
                        <a:pt x="310" y="177"/>
                      </a:cubicBezTo>
                      <a:cubicBezTo>
                        <a:pt x="309" y="178"/>
                        <a:pt x="310" y="179"/>
                        <a:pt x="311" y="180"/>
                      </a:cubicBezTo>
                      <a:close/>
                      <a:moveTo>
                        <a:pt x="283" y="171"/>
                      </a:moveTo>
                      <a:cubicBezTo>
                        <a:pt x="288" y="172"/>
                        <a:pt x="293" y="173"/>
                        <a:pt x="297" y="175"/>
                      </a:cubicBezTo>
                      <a:cubicBezTo>
                        <a:pt x="299" y="175"/>
                        <a:pt x="300" y="174"/>
                        <a:pt x="300" y="173"/>
                      </a:cubicBezTo>
                      <a:cubicBezTo>
                        <a:pt x="301" y="172"/>
                        <a:pt x="300" y="170"/>
                        <a:pt x="299" y="170"/>
                      </a:cubicBezTo>
                      <a:cubicBezTo>
                        <a:pt x="294" y="169"/>
                        <a:pt x="289" y="167"/>
                        <a:pt x="284" y="166"/>
                      </a:cubicBezTo>
                      <a:cubicBezTo>
                        <a:pt x="283" y="166"/>
                        <a:pt x="281" y="167"/>
                        <a:pt x="281" y="168"/>
                      </a:cubicBezTo>
                      <a:cubicBezTo>
                        <a:pt x="281" y="170"/>
                        <a:pt x="282" y="171"/>
                        <a:pt x="283" y="171"/>
                      </a:cubicBezTo>
                      <a:close/>
                      <a:moveTo>
                        <a:pt x="254" y="167"/>
                      </a:moveTo>
                      <a:cubicBezTo>
                        <a:pt x="259" y="168"/>
                        <a:pt x="263" y="168"/>
                        <a:pt x="268" y="169"/>
                      </a:cubicBezTo>
                      <a:cubicBezTo>
                        <a:pt x="270" y="169"/>
                        <a:pt x="271" y="168"/>
                        <a:pt x="271" y="167"/>
                      </a:cubicBezTo>
                      <a:cubicBezTo>
                        <a:pt x="271" y="165"/>
                        <a:pt x="270" y="164"/>
                        <a:pt x="269" y="164"/>
                      </a:cubicBezTo>
                      <a:cubicBezTo>
                        <a:pt x="264" y="163"/>
                        <a:pt x="259" y="163"/>
                        <a:pt x="254" y="162"/>
                      </a:cubicBezTo>
                      <a:cubicBezTo>
                        <a:pt x="253" y="162"/>
                        <a:pt x="251" y="163"/>
                        <a:pt x="251" y="165"/>
                      </a:cubicBezTo>
                      <a:cubicBezTo>
                        <a:pt x="251" y="166"/>
                        <a:pt x="252" y="167"/>
                        <a:pt x="254" y="167"/>
                      </a:cubicBezTo>
                      <a:close/>
                      <a:moveTo>
                        <a:pt x="224" y="167"/>
                      </a:moveTo>
                      <a:cubicBezTo>
                        <a:pt x="227" y="167"/>
                        <a:pt x="230" y="167"/>
                        <a:pt x="234" y="167"/>
                      </a:cubicBezTo>
                      <a:cubicBezTo>
                        <a:pt x="235" y="167"/>
                        <a:pt x="237" y="167"/>
                        <a:pt x="239" y="167"/>
                      </a:cubicBezTo>
                      <a:cubicBezTo>
                        <a:pt x="240" y="167"/>
                        <a:pt x="241" y="166"/>
                        <a:pt x="241" y="164"/>
                      </a:cubicBezTo>
                      <a:cubicBezTo>
                        <a:pt x="241" y="163"/>
                        <a:pt x="240" y="162"/>
                        <a:pt x="239" y="162"/>
                      </a:cubicBezTo>
                      <a:cubicBezTo>
                        <a:pt x="237" y="162"/>
                        <a:pt x="235" y="162"/>
                        <a:pt x="234" y="162"/>
                      </a:cubicBezTo>
                      <a:cubicBezTo>
                        <a:pt x="230" y="162"/>
                        <a:pt x="227" y="162"/>
                        <a:pt x="224" y="162"/>
                      </a:cubicBezTo>
                      <a:cubicBezTo>
                        <a:pt x="222" y="162"/>
                        <a:pt x="221" y="163"/>
                        <a:pt x="221" y="164"/>
                      </a:cubicBezTo>
                      <a:cubicBezTo>
                        <a:pt x="221" y="166"/>
                        <a:pt x="222" y="167"/>
                        <a:pt x="224" y="167"/>
                      </a:cubicBezTo>
                      <a:close/>
                      <a:moveTo>
                        <a:pt x="195" y="170"/>
                      </a:moveTo>
                      <a:cubicBezTo>
                        <a:pt x="199" y="169"/>
                        <a:pt x="203" y="168"/>
                        <a:pt x="209" y="168"/>
                      </a:cubicBezTo>
                      <a:cubicBezTo>
                        <a:pt x="210" y="168"/>
                        <a:pt x="211" y="166"/>
                        <a:pt x="211" y="165"/>
                      </a:cubicBezTo>
                      <a:cubicBezTo>
                        <a:pt x="211" y="164"/>
                        <a:pt x="210" y="163"/>
                        <a:pt x="209" y="163"/>
                      </a:cubicBezTo>
                      <a:cubicBezTo>
                        <a:pt x="203" y="163"/>
                        <a:pt x="198" y="164"/>
                        <a:pt x="193" y="165"/>
                      </a:cubicBezTo>
                      <a:cubicBezTo>
                        <a:pt x="192" y="166"/>
                        <a:pt x="191" y="167"/>
                        <a:pt x="192" y="168"/>
                      </a:cubicBezTo>
                      <a:cubicBezTo>
                        <a:pt x="192" y="170"/>
                        <a:pt x="193" y="170"/>
                        <a:pt x="195" y="170"/>
                      </a:cubicBezTo>
                      <a:close/>
                      <a:moveTo>
                        <a:pt x="167" y="180"/>
                      </a:moveTo>
                      <a:cubicBezTo>
                        <a:pt x="171" y="178"/>
                        <a:pt x="176" y="176"/>
                        <a:pt x="181" y="174"/>
                      </a:cubicBezTo>
                      <a:cubicBezTo>
                        <a:pt x="182" y="174"/>
                        <a:pt x="182" y="173"/>
                        <a:pt x="182" y="171"/>
                      </a:cubicBezTo>
                      <a:cubicBezTo>
                        <a:pt x="182" y="170"/>
                        <a:pt x="180" y="169"/>
                        <a:pt x="179" y="170"/>
                      </a:cubicBezTo>
                      <a:cubicBezTo>
                        <a:pt x="174" y="171"/>
                        <a:pt x="169" y="173"/>
                        <a:pt x="165" y="175"/>
                      </a:cubicBezTo>
                      <a:cubicBezTo>
                        <a:pt x="163" y="176"/>
                        <a:pt x="163" y="177"/>
                        <a:pt x="164" y="179"/>
                      </a:cubicBezTo>
                      <a:cubicBezTo>
                        <a:pt x="164" y="180"/>
                        <a:pt x="166" y="181"/>
                        <a:pt x="167" y="180"/>
                      </a:cubicBezTo>
                      <a:close/>
                      <a:moveTo>
                        <a:pt x="141" y="195"/>
                      </a:moveTo>
                      <a:cubicBezTo>
                        <a:pt x="145" y="192"/>
                        <a:pt x="149" y="189"/>
                        <a:pt x="154" y="187"/>
                      </a:cubicBezTo>
                      <a:cubicBezTo>
                        <a:pt x="155" y="186"/>
                        <a:pt x="155" y="185"/>
                        <a:pt x="155" y="183"/>
                      </a:cubicBezTo>
                      <a:cubicBezTo>
                        <a:pt x="154" y="182"/>
                        <a:pt x="152" y="182"/>
                        <a:pt x="151" y="182"/>
                      </a:cubicBezTo>
                      <a:cubicBezTo>
                        <a:pt x="147" y="185"/>
                        <a:pt x="142" y="188"/>
                        <a:pt x="138" y="191"/>
                      </a:cubicBezTo>
                      <a:cubicBezTo>
                        <a:pt x="137" y="192"/>
                        <a:pt x="137" y="193"/>
                        <a:pt x="138" y="194"/>
                      </a:cubicBezTo>
                      <a:cubicBezTo>
                        <a:pt x="139" y="195"/>
                        <a:pt x="140" y="196"/>
                        <a:pt x="141" y="195"/>
                      </a:cubicBezTo>
                      <a:close/>
                      <a:moveTo>
                        <a:pt x="120" y="215"/>
                      </a:moveTo>
                      <a:cubicBezTo>
                        <a:pt x="123" y="211"/>
                        <a:pt x="126" y="207"/>
                        <a:pt x="130" y="204"/>
                      </a:cubicBezTo>
                      <a:cubicBezTo>
                        <a:pt x="131" y="203"/>
                        <a:pt x="131" y="202"/>
                        <a:pt x="130" y="201"/>
                      </a:cubicBezTo>
                      <a:cubicBezTo>
                        <a:pt x="129" y="200"/>
                        <a:pt x="128" y="199"/>
                        <a:pt x="127" y="200"/>
                      </a:cubicBezTo>
                      <a:cubicBezTo>
                        <a:pt x="123" y="204"/>
                        <a:pt x="119" y="207"/>
                        <a:pt x="116" y="211"/>
                      </a:cubicBezTo>
                      <a:cubicBezTo>
                        <a:pt x="115" y="212"/>
                        <a:pt x="115" y="214"/>
                        <a:pt x="116" y="215"/>
                      </a:cubicBezTo>
                      <a:cubicBezTo>
                        <a:pt x="117" y="216"/>
                        <a:pt x="119" y="216"/>
                        <a:pt x="120" y="215"/>
                      </a:cubicBezTo>
                      <a:close/>
                      <a:moveTo>
                        <a:pt x="103" y="239"/>
                      </a:moveTo>
                      <a:cubicBezTo>
                        <a:pt x="105" y="234"/>
                        <a:pt x="108" y="230"/>
                        <a:pt x="111" y="226"/>
                      </a:cubicBezTo>
                      <a:cubicBezTo>
                        <a:pt x="111" y="225"/>
                        <a:pt x="111" y="223"/>
                        <a:pt x="110" y="223"/>
                      </a:cubicBezTo>
                      <a:cubicBezTo>
                        <a:pt x="109" y="222"/>
                        <a:pt x="107" y="222"/>
                        <a:pt x="107" y="223"/>
                      </a:cubicBezTo>
                      <a:cubicBezTo>
                        <a:pt x="104" y="228"/>
                        <a:pt x="101" y="232"/>
                        <a:pt x="99" y="236"/>
                      </a:cubicBezTo>
                      <a:cubicBezTo>
                        <a:pt x="98" y="238"/>
                        <a:pt x="98" y="239"/>
                        <a:pt x="100" y="240"/>
                      </a:cubicBezTo>
                      <a:cubicBezTo>
                        <a:pt x="101" y="240"/>
                        <a:pt x="102" y="240"/>
                        <a:pt x="103" y="239"/>
                      </a:cubicBezTo>
                      <a:close/>
                      <a:moveTo>
                        <a:pt x="92" y="266"/>
                      </a:moveTo>
                      <a:cubicBezTo>
                        <a:pt x="94" y="261"/>
                        <a:pt x="95" y="257"/>
                        <a:pt x="97" y="252"/>
                      </a:cubicBezTo>
                      <a:cubicBezTo>
                        <a:pt x="97" y="251"/>
                        <a:pt x="97" y="249"/>
                        <a:pt x="96" y="249"/>
                      </a:cubicBezTo>
                      <a:cubicBezTo>
                        <a:pt x="94" y="248"/>
                        <a:pt x="93" y="249"/>
                        <a:pt x="92" y="250"/>
                      </a:cubicBezTo>
                      <a:cubicBezTo>
                        <a:pt x="90" y="255"/>
                        <a:pt x="89" y="260"/>
                        <a:pt x="87" y="265"/>
                      </a:cubicBezTo>
                      <a:cubicBezTo>
                        <a:pt x="87" y="266"/>
                        <a:pt x="88" y="267"/>
                        <a:pt x="89" y="268"/>
                      </a:cubicBezTo>
                      <a:cubicBezTo>
                        <a:pt x="90" y="268"/>
                        <a:pt x="92" y="267"/>
                        <a:pt x="92" y="266"/>
                      </a:cubicBezTo>
                      <a:close/>
                      <a:moveTo>
                        <a:pt x="87" y="295"/>
                      </a:moveTo>
                      <a:cubicBezTo>
                        <a:pt x="88" y="290"/>
                        <a:pt x="88" y="285"/>
                        <a:pt x="89" y="280"/>
                      </a:cubicBezTo>
                      <a:cubicBezTo>
                        <a:pt x="89" y="279"/>
                        <a:pt x="88" y="278"/>
                        <a:pt x="87" y="278"/>
                      </a:cubicBezTo>
                      <a:cubicBezTo>
                        <a:pt x="86" y="277"/>
                        <a:pt x="84" y="278"/>
                        <a:pt x="84" y="280"/>
                      </a:cubicBezTo>
                      <a:cubicBezTo>
                        <a:pt x="83" y="285"/>
                        <a:pt x="83" y="290"/>
                        <a:pt x="82" y="295"/>
                      </a:cubicBezTo>
                      <a:cubicBezTo>
                        <a:pt x="82" y="296"/>
                        <a:pt x="83" y="297"/>
                        <a:pt x="84" y="297"/>
                      </a:cubicBezTo>
                      <a:cubicBezTo>
                        <a:pt x="86" y="298"/>
                        <a:pt x="87" y="296"/>
                        <a:pt x="87" y="295"/>
                      </a:cubicBezTo>
                      <a:close/>
                      <a:moveTo>
                        <a:pt x="87" y="325"/>
                      </a:moveTo>
                      <a:cubicBezTo>
                        <a:pt x="87" y="320"/>
                        <a:pt x="87" y="315"/>
                        <a:pt x="87" y="310"/>
                      </a:cubicBezTo>
                      <a:cubicBezTo>
                        <a:pt x="87" y="309"/>
                        <a:pt x="85" y="307"/>
                        <a:pt x="84" y="307"/>
                      </a:cubicBezTo>
                      <a:cubicBezTo>
                        <a:pt x="83" y="307"/>
                        <a:pt x="82" y="309"/>
                        <a:pt x="82" y="310"/>
                      </a:cubicBezTo>
                      <a:cubicBezTo>
                        <a:pt x="82" y="315"/>
                        <a:pt x="82" y="320"/>
                        <a:pt x="82" y="325"/>
                      </a:cubicBezTo>
                      <a:cubicBezTo>
                        <a:pt x="82" y="326"/>
                        <a:pt x="84" y="327"/>
                        <a:pt x="85" y="327"/>
                      </a:cubicBezTo>
                      <a:cubicBezTo>
                        <a:pt x="86" y="327"/>
                        <a:pt x="87" y="326"/>
                        <a:pt x="87" y="325"/>
                      </a:cubicBezTo>
                      <a:close/>
                      <a:moveTo>
                        <a:pt x="92" y="354"/>
                      </a:moveTo>
                      <a:cubicBezTo>
                        <a:pt x="91" y="349"/>
                        <a:pt x="90" y="344"/>
                        <a:pt x="89" y="339"/>
                      </a:cubicBezTo>
                      <a:cubicBezTo>
                        <a:pt x="89" y="338"/>
                        <a:pt x="88" y="337"/>
                        <a:pt x="86" y="337"/>
                      </a:cubicBezTo>
                      <a:cubicBezTo>
                        <a:pt x="85" y="338"/>
                        <a:pt x="84" y="339"/>
                        <a:pt x="84" y="340"/>
                      </a:cubicBezTo>
                      <a:cubicBezTo>
                        <a:pt x="85" y="345"/>
                        <a:pt x="86" y="350"/>
                        <a:pt x="87" y="355"/>
                      </a:cubicBezTo>
                      <a:cubicBezTo>
                        <a:pt x="88" y="356"/>
                        <a:pt x="89" y="357"/>
                        <a:pt x="90" y="357"/>
                      </a:cubicBezTo>
                      <a:cubicBezTo>
                        <a:pt x="92" y="357"/>
                        <a:pt x="92" y="355"/>
                        <a:pt x="92" y="354"/>
                      </a:cubicBezTo>
                      <a:close/>
                      <a:moveTo>
                        <a:pt x="101" y="382"/>
                      </a:moveTo>
                      <a:cubicBezTo>
                        <a:pt x="99" y="377"/>
                        <a:pt x="98" y="373"/>
                        <a:pt x="96" y="368"/>
                      </a:cubicBezTo>
                      <a:cubicBezTo>
                        <a:pt x="96" y="367"/>
                        <a:pt x="94" y="366"/>
                        <a:pt x="93" y="367"/>
                      </a:cubicBezTo>
                      <a:cubicBezTo>
                        <a:pt x="92" y="367"/>
                        <a:pt x="91" y="368"/>
                        <a:pt x="91" y="370"/>
                      </a:cubicBezTo>
                      <a:cubicBezTo>
                        <a:pt x="93" y="374"/>
                        <a:pt x="95" y="379"/>
                        <a:pt x="96" y="384"/>
                      </a:cubicBezTo>
                      <a:cubicBezTo>
                        <a:pt x="97" y="385"/>
                        <a:pt x="98" y="386"/>
                        <a:pt x="100" y="385"/>
                      </a:cubicBezTo>
                      <a:cubicBezTo>
                        <a:pt x="101" y="385"/>
                        <a:pt x="102" y="383"/>
                        <a:pt x="101" y="382"/>
                      </a:cubicBezTo>
                      <a:close/>
                      <a:moveTo>
                        <a:pt x="114" y="409"/>
                      </a:moveTo>
                      <a:cubicBezTo>
                        <a:pt x="111" y="405"/>
                        <a:pt x="109" y="400"/>
                        <a:pt x="107" y="396"/>
                      </a:cubicBezTo>
                      <a:cubicBezTo>
                        <a:pt x="106" y="395"/>
                        <a:pt x="105" y="394"/>
                        <a:pt x="104" y="395"/>
                      </a:cubicBezTo>
                      <a:cubicBezTo>
                        <a:pt x="102" y="395"/>
                        <a:pt x="102" y="397"/>
                        <a:pt x="102" y="398"/>
                      </a:cubicBezTo>
                      <a:cubicBezTo>
                        <a:pt x="104" y="402"/>
                        <a:pt x="107" y="407"/>
                        <a:pt x="109" y="411"/>
                      </a:cubicBezTo>
                      <a:cubicBezTo>
                        <a:pt x="110" y="413"/>
                        <a:pt x="111" y="413"/>
                        <a:pt x="113" y="412"/>
                      </a:cubicBezTo>
                      <a:cubicBezTo>
                        <a:pt x="114" y="412"/>
                        <a:pt x="114" y="410"/>
                        <a:pt x="114" y="409"/>
                      </a:cubicBezTo>
                      <a:close/>
                      <a:moveTo>
                        <a:pt x="110" y="432"/>
                      </a:moveTo>
                      <a:cubicBezTo>
                        <a:pt x="114" y="430"/>
                        <a:pt x="117" y="429"/>
                        <a:pt x="121" y="428"/>
                      </a:cubicBezTo>
                      <a:cubicBezTo>
                        <a:pt x="122" y="428"/>
                        <a:pt x="123" y="427"/>
                        <a:pt x="123" y="426"/>
                      </a:cubicBezTo>
                      <a:cubicBezTo>
                        <a:pt x="123" y="426"/>
                        <a:pt x="123" y="425"/>
                        <a:pt x="123" y="424"/>
                      </a:cubicBezTo>
                      <a:cubicBezTo>
                        <a:pt x="122" y="423"/>
                        <a:pt x="122" y="423"/>
                        <a:pt x="121" y="422"/>
                      </a:cubicBezTo>
                      <a:cubicBezTo>
                        <a:pt x="120" y="421"/>
                        <a:pt x="119" y="420"/>
                        <a:pt x="118" y="421"/>
                      </a:cubicBezTo>
                      <a:cubicBezTo>
                        <a:pt x="117" y="422"/>
                        <a:pt x="116" y="423"/>
                        <a:pt x="117" y="424"/>
                      </a:cubicBezTo>
                      <a:cubicBezTo>
                        <a:pt x="117" y="425"/>
                        <a:pt x="118" y="426"/>
                        <a:pt x="118" y="427"/>
                      </a:cubicBezTo>
                      <a:cubicBezTo>
                        <a:pt x="120" y="425"/>
                        <a:pt x="120" y="425"/>
                        <a:pt x="120" y="425"/>
                      </a:cubicBezTo>
                      <a:cubicBezTo>
                        <a:pt x="120" y="423"/>
                        <a:pt x="120" y="423"/>
                        <a:pt x="120" y="423"/>
                      </a:cubicBezTo>
                      <a:cubicBezTo>
                        <a:pt x="116" y="424"/>
                        <a:pt x="112" y="426"/>
                        <a:pt x="108" y="427"/>
                      </a:cubicBezTo>
                      <a:cubicBezTo>
                        <a:pt x="107" y="428"/>
                        <a:pt x="106" y="429"/>
                        <a:pt x="107" y="430"/>
                      </a:cubicBezTo>
                      <a:cubicBezTo>
                        <a:pt x="107" y="432"/>
                        <a:pt x="109" y="432"/>
                        <a:pt x="110" y="432"/>
                      </a:cubicBezTo>
                      <a:close/>
                      <a:moveTo>
                        <a:pt x="84" y="445"/>
                      </a:moveTo>
                      <a:cubicBezTo>
                        <a:pt x="88" y="443"/>
                        <a:pt x="92" y="440"/>
                        <a:pt x="96" y="438"/>
                      </a:cubicBezTo>
                      <a:cubicBezTo>
                        <a:pt x="98" y="437"/>
                        <a:pt x="98" y="436"/>
                        <a:pt x="97" y="434"/>
                      </a:cubicBezTo>
                      <a:cubicBezTo>
                        <a:pt x="97" y="433"/>
                        <a:pt x="95" y="433"/>
                        <a:pt x="94" y="433"/>
                      </a:cubicBezTo>
                      <a:cubicBezTo>
                        <a:pt x="90" y="436"/>
                        <a:pt x="85" y="438"/>
                        <a:pt x="81" y="441"/>
                      </a:cubicBezTo>
                      <a:cubicBezTo>
                        <a:pt x="80" y="442"/>
                        <a:pt x="79" y="443"/>
                        <a:pt x="80" y="445"/>
                      </a:cubicBezTo>
                      <a:cubicBezTo>
                        <a:pt x="81" y="446"/>
                        <a:pt x="83" y="446"/>
                        <a:pt x="84" y="445"/>
                      </a:cubicBezTo>
                      <a:close/>
                      <a:moveTo>
                        <a:pt x="61" y="464"/>
                      </a:moveTo>
                      <a:cubicBezTo>
                        <a:pt x="64" y="460"/>
                        <a:pt x="68" y="457"/>
                        <a:pt x="72" y="454"/>
                      </a:cubicBezTo>
                      <a:cubicBezTo>
                        <a:pt x="73" y="453"/>
                        <a:pt x="73" y="452"/>
                        <a:pt x="72" y="450"/>
                      </a:cubicBezTo>
                      <a:cubicBezTo>
                        <a:pt x="71" y="449"/>
                        <a:pt x="70" y="449"/>
                        <a:pt x="69" y="450"/>
                      </a:cubicBezTo>
                      <a:cubicBezTo>
                        <a:pt x="65" y="453"/>
                        <a:pt x="61" y="457"/>
                        <a:pt x="57" y="460"/>
                      </a:cubicBezTo>
                      <a:cubicBezTo>
                        <a:pt x="56" y="461"/>
                        <a:pt x="56" y="463"/>
                        <a:pt x="57" y="464"/>
                      </a:cubicBezTo>
                      <a:cubicBezTo>
                        <a:pt x="58" y="465"/>
                        <a:pt x="60" y="465"/>
                        <a:pt x="61" y="464"/>
                      </a:cubicBezTo>
                      <a:close/>
                      <a:moveTo>
                        <a:pt x="41" y="486"/>
                      </a:moveTo>
                      <a:cubicBezTo>
                        <a:pt x="44" y="482"/>
                        <a:pt x="47" y="478"/>
                        <a:pt x="50" y="474"/>
                      </a:cubicBezTo>
                      <a:cubicBezTo>
                        <a:pt x="51" y="473"/>
                        <a:pt x="51" y="472"/>
                        <a:pt x="50" y="471"/>
                      </a:cubicBezTo>
                      <a:cubicBezTo>
                        <a:pt x="49" y="470"/>
                        <a:pt x="48" y="470"/>
                        <a:pt x="47" y="471"/>
                      </a:cubicBezTo>
                      <a:cubicBezTo>
                        <a:pt x="43" y="475"/>
                        <a:pt x="40" y="479"/>
                        <a:pt x="37" y="483"/>
                      </a:cubicBezTo>
                      <a:cubicBezTo>
                        <a:pt x="36" y="484"/>
                        <a:pt x="36" y="486"/>
                        <a:pt x="38" y="486"/>
                      </a:cubicBezTo>
                      <a:cubicBezTo>
                        <a:pt x="39" y="487"/>
                        <a:pt x="40" y="487"/>
                        <a:pt x="41" y="486"/>
                      </a:cubicBezTo>
                      <a:close/>
                      <a:moveTo>
                        <a:pt x="25" y="511"/>
                      </a:moveTo>
                      <a:cubicBezTo>
                        <a:pt x="28" y="507"/>
                        <a:pt x="30" y="502"/>
                        <a:pt x="33" y="498"/>
                      </a:cubicBezTo>
                      <a:cubicBezTo>
                        <a:pt x="33" y="497"/>
                        <a:pt x="33" y="495"/>
                        <a:pt x="32" y="495"/>
                      </a:cubicBezTo>
                      <a:cubicBezTo>
                        <a:pt x="31" y="494"/>
                        <a:pt x="29" y="494"/>
                        <a:pt x="28" y="495"/>
                      </a:cubicBezTo>
                      <a:cubicBezTo>
                        <a:pt x="26" y="500"/>
                        <a:pt x="23" y="504"/>
                        <a:pt x="21" y="509"/>
                      </a:cubicBezTo>
                      <a:cubicBezTo>
                        <a:pt x="20" y="510"/>
                        <a:pt x="21" y="511"/>
                        <a:pt x="22" y="512"/>
                      </a:cubicBezTo>
                      <a:cubicBezTo>
                        <a:pt x="23" y="513"/>
                        <a:pt x="25" y="512"/>
                        <a:pt x="25" y="511"/>
                      </a:cubicBezTo>
                      <a:close/>
                      <a:moveTo>
                        <a:pt x="14" y="538"/>
                      </a:moveTo>
                      <a:cubicBezTo>
                        <a:pt x="15" y="533"/>
                        <a:pt x="17" y="529"/>
                        <a:pt x="19" y="524"/>
                      </a:cubicBezTo>
                      <a:cubicBezTo>
                        <a:pt x="19" y="523"/>
                        <a:pt x="19" y="522"/>
                        <a:pt x="18" y="521"/>
                      </a:cubicBezTo>
                      <a:cubicBezTo>
                        <a:pt x="16" y="520"/>
                        <a:pt x="15" y="521"/>
                        <a:pt x="14" y="522"/>
                      </a:cubicBezTo>
                      <a:cubicBezTo>
                        <a:pt x="12" y="527"/>
                        <a:pt x="10" y="532"/>
                        <a:pt x="9" y="536"/>
                      </a:cubicBezTo>
                      <a:cubicBezTo>
                        <a:pt x="8" y="538"/>
                        <a:pt x="9" y="539"/>
                        <a:pt x="10" y="540"/>
                      </a:cubicBezTo>
                      <a:cubicBezTo>
                        <a:pt x="12" y="540"/>
                        <a:pt x="13" y="539"/>
                        <a:pt x="14" y="538"/>
                      </a:cubicBezTo>
                      <a:close/>
                      <a:moveTo>
                        <a:pt x="7" y="567"/>
                      </a:moveTo>
                      <a:cubicBezTo>
                        <a:pt x="7" y="562"/>
                        <a:pt x="8" y="557"/>
                        <a:pt x="9" y="552"/>
                      </a:cubicBezTo>
                      <a:cubicBezTo>
                        <a:pt x="10" y="551"/>
                        <a:pt x="9" y="550"/>
                        <a:pt x="8" y="549"/>
                      </a:cubicBezTo>
                      <a:cubicBezTo>
                        <a:pt x="6" y="549"/>
                        <a:pt x="5" y="550"/>
                        <a:pt x="5" y="551"/>
                      </a:cubicBezTo>
                      <a:cubicBezTo>
                        <a:pt x="3" y="556"/>
                        <a:pt x="2" y="561"/>
                        <a:pt x="2" y="566"/>
                      </a:cubicBezTo>
                      <a:cubicBezTo>
                        <a:pt x="1" y="567"/>
                        <a:pt x="2" y="569"/>
                        <a:pt x="4" y="569"/>
                      </a:cubicBezTo>
                      <a:cubicBezTo>
                        <a:pt x="5" y="569"/>
                        <a:pt x="6" y="568"/>
                        <a:pt x="7" y="567"/>
                      </a:cubicBezTo>
                      <a:close/>
                      <a:moveTo>
                        <a:pt x="5" y="596"/>
                      </a:moveTo>
                      <a:cubicBezTo>
                        <a:pt x="5" y="594"/>
                        <a:pt x="5" y="592"/>
                        <a:pt x="5" y="590"/>
                      </a:cubicBezTo>
                      <a:cubicBezTo>
                        <a:pt x="5" y="587"/>
                        <a:pt x="5" y="584"/>
                        <a:pt x="5" y="581"/>
                      </a:cubicBezTo>
                      <a:cubicBezTo>
                        <a:pt x="5" y="580"/>
                        <a:pt x="4" y="579"/>
                        <a:pt x="3" y="579"/>
                      </a:cubicBezTo>
                      <a:cubicBezTo>
                        <a:pt x="1" y="579"/>
                        <a:pt x="0" y="580"/>
                        <a:pt x="0" y="581"/>
                      </a:cubicBezTo>
                      <a:cubicBezTo>
                        <a:pt x="0" y="584"/>
                        <a:pt x="0" y="587"/>
                        <a:pt x="0" y="590"/>
                      </a:cubicBezTo>
                      <a:cubicBezTo>
                        <a:pt x="0" y="592"/>
                        <a:pt x="0" y="594"/>
                        <a:pt x="0" y="596"/>
                      </a:cubicBezTo>
                      <a:cubicBezTo>
                        <a:pt x="0" y="598"/>
                        <a:pt x="1" y="599"/>
                        <a:pt x="2" y="599"/>
                      </a:cubicBezTo>
                      <a:cubicBezTo>
                        <a:pt x="4" y="599"/>
                        <a:pt x="5" y="598"/>
                        <a:pt x="5" y="596"/>
                      </a:cubicBezTo>
                      <a:close/>
                      <a:moveTo>
                        <a:pt x="10" y="625"/>
                      </a:moveTo>
                      <a:cubicBezTo>
                        <a:pt x="8" y="620"/>
                        <a:pt x="7" y="616"/>
                        <a:pt x="6" y="611"/>
                      </a:cubicBezTo>
                      <a:cubicBezTo>
                        <a:pt x="6" y="609"/>
                        <a:pt x="5" y="608"/>
                        <a:pt x="3" y="609"/>
                      </a:cubicBezTo>
                      <a:cubicBezTo>
                        <a:pt x="2" y="609"/>
                        <a:pt x="1" y="610"/>
                        <a:pt x="1" y="612"/>
                      </a:cubicBezTo>
                      <a:cubicBezTo>
                        <a:pt x="2" y="617"/>
                        <a:pt x="3" y="622"/>
                        <a:pt x="5" y="627"/>
                      </a:cubicBezTo>
                      <a:cubicBezTo>
                        <a:pt x="5" y="628"/>
                        <a:pt x="6" y="629"/>
                        <a:pt x="8" y="628"/>
                      </a:cubicBezTo>
                      <a:cubicBezTo>
                        <a:pt x="9" y="628"/>
                        <a:pt x="10" y="626"/>
                        <a:pt x="10" y="625"/>
                      </a:cubicBezTo>
                      <a:close/>
                      <a:moveTo>
                        <a:pt x="20" y="653"/>
                      </a:moveTo>
                      <a:cubicBezTo>
                        <a:pt x="18" y="648"/>
                        <a:pt x="16" y="644"/>
                        <a:pt x="14" y="639"/>
                      </a:cubicBezTo>
                      <a:cubicBezTo>
                        <a:pt x="14" y="638"/>
                        <a:pt x="12" y="637"/>
                        <a:pt x="11" y="638"/>
                      </a:cubicBezTo>
                      <a:cubicBezTo>
                        <a:pt x="10" y="638"/>
                        <a:pt x="9" y="640"/>
                        <a:pt x="10" y="641"/>
                      </a:cubicBezTo>
                      <a:cubicBezTo>
                        <a:pt x="12" y="646"/>
                        <a:pt x="14" y="650"/>
                        <a:pt x="16" y="655"/>
                      </a:cubicBezTo>
                      <a:cubicBezTo>
                        <a:pt x="16" y="656"/>
                        <a:pt x="18" y="657"/>
                        <a:pt x="19" y="656"/>
                      </a:cubicBezTo>
                      <a:cubicBezTo>
                        <a:pt x="20" y="655"/>
                        <a:pt x="21" y="654"/>
                        <a:pt x="20" y="653"/>
                      </a:cubicBezTo>
                      <a:close/>
                      <a:moveTo>
                        <a:pt x="36" y="678"/>
                      </a:moveTo>
                      <a:cubicBezTo>
                        <a:pt x="33" y="674"/>
                        <a:pt x="30" y="670"/>
                        <a:pt x="27" y="666"/>
                      </a:cubicBezTo>
                      <a:cubicBezTo>
                        <a:pt x="27" y="664"/>
                        <a:pt x="25" y="664"/>
                        <a:pt x="24" y="665"/>
                      </a:cubicBezTo>
                      <a:cubicBezTo>
                        <a:pt x="23" y="665"/>
                        <a:pt x="22" y="667"/>
                        <a:pt x="23" y="668"/>
                      </a:cubicBezTo>
                      <a:cubicBezTo>
                        <a:pt x="26" y="673"/>
                        <a:pt x="29" y="677"/>
                        <a:pt x="32" y="681"/>
                      </a:cubicBezTo>
                      <a:cubicBezTo>
                        <a:pt x="32" y="682"/>
                        <a:pt x="34" y="682"/>
                        <a:pt x="35" y="681"/>
                      </a:cubicBezTo>
                      <a:cubicBezTo>
                        <a:pt x="36" y="681"/>
                        <a:pt x="36" y="679"/>
                        <a:pt x="36" y="678"/>
                      </a:cubicBezTo>
                      <a:close/>
                      <a:moveTo>
                        <a:pt x="55" y="700"/>
                      </a:moveTo>
                      <a:cubicBezTo>
                        <a:pt x="51" y="697"/>
                        <a:pt x="48" y="693"/>
                        <a:pt x="45" y="689"/>
                      </a:cubicBezTo>
                      <a:cubicBezTo>
                        <a:pt x="44" y="688"/>
                        <a:pt x="42" y="688"/>
                        <a:pt x="41" y="689"/>
                      </a:cubicBezTo>
                      <a:cubicBezTo>
                        <a:pt x="40" y="690"/>
                        <a:pt x="40" y="692"/>
                        <a:pt x="41" y="693"/>
                      </a:cubicBezTo>
                      <a:cubicBezTo>
                        <a:pt x="44" y="697"/>
                        <a:pt x="48" y="700"/>
                        <a:pt x="52" y="704"/>
                      </a:cubicBezTo>
                      <a:cubicBezTo>
                        <a:pt x="53" y="705"/>
                        <a:pt x="54" y="705"/>
                        <a:pt x="55" y="704"/>
                      </a:cubicBezTo>
                      <a:cubicBezTo>
                        <a:pt x="56" y="703"/>
                        <a:pt x="56" y="701"/>
                        <a:pt x="55" y="700"/>
                      </a:cubicBezTo>
                      <a:close/>
                      <a:moveTo>
                        <a:pt x="78" y="718"/>
                      </a:moveTo>
                      <a:cubicBezTo>
                        <a:pt x="74" y="716"/>
                        <a:pt x="70" y="713"/>
                        <a:pt x="66" y="710"/>
                      </a:cubicBezTo>
                      <a:cubicBezTo>
                        <a:pt x="65" y="709"/>
                        <a:pt x="63" y="709"/>
                        <a:pt x="63" y="710"/>
                      </a:cubicBezTo>
                      <a:cubicBezTo>
                        <a:pt x="62" y="711"/>
                        <a:pt x="62" y="713"/>
                        <a:pt x="63" y="714"/>
                      </a:cubicBezTo>
                      <a:cubicBezTo>
                        <a:pt x="67" y="717"/>
                        <a:pt x="71" y="720"/>
                        <a:pt x="75" y="723"/>
                      </a:cubicBezTo>
                      <a:cubicBezTo>
                        <a:pt x="76" y="723"/>
                        <a:pt x="78" y="723"/>
                        <a:pt x="79" y="722"/>
                      </a:cubicBezTo>
                      <a:cubicBezTo>
                        <a:pt x="80" y="721"/>
                        <a:pt x="79" y="719"/>
                        <a:pt x="78" y="718"/>
                      </a:cubicBezTo>
                      <a:close/>
                      <a:moveTo>
                        <a:pt x="104" y="733"/>
                      </a:moveTo>
                      <a:cubicBezTo>
                        <a:pt x="99" y="731"/>
                        <a:pt x="95" y="729"/>
                        <a:pt x="91" y="726"/>
                      </a:cubicBezTo>
                      <a:cubicBezTo>
                        <a:pt x="89" y="726"/>
                        <a:pt x="88" y="726"/>
                        <a:pt x="87" y="727"/>
                      </a:cubicBezTo>
                      <a:cubicBezTo>
                        <a:pt x="87" y="728"/>
                        <a:pt x="87" y="730"/>
                        <a:pt x="88" y="731"/>
                      </a:cubicBezTo>
                      <a:cubicBezTo>
                        <a:pt x="93" y="733"/>
                        <a:pt x="97" y="735"/>
                        <a:pt x="102" y="737"/>
                      </a:cubicBezTo>
                      <a:cubicBezTo>
                        <a:pt x="103" y="738"/>
                        <a:pt x="105" y="737"/>
                        <a:pt x="105" y="736"/>
                      </a:cubicBezTo>
                      <a:cubicBezTo>
                        <a:pt x="106" y="735"/>
                        <a:pt x="105" y="733"/>
                        <a:pt x="104" y="733"/>
                      </a:cubicBezTo>
                      <a:close/>
                      <a:moveTo>
                        <a:pt x="132" y="743"/>
                      </a:moveTo>
                      <a:cubicBezTo>
                        <a:pt x="127" y="742"/>
                        <a:pt x="122" y="740"/>
                        <a:pt x="118" y="738"/>
                      </a:cubicBezTo>
                      <a:cubicBezTo>
                        <a:pt x="116" y="738"/>
                        <a:pt x="115" y="739"/>
                        <a:pt x="114" y="740"/>
                      </a:cubicBezTo>
                      <a:cubicBezTo>
                        <a:pt x="114" y="741"/>
                        <a:pt x="115" y="743"/>
                        <a:pt x="116" y="743"/>
                      </a:cubicBezTo>
                      <a:cubicBezTo>
                        <a:pt x="121" y="745"/>
                        <a:pt x="125" y="746"/>
                        <a:pt x="130" y="748"/>
                      </a:cubicBezTo>
                      <a:cubicBezTo>
                        <a:pt x="132" y="748"/>
                        <a:pt x="133" y="747"/>
                        <a:pt x="133" y="746"/>
                      </a:cubicBezTo>
                      <a:cubicBezTo>
                        <a:pt x="134" y="745"/>
                        <a:pt x="133" y="743"/>
                        <a:pt x="132" y="743"/>
                      </a:cubicBezTo>
                      <a:close/>
                      <a:moveTo>
                        <a:pt x="161" y="749"/>
                      </a:moveTo>
                      <a:cubicBezTo>
                        <a:pt x="156" y="748"/>
                        <a:pt x="151" y="748"/>
                        <a:pt x="146" y="747"/>
                      </a:cubicBezTo>
                      <a:cubicBezTo>
                        <a:pt x="145" y="746"/>
                        <a:pt x="143" y="747"/>
                        <a:pt x="143" y="748"/>
                      </a:cubicBezTo>
                      <a:cubicBezTo>
                        <a:pt x="143" y="750"/>
                        <a:pt x="144" y="751"/>
                        <a:pt x="145" y="751"/>
                      </a:cubicBezTo>
                      <a:cubicBezTo>
                        <a:pt x="150" y="752"/>
                        <a:pt x="155" y="753"/>
                        <a:pt x="160" y="754"/>
                      </a:cubicBezTo>
                      <a:cubicBezTo>
                        <a:pt x="161" y="754"/>
                        <a:pt x="163" y="753"/>
                        <a:pt x="163" y="752"/>
                      </a:cubicBezTo>
                      <a:cubicBezTo>
                        <a:pt x="163" y="750"/>
                        <a:pt x="162" y="749"/>
                        <a:pt x="161" y="749"/>
                      </a:cubicBezTo>
                      <a:close/>
                      <a:moveTo>
                        <a:pt x="190" y="751"/>
                      </a:moveTo>
                      <a:cubicBezTo>
                        <a:pt x="185" y="751"/>
                        <a:pt x="180" y="751"/>
                        <a:pt x="175" y="751"/>
                      </a:cubicBezTo>
                      <a:cubicBezTo>
                        <a:pt x="174" y="750"/>
                        <a:pt x="173" y="751"/>
                        <a:pt x="173" y="753"/>
                      </a:cubicBezTo>
                      <a:cubicBezTo>
                        <a:pt x="173" y="754"/>
                        <a:pt x="174" y="755"/>
                        <a:pt x="175" y="756"/>
                      </a:cubicBezTo>
                      <a:cubicBezTo>
                        <a:pt x="180" y="756"/>
                        <a:pt x="185" y="756"/>
                        <a:pt x="190" y="756"/>
                      </a:cubicBezTo>
                      <a:cubicBezTo>
                        <a:pt x="192" y="756"/>
                        <a:pt x="193" y="755"/>
                        <a:pt x="193" y="754"/>
                      </a:cubicBezTo>
                      <a:cubicBezTo>
                        <a:pt x="193" y="752"/>
                        <a:pt x="192" y="751"/>
                        <a:pt x="190" y="751"/>
                      </a:cubicBezTo>
                      <a:close/>
                      <a:moveTo>
                        <a:pt x="220" y="749"/>
                      </a:moveTo>
                      <a:cubicBezTo>
                        <a:pt x="215" y="750"/>
                        <a:pt x="210" y="750"/>
                        <a:pt x="205" y="751"/>
                      </a:cubicBezTo>
                      <a:cubicBezTo>
                        <a:pt x="204" y="751"/>
                        <a:pt x="203" y="752"/>
                        <a:pt x="203" y="753"/>
                      </a:cubicBezTo>
                      <a:cubicBezTo>
                        <a:pt x="203" y="755"/>
                        <a:pt x="204" y="756"/>
                        <a:pt x="205" y="756"/>
                      </a:cubicBezTo>
                      <a:cubicBezTo>
                        <a:pt x="210" y="755"/>
                        <a:pt x="215" y="755"/>
                        <a:pt x="221" y="754"/>
                      </a:cubicBezTo>
                      <a:cubicBezTo>
                        <a:pt x="222" y="754"/>
                        <a:pt x="223" y="753"/>
                        <a:pt x="223" y="751"/>
                      </a:cubicBezTo>
                      <a:cubicBezTo>
                        <a:pt x="223" y="750"/>
                        <a:pt x="221" y="749"/>
                        <a:pt x="220" y="749"/>
                      </a:cubicBezTo>
                      <a:close/>
                      <a:moveTo>
                        <a:pt x="249" y="744"/>
                      </a:moveTo>
                      <a:cubicBezTo>
                        <a:pt x="244" y="745"/>
                        <a:pt x="239" y="746"/>
                        <a:pt x="235" y="747"/>
                      </a:cubicBezTo>
                      <a:cubicBezTo>
                        <a:pt x="233" y="747"/>
                        <a:pt x="232" y="749"/>
                        <a:pt x="233" y="750"/>
                      </a:cubicBezTo>
                      <a:cubicBezTo>
                        <a:pt x="233" y="751"/>
                        <a:pt x="234" y="752"/>
                        <a:pt x="235" y="752"/>
                      </a:cubicBezTo>
                      <a:cubicBezTo>
                        <a:pt x="240" y="751"/>
                        <a:pt x="245" y="750"/>
                        <a:pt x="250" y="749"/>
                      </a:cubicBezTo>
                      <a:cubicBezTo>
                        <a:pt x="252" y="748"/>
                        <a:pt x="252" y="747"/>
                        <a:pt x="252" y="745"/>
                      </a:cubicBezTo>
                      <a:cubicBezTo>
                        <a:pt x="252" y="744"/>
                        <a:pt x="250" y="743"/>
                        <a:pt x="249" y="744"/>
                      </a:cubicBezTo>
                      <a:close/>
                      <a:moveTo>
                        <a:pt x="245" y="767"/>
                      </a:moveTo>
                      <a:cubicBezTo>
                        <a:pt x="246" y="763"/>
                        <a:pt x="248" y="758"/>
                        <a:pt x="251" y="754"/>
                      </a:cubicBezTo>
                      <a:cubicBezTo>
                        <a:pt x="252" y="753"/>
                        <a:pt x="251" y="751"/>
                        <a:pt x="250" y="751"/>
                      </a:cubicBezTo>
                      <a:cubicBezTo>
                        <a:pt x="249" y="750"/>
                        <a:pt x="247" y="750"/>
                        <a:pt x="247" y="751"/>
                      </a:cubicBezTo>
                      <a:cubicBezTo>
                        <a:pt x="244" y="756"/>
                        <a:pt x="242" y="761"/>
                        <a:pt x="240" y="766"/>
                      </a:cubicBezTo>
                      <a:cubicBezTo>
                        <a:pt x="240" y="767"/>
                        <a:pt x="241" y="768"/>
                        <a:pt x="242" y="769"/>
                      </a:cubicBezTo>
                      <a:cubicBezTo>
                        <a:pt x="243" y="769"/>
                        <a:pt x="245" y="768"/>
                        <a:pt x="245" y="767"/>
                      </a:cubicBezTo>
                      <a:close/>
                      <a:moveTo>
                        <a:pt x="244" y="796"/>
                      </a:moveTo>
                      <a:cubicBezTo>
                        <a:pt x="243" y="791"/>
                        <a:pt x="243" y="787"/>
                        <a:pt x="243" y="783"/>
                      </a:cubicBezTo>
                      <a:cubicBezTo>
                        <a:pt x="243" y="782"/>
                        <a:pt x="243" y="782"/>
                        <a:pt x="243" y="781"/>
                      </a:cubicBezTo>
                      <a:cubicBezTo>
                        <a:pt x="243" y="780"/>
                        <a:pt x="242" y="779"/>
                        <a:pt x="241" y="779"/>
                      </a:cubicBezTo>
                      <a:cubicBezTo>
                        <a:pt x="239" y="779"/>
                        <a:pt x="238" y="780"/>
                        <a:pt x="238" y="781"/>
                      </a:cubicBezTo>
                      <a:cubicBezTo>
                        <a:pt x="238" y="782"/>
                        <a:pt x="238" y="782"/>
                        <a:pt x="238" y="783"/>
                      </a:cubicBezTo>
                      <a:cubicBezTo>
                        <a:pt x="238" y="787"/>
                        <a:pt x="238" y="792"/>
                        <a:pt x="239" y="797"/>
                      </a:cubicBezTo>
                      <a:cubicBezTo>
                        <a:pt x="239" y="798"/>
                        <a:pt x="241" y="799"/>
                        <a:pt x="242" y="799"/>
                      </a:cubicBezTo>
                      <a:cubicBezTo>
                        <a:pt x="243" y="798"/>
                        <a:pt x="244" y="797"/>
                        <a:pt x="244" y="796"/>
                      </a:cubicBezTo>
                      <a:close/>
                      <a:moveTo>
                        <a:pt x="253" y="824"/>
                      </a:moveTo>
                      <a:cubicBezTo>
                        <a:pt x="251" y="819"/>
                        <a:pt x="249" y="814"/>
                        <a:pt x="248" y="810"/>
                      </a:cubicBezTo>
                      <a:cubicBezTo>
                        <a:pt x="247" y="809"/>
                        <a:pt x="246" y="808"/>
                        <a:pt x="245" y="808"/>
                      </a:cubicBezTo>
                      <a:cubicBezTo>
                        <a:pt x="243" y="809"/>
                        <a:pt x="243" y="810"/>
                        <a:pt x="243" y="811"/>
                      </a:cubicBezTo>
                      <a:cubicBezTo>
                        <a:pt x="245" y="816"/>
                        <a:pt x="247" y="821"/>
                        <a:pt x="249" y="826"/>
                      </a:cubicBezTo>
                      <a:cubicBezTo>
                        <a:pt x="249" y="827"/>
                        <a:pt x="251" y="827"/>
                        <a:pt x="252" y="827"/>
                      </a:cubicBezTo>
                      <a:cubicBezTo>
                        <a:pt x="253" y="826"/>
                        <a:pt x="254" y="825"/>
                        <a:pt x="253" y="824"/>
                      </a:cubicBezTo>
                      <a:close/>
                      <a:moveTo>
                        <a:pt x="268" y="849"/>
                      </a:moveTo>
                      <a:cubicBezTo>
                        <a:pt x="265" y="845"/>
                        <a:pt x="263" y="841"/>
                        <a:pt x="260" y="837"/>
                      </a:cubicBezTo>
                      <a:cubicBezTo>
                        <a:pt x="259" y="835"/>
                        <a:pt x="258" y="835"/>
                        <a:pt x="257" y="836"/>
                      </a:cubicBezTo>
                      <a:cubicBezTo>
                        <a:pt x="256" y="836"/>
                        <a:pt x="255" y="838"/>
                        <a:pt x="256" y="839"/>
                      </a:cubicBezTo>
                      <a:cubicBezTo>
                        <a:pt x="258" y="844"/>
                        <a:pt x="261" y="848"/>
                        <a:pt x="264" y="852"/>
                      </a:cubicBezTo>
                      <a:cubicBezTo>
                        <a:pt x="265" y="853"/>
                        <a:pt x="266" y="853"/>
                        <a:pt x="267" y="853"/>
                      </a:cubicBezTo>
                      <a:cubicBezTo>
                        <a:pt x="269" y="852"/>
                        <a:pt x="269" y="850"/>
                        <a:pt x="268" y="849"/>
                      </a:cubicBezTo>
                      <a:close/>
                      <a:moveTo>
                        <a:pt x="286" y="873"/>
                      </a:moveTo>
                      <a:cubicBezTo>
                        <a:pt x="283" y="869"/>
                        <a:pt x="280" y="865"/>
                        <a:pt x="277" y="861"/>
                      </a:cubicBezTo>
                      <a:cubicBezTo>
                        <a:pt x="276" y="860"/>
                        <a:pt x="274" y="860"/>
                        <a:pt x="273" y="861"/>
                      </a:cubicBezTo>
                      <a:cubicBezTo>
                        <a:pt x="272" y="862"/>
                        <a:pt x="272" y="863"/>
                        <a:pt x="273" y="864"/>
                      </a:cubicBezTo>
                      <a:cubicBezTo>
                        <a:pt x="276" y="868"/>
                        <a:pt x="279" y="872"/>
                        <a:pt x="282" y="876"/>
                      </a:cubicBezTo>
                      <a:cubicBezTo>
                        <a:pt x="283" y="877"/>
                        <a:pt x="285" y="877"/>
                        <a:pt x="286" y="876"/>
                      </a:cubicBezTo>
                      <a:cubicBezTo>
                        <a:pt x="287" y="875"/>
                        <a:pt x="287" y="874"/>
                        <a:pt x="286" y="873"/>
                      </a:cubicBezTo>
                      <a:close/>
                      <a:moveTo>
                        <a:pt x="307" y="894"/>
                      </a:moveTo>
                      <a:cubicBezTo>
                        <a:pt x="303" y="891"/>
                        <a:pt x="300" y="887"/>
                        <a:pt x="296" y="884"/>
                      </a:cubicBezTo>
                      <a:cubicBezTo>
                        <a:pt x="295" y="883"/>
                        <a:pt x="294" y="883"/>
                        <a:pt x="293" y="884"/>
                      </a:cubicBezTo>
                      <a:cubicBezTo>
                        <a:pt x="292" y="885"/>
                        <a:pt x="292" y="886"/>
                        <a:pt x="293" y="887"/>
                      </a:cubicBezTo>
                      <a:cubicBezTo>
                        <a:pt x="296" y="891"/>
                        <a:pt x="300" y="895"/>
                        <a:pt x="303" y="898"/>
                      </a:cubicBezTo>
                      <a:cubicBezTo>
                        <a:pt x="305" y="899"/>
                        <a:pt x="306" y="899"/>
                        <a:pt x="307" y="898"/>
                      </a:cubicBezTo>
                      <a:cubicBezTo>
                        <a:pt x="308" y="897"/>
                        <a:pt x="308" y="895"/>
                        <a:pt x="307" y="894"/>
                      </a:cubicBezTo>
                      <a:close/>
                      <a:moveTo>
                        <a:pt x="330" y="913"/>
                      </a:moveTo>
                      <a:cubicBezTo>
                        <a:pt x="326" y="910"/>
                        <a:pt x="322" y="907"/>
                        <a:pt x="318" y="904"/>
                      </a:cubicBezTo>
                      <a:cubicBezTo>
                        <a:pt x="317" y="903"/>
                        <a:pt x="316" y="903"/>
                        <a:pt x="315" y="904"/>
                      </a:cubicBezTo>
                      <a:cubicBezTo>
                        <a:pt x="314" y="905"/>
                        <a:pt x="314" y="907"/>
                        <a:pt x="315" y="908"/>
                      </a:cubicBezTo>
                      <a:cubicBezTo>
                        <a:pt x="319" y="911"/>
                        <a:pt x="323" y="914"/>
                        <a:pt x="327" y="917"/>
                      </a:cubicBezTo>
                      <a:cubicBezTo>
                        <a:pt x="328" y="918"/>
                        <a:pt x="330" y="917"/>
                        <a:pt x="331" y="916"/>
                      </a:cubicBezTo>
                      <a:cubicBezTo>
                        <a:pt x="331" y="915"/>
                        <a:pt x="331" y="914"/>
                        <a:pt x="330" y="913"/>
                      </a:cubicBezTo>
                      <a:close/>
                      <a:moveTo>
                        <a:pt x="355" y="929"/>
                      </a:moveTo>
                      <a:cubicBezTo>
                        <a:pt x="351" y="926"/>
                        <a:pt x="346" y="924"/>
                        <a:pt x="342" y="921"/>
                      </a:cubicBezTo>
                      <a:cubicBezTo>
                        <a:pt x="341" y="920"/>
                        <a:pt x="340" y="921"/>
                        <a:pt x="339" y="922"/>
                      </a:cubicBezTo>
                      <a:cubicBezTo>
                        <a:pt x="338" y="923"/>
                        <a:pt x="338" y="925"/>
                        <a:pt x="340" y="925"/>
                      </a:cubicBezTo>
                      <a:cubicBezTo>
                        <a:pt x="344" y="928"/>
                        <a:pt x="348" y="931"/>
                        <a:pt x="352" y="933"/>
                      </a:cubicBezTo>
                      <a:cubicBezTo>
                        <a:pt x="354" y="934"/>
                        <a:pt x="355" y="934"/>
                        <a:pt x="356" y="932"/>
                      </a:cubicBezTo>
                      <a:cubicBezTo>
                        <a:pt x="357" y="931"/>
                        <a:pt x="356" y="930"/>
                        <a:pt x="355" y="929"/>
                      </a:cubicBezTo>
                      <a:close/>
                      <a:moveTo>
                        <a:pt x="381" y="943"/>
                      </a:moveTo>
                      <a:cubicBezTo>
                        <a:pt x="377" y="941"/>
                        <a:pt x="372" y="939"/>
                        <a:pt x="368" y="936"/>
                      </a:cubicBezTo>
                      <a:cubicBezTo>
                        <a:pt x="367" y="936"/>
                        <a:pt x="365" y="936"/>
                        <a:pt x="365" y="937"/>
                      </a:cubicBezTo>
                      <a:cubicBezTo>
                        <a:pt x="364" y="939"/>
                        <a:pt x="364" y="940"/>
                        <a:pt x="366" y="941"/>
                      </a:cubicBezTo>
                      <a:cubicBezTo>
                        <a:pt x="370" y="943"/>
                        <a:pt x="375" y="945"/>
                        <a:pt x="379" y="947"/>
                      </a:cubicBezTo>
                      <a:cubicBezTo>
                        <a:pt x="380" y="948"/>
                        <a:pt x="382" y="947"/>
                        <a:pt x="382" y="946"/>
                      </a:cubicBezTo>
                      <a:cubicBezTo>
                        <a:pt x="383" y="945"/>
                        <a:pt x="383" y="943"/>
                        <a:pt x="381" y="943"/>
                      </a:cubicBezTo>
                      <a:close/>
                      <a:moveTo>
                        <a:pt x="409" y="954"/>
                      </a:moveTo>
                      <a:cubicBezTo>
                        <a:pt x="404" y="952"/>
                        <a:pt x="400" y="951"/>
                        <a:pt x="395" y="949"/>
                      </a:cubicBezTo>
                      <a:cubicBezTo>
                        <a:pt x="394" y="948"/>
                        <a:pt x="392" y="949"/>
                        <a:pt x="392" y="950"/>
                      </a:cubicBezTo>
                      <a:cubicBezTo>
                        <a:pt x="391" y="951"/>
                        <a:pt x="392" y="953"/>
                        <a:pt x="393" y="953"/>
                      </a:cubicBezTo>
                      <a:cubicBezTo>
                        <a:pt x="398" y="955"/>
                        <a:pt x="402" y="957"/>
                        <a:pt x="407" y="959"/>
                      </a:cubicBezTo>
                      <a:cubicBezTo>
                        <a:pt x="408" y="959"/>
                        <a:pt x="410" y="959"/>
                        <a:pt x="410" y="957"/>
                      </a:cubicBezTo>
                      <a:cubicBezTo>
                        <a:pt x="411" y="956"/>
                        <a:pt x="410" y="955"/>
                        <a:pt x="409" y="954"/>
                      </a:cubicBezTo>
                      <a:close/>
                      <a:moveTo>
                        <a:pt x="437" y="962"/>
                      </a:moveTo>
                      <a:cubicBezTo>
                        <a:pt x="433" y="961"/>
                        <a:pt x="428" y="960"/>
                        <a:pt x="423" y="959"/>
                      </a:cubicBezTo>
                      <a:cubicBezTo>
                        <a:pt x="422" y="958"/>
                        <a:pt x="420" y="959"/>
                        <a:pt x="420" y="960"/>
                      </a:cubicBezTo>
                      <a:cubicBezTo>
                        <a:pt x="420" y="962"/>
                        <a:pt x="420" y="963"/>
                        <a:pt x="422" y="963"/>
                      </a:cubicBezTo>
                      <a:cubicBezTo>
                        <a:pt x="426" y="965"/>
                        <a:pt x="431" y="966"/>
                        <a:pt x="436" y="967"/>
                      </a:cubicBezTo>
                      <a:cubicBezTo>
                        <a:pt x="438" y="967"/>
                        <a:pt x="439" y="967"/>
                        <a:pt x="439" y="965"/>
                      </a:cubicBezTo>
                      <a:cubicBezTo>
                        <a:pt x="440" y="964"/>
                        <a:pt x="439" y="963"/>
                        <a:pt x="437" y="962"/>
                      </a:cubicBezTo>
                      <a:close/>
                      <a:moveTo>
                        <a:pt x="467" y="967"/>
                      </a:moveTo>
                      <a:cubicBezTo>
                        <a:pt x="462" y="966"/>
                        <a:pt x="457" y="966"/>
                        <a:pt x="452" y="965"/>
                      </a:cubicBezTo>
                      <a:cubicBezTo>
                        <a:pt x="451" y="965"/>
                        <a:pt x="449" y="966"/>
                        <a:pt x="449" y="967"/>
                      </a:cubicBezTo>
                      <a:cubicBezTo>
                        <a:pt x="449" y="968"/>
                        <a:pt x="450" y="970"/>
                        <a:pt x="451" y="970"/>
                      </a:cubicBezTo>
                      <a:cubicBezTo>
                        <a:pt x="456" y="971"/>
                        <a:pt x="461" y="971"/>
                        <a:pt x="466" y="972"/>
                      </a:cubicBezTo>
                      <a:cubicBezTo>
                        <a:pt x="468" y="972"/>
                        <a:pt x="469" y="971"/>
                        <a:pt x="469" y="970"/>
                      </a:cubicBezTo>
                      <a:cubicBezTo>
                        <a:pt x="469" y="968"/>
                        <a:pt x="468" y="967"/>
                        <a:pt x="467" y="967"/>
                      </a:cubicBezTo>
                      <a:close/>
                      <a:moveTo>
                        <a:pt x="496" y="967"/>
                      </a:moveTo>
                      <a:cubicBezTo>
                        <a:pt x="494" y="968"/>
                        <a:pt x="491" y="968"/>
                        <a:pt x="488" y="968"/>
                      </a:cubicBezTo>
                      <a:cubicBezTo>
                        <a:pt x="487" y="968"/>
                        <a:pt x="486" y="968"/>
                        <a:pt x="485" y="968"/>
                      </a:cubicBezTo>
                      <a:cubicBezTo>
                        <a:pt x="483" y="968"/>
                        <a:pt x="482" y="968"/>
                        <a:pt x="481" y="968"/>
                      </a:cubicBezTo>
                      <a:cubicBezTo>
                        <a:pt x="480" y="968"/>
                        <a:pt x="479" y="969"/>
                        <a:pt x="479" y="970"/>
                      </a:cubicBezTo>
                      <a:cubicBezTo>
                        <a:pt x="479" y="971"/>
                        <a:pt x="480" y="973"/>
                        <a:pt x="481" y="973"/>
                      </a:cubicBezTo>
                      <a:cubicBezTo>
                        <a:pt x="482" y="973"/>
                        <a:pt x="483" y="973"/>
                        <a:pt x="485" y="973"/>
                      </a:cubicBezTo>
                      <a:cubicBezTo>
                        <a:pt x="486" y="973"/>
                        <a:pt x="487" y="973"/>
                        <a:pt x="489" y="973"/>
                      </a:cubicBezTo>
                      <a:cubicBezTo>
                        <a:pt x="491" y="973"/>
                        <a:pt x="494" y="972"/>
                        <a:pt x="496" y="972"/>
                      </a:cubicBezTo>
                      <a:cubicBezTo>
                        <a:pt x="498" y="972"/>
                        <a:pt x="499" y="971"/>
                        <a:pt x="499" y="970"/>
                      </a:cubicBezTo>
                      <a:cubicBezTo>
                        <a:pt x="499" y="968"/>
                        <a:pt x="498" y="967"/>
                        <a:pt x="496" y="967"/>
                      </a:cubicBezTo>
                      <a:close/>
                      <a:moveTo>
                        <a:pt x="526" y="965"/>
                      </a:moveTo>
                      <a:cubicBezTo>
                        <a:pt x="521" y="965"/>
                        <a:pt x="516" y="966"/>
                        <a:pt x="511" y="966"/>
                      </a:cubicBezTo>
                      <a:cubicBezTo>
                        <a:pt x="510" y="966"/>
                        <a:pt x="509" y="968"/>
                        <a:pt x="509" y="969"/>
                      </a:cubicBezTo>
                      <a:cubicBezTo>
                        <a:pt x="509" y="970"/>
                        <a:pt x="510" y="971"/>
                        <a:pt x="512" y="971"/>
                      </a:cubicBezTo>
                      <a:cubicBezTo>
                        <a:pt x="517" y="971"/>
                        <a:pt x="522" y="970"/>
                        <a:pt x="527" y="969"/>
                      </a:cubicBezTo>
                      <a:cubicBezTo>
                        <a:pt x="528" y="969"/>
                        <a:pt x="529" y="968"/>
                        <a:pt x="529" y="967"/>
                      </a:cubicBezTo>
                      <a:cubicBezTo>
                        <a:pt x="528" y="965"/>
                        <a:pt x="527" y="964"/>
                        <a:pt x="526" y="9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6699" tIns="43349" rIns="86699" bIns="43349" numCol="1" anchor="t" anchorCtr="0" compatLnSpc="1">
                  <a:prstTxWarp prst="textNoShape">
                    <a:avLst/>
                  </a:prstTxWarp>
                </a:bodyPr>
                <a:lstStyle/>
                <a:p>
                  <a:pPr defTabSz="866943" fontAlgn="base">
                    <a:spcBef>
                      <a:spcPct val="0"/>
                    </a:spcBef>
                    <a:spcAft>
                      <a:spcPct val="0"/>
                    </a:spcAft>
                    <a:buClrTx/>
                  </a:pPr>
                  <a:endParaRPr lang="zh-CN" altLang="en-US" sz="1707" kern="1200">
                    <a:solidFill>
                      <a:prstClr val="black"/>
                    </a:solidFill>
                    <a:latin typeface="Calibri" panose="020F0502020204030204" pitchFamily="34" charset="0"/>
                    <a:ea typeface="宋体" panose="02010600030101010101" pitchFamily="2" charset="-122"/>
                  </a:endParaRPr>
                </a:p>
              </p:txBody>
            </p:sp>
          </p:grpSp>
          <p:sp>
            <p:nvSpPr>
              <p:cNvPr id="13" name="TextBox 12"/>
              <p:cNvSpPr txBox="1"/>
              <p:nvPr/>
            </p:nvSpPr>
            <p:spPr>
              <a:xfrm>
                <a:off x="857654" y="722269"/>
                <a:ext cx="1111475" cy="646596"/>
              </a:xfrm>
              <a:prstGeom prst="rect">
                <a:avLst/>
              </a:prstGeom>
              <a:noFill/>
            </p:spPr>
            <p:txBody>
              <a:bodyPr wrap="square" rtlCol="0">
                <a:spAutoFit/>
              </a:bodyPr>
              <a:lstStyle/>
              <a:p>
                <a:pPr algn="ctr"/>
                <a:r>
                  <a:rPr lang="vi-VN" sz="2600" b="1" i="1">
                    <a:solidFill>
                      <a:srgbClr val="FFFFFF"/>
                    </a:solidFill>
                    <a:latin typeface="Times New Roman" panose="02020603050405020304" pitchFamily="18" charset="0"/>
                    <a:cs typeface="Times New Roman" panose="02020603050405020304" pitchFamily="18" charset="0"/>
                  </a:rPr>
                  <a:t>Hướng dẫn tự học</a:t>
                </a:r>
              </a:p>
            </p:txBody>
          </p:sp>
        </p:grpSp>
        <p:pic>
          <p:nvPicPr>
            <p:cNvPr id="11" name="Picture 4" descr="Đồ hoạ vector miễn phí của Biểu tượ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800" y="474427"/>
              <a:ext cx="1125790" cy="1125790"/>
            </a:xfrm>
            <a:prstGeom prst="rect">
              <a:avLst/>
            </a:prstGeom>
            <a:noFill/>
            <a:extLst>
              <a:ext uri="{909E8E84-426E-40DD-AFC4-6F175D3DCCD1}">
                <a14:hiddenFill xmlns:a14="http://schemas.microsoft.com/office/drawing/2010/main">
                  <a:solidFill>
                    <a:srgbClr val="FFFFFF"/>
                  </a:solidFill>
                </a14:hiddenFill>
              </a:ext>
            </a:extLst>
          </p:spPr>
        </p:pic>
      </p:grpSp>
      <p:pic>
        <p:nvPicPr>
          <p:cNvPr id="16" name="PA_图片 12">
            <a:extLst>
              <a:ext uri="{FF2B5EF4-FFF2-40B4-BE49-F238E27FC236}">
                <a16:creationId xmlns:a16="http://schemas.microsoft.com/office/drawing/2014/main" id="{F00B450D-DBE3-42E8-8AD4-A94E148320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95460" y="243854"/>
            <a:ext cx="2198959" cy="1823650"/>
          </a:xfrm>
          <a:prstGeom prst="rect">
            <a:avLst/>
          </a:prstGeom>
        </p:spPr>
      </p:pic>
      <p:grpSp>
        <p:nvGrpSpPr>
          <p:cNvPr id="17" name="Google Shape;178;p33">
            <a:extLst>
              <a:ext uri="{FF2B5EF4-FFF2-40B4-BE49-F238E27FC236}">
                <a16:creationId xmlns:a16="http://schemas.microsoft.com/office/drawing/2014/main" id="{EAF10180-853F-421F-9DE6-A66A754F0630}"/>
              </a:ext>
            </a:extLst>
          </p:cNvPr>
          <p:cNvGrpSpPr/>
          <p:nvPr/>
        </p:nvGrpSpPr>
        <p:grpSpPr>
          <a:xfrm>
            <a:off x="401879" y="1937459"/>
            <a:ext cx="2608328" cy="3184599"/>
            <a:chOff x="347000" y="2571750"/>
            <a:chExt cx="1767550" cy="2473200"/>
          </a:xfrm>
        </p:grpSpPr>
        <p:sp>
          <p:nvSpPr>
            <p:cNvPr id="18" name="Google Shape;179;p33">
              <a:extLst>
                <a:ext uri="{FF2B5EF4-FFF2-40B4-BE49-F238E27FC236}">
                  <a16:creationId xmlns:a16="http://schemas.microsoft.com/office/drawing/2014/main" id="{A3B7C954-7B67-4A3D-A1CC-C5F0CFACF0CB}"/>
                </a:ext>
              </a:extLst>
            </p:cNvPr>
            <p:cNvSpPr/>
            <p:nvPr/>
          </p:nvSpPr>
          <p:spPr>
            <a:xfrm>
              <a:off x="824075" y="3416025"/>
              <a:ext cx="940525" cy="719275"/>
            </a:xfrm>
            <a:custGeom>
              <a:avLst/>
              <a:gdLst/>
              <a:ahLst/>
              <a:cxnLst/>
              <a:rect l="l" t="t" r="r" b="b"/>
              <a:pathLst>
                <a:path w="37621" h="28771" extrusionOk="0">
                  <a:moveTo>
                    <a:pt x="36512" y="15107"/>
                  </a:moveTo>
                  <a:cubicBezTo>
                    <a:pt x="36345" y="14961"/>
                    <a:pt x="36240" y="14856"/>
                    <a:pt x="36135" y="14731"/>
                  </a:cubicBezTo>
                  <a:cubicBezTo>
                    <a:pt x="35947" y="14501"/>
                    <a:pt x="35780" y="14270"/>
                    <a:pt x="35591" y="14061"/>
                  </a:cubicBezTo>
                  <a:cubicBezTo>
                    <a:pt x="34273" y="12450"/>
                    <a:pt x="34148" y="12325"/>
                    <a:pt x="32432" y="11237"/>
                  </a:cubicBezTo>
                  <a:cubicBezTo>
                    <a:pt x="31930" y="10923"/>
                    <a:pt x="31344" y="10734"/>
                    <a:pt x="30779" y="10546"/>
                  </a:cubicBezTo>
                  <a:cubicBezTo>
                    <a:pt x="30570" y="10462"/>
                    <a:pt x="30339" y="10504"/>
                    <a:pt x="30088" y="10504"/>
                  </a:cubicBezTo>
                  <a:cubicBezTo>
                    <a:pt x="29837" y="10504"/>
                    <a:pt x="29670" y="10651"/>
                    <a:pt x="29649" y="10818"/>
                  </a:cubicBezTo>
                  <a:cubicBezTo>
                    <a:pt x="29607" y="11027"/>
                    <a:pt x="29775" y="11195"/>
                    <a:pt x="30088" y="11216"/>
                  </a:cubicBezTo>
                  <a:cubicBezTo>
                    <a:pt x="30967" y="11320"/>
                    <a:pt x="31720" y="11697"/>
                    <a:pt x="32432" y="12220"/>
                  </a:cubicBezTo>
                  <a:cubicBezTo>
                    <a:pt x="33478" y="12994"/>
                    <a:pt x="34273" y="13957"/>
                    <a:pt x="35068" y="14982"/>
                  </a:cubicBezTo>
                  <a:cubicBezTo>
                    <a:pt x="35277" y="15254"/>
                    <a:pt x="35298" y="15484"/>
                    <a:pt x="35215" y="15777"/>
                  </a:cubicBezTo>
                  <a:cubicBezTo>
                    <a:pt x="35173" y="15986"/>
                    <a:pt x="35005" y="16070"/>
                    <a:pt x="34838" y="16154"/>
                  </a:cubicBezTo>
                  <a:cubicBezTo>
                    <a:pt x="34524" y="16300"/>
                    <a:pt x="34231" y="16300"/>
                    <a:pt x="33917" y="16300"/>
                  </a:cubicBezTo>
                  <a:cubicBezTo>
                    <a:pt x="33520" y="16258"/>
                    <a:pt x="33206" y="16405"/>
                    <a:pt x="32997" y="16760"/>
                  </a:cubicBezTo>
                  <a:cubicBezTo>
                    <a:pt x="32871" y="16991"/>
                    <a:pt x="32641" y="17200"/>
                    <a:pt x="32453" y="17388"/>
                  </a:cubicBezTo>
                  <a:cubicBezTo>
                    <a:pt x="32013" y="17807"/>
                    <a:pt x="31448" y="17932"/>
                    <a:pt x="30863" y="17723"/>
                  </a:cubicBezTo>
                  <a:cubicBezTo>
                    <a:pt x="30339" y="17555"/>
                    <a:pt x="29754" y="17388"/>
                    <a:pt x="29251" y="17095"/>
                  </a:cubicBezTo>
                  <a:cubicBezTo>
                    <a:pt x="28833" y="16865"/>
                    <a:pt x="28477" y="16551"/>
                    <a:pt x="28352" y="16028"/>
                  </a:cubicBezTo>
                  <a:cubicBezTo>
                    <a:pt x="28163" y="15359"/>
                    <a:pt x="27682" y="14856"/>
                    <a:pt x="27138" y="14417"/>
                  </a:cubicBezTo>
                  <a:cubicBezTo>
                    <a:pt x="27013" y="14312"/>
                    <a:pt x="26824" y="14270"/>
                    <a:pt x="26678" y="14270"/>
                  </a:cubicBezTo>
                  <a:cubicBezTo>
                    <a:pt x="26364" y="14270"/>
                    <a:pt x="26155" y="14626"/>
                    <a:pt x="26280" y="14877"/>
                  </a:cubicBezTo>
                  <a:cubicBezTo>
                    <a:pt x="26510" y="15379"/>
                    <a:pt x="26782" y="15882"/>
                    <a:pt x="27054" y="16447"/>
                  </a:cubicBezTo>
                  <a:cubicBezTo>
                    <a:pt x="26908" y="16467"/>
                    <a:pt x="26782" y="16530"/>
                    <a:pt x="26678" y="16509"/>
                  </a:cubicBezTo>
                  <a:cubicBezTo>
                    <a:pt x="25862" y="16426"/>
                    <a:pt x="25025" y="16342"/>
                    <a:pt x="24209" y="16237"/>
                  </a:cubicBezTo>
                  <a:cubicBezTo>
                    <a:pt x="23749" y="16154"/>
                    <a:pt x="23267" y="16049"/>
                    <a:pt x="22807" y="15903"/>
                  </a:cubicBezTo>
                  <a:cubicBezTo>
                    <a:pt x="22389" y="15777"/>
                    <a:pt x="21991" y="15610"/>
                    <a:pt x="21614" y="15400"/>
                  </a:cubicBezTo>
                  <a:cubicBezTo>
                    <a:pt x="20736" y="14877"/>
                    <a:pt x="19836" y="14375"/>
                    <a:pt x="19250" y="13496"/>
                  </a:cubicBezTo>
                  <a:cubicBezTo>
                    <a:pt x="19083" y="13224"/>
                    <a:pt x="18371" y="11948"/>
                    <a:pt x="18308" y="11613"/>
                  </a:cubicBezTo>
                  <a:cubicBezTo>
                    <a:pt x="18308" y="11550"/>
                    <a:pt x="18225" y="11529"/>
                    <a:pt x="18162" y="11529"/>
                  </a:cubicBezTo>
                  <a:lnTo>
                    <a:pt x="18036" y="11529"/>
                  </a:lnTo>
                  <a:cubicBezTo>
                    <a:pt x="18015" y="11697"/>
                    <a:pt x="17953" y="11843"/>
                    <a:pt x="17932" y="12011"/>
                  </a:cubicBezTo>
                  <a:cubicBezTo>
                    <a:pt x="17890" y="12994"/>
                    <a:pt x="17785" y="13998"/>
                    <a:pt x="17785" y="14982"/>
                  </a:cubicBezTo>
                  <a:cubicBezTo>
                    <a:pt x="17785" y="15819"/>
                    <a:pt x="17513" y="16551"/>
                    <a:pt x="17095" y="17242"/>
                  </a:cubicBezTo>
                  <a:cubicBezTo>
                    <a:pt x="16551" y="18100"/>
                    <a:pt x="16007" y="18957"/>
                    <a:pt x="15337" y="19773"/>
                  </a:cubicBezTo>
                  <a:cubicBezTo>
                    <a:pt x="14877" y="20380"/>
                    <a:pt x="14249" y="20841"/>
                    <a:pt x="13705" y="21364"/>
                  </a:cubicBezTo>
                  <a:cubicBezTo>
                    <a:pt x="13538" y="21531"/>
                    <a:pt x="13329" y="21636"/>
                    <a:pt x="13119" y="21761"/>
                  </a:cubicBezTo>
                  <a:cubicBezTo>
                    <a:pt x="10839" y="23268"/>
                    <a:pt x="10839" y="23268"/>
                    <a:pt x="8328" y="24146"/>
                  </a:cubicBezTo>
                  <a:cubicBezTo>
                    <a:pt x="7993" y="24272"/>
                    <a:pt x="7637" y="24314"/>
                    <a:pt x="7261" y="24398"/>
                  </a:cubicBezTo>
                  <a:cubicBezTo>
                    <a:pt x="7156" y="24418"/>
                    <a:pt x="7052" y="24398"/>
                    <a:pt x="6926" y="24398"/>
                  </a:cubicBezTo>
                  <a:cubicBezTo>
                    <a:pt x="6696" y="24084"/>
                    <a:pt x="6738" y="23707"/>
                    <a:pt x="6696" y="23372"/>
                  </a:cubicBezTo>
                  <a:cubicBezTo>
                    <a:pt x="6654" y="23205"/>
                    <a:pt x="6633" y="22996"/>
                    <a:pt x="6549" y="22807"/>
                  </a:cubicBezTo>
                  <a:cubicBezTo>
                    <a:pt x="6528" y="22724"/>
                    <a:pt x="6382" y="22682"/>
                    <a:pt x="6277" y="22640"/>
                  </a:cubicBezTo>
                  <a:cubicBezTo>
                    <a:pt x="6215" y="22640"/>
                    <a:pt x="6089" y="22724"/>
                    <a:pt x="6068" y="22786"/>
                  </a:cubicBezTo>
                  <a:cubicBezTo>
                    <a:pt x="6005" y="22933"/>
                    <a:pt x="6005" y="23121"/>
                    <a:pt x="5963" y="23268"/>
                  </a:cubicBezTo>
                  <a:cubicBezTo>
                    <a:pt x="5901" y="23456"/>
                    <a:pt x="5817" y="23623"/>
                    <a:pt x="5712" y="23874"/>
                  </a:cubicBezTo>
                  <a:cubicBezTo>
                    <a:pt x="5984" y="24398"/>
                    <a:pt x="6215" y="25025"/>
                    <a:pt x="6194" y="25758"/>
                  </a:cubicBezTo>
                  <a:cubicBezTo>
                    <a:pt x="5817" y="25862"/>
                    <a:pt x="5461" y="25778"/>
                    <a:pt x="5085" y="25799"/>
                  </a:cubicBezTo>
                  <a:cubicBezTo>
                    <a:pt x="4311" y="25841"/>
                    <a:pt x="3578" y="26532"/>
                    <a:pt x="3557" y="27327"/>
                  </a:cubicBezTo>
                  <a:lnTo>
                    <a:pt x="3557" y="28582"/>
                  </a:lnTo>
                  <a:cubicBezTo>
                    <a:pt x="3285" y="28771"/>
                    <a:pt x="3097" y="28666"/>
                    <a:pt x="2971" y="28499"/>
                  </a:cubicBezTo>
                  <a:cubicBezTo>
                    <a:pt x="2344" y="27745"/>
                    <a:pt x="1904" y="26929"/>
                    <a:pt x="1883" y="25883"/>
                  </a:cubicBezTo>
                  <a:cubicBezTo>
                    <a:pt x="1842" y="24670"/>
                    <a:pt x="1988" y="23456"/>
                    <a:pt x="2302" y="22242"/>
                  </a:cubicBezTo>
                  <a:cubicBezTo>
                    <a:pt x="2365" y="21908"/>
                    <a:pt x="2511" y="21594"/>
                    <a:pt x="2678" y="21301"/>
                  </a:cubicBezTo>
                  <a:cubicBezTo>
                    <a:pt x="2888" y="21008"/>
                    <a:pt x="3097" y="20673"/>
                    <a:pt x="3285" y="20401"/>
                  </a:cubicBezTo>
                  <a:cubicBezTo>
                    <a:pt x="3369" y="20234"/>
                    <a:pt x="3474" y="20108"/>
                    <a:pt x="3515" y="19962"/>
                  </a:cubicBezTo>
                  <a:cubicBezTo>
                    <a:pt x="3725" y="19439"/>
                    <a:pt x="3557" y="19083"/>
                    <a:pt x="2992" y="19062"/>
                  </a:cubicBezTo>
                  <a:cubicBezTo>
                    <a:pt x="2678" y="19041"/>
                    <a:pt x="2365" y="19041"/>
                    <a:pt x="2051" y="19041"/>
                  </a:cubicBezTo>
                  <a:cubicBezTo>
                    <a:pt x="1360" y="19083"/>
                    <a:pt x="733" y="18853"/>
                    <a:pt x="126" y="18434"/>
                  </a:cubicBezTo>
                  <a:cubicBezTo>
                    <a:pt x="0" y="17388"/>
                    <a:pt x="168" y="16384"/>
                    <a:pt x="879" y="15547"/>
                  </a:cubicBezTo>
                  <a:cubicBezTo>
                    <a:pt x="1256" y="15107"/>
                    <a:pt x="1611" y="14689"/>
                    <a:pt x="1988" y="14250"/>
                  </a:cubicBezTo>
                  <a:cubicBezTo>
                    <a:pt x="2093" y="14124"/>
                    <a:pt x="2218" y="14019"/>
                    <a:pt x="2323" y="13852"/>
                  </a:cubicBezTo>
                  <a:cubicBezTo>
                    <a:pt x="2888" y="12973"/>
                    <a:pt x="3704" y="12366"/>
                    <a:pt x="4562" y="11822"/>
                  </a:cubicBezTo>
                  <a:cubicBezTo>
                    <a:pt x="4855" y="11634"/>
                    <a:pt x="5147" y="11446"/>
                    <a:pt x="5399" y="11237"/>
                  </a:cubicBezTo>
                  <a:cubicBezTo>
                    <a:pt x="5671" y="11069"/>
                    <a:pt x="5754" y="10776"/>
                    <a:pt x="5671" y="10483"/>
                  </a:cubicBezTo>
                  <a:cubicBezTo>
                    <a:pt x="5566" y="10211"/>
                    <a:pt x="5357" y="10065"/>
                    <a:pt x="5064" y="10086"/>
                  </a:cubicBezTo>
                  <a:cubicBezTo>
                    <a:pt x="4562" y="10107"/>
                    <a:pt x="4122" y="9939"/>
                    <a:pt x="3662" y="9751"/>
                  </a:cubicBezTo>
                  <a:cubicBezTo>
                    <a:pt x="3453" y="9667"/>
                    <a:pt x="3202" y="9625"/>
                    <a:pt x="2992" y="9563"/>
                  </a:cubicBezTo>
                  <a:cubicBezTo>
                    <a:pt x="2678" y="9479"/>
                    <a:pt x="2532" y="9249"/>
                    <a:pt x="2658" y="8998"/>
                  </a:cubicBezTo>
                  <a:cubicBezTo>
                    <a:pt x="2971" y="8391"/>
                    <a:pt x="3202" y="7742"/>
                    <a:pt x="3871" y="7408"/>
                  </a:cubicBezTo>
                  <a:cubicBezTo>
                    <a:pt x="4248" y="7177"/>
                    <a:pt x="4603" y="6843"/>
                    <a:pt x="4938" y="6571"/>
                  </a:cubicBezTo>
                  <a:cubicBezTo>
                    <a:pt x="5210" y="6320"/>
                    <a:pt x="5524" y="6152"/>
                    <a:pt x="5963" y="6173"/>
                  </a:cubicBezTo>
                  <a:cubicBezTo>
                    <a:pt x="6194" y="6173"/>
                    <a:pt x="6403" y="6152"/>
                    <a:pt x="6633" y="6089"/>
                  </a:cubicBezTo>
                  <a:cubicBezTo>
                    <a:pt x="7428" y="5880"/>
                    <a:pt x="8202" y="5859"/>
                    <a:pt x="9018" y="5859"/>
                  </a:cubicBezTo>
                  <a:cubicBezTo>
                    <a:pt x="9562" y="5859"/>
                    <a:pt x="10065" y="6027"/>
                    <a:pt x="10588" y="6173"/>
                  </a:cubicBezTo>
                  <a:cubicBezTo>
                    <a:pt x="10692" y="6194"/>
                    <a:pt x="10797" y="6278"/>
                    <a:pt x="10901" y="6299"/>
                  </a:cubicBezTo>
                  <a:cubicBezTo>
                    <a:pt x="11153" y="6340"/>
                    <a:pt x="11425" y="6110"/>
                    <a:pt x="11341" y="5859"/>
                  </a:cubicBezTo>
                  <a:cubicBezTo>
                    <a:pt x="11278" y="5650"/>
                    <a:pt x="11215" y="5441"/>
                    <a:pt x="11153" y="5211"/>
                  </a:cubicBezTo>
                  <a:cubicBezTo>
                    <a:pt x="11759" y="4520"/>
                    <a:pt x="12199" y="3746"/>
                    <a:pt x="12994" y="3286"/>
                  </a:cubicBezTo>
                  <a:cubicBezTo>
                    <a:pt x="13119" y="3202"/>
                    <a:pt x="13224" y="3139"/>
                    <a:pt x="13308" y="2993"/>
                  </a:cubicBezTo>
                  <a:cubicBezTo>
                    <a:pt x="13852" y="2323"/>
                    <a:pt x="14605" y="1905"/>
                    <a:pt x="15400" y="1570"/>
                  </a:cubicBezTo>
                  <a:cubicBezTo>
                    <a:pt x="16237" y="1193"/>
                    <a:pt x="17011" y="733"/>
                    <a:pt x="17911" y="461"/>
                  </a:cubicBezTo>
                  <a:cubicBezTo>
                    <a:pt x="18790" y="189"/>
                    <a:pt x="19689" y="42"/>
                    <a:pt x="20610" y="22"/>
                  </a:cubicBezTo>
                  <a:cubicBezTo>
                    <a:pt x="21468" y="1"/>
                    <a:pt x="22305" y="1"/>
                    <a:pt x="23163" y="22"/>
                  </a:cubicBezTo>
                  <a:cubicBezTo>
                    <a:pt x="23456" y="22"/>
                    <a:pt x="23749" y="105"/>
                    <a:pt x="24000" y="189"/>
                  </a:cubicBezTo>
                  <a:cubicBezTo>
                    <a:pt x="24565" y="398"/>
                    <a:pt x="25130" y="628"/>
                    <a:pt x="25674" y="838"/>
                  </a:cubicBezTo>
                  <a:cubicBezTo>
                    <a:pt x="25715" y="858"/>
                    <a:pt x="25778" y="858"/>
                    <a:pt x="25841" y="879"/>
                  </a:cubicBezTo>
                  <a:cubicBezTo>
                    <a:pt x="26364" y="1130"/>
                    <a:pt x="26762" y="1423"/>
                    <a:pt x="26657" y="2198"/>
                  </a:cubicBezTo>
                  <a:cubicBezTo>
                    <a:pt x="26510" y="2302"/>
                    <a:pt x="26322" y="2449"/>
                    <a:pt x="26113" y="2616"/>
                  </a:cubicBezTo>
                  <a:cubicBezTo>
                    <a:pt x="25841" y="2825"/>
                    <a:pt x="25653" y="3118"/>
                    <a:pt x="25569" y="3453"/>
                  </a:cubicBezTo>
                  <a:cubicBezTo>
                    <a:pt x="25485" y="3830"/>
                    <a:pt x="25715" y="4143"/>
                    <a:pt x="26113" y="4123"/>
                  </a:cubicBezTo>
                  <a:cubicBezTo>
                    <a:pt x="26301" y="4123"/>
                    <a:pt x="26510" y="4039"/>
                    <a:pt x="26657" y="3934"/>
                  </a:cubicBezTo>
                  <a:cubicBezTo>
                    <a:pt x="26908" y="3788"/>
                    <a:pt x="27075" y="3579"/>
                    <a:pt x="27264" y="3348"/>
                  </a:cubicBezTo>
                  <a:cubicBezTo>
                    <a:pt x="28080" y="2344"/>
                    <a:pt x="29147" y="1926"/>
                    <a:pt x="30402" y="1884"/>
                  </a:cubicBezTo>
                  <a:cubicBezTo>
                    <a:pt x="31009" y="1842"/>
                    <a:pt x="31595" y="1926"/>
                    <a:pt x="32160" y="2218"/>
                  </a:cubicBezTo>
                  <a:cubicBezTo>
                    <a:pt x="32892" y="2595"/>
                    <a:pt x="33625" y="2972"/>
                    <a:pt x="34210" y="3599"/>
                  </a:cubicBezTo>
                  <a:cubicBezTo>
                    <a:pt x="34482" y="3913"/>
                    <a:pt x="34838" y="4206"/>
                    <a:pt x="35173" y="4436"/>
                  </a:cubicBezTo>
                  <a:cubicBezTo>
                    <a:pt x="35863" y="4959"/>
                    <a:pt x="36303" y="5587"/>
                    <a:pt x="36533" y="6445"/>
                  </a:cubicBezTo>
                  <a:cubicBezTo>
                    <a:pt x="36679" y="7115"/>
                    <a:pt x="36784" y="7742"/>
                    <a:pt x="36784" y="8391"/>
                  </a:cubicBezTo>
                  <a:cubicBezTo>
                    <a:pt x="36763" y="8914"/>
                    <a:pt x="36805" y="9416"/>
                    <a:pt x="36784" y="9939"/>
                  </a:cubicBezTo>
                  <a:cubicBezTo>
                    <a:pt x="36763" y="10462"/>
                    <a:pt x="36889" y="10965"/>
                    <a:pt x="37119" y="11404"/>
                  </a:cubicBezTo>
                  <a:cubicBezTo>
                    <a:pt x="37412" y="11885"/>
                    <a:pt x="37579" y="12450"/>
                    <a:pt x="37600" y="13015"/>
                  </a:cubicBezTo>
                  <a:cubicBezTo>
                    <a:pt x="37621" y="13706"/>
                    <a:pt x="37454" y="14250"/>
                    <a:pt x="36930" y="14689"/>
                  </a:cubicBezTo>
                  <a:cubicBezTo>
                    <a:pt x="36847" y="14835"/>
                    <a:pt x="36679" y="14961"/>
                    <a:pt x="36512" y="15107"/>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19" name="Google Shape;180;p33">
              <a:extLst>
                <a:ext uri="{FF2B5EF4-FFF2-40B4-BE49-F238E27FC236}">
                  <a16:creationId xmlns:a16="http://schemas.microsoft.com/office/drawing/2014/main" id="{E360061B-BD48-48E8-85A6-740464EFE680}"/>
                </a:ext>
              </a:extLst>
            </p:cNvPr>
            <p:cNvSpPr/>
            <p:nvPr/>
          </p:nvSpPr>
          <p:spPr>
            <a:xfrm>
              <a:off x="1109675" y="4396300"/>
              <a:ext cx="471850" cy="398625"/>
            </a:xfrm>
            <a:custGeom>
              <a:avLst/>
              <a:gdLst/>
              <a:ahLst/>
              <a:cxnLst/>
              <a:rect l="l" t="t" r="r" b="b"/>
              <a:pathLst>
                <a:path w="18874" h="15945" extrusionOk="0">
                  <a:moveTo>
                    <a:pt x="126" y="8747"/>
                  </a:moveTo>
                  <a:cubicBezTo>
                    <a:pt x="84" y="8621"/>
                    <a:pt x="42" y="8600"/>
                    <a:pt x="84" y="8579"/>
                  </a:cubicBezTo>
                  <a:cubicBezTo>
                    <a:pt x="356" y="7177"/>
                    <a:pt x="231" y="5775"/>
                    <a:pt x="210" y="4394"/>
                  </a:cubicBezTo>
                  <a:cubicBezTo>
                    <a:pt x="189" y="3160"/>
                    <a:pt x="335" y="1946"/>
                    <a:pt x="461" y="754"/>
                  </a:cubicBezTo>
                  <a:cubicBezTo>
                    <a:pt x="733" y="524"/>
                    <a:pt x="1026" y="461"/>
                    <a:pt x="1340" y="419"/>
                  </a:cubicBezTo>
                  <a:cubicBezTo>
                    <a:pt x="1800" y="356"/>
                    <a:pt x="2302" y="314"/>
                    <a:pt x="2762" y="168"/>
                  </a:cubicBezTo>
                  <a:cubicBezTo>
                    <a:pt x="3265" y="21"/>
                    <a:pt x="3767" y="0"/>
                    <a:pt x="4290" y="0"/>
                  </a:cubicBezTo>
                  <a:cubicBezTo>
                    <a:pt x="5566" y="42"/>
                    <a:pt x="6843" y="63"/>
                    <a:pt x="8140" y="126"/>
                  </a:cubicBezTo>
                  <a:cubicBezTo>
                    <a:pt x="9604" y="147"/>
                    <a:pt x="11027" y="210"/>
                    <a:pt x="12492" y="231"/>
                  </a:cubicBezTo>
                  <a:cubicBezTo>
                    <a:pt x="12994" y="231"/>
                    <a:pt x="13434" y="314"/>
                    <a:pt x="13915" y="482"/>
                  </a:cubicBezTo>
                  <a:cubicBezTo>
                    <a:pt x="14480" y="733"/>
                    <a:pt x="15107" y="837"/>
                    <a:pt x="15714" y="1005"/>
                  </a:cubicBezTo>
                  <a:cubicBezTo>
                    <a:pt x="15882" y="1068"/>
                    <a:pt x="16049" y="1088"/>
                    <a:pt x="16195" y="1172"/>
                  </a:cubicBezTo>
                  <a:cubicBezTo>
                    <a:pt x="16760" y="1465"/>
                    <a:pt x="17346" y="1779"/>
                    <a:pt x="17911" y="2093"/>
                  </a:cubicBezTo>
                  <a:cubicBezTo>
                    <a:pt x="18183" y="2239"/>
                    <a:pt x="18455" y="2365"/>
                    <a:pt x="18727" y="2511"/>
                  </a:cubicBezTo>
                  <a:cubicBezTo>
                    <a:pt x="18874" y="2888"/>
                    <a:pt x="18853" y="3265"/>
                    <a:pt x="18727" y="3620"/>
                  </a:cubicBezTo>
                  <a:cubicBezTo>
                    <a:pt x="18560" y="4081"/>
                    <a:pt x="18560" y="4520"/>
                    <a:pt x="18560" y="4980"/>
                  </a:cubicBezTo>
                  <a:lnTo>
                    <a:pt x="18560" y="5336"/>
                  </a:lnTo>
                  <a:cubicBezTo>
                    <a:pt x="18664" y="6403"/>
                    <a:pt x="18539" y="7449"/>
                    <a:pt x="18351" y="8474"/>
                  </a:cubicBezTo>
                  <a:cubicBezTo>
                    <a:pt x="18099" y="9876"/>
                    <a:pt x="17807" y="11257"/>
                    <a:pt x="17514" y="12659"/>
                  </a:cubicBezTo>
                  <a:cubicBezTo>
                    <a:pt x="17451" y="13015"/>
                    <a:pt x="17304" y="13350"/>
                    <a:pt x="17158" y="13705"/>
                  </a:cubicBezTo>
                  <a:cubicBezTo>
                    <a:pt x="16844" y="14396"/>
                    <a:pt x="16551" y="15107"/>
                    <a:pt x="16509" y="15923"/>
                  </a:cubicBezTo>
                  <a:cubicBezTo>
                    <a:pt x="15923" y="15944"/>
                    <a:pt x="15421" y="15756"/>
                    <a:pt x="15003" y="15421"/>
                  </a:cubicBezTo>
                  <a:cubicBezTo>
                    <a:pt x="14731" y="15191"/>
                    <a:pt x="14438" y="15086"/>
                    <a:pt x="14103" y="15065"/>
                  </a:cubicBezTo>
                  <a:cubicBezTo>
                    <a:pt x="13789" y="15024"/>
                    <a:pt x="13496" y="14898"/>
                    <a:pt x="13203" y="14773"/>
                  </a:cubicBezTo>
                  <a:cubicBezTo>
                    <a:pt x="12241" y="14354"/>
                    <a:pt x="11237" y="14019"/>
                    <a:pt x="10149" y="14040"/>
                  </a:cubicBezTo>
                  <a:cubicBezTo>
                    <a:pt x="9751" y="14040"/>
                    <a:pt x="9353" y="13915"/>
                    <a:pt x="8977" y="13810"/>
                  </a:cubicBezTo>
                  <a:cubicBezTo>
                    <a:pt x="8244" y="13601"/>
                    <a:pt x="7533" y="13517"/>
                    <a:pt x="6780" y="13538"/>
                  </a:cubicBezTo>
                  <a:cubicBezTo>
                    <a:pt x="5880" y="13559"/>
                    <a:pt x="5001" y="13601"/>
                    <a:pt x="4123" y="13538"/>
                  </a:cubicBezTo>
                  <a:cubicBezTo>
                    <a:pt x="3034" y="13496"/>
                    <a:pt x="1988" y="13726"/>
                    <a:pt x="921" y="13936"/>
                  </a:cubicBezTo>
                  <a:cubicBezTo>
                    <a:pt x="754" y="13956"/>
                    <a:pt x="607" y="14082"/>
                    <a:pt x="440" y="14145"/>
                  </a:cubicBezTo>
                  <a:cubicBezTo>
                    <a:pt x="314" y="14187"/>
                    <a:pt x="42" y="14061"/>
                    <a:pt x="42" y="13915"/>
                  </a:cubicBezTo>
                  <a:cubicBezTo>
                    <a:pt x="21" y="13726"/>
                    <a:pt x="1" y="13433"/>
                    <a:pt x="105" y="13329"/>
                  </a:cubicBezTo>
                  <a:cubicBezTo>
                    <a:pt x="419" y="12994"/>
                    <a:pt x="231" y="12680"/>
                    <a:pt x="147" y="12366"/>
                  </a:cubicBezTo>
                  <a:cubicBezTo>
                    <a:pt x="1" y="11885"/>
                    <a:pt x="1" y="11425"/>
                    <a:pt x="105" y="10902"/>
                  </a:cubicBezTo>
                  <a:cubicBezTo>
                    <a:pt x="712" y="11090"/>
                    <a:pt x="1277" y="11257"/>
                    <a:pt x="1821" y="11446"/>
                  </a:cubicBezTo>
                  <a:cubicBezTo>
                    <a:pt x="1926" y="11467"/>
                    <a:pt x="2030" y="11529"/>
                    <a:pt x="2177" y="11529"/>
                  </a:cubicBezTo>
                  <a:cubicBezTo>
                    <a:pt x="2344" y="11529"/>
                    <a:pt x="2511" y="11467"/>
                    <a:pt x="2595" y="11299"/>
                  </a:cubicBezTo>
                  <a:cubicBezTo>
                    <a:pt x="2700" y="11111"/>
                    <a:pt x="2616" y="10943"/>
                    <a:pt x="2470" y="10839"/>
                  </a:cubicBezTo>
                  <a:cubicBezTo>
                    <a:pt x="2302" y="10671"/>
                    <a:pt x="2114" y="10525"/>
                    <a:pt x="1821" y="10462"/>
                  </a:cubicBezTo>
                  <a:cubicBezTo>
                    <a:pt x="1256" y="10295"/>
                    <a:pt x="691" y="10086"/>
                    <a:pt x="126" y="9897"/>
                  </a:cubicBezTo>
                  <a:cubicBezTo>
                    <a:pt x="377" y="9667"/>
                    <a:pt x="1026" y="9353"/>
                    <a:pt x="1298" y="9311"/>
                  </a:cubicBezTo>
                  <a:cubicBezTo>
                    <a:pt x="1465" y="9270"/>
                    <a:pt x="1654" y="9270"/>
                    <a:pt x="1800" y="9228"/>
                  </a:cubicBezTo>
                  <a:cubicBezTo>
                    <a:pt x="1946" y="9165"/>
                    <a:pt x="2114" y="9019"/>
                    <a:pt x="2093" y="8830"/>
                  </a:cubicBezTo>
                  <a:cubicBezTo>
                    <a:pt x="2072" y="8705"/>
                    <a:pt x="1905" y="8516"/>
                    <a:pt x="1779" y="8474"/>
                  </a:cubicBezTo>
                  <a:cubicBezTo>
                    <a:pt x="1340" y="8328"/>
                    <a:pt x="879" y="8286"/>
                    <a:pt x="461" y="8579"/>
                  </a:cubicBezTo>
                  <a:cubicBezTo>
                    <a:pt x="335" y="8621"/>
                    <a:pt x="231" y="8684"/>
                    <a:pt x="126" y="8747"/>
                  </a:cubicBezTo>
                  <a:close/>
                </a:path>
              </a:pathLst>
            </a:custGeom>
            <a:solidFill>
              <a:srgbClr val="DD3947"/>
            </a:solidFill>
            <a:ln>
              <a:noFill/>
            </a:ln>
          </p:spPr>
          <p:txBody>
            <a:bodyPr spcFirstLastPara="1" wrap="square" lIns="68569" tIns="68569" rIns="68569" bIns="68569" anchor="ctr" anchorCtr="0">
              <a:noAutofit/>
            </a:bodyPr>
            <a:lstStyle/>
            <a:p>
              <a:pPr>
                <a:defRPr/>
              </a:pPr>
              <a:endParaRPr sz="1100"/>
            </a:p>
          </p:txBody>
        </p:sp>
        <p:sp>
          <p:nvSpPr>
            <p:cNvPr id="20" name="Google Shape;181;p33">
              <a:extLst>
                <a:ext uri="{FF2B5EF4-FFF2-40B4-BE49-F238E27FC236}">
                  <a16:creationId xmlns:a16="http://schemas.microsoft.com/office/drawing/2014/main" id="{3CF0FDD3-93D6-42B8-BC60-BB462CBA7825}"/>
                </a:ext>
              </a:extLst>
            </p:cNvPr>
            <p:cNvSpPr/>
            <p:nvPr/>
          </p:nvSpPr>
          <p:spPr>
            <a:xfrm>
              <a:off x="1008200" y="4033275"/>
              <a:ext cx="744900" cy="288250"/>
            </a:xfrm>
            <a:custGeom>
              <a:avLst/>
              <a:gdLst/>
              <a:ahLst/>
              <a:cxnLst/>
              <a:rect l="l" t="t" r="r" b="b"/>
              <a:pathLst>
                <a:path w="29796" h="11530" extrusionOk="0">
                  <a:moveTo>
                    <a:pt x="18183" y="942"/>
                  </a:moveTo>
                  <a:cubicBezTo>
                    <a:pt x="18413" y="670"/>
                    <a:pt x="18643" y="649"/>
                    <a:pt x="18915" y="670"/>
                  </a:cubicBezTo>
                  <a:cubicBezTo>
                    <a:pt x="19376" y="712"/>
                    <a:pt x="19794" y="565"/>
                    <a:pt x="20213" y="356"/>
                  </a:cubicBezTo>
                  <a:cubicBezTo>
                    <a:pt x="20610" y="189"/>
                    <a:pt x="21029" y="126"/>
                    <a:pt x="21447" y="0"/>
                  </a:cubicBezTo>
                  <a:cubicBezTo>
                    <a:pt x="21656" y="252"/>
                    <a:pt x="21656" y="607"/>
                    <a:pt x="21719" y="879"/>
                  </a:cubicBezTo>
                  <a:cubicBezTo>
                    <a:pt x="21782" y="1256"/>
                    <a:pt x="21928" y="1591"/>
                    <a:pt x="22138" y="1904"/>
                  </a:cubicBezTo>
                  <a:cubicBezTo>
                    <a:pt x="22514" y="2469"/>
                    <a:pt x="22870" y="3118"/>
                    <a:pt x="23414" y="3641"/>
                  </a:cubicBezTo>
                  <a:cubicBezTo>
                    <a:pt x="23749" y="3934"/>
                    <a:pt x="24063" y="4164"/>
                    <a:pt x="24544" y="4101"/>
                  </a:cubicBezTo>
                  <a:cubicBezTo>
                    <a:pt x="24669" y="4081"/>
                    <a:pt x="24816" y="4101"/>
                    <a:pt x="24962" y="4101"/>
                  </a:cubicBezTo>
                  <a:cubicBezTo>
                    <a:pt x="25695" y="4101"/>
                    <a:pt x="26448" y="4206"/>
                    <a:pt x="27180" y="4081"/>
                  </a:cubicBezTo>
                  <a:cubicBezTo>
                    <a:pt x="27892" y="3934"/>
                    <a:pt x="28561" y="3578"/>
                    <a:pt x="29273" y="3327"/>
                  </a:cubicBezTo>
                  <a:cubicBezTo>
                    <a:pt x="29398" y="3265"/>
                    <a:pt x="29524" y="3244"/>
                    <a:pt x="29628" y="3223"/>
                  </a:cubicBezTo>
                  <a:cubicBezTo>
                    <a:pt x="29796" y="3348"/>
                    <a:pt x="29691" y="3453"/>
                    <a:pt x="29628" y="3537"/>
                  </a:cubicBezTo>
                  <a:cubicBezTo>
                    <a:pt x="28959" y="4729"/>
                    <a:pt x="28164" y="5859"/>
                    <a:pt x="27201" y="6822"/>
                  </a:cubicBezTo>
                  <a:cubicBezTo>
                    <a:pt x="26322" y="7721"/>
                    <a:pt x="25402" y="8558"/>
                    <a:pt x="24293" y="9228"/>
                  </a:cubicBezTo>
                  <a:cubicBezTo>
                    <a:pt x="23079" y="9981"/>
                    <a:pt x="21824" y="10609"/>
                    <a:pt x="20464" y="11090"/>
                  </a:cubicBezTo>
                  <a:cubicBezTo>
                    <a:pt x="20108" y="11216"/>
                    <a:pt x="19752" y="11320"/>
                    <a:pt x="19417" y="11425"/>
                  </a:cubicBezTo>
                  <a:cubicBezTo>
                    <a:pt x="19062" y="11529"/>
                    <a:pt x="18748" y="11529"/>
                    <a:pt x="18413" y="11341"/>
                  </a:cubicBezTo>
                  <a:cubicBezTo>
                    <a:pt x="18120" y="11195"/>
                    <a:pt x="17848" y="11111"/>
                    <a:pt x="17534" y="11132"/>
                  </a:cubicBezTo>
                  <a:cubicBezTo>
                    <a:pt x="17158" y="11174"/>
                    <a:pt x="16865" y="10985"/>
                    <a:pt x="16551" y="10797"/>
                  </a:cubicBezTo>
                  <a:cubicBezTo>
                    <a:pt x="16028" y="10483"/>
                    <a:pt x="15463" y="10379"/>
                    <a:pt x="14835" y="10379"/>
                  </a:cubicBezTo>
                  <a:cubicBezTo>
                    <a:pt x="13475" y="10399"/>
                    <a:pt x="12094" y="10399"/>
                    <a:pt x="10734" y="10379"/>
                  </a:cubicBezTo>
                  <a:cubicBezTo>
                    <a:pt x="10127" y="10379"/>
                    <a:pt x="9542" y="10462"/>
                    <a:pt x="8977" y="10671"/>
                  </a:cubicBezTo>
                  <a:cubicBezTo>
                    <a:pt x="8537" y="10818"/>
                    <a:pt x="8056" y="11069"/>
                    <a:pt x="7596" y="11027"/>
                  </a:cubicBezTo>
                  <a:cubicBezTo>
                    <a:pt x="7177" y="11006"/>
                    <a:pt x="6759" y="10692"/>
                    <a:pt x="6340" y="10546"/>
                  </a:cubicBezTo>
                  <a:cubicBezTo>
                    <a:pt x="5880" y="10358"/>
                    <a:pt x="5545" y="10086"/>
                    <a:pt x="5210" y="9772"/>
                  </a:cubicBezTo>
                  <a:cubicBezTo>
                    <a:pt x="4143" y="8684"/>
                    <a:pt x="3034" y="7575"/>
                    <a:pt x="1946" y="6508"/>
                  </a:cubicBezTo>
                  <a:cubicBezTo>
                    <a:pt x="1591" y="6173"/>
                    <a:pt x="1360" y="5796"/>
                    <a:pt x="1172" y="5378"/>
                  </a:cubicBezTo>
                  <a:cubicBezTo>
                    <a:pt x="921" y="4792"/>
                    <a:pt x="649" y="4185"/>
                    <a:pt x="377" y="3578"/>
                  </a:cubicBezTo>
                  <a:cubicBezTo>
                    <a:pt x="105" y="3055"/>
                    <a:pt x="0" y="2511"/>
                    <a:pt x="189" y="1904"/>
                  </a:cubicBezTo>
                  <a:cubicBezTo>
                    <a:pt x="607" y="1653"/>
                    <a:pt x="1047" y="1591"/>
                    <a:pt x="1549" y="1591"/>
                  </a:cubicBezTo>
                  <a:cubicBezTo>
                    <a:pt x="2072" y="1591"/>
                    <a:pt x="2532" y="1570"/>
                    <a:pt x="3055" y="1381"/>
                  </a:cubicBezTo>
                  <a:cubicBezTo>
                    <a:pt x="3516" y="1235"/>
                    <a:pt x="3997" y="1256"/>
                    <a:pt x="4520" y="1172"/>
                  </a:cubicBezTo>
                  <a:lnTo>
                    <a:pt x="4604" y="1486"/>
                  </a:lnTo>
                  <a:cubicBezTo>
                    <a:pt x="4708" y="1884"/>
                    <a:pt x="4729" y="2302"/>
                    <a:pt x="4917" y="2637"/>
                  </a:cubicBezTo>
                  <a:cubicBezTo>
                    <a:pt x="5357" y="3495"/>
                    <a:pt x="5859" y="4332"/>
                    <a:pt x="6382" y="5148"/>
                  </a:cubicBezTo>
                  <a:cubicBezTo>
                    <a:pt x="6717" y="5692"/>
                    <a:pt x="7303" y="6006"/>
                    <a:pt x="7826" y="6319"/>
                  </a:cubicBezTo>
                  <a:cubicBezTo>
                    <a:pt x="8391" y="6675"/>
                    <a:pt x="8977" y="6947"/>
                    <a:pt x="9562" y="7219"/>
                  </a:cubicBezTo>
                  <a:cubicBezTo>
                    <a:pt x="10546" y="7638"/>
                    <a:pt x="11529" y="7763"/>
                    <a:pt x="12575" y="7470"/>
                  </a:cubicBezTo>
                  <a:cubicBezTo>
                    <a:pt x="14291" y="7052"/>
                    <a:pt x="14249" y="7031"/>
                    <a:pt x="15777" y="5943"/>
                  </a:cubicBezTo>
                  <a:cubicBezTo>
                    <a:pt x="16530" y="5378"/>
                    <a:pt x="17074" y="4687"/>
                    <a:pt x="17513" y="3871"/>
                  </a:cubicBezTo>
                  <a:cubicBezTo>
                    <a:pt x="17932" y="3139"/>
                    <a:pt x="18078" y="2323"/>
                    <a:pt x="18120" y="1486"/>
                  </a:cubicBezTo>
                  <a:cubicBezTo>
                    <a:pt x="18162" y="1360"/>
                    <a:pt x="18162" y="1130"/>
                    <a:pt x="18183" y="942"/>
                  </a:cubicBezTo>
                  <a:close/>
                  <a:moveTo>
                    <a:pt x="18811" y="10776"/>
                  </a:moveTo>
                  <a:cubicBezTo>
                    <a:pt x="19564" y="10797"/>
                    <a:pt x="20296" y="10797"/>
                    <a:pt x="20924" y="10295"/>
                  </a:cubicBezTo>
                  <a:cubicBezTo>
                    <a:pt x="20966" y="10253"/>
                    <a:pt x="21091" y="10253"/>
                    <a:pt x="21154" y="10211"/>
                  </a:cubicBezTo>
                  <a:cubicBezTo>
                    <a:pt x="21531" y="10169"/>
                    <a:pt x="21761" y="9939"/>
                    <a:pt x="21970" y="9646"/>
                  </a:cubicBezTo>
                  <a:cubicBezTo>
                    <a:pt x="22138" y="9437"/>
                    <a:pt x="22263" y="9207"/>
                    <a:pt x="22410" y="9019"/>
                  </a:cubicBezTo>
                  <a:cubicBezTo>
                    <a:pt x="22702" y="8684"/>
                    <a:pt x="22849" y="8307"/>
                    <a:pt x="23016" y="7889"/>
                  </a:cubicBezTo>
                  <a:cubicBezTo>
                    <a:pt x="23205" y="7407"/>
                    <a:pt x="23309" y="6884"/>
                    <a:pt x="23644" y="6403"/>
                  </a:cubicBezTo>
                  <a:cubicBezTo>
                    <a:pt x="23853" y="6110"/>
                    <a:pt x="23979" y="5754"/>
                    <a:pt x="23958" y="5357"/>
                  </a:cubicBezTo>
                  <a:cubicBezTo>
                    <a:pt x="23937" y="4897"/>
                    <a:pt x="23623" y="4687"/>
                    <a:pt x="23205" y="4855"/>
                  </a:cubicBezTo>
                  <a:cubicBezTo>
                    <a:pt x="22912" y="5001"/>
                    <a:pt x="22661" y="5169"/>
                    <a:pt x="22389" y="5336"/>
                  </a:cubicBezTo>
                  <a:cubicBezTo>
                    <a:pt x="21970" y="5629"/>
                    <a:pt x="21531" y="5859"/>
                    <a:pt x="20966" y="5838"/>
                  </a:cubicBezTo>
                  <a:cubicBezTo>
                    <a:pt x="20798" y="5838"/>
                    <a:pt x="20589" y="5880"/>
                    <a:pt x="20401" y="5901"/>
                  </a:cubicBezTo>
                  <a:cubicBezTo>
                    <a:pt x="20066" y="5964"/>
                    <a:pt x="19731" y="6047"/>
                    <a:pt x="19376" y="6047"/>
                  </a:cubicBezTo>
                  <a:cubicBezTo>
                    <a:pt x="18936" y="6068"/>
                    <a:pt x="18476" y="6047"/>
                    <a:pt x="18016" y="6047"/>
                  </a:cubicBezTo>
                  <a:cubicBezTo>
                    <a:pt x="17702" y="6047"/>
                    <a:pt x="17388" y="6089"/>
                    <a:pt x="17137" y="5859"/>
                  </a:cubicBezTo>
                  <a:cubicBezTo>
                    <a:pt x="16969" y="5754"/>
                    <a:pt x="16781" y="5796"/>
                    <a:pt x="16656" y="5901"/>
                  </a:cubicBezTo>
                  <a:cubicBezTo>
                    <a:pt x="16384" y="6173"/>
                    <a:pt x="16049" y="6424"/>
                    <a:pt x="15798" y="6717"/>
                  </a:cubicBezTo>
                  <a:cubicBezTo>
                    <a:pt x="15568" y="7031"/>
                    <a:pt x="15379" y="7407"/>
                    <a:pt x="15400" y="7826"/>
                  </a:cubicBezTo>
                  <a:cubicBezTo>
                    <a:pt x="15421" y="8140"/>
                    <a:pt x="15400" y="8454"/>
                    <a:pt x="15400" y="8767"/>
                  </a:cubicBezTo>
                  <a:cubicBezTo>
                    <a:pt x="15400" y="8998"/>
                    <a:pt x="15484" y="9207"/>
                    <a:pt x="15630" y="9395"/>
                  </a:cubicBezTo>
                  <a:cubicBezTo>
                    <a:pt x="16404" y="10190"/>
                    <a:pt x="17262" y="10818"/>
                    <a:pt x="18476" y="10713"/>
                  </a:cubicBezTo>
                  <a:cubicBezTo>
                    <a:pt x="18601" y="10734"/>
                    <a:pt x="18706" y="10776"/>
                    <a:pt x="18811" y="10776"/>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21" name="Google Shape;182;p33">
              <a:extLst>
                <a:ext uri="{FF2B5EF4-FFF2-40B4-BE49-F238E27FC236}">
                  <a16:creationId xmlns:a16="http://schemas.microsoft.com/office/drawing/2014/main" id="{32BC5395-6935-4BD7-AA2A-DC3E5CD9A288}"/>
                </a:ext>
              </a:extLst>
            </p:cNvPr>
            <p:cNvSpPr/>
            <p:nvPr/>
          </p:nvSpPr>
          <p:spPr>
            <a:xfrm>
              <a:off x="1571050" y="4252975"/>
              <a:ext cx="268350" cy="490675"/>
            </a:xfrm>
            <a:custGeom>
              <a:avLst/>
              <a:gdLst/>
              <a:ahLst/>
              <a:cxnLst/>
              <a:rect l="l" t="t" r="r" b="b"/>
              <a:pathLst>
                <a:path w="10734" h="19627" extrusionOk="0">
                  <a:moveTo>
                    <a:pt x="7805" y="9730"/>
                  </a:moveTo>
                  <a:cubicBezTo>
                    <a:pt x="7386" y="10065"/>
                    <a:pt x="6968" y="10399"/>
                    <a:pt x="6445" y="10567"/>
                  </a:cubicBezTo>
                  <a:cubicBezTo>
                    <a:pt x="6173" y="10650"/>
                    <a:pt x="6047" y="10860"/>
                    <a:pt x="6110" y="11090"/>
                  </a:cubicBezTo>
                  <a:cubicBezTo>
                    <a:pt x="6152" y="11299"/>
                    <a:pt x="6319" y="11404"/>
                    <a:pt x="6528" y="11446"/>
                  </a:cubicBezTo>
                  <a:cubicBezTo>
                    <a:pt x="6989" y="11550"/>
                    <a:pt x="7344" y="11341"/>
                    <a:pt x="7679" y="11069"/>
                  </a:cubicBezTo>
                  <a:cubicBezTo>
                    <a:pt x="7847" y="11194"/>
                    <a:pt x="7784" y="11320"/>
                    <a:pt x="7721" y="11446"/>
                  </a:cubicBezTo>
                  <a:cubicBezTo>
                    <a:pt x="7616" y="11739"/>
                    <a:pt x="7323" y="11864"/>
                    <a:pt x="7156" y="12073"/>
                  </a:cubicBezTo>
                  <a:cubicBezTo>
                    <a:pt x="6779" y="12471"/>
                    <a:pt x="6863" y="12764"/>
                    <a:pt x="7365" y="12973"/>
                  </a:cubicBezTo>
                  <a:cubicBezTo>
                    <a:pt x="7428" y="12994"/>
                    <a:pt x="7512" y="13015"/>
                    <a:pt x="7616" y="13078"/>
                  </a:cubicBezTo>
                  <a:cubicBezTo>
                    <a:pt x="7595" y="13433"/>
                    <a:pt x="7575" y="13810"/>
                    <a:pt x="7512" y="14166"/>
                  </a:cubicBezTo>
                  <a:cubicBezTo>
                    <a:pt x="7470" y="14500"/>
                    <a:pt x="7365" y="14814"/>
                    <a:pt x="7303" y="15170"/>
                  </a:cubicBezTo>
                  <a:cubicBezTo>
                    <a:pt x="7261" y="15484"/>
                    <a:pt x="7261" y="15798"/>
                    <a:pt x="7261" y="16132"/>
                  </a:cubicBezTo>
                  <a:cubicBezTo>
                    <a:pt x="7093" y="16153"/>
                    <a:pt x="6968" y="16216"/>
                    <a:pt x="6842" y="16216"/>
                  </a:cubicBezTo>
                  <a:cubicBezTo>
                    <a:pt x="6110" y="16216"/>
                    <a:pt x="5419" y="16384"/>
                    <a:pt x="4750" y="16593"/>
                  </a:cubicBezTo>
                  <a:cubicBezTo>
                    <a:pt x="4541" y="16656"/>
                    <a:pt x="4290" y="16760"/>
                    <a:pt x="4122" y="16865"/>
                  </a:cubicBezTo>
                  <a:cubicBezTo>
                    <a:pt x="3285" y="17367"/>
                    <a:pt x="2469" y="17890"/>
                    <a:pt x="1653" y="18413"/>
                  </a:cubicBezTo>
                  <a:cubicBezTo>
                    <a:pt x="1423" y="18560"/>
                    <a:pt x="1214" y="18769"/>
                    <a:pt x="1005" y="18957"/>
                  </a:cubicBezTo>
                  <a:cubicBezTo>
                    <a:pt x="795" y="19104"/>
                    <a:pt x="607" y="19271"/>
                    <a:pt x="398" y="19417"/>
                  </a:cubicBezTo>
                  <a:cubicBezTo>
                    <a:pt x="293" y="19501"/>
                    <a:pt x="168" y="19564"/>
                    <a:pt x="0" y="19627"/>
                  </a:cubicBezTo>
                  <a:cubicBezTo>
                    <a:pt x="0" y="18622"/>
                    <a:pt x="209" y="17681"/>
                    <a:pt x="440" y="16739"/>
                  </a:cubicBezTo>
                  <a:cubicBezTo>
                    <a:pt x="858" y="15024"/>
                    <a:pt x="963" y="13308"/>
                    <a:pt x="1277" y="11571"/>
                  </a:cubicBezTo>
                  <a:lnTo>
                    <a:pt x="1674" y="9311"/>
                  </a:lnTo>
                  <a:cubicBezTo>
                    <a:pt x="1737" y="8935"/>
                    <a:pt x="1758" y="8579"/>
                    <a:pt x="1862" y="8202"/>
                  </a:cubicBezTo>
                  <a:cubicBezTo>
                    <a:pt x="1967" y="7868"/>
                    <a:pt x="2155" y="7533"/>
                    <a:pt x="2218" y="7177"/>
                  </a:cubicBezTo>
                  <a:cubicBezTo>
                    <a:pt x="2302" y="6842"/>
                    <a:pt x="2302" y="6508"/>
                    <a:pt x="2365" y="6173"/>
                  </a:cubicBezTo>
                  <a:cubicBezTo>
                    <a:pt x="2385" y="6047"/>
                    <a:pt x="2427" y="5880"/>
                    <a:pt x="2532" y="5775"/>
                  </a:cubicBezTo>
                  <a:cubicBezTo>
                    <a:pt x="2929" y="5420"/>
                    <a:pt x="3118" y="4938"/>
                    <a:pt x="3327" y="4478"/>
                  </a:cubicBezTo>
                  <a:cubicBezTo>
                    <a:pt x="3369" y="4311"/>
                    <a:pt x="3473" y="4164"/>
                    <a:pt x="3578" y="4018"/>
                  </a:cubicBezTo>
                  <a:cubicBezTo>
                    <a:pt x="4499" y="2930"/>
                    <a:pt x="5503" y="1883"/>
                    <a:pt x="6905" y="1444"/>
                  </a:cubicBezTo>
                  <a:cubicBezTo>
                    <a:pt x="7093" y="1381"/>
                    <a:pt x="7282" y="1277"/>
                    <a:pt x="7428" y="1172"/>
                  </a:cubicBezTo>
                  <a:cubicBezTo>
                    <a:pt x="8244" y="607"/>
                    <a:pt x="9207" y="440"/>
                    <a:pt x="10106" y="84"/>
                  </a:cubicBezTo>
                  <a:cubicBezTo>
                    <a:pt x="10253" y="21"/>
                    <a:pt x="10420" y="21"/>
                    <a:pt x="10567" y="0"/>
                  </a:cubicBezTo>
                  <a:cubicBezTo>
                    <a:pt x="10734" y="189"/>
                    <a:pt x="10692" y="356"/>
                    <a:pt x="10629" y="523"/>
                  </a:cubicBezTo>
                  <a:cubicBezTo>
                    <a:pt x="10211" y="1486"/>
                    <a:pt x="9834" y="2490"/>
                    <a:pt x="9646" y="3536"/>
                  </a:cubicBezTo>
                  <a:cubicBezTo>
                    <a:pt x="9646" y="3578"/>
                    <a:pt x="9625" y="3641"/>
                    <a:pt x="9604" y="3683"/>
                  </a:cubicBezTo>
                  <a:cubicBezTo>
                    <a:pt x="9018" y="4792"/>
                    <a:pt x="8872" y="6005"/>
                    <a:pt x="8704" y="7240"/>
                  </a:cubicBezTo>
                  <a:cubicBezTo>
                    <a:pt x="8600" y="7993"/>
                    <a:pt x="8056" y="8265"/>
                    <a:pt x="7595" y="8663"/>
                  </a:cubicBezTo>
                  <a:cubicBezTo>
                    <a:pt x="7491" y="8726"/>
                    <a:pt x="7240" y="8705"/>
                    <a:pt x="7093" y="8705"/>
                  </a:cubicBezTo>
                  <a:cubicBezTo>
                    <a:pt x="6884" y="8705"/>
                    <a:pt x="6696" y="8684"/>
                    <a:pt x="6487" y="8684"/>
                  </a:cubicBezTo>
                  <a:cubicBezTo>
                    <a:pt x="6277" y="8684"/>
                    <a:pt x="6173" y="8809"/>
                    <a:pt x="6131" y="8977"/>
                  </a:cubicBezTo>
                  <a:cubicBezTo>
                    <a:pt x="6047" y="9144"/>
                    <a:pt x="6152" y="9416"/>
                    <a:pt x="6298" y="9500"/>
                  </a:cubicBezTo>
                  <a:cubicBezTo>
                    <a:pt x="6507" y="9562"/>
                    <a:pt x="6759" y="9604"/>
                    <a:pt x="6968" y="9625"/>
                  </a:cubicBezTo>
                  <a:cubicBezTo>
                    <a:pt x="7282" y="9667"/>
                    <a:pt x="7533" y="9730"/>
                    <a:pt x="7805" y="9730"/>
                  </a:cubicBezTo>
                  <a:close/>
                </a:path>
              </a:pathLst>
            </a:custGeom>
            <a:solidFill>
              <a:srgbClr val="DD3947"/>
            </a:solidFill>
            <a:ln>
              <a:noFill/>
            </a:ln>
          </p:spPr>
          <p:txBody>
            <a:bodyPr spcFirstLastPara="1" wrap="square" lIns="68569" tIns="68569" rIns="68569" bIns="68569" anchor="ctr" anchorCtr="0">
              <a:noAutofit/>
            </a:bodyPr>
            <a:lstStyle/>
            <a:p>
              <a:pPr>
                <a:defRPr/>
              </a:pPr>
              <a:endParaRPr sz="1100"/>
            </a:p>
          </p:txBody>
        </p:sp>
        <p:sp>
          <p:nvSpPr>
            <p:cNvPr id="22" name="Google Shape;183;p33">
              <a:extLst>
                <a:ext uri="{FF2B5EF4-FFF2-40B4-BE49-F238E27FC236}">
                  <a16:creationId xmlns:a16="http://schemas.microsoft.com/office/drawing/2014/main" id="{7C914F80-23F5-4691-9F40-778FC29E28C2}"/>
                </a:ext>
              </a:extLst>
            </p:cNvPr>
            <p:cNvSpPr/>
            <p:nvPr/>
          </p:nvSpPr>
          <p:spPr>
            <a:xfrm>
              <a:off x="1147350" y="3938600"/>
              <a:ext cx="297650" cy="264175"/>
            </a:xfrm>
            <a:custGeom>
              <a:avLst/>
              <a:gdLst/>
              <a:ahLst/>
              <a:cxnLst/>
              <a:rect l="l" t="t" r="r" b="b"/>
              <a:pathLst>
                <a:path w="11906" h="10567" extrusionOk="0">
                  <a:moveTo>
                    <a:pt x="105" y="4122"/>
                  </a:moveTo>
                  <a:cubicBezTo>
                    <a:pt x="691" y="3076"/>
                    <a:pt x="1360" y="2239"/>
                    <a:pt x="2281" y="1611"/>
                  </a:cubicBezTo>
                  <a:cubicBezTo>
                    <a:pt x="2448" y="1507"/>
                    <a:pt x="2574" y="1360"/>
                    <a:pt x="2720" y="1214"/>
                  </a:cubicBezTo>
                  <a:cubicBezTo>
                    <a:pt x="2971" y="1005"/>
                    <a:pt x="3076" y="774"/>
                    <a:pt x="3034" y="461"/>
                  </a:cubicBezTo>
                  <a:cubicBezTo>
                    <a:pt x="3662" y="147"/>
                    <a:pt x="4331" y="0"/>
                    <a:pt x="5022" y="42"/>
                  </a:cubicBezTo>
                  <a:cubicBezTo>
                    <a:pt x="5649" y="105"/>
                    <a:pt x="6277" y="63"/>
                    <a:pt x="6905" y="63"/>
                  </a:cubicBezTo>
                  <a:cubicBezTo>
                    <a:pt x="8139" y="105"/>
                    <a:pt x="9269" y="461"/>
                    <a:pt x="10211" y="1277"/>
                  </a:cubicBezTo>
                  <a:cubicBezTo>
                    <a:pt x="10336" y="1381"/>
                    <a:pt x="10483" y="1486"/>
                    <a:pt x="10546" y="1632"/>
                  </a:cubicBezTo>
                  <a:cubicBezTo>
                    <a:pt x="10943" y="2427"/>
                    <a:pt x="11466" y="3160"/>
                    <a:pt x="11592" y="4080"/>
                  </a:cubicBezTo>
                  <a:cubicBezTo>
                    <a:pt x="11906" y="6026"/>
                    <a:pt x="11341" y="7679"/>
                    <a:pt x="9771" y="8935"/>
                  </a:cubicBezTo>
                  <a:cubicBezTo>
                    <a:pt x="9646" y="9018"/>
                    <a:pt x="9520" y="9123"/>
                    <a:pt x="9416" y="9207"/>
                  </a:cubicBezTo>
                  <a:cubicBezTo>
                    <a:pt x="8160" y="10148"/>
                    <a:pt x="8160" y="10148"/>
                    <a:pt x="6654" y="10420"/>
                  </a:cubicBezTo>
                  <a:cubicBezTo>
                    <a:pt x="5963" y="10567"/>
                    <a:pt x="5252" y="10525"/>
                    <a:pt x="4624" y="10253"/>
                  </a:cubicBezTo>
                  <a:cubicBezTo>
                    <a:pt x="3745" y="9855"/>
                    <a:pt x="2846" y="9479"/>
                    <a:pt x="2071" y="8851"/>
                  </a:cubicBezTo>
                  <a:cubicBezTo>
                    <a:pt x="1841" y="8684"/>
                    <a:pt x="1590" y="8432"/>
                    <a:pt x="1423" y="8181"/>
                  </a:cubicBezTo>
                  <a:cubicBezTo>
                    <a:pt x="1025" y="7554"/>
                    <a:pt x="628" y="6926"/>
                    <a:pt x="293" y="6277"/>
                  </a:cubicBezTo>
                  <a:cubicBezTo>
                    <a:pt x="167" y="6026"/>
                    <a:pt x="84" y="5754"/>
                    <a:pt x="21" y="5461"/>
                  </a:cubicBezTo>
                  <a:cubicBezTo>
                    <a:pt x="0" y="5273"/>
                    <a:pt x="0" y="5022"/>
                    <a:pt x="105" y="4875"/>
                  </a:cubicBezTo>
                  <a:cubicBezTo>
                    <a:pt x="398" y="4624"/>
                    <a:pt x="251" y="4394"/>
                    <a:pt x="105" y="4122"/>
                  </a:cubicBezTo>
                  <a:close/>
                  <a:moveTo>
                    <a:pt x="6214" y="4980"/>
                  </a:moveTo>
                  <a:cubicBezTo>
                    <a:pt x="6152" y="5252"/>
                    <a:pt x="6110" y="5503"/>
                    <a:pt x="6047" y="5733"/>
                  </a:cubicBezTo>
                  <a:cubicBezTo>
                    <a:pt x="6026" y="5922"/>
                    <a:pt x="6110" y="6089"/>
                    <a:pt x="6256" y="6194"/>
                  </a:cubicBezTo>
                  <a:cubicBezTo>
                    <a:pt x="6696" y="6466"/>
                    <a:pt x="7365" y="6256"/>
                    <a:pt x="7533" y="5796"/>
                  </a:cubicBezTo>
                  <a:cubicBezTo>
                    <a:pt x="7637" y="5503"/>
                    <a:pt x="7616" y="5252"/>
                    <a:pt x="7470" y="4980"/>
                  </a:cubicBezTo>
                  <a:cubicBezTo>
                    <a:pt x="7302" y="4750"/>
                    <a:pt x="7072" y="4792"/>
                    <a:pt x="6863" y="4834"/>
                  </a:cubicBezTo>
                  <a:cubicBezTo>
                    <a:pt x="6654" y="4855"/>
                    <a:pt x="6445" y="4938"/>
                    <a:pt x="6214" y="4980"/>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23" name="Google Shape;184;p33">
              <a:extLst>
                <a:ext uri="{FF2B5EF4-FFF2-40B4-BE49-F238E27FC236}">
                  <a16:creationId xmlns:a16="http://schemas.microsoft.com/office/drawing/2014/main" id="{EC1DCD0D-C993-4D3B-984C-8C02B3FAD37D}"/>
                </a:ext>
              </a:extLst>
            </p:cNvPr>
            <p:cNvSpPr/>
            <p:nvPr/>
          </p:nvSpPr>
          <p:spPr>
            <a:xfrm>
              <a:off x="1018125" y="4731600"/>
              <a:ext cx="379800" cy="176300"/>
            </a:xfrm>
            <a:custGeom>
              <a:avLst/>
              <a:gdLst/>
              <a:ahLst/>
              <a:cxnLst/>
              <a:rect l="l" t="t" r="r" b="b"/>
              <a:pathLst>
                <a:path w="15192" h="7052" extrusionOk="0">
                  <a:moveTo>
                    <a:pt x="4374" y="1779"/>
                  </a:moveTo>
                  <a:cubicBezTo>
                    <a:pt x="4583" y="1277"/>
                    <a:pt x="5023" y="1130"/>
                    <a:pt x="5525" y="1088"/>
                  </a:cubicBezTo>
                  <a:cubicBezTo>
                    <a:pt x="5880" y="1068"/>
                    <a:pt x="6257" y="1005"/>
                    <a:pt x="6613" y="1005"/>
                  </a:cubicBezTo>
                  <a:cubicBezTo>
                    <a:pt x="7847" y="1005"/>
                    <a:pt x="9082" y="1047"/>
                    <a:pt x="10295" y="1005"/>
                  </a:cubicBezTo>
                  <a:cubicBezTo>
                    <a:pt x="11028" y="1005"/>
                    <a:pt x="11718" y="1068"/>
                    <a:pt x="12430" y="1277"/>
                  </a:cubicBezTo>
                  <a:cubicBezTo>
                    <a:pt x="12994" y="1465"/>
                    <a:pt x="13580" y="1570"/>
                    <a:pt x="14208" y="1528"/>
                  </a:cubicBezTo>
                  <a:cubicBezTo>
                    <a:pt x="14543" y="1507"/>
                    <a:pt x="14878" y="1591"/>
                    <a:pt x="15191" y="1821"/>
                  </a:cubicBezTo>
                  <a:cubicBezTo>
                    <a:pt x="15087" y="1967"/>
                    <a:pt x="15045" y="2051"/>
                    <a:pt x="14940" y="2177"/>
                  </a:cubicBezTo>
                  <a:cubicBezTo>
                    <a:pt x="14543" y="2490"/>
                    <a:pt x="14564" y="3055"/>
                    <a:pt x="14208" y="3369"/>
                  </a:cubicBezTo>
                  <a:cubicBezTo>
                    <a:pt x="14208" y="3662"/>
                    <a:pt x="14166" y="3955"/>
                    <a:pt x="14166" y="4227"/>
                  </a:cubicBezTo>
                  <a:lnTo>
                    <a:pt x="14166" y="5001"/>
                  </a:lnTo>
                  <a:cubicBezTo>
                    <a:pt x="14208" y="5524"/>
                    <a:pt x="13957" y="5880"/>
                    <a:pt x="13538" y="6110"/>
                  </a:cubicBezTo>
                  <a:cubicBezTo>
                    <a:pt x="12660" y="6612"/>
                    <a:pt x="11739" y="7052"/>
                    <a:pt x="10672" y="7052"/>
                  </a:cubicBezTo>
                  <a:cubicBezTo>
                    <a:pt x="10065" y="7052"/>
                    <a:pt x="9458" y="7052"/>
                    <a:pt x="8873" y="7031"/>
                  </a:cubicBezTo>
                  <a:cubicBezTo>
                    <a:pt x="8475" y="7031"/>
                    <a:pt x="8077" y="7031"/>
                    <a:pt x="7680" y="6884"/>
                  </a:cubicBezTo>
                  <a:cubicBezTo>
                    <a:pt x="7533" y="6822"/>
                    <a:pt x="7345" y="6801"/>
                    <a:pt x="7178" y="6801"/>
                  </a:cubicBezTo>
                  <a:cubicBezTo>
                    <a:pt x="6194" y="6842"/>
                    <a:pt x="5357" y="6382"/>
                    <a:pt x="4541" y="5922"/>
                  </a:cubicBezTo>
                  <a:cubicBezTo>
                    <a:pt x="3893" y="5587"/>
                    <a:pt x="3265" y="5169"/>
                    <a:pt x="2700" y="4708"/>
                  </a:cubicBezTo>
                  <a:cubicBezTo>
                    <a:pt x="2072" y="4185"/>
                    <a:pt x="1486" y="3578"/>
                    <a:pt x="880" y="3013"/>
                  </a:cubicBezTo>
                  <a:cubicBezTo>
                    <a:pt x="817" y="2930"/>
                    <a:pt x="754" y="2825"/>
                    <a:pt x="712" y="2721"/>
                  </a:cubicBezTo>
                  <a:cubicBezTo>
                    <a:pt x="378" y="1905"/>
                    <a:pt x="126" y="1088"/>
                    <a:pt x="1" y="252"/>
                  </a:cubicBezTo>
                  <a:cubicBezTo>
                    <a:pt x="1" y="210"/>
                    <a:pt x="22" y="147"/>
                    <a:pt x="43" y="105"/>
                  </a:cubicBezTo>
                  <a:cubicBezTo>
                    <a:pt x="733" y="0"/>
                    <a:pt x="1842" y="0"/>
                    <a:pt x="2637" y="105"/>
                  </a:cubicBezTo>
                  <a:cubicBezTo>
                    <a:pt x="2658" y="356"/>
                    <a:pt x="2658" y="649"/>
                    <a:pt x="2679" y="921"/>
                  </a:cubicBezTo>
                  <a:cubicBezTo>
                    <a:pt x="2721" y="1193"/>
                    <a:pt x="2826" y="1381"/>
                    <a:pt x="3077" y="1507"/>
                  </a:cubicBezTo>
                  <a:cubicBezTo>
                    <a:pt x="3558" y="1716"/>
                    <a:pt x="3642" y="1779"/>
                    <a:pt x="4374" y="1779"/>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24" name="Google Shape;185;p33">
              <a:extLst>
                <a:ext uri="{FF2B5EF4-FFF2-40B4-BE49-F238E27FC236}">
                  <a16:creationId xmlns:a16="http://schemas.microsoft.com/office/drawing/2014/main" id="{216A05CC-E873-43C5-B879-79FF11C0C378}"/>
                </a:ext>
              </a:extLst>
            </p:cNvPr>
            <p:cNvSpPr/>
            <p:nvPr/>
          </p:nvSpPr>
          <p:spPr>
            <a:xfrm>
              <a:off x="1573125" y="3836600"/>
              <a:ext cx="210850" cy="275675"/>
            </a:xfrm>
            <a:custGeom>
              <a:avLst/>
              <a:gdLst/>
              <a:ahLst/>
              <a:cxnLst/>
              <a:rect l="l" t="t" r="r" b="b"/>
              <a:pathLst>
                <a:path w="8434" h="11027" extrusionOk="0">
                  <a:moveTo>
                    <a:pt x="126" y="7072"/>
                  </a:moveTo>
                  <a:cubicBezTo>
                    <a:pt x="1" y="6068"/>
                    <a:pt x="315" y="5168"/>
                    <a:pt x="817" y="4310"/>
                  </a:cubicBezTo>
                  <a:lnTo>
                    <a:pt x="1047" y="3829"/>
                  </a:lnTo>
                  <a:cubicBezTo>
                    <a:pt x="1528" y="2574"/>
                    <a:pt x="2512" y="1737"/>
                    <a:pt x="3537" y="963"/>
                  </a:cubicBezTo>
                  <a:cubicBezTo>
                    <a:pt x="3997" y="586"/>
                    <a:pt x="4520" y="335"/>
                    <a:pt x="5190" y="335"/>
                  </a:cubicBezTo>
                  <a:cubicBezTo>
                    <a:pt x="5420" y="335"/>
                    <a:pt x="5650" y="209"/>
                    <a:pt x="5922" y="126"/>
                  </a:cubicBezTo>
                  <a:cubicBezTo>
                    <a:pt x="6299" y="0"/>
                    <a:pt x="6571" y="105"/>
                    <a:pt x="6759" y="460"/>
                  </a:cubicBezTo>
                  <a:cubicBezTo>
                    <a:pt x="7345" y="1716"/>
                    <a:pt x="7847" y="3034"/>
                    <a:pt x="8056" y="4436"/>
                  </a:cubicBezTo>
                  <a:cubicBezTo>
                    <a:pt x="8182" y="5252"/>
                    <a:pt x="8287" y="6089"/>
                    <a:pt x="8370" y="6884"/>
                  </a:cubicBezTo>
                  <a:cubicBezTo>
                    <a:pt x="8433" y="7282"/>
                    <a:pt x="8391" y="7679"/>
                    <a:pt x="8391" y="8098"/>
                  </a:cubicBezTo>
                  <a:cubicBezTo>
                    <a:pt x="8391" y="8579"/>
                    <a:pt x="8182" y="8976"/>
                    <a:pt x="7826" y="9311"/>
                  </a:cubicBezTo>
                  <a:cubicBezTo>
                    <a:pt x="7429" y="9646"/>
                    <a:pt x="7031" y="9960"/>
                    <a:pt x="6550" y="10148"/>
                  </a:cubicBezTo>
                  <a:cubicBezTo>
                    <a:pt x="4458" y="11027"/>
                    <a:pt x="4416" y="11027"/>
                    <a:pt x="2156" y="10943"/>
                  </a:cubicBezTo>
                  <a:cubicBezTo>
                    <a:pt x="1842" y="10943"/>
                    <a:pt x="1591" y="10839"/>
                    <a:pt x="1403" y="10608"/>
                  </a:cubicBezTo>
                  <a:cubicBezTo>
                    <a:pt x="1047" y="10106"/>
                    <a:pt x="650" y="9625"/>
                    <a:pt x="336" y="9060"/>
                  </a:cubicBezTo>
                  <a:cubicBezTo>
                    <a:pt x="210" y="8830"/>
                    <a:pt x="168" y="8516"/>
                    <a:pt x="168" y="8265"/>
                  </a:cubicBezTo>
                  <a:cubicBezTo>
                    <a:pt x="105" y="7867"/>
                    <a:pt x="126" y="7470"/>
                    <a:pt x="126" y="7072"/>
                  </a:cubicBezTo>
                  <a:close/>
                  <a:moveTo>
                    <a:pt x="5023" y="6235"/>
                  </a:moveTo>
                  <a:cubicBezTo>
                    <a:pt x="5002" y="6089"/>
                    <a:pt x="5002" y="5859"/>
                    <a:pt x="4939" y="5650"/>
                  </a:cubicBezTo>
                  <a:cubicBezTo>
                    <a:pt x="4918" y="5461"/>
                    <a:pt x="4813" y="5336"/>
                    <a:pt x="4625" y="5294"/>
                  </a:cubicBezTo>
                  <a:cubicBezTo>
                    <a:pt x="4458" y="5273"/>
                    <a:pt x="4290" y="5357"/>
                    <a:pt x="4186" y="5482"/>
                  </a:cubicBezTo>
                  <a:cubicBezTo>
                    <a:pt x="4081" y="5629"/>
                    <a:pt x="3976" y="5817"/>
                    <a:pt x="3872" y="5984"/>
                  </a:cubicBezTo>
                  <a:cubicBezTo>
                    <a:pt x="3663" y="6340"/>
                    <a:pt x="3746" y="6675"/>
                    <a:pt x="4102" y="6926"/>
                  </a:cubicBezTo>
                  <a:cubicBezTo>
                    <a:pt x="4520" y="7177"/>
                    <a:pt x="5002" y="6947"/>
                    <a:pt x="5023" y="6486"/>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25" name="Google Shape;186;p33">
              <a:extLst>
                <a:ext uri="{FF2B5EF4-FFF2-40B4-BE49-F238E27FC236}">
                  <a16:creationId xmlns:a16="http://schemas.microsoft.com/office/drawing/2014/main" id="{D6043C72-567F-46B1-9AD5-A5BD1044CB70}"/>
                </a:ext>
              </a:extLst>
            </p:cNvPr>
            <p:cNvSpPr/>
            <p:nvPr/>
          </p:nvSpPr>
          <p:spPr>
            <a:xfrm>
              <a:off x="1225275" y="3765450"/>
              <a:ext cx="374050" cy="265225"/>
            </a:xfrm>
            <a:custGeom>
              <a:avLst/>
              <a:gdLst/>
              <a:ahLst/>
              <a:cxnLst/>
              <a:rect l="l" t="t" r="r" b="b"/>
              <a:pathLst>
                <a:path w="14962" h="10609" extrusionOk="0">
                  <a:moveTo>
                    <a:pt x="1" y="6633"/>
                  </a:moveTo>
                  <a:cubicBezTo>
                    <a:pt x="105" y="6403"/>
                    <a:pt x="168" y="6236"/>
                    <a:pt x="231" y="6110"/>
                  </a:cubicBezTo>
                  <a:cubicBezTo>
                    <a:pt x="691" y="5399"/>
                    <a:pt x="1131" y="4687"/>
                    <a:pt x="1591" y="4018"/>
                  </a:cubicBezTo>
                  <a:cubicBezTo>
                    <a:pt x="1967" y="3495"/>
                    <a:pt x="2177" y="2909"/>
                    <a:pt x="2386" y="2323"/>
                  </a:cubicBezTo>
                  <a:cubicBezTo>
                    <a:pt x="2470" y="2093"/>
                    <a:pt x="2470" y="1863"/>
                    <a:pt x="2470" y="1633"/>
                  </a:cubicBezTo>
                  <a:lnTo>
                    <a:pt x="2470" y="84"/>
                  </a:lnTo>
                  <a:cubicBezTo>
                    <a:pt x="2679" y="1"/>
                    <a:pt x="2721" y="168"/>
                    <a:pt x="2804" y="273"/>
                  </a:cubicBezTo>
                  <a:cubicBezTo>
                    <a:pt x="2993" y="607"/>
                    <a:pt x="3244" y="837"/>
                    <a:pt x="3558" y="1089"/>
                  </a:cubicBezTo>
                  <a:cubicBezTo>
                    <a:pt x="4081" y="1444"/>
                    <a:pt x="4583" y="1821"/>
                    <a:pt x="5106" y="2156"/>
                  </a:cubicBezTo>
                  <a:cubicBezTo>
                    <a:pt x="5859" y="2658"/>
                    <a:pt x="6717" y="2825"/>
                    <a:pt x="7596" y="3034"/>
                  </a:cubicBezTo>
                  <a:cubicBezTo>
                    <a:pt x="8705" y="3306"/>
                    <a:pt x="9814" y="3516"/>
                    <a:pt x="10965" y="3453"/>
                  </a:cubicBezTo>
                  <a:cubicBezTo>
                    <a:pt x="11299" y="3453"/>
                    <a:pt x="11634" y="3411"/>
                    <a:pt x="12053" y="3390"/>
                  </a:cubicBezTo>
                  <a:cubicBezTo>
                    <a:pt x="12785" y="4164"/>
                    <a:pt x="13936" y="4353"/>
                    <a:pt x="14961" y="4855"/>
                  </a:cubicBezTo>
                  <a:cubicBezTo>
                    <a:pt x="14522" y="5734"/>
                    <a:pt x="14103" y="6591"/>
                    <a:pt x="13664" y="7428"/>
                  </a:cubicBezTo>
                  <a:cubicBezTo>
                    <a:pt x="13371" y="7993"/>
                    <a:pt x="13183" y="8537"/>
                    <a:pt x="13245" y="9165"/>
                  </a:cubicBezTo>
                  <a:cubicBezTo>
                    <a:pt x="13266" y="9416"/>
                    <a:pt x="13203" y="9667"/>
                    <a:pt x="13203" y="10002"/>
                  </a:cubicBezTo>
                  <a:cubicBezTo>
                    <a:pt x="12367" y="9772"/>
                    <a:pt x="11697" y="10086"/>
                    <a:pt x="11006" y="10400"/>
                  </a:cubicBezTo>
                  <a:cubicBezTo>
                    <a:pt x="10839" y="10462"/>
                    <a:pt x="10651" y="10525"/>
                    <a:pt x="10442" y="10525"/>
                  </a:cubicBezTo>
                  <a:cubicBezTo>
                    <a:pt x="10107" y="10567"/>
                    <a:pt x="9751" y="10567"/>
                    <a:pt x="9416" y="10609"/>
                  </a:cubicBezTo>
                  <a:cubicBezTo>
                    <a:pt x="9061" y="9856"/>
                    <a:pt x="8663" y="9081"/>
                    <a:pt x="8286" y="8328"/>
                  </a:cubicBezTo>
                  <a:cubicBezTo>
                    <a:pt x="8140" y="8014"/>
                    <a:pt x="7931" y="7784"/>
                    <a:pt x="7638" y="7554"/>
                  </a:cubicBezTo>
                  <a:cubicBezTo>
                    <a:pt x="6487" y="6612"/>
                    <a:pt x="5190" y="6152"/>
                    <a:pt x="3683" y="6215"/>
                  </a:cubicBezTo>
                  <a:cubicBezTo>
                    <a:pt x="3056" y="6236"/>
                    <a:pt x="2428" y="6236"/>
                    <a:pt x="1800" y="6236"/>
                  </a:cubicBezTo>
                  <a:cubicBezTo>
                    <a:pt x="1319" y="6236"/>
                    <a:pt x="838" y="6257"/>
                    <a:pt x="398" y="6529"/>
                  </a:cubicBezTo>
                  <a:cubicBezTo>
                    <a:pt x="315" y="6612"/>
                    <a:pt x="189" y="6571"/>
                    <a:pt x="1" y="6633"/>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33" name="Google Shape;187;p33">
              <a:extLst>
                <a:ext uri="{FF2B5EF4-FFF2-40B4-BE49-F238E27FC236}">
                  <a16:creationId xmlns:a16="http://schemas.microsoft.com/office/drawing/2014/main" id="{7A9A4916-24F6-4530-B8F9-22BA37854EB1}"/>
                </a:ext>
              </a:extLst>
            </p:cNvPr>
            <p:cNvSpPr/>
            <p:nvPr/>
          </p:nvSpPr>
          <p:spPr>
            <a:xfrm>
              <a:off x="1755700" y="4748350"/>
              <a:ext cx="91025" cy="154325"/>
            </a:xfrm>
            <a:custGeom>
              <a:avLst/>
              <a:gdLst/>
              <a:ahLst/>
              <a:cxnLst/>
              <a:rect l="l" t="t" r="r" b="b"/>
              <a:pathLst>
                <a:path w="3641" h="6173" extrusionOk="0">
                  <a:moveTo>
                    <a:pt x="126" y="6172"/>
                  </a:moveTo>
                  <a:cubicBezTo>
                    <a:pt x="105" y="5022"/>
                    <a:pt x="0" y="3913"/>
                    <a:pt x="628" y="2867"/>
                  </a:cubicBezTo>
                  <a:cubicBezTo>
                    <a:pt x="942" y="2364"/>
                    <a:pt x="1172" y="1779"/>
                    <a:pt x="1381" y="1235"/>
                  </a:cubicBezTo>
                  <a:cubicBezTo>
                    <a:pt x="1569" y="691"/>
                    <a:pt x="2030" y="481"/>
                    <a:pt x="2448" y="209"/>
                  </a:cubicBezTo>
                  <a:cubicBezTo>
                    <a:pt x="2804" y="0"/>
                    <a:pt x="3243" y="209"/>
                    <a:pt x="3327" y="607"/>
                  </a:cubicBezTo>
                  <a:cubicBezTo>
                    <a:pt x="3557" y="1653"/>
                    <a:pt x="3641" y="2678"/>
                    <a:pt x="3243" y="3704"/>
                  </a:cubicBezTo>
                  <a:cubicBezTo>
                    <a:pt x="3118" y="4059"/>
                    <a:pt x="2950" y="4352"/>
                    <a:pt x="2658" y="4603"/>
                  </a:cubicBezTo>
                  <a:cubicBezTo>
                    <a:pt x="2344" y="4896"/>
                    <a:pt x="2030" y="5189"/>
                    <a:pt x="1779" y="5524"/>
                  </a:cubicBezTo>
                  <a:cubicBezTo>
                    <a:pt x="1339" y="6026"/>
                    <a:pt x="774" y="6152"/>
                    <a:pt x="126" y="6172"/>
                  </a:cubicBezTo>
                  <a:close/>
                </a:path>
              </a:pathLst>
            </a:custGeom>
            <a:solidFill>
              <a:srgbClr val="2AA1B3"/>
            </a:solidFill>
            <a:ln>
              <a:noFill/>
            </a:ln>
          </p:spPr>
          <p:txBody>
            <a:bodyPr spcFirstLastPara="1" wrap="square" lIns="68569" tIns="68569" rIns="68569" bIns="68569" anchor="ctr" anchorCtr="0">
              <a:noAutofit/>
            </a:bodyPr>
            <a:lstStyle/>
            <a:p>
              <a:pPr>
                <a:defRPr/>
              </a:pPr>
              <a:endParaRPr sz="1100"/>
            </a:p>
          </p:txBody>
        </p:sp>
        <p:sp>
          <p:nvSpPr>
            <p:cNvPr id="34" name="Google Shape;188;p33">
              <a:extLst>
                <a:ext uri="{FF2B5EF4-FFF2-40B4-BE49-F238E27FC236}">
                  <a16:creationId xmlns:a16="http://schemas.microsoft.com/office/drawing/2014/main" id="{74CF738D-3AB2-4389-924D-16FAEA4249EA}"/>
                </a:ext>
              </a:extLst>
            </p:cNvPr>
            <p:cNvSpPr/>
            <p:nvPr/>
          </p:nvSpPr>
          <p:spPr>
            <a:xfrm>
              <a:off x="1188675" y="4342425"/>
              <a:ext cx="319100" cy="60700"/>
            </a:xfrm>
            <a:custGeom>
              <a:avLst/>
              <a:gdLst/>
              <a:ahLst/>
              <a:cxnLst/>
              <a:rect l="l" t="t" r="r" b="b"/>
              <a:pathLst>
                <a:path w="12764" h="2428" extrusionOk="0">
                  <a:moveTo>
                    <a:pt x="0" y="1360"/>
                  </a:moveTo>
                  <a:cubicBezTo>
                    <a:pt x="84" y="1318"/>
                    <a:pt x="167" y="1214"/>
                    <a:pt x="230" y="1172"/>
                  </a:cubicBezTo>
                  <a:cubicBezTo>
                    <a:pt x="1130" y="963"/>
                    <a:pt x="1988" y="754"/>
                    <a:pt x="2825" y="377"/>
                  </a:cubicBezTo>
                  <a:cubicBezTo>
                    <a:pt x="3201" y="189"/>
                    <a:pt x="3662" y="168"/>
                    <a:pt x="4080" y="126"/>
                  </a:cubicBezTo>
                  <a:cubicBezTo>
                    <a:pt x="5126" y="84"/>
                    <a:pt x="6193" y="0"/>
                    <a:pt x="7240" y="63"/>
                  </a:cubicBezTo>
                  <a:cubicBezTo>
                    <a:pt x="8265" y="105"/>
                    <a:pt x="9290" y="230"/>
                    <a:pt x="10253" y="649"/>
                  </a:cubicBezTo>
                  <a:cubicBezTo>
                    <a:pt x="10148" y="754"/>
                    <a:pt x="10064" y="858"/>
                    <a:pt x="9939" y="1005"/>
                  </a:cubicBezTo>
                  <a:cubicBezTo>
                    <a:pt x="10064" y="1046"/>
                    <a:pt x="10169" y="1130"/>
                    <a:pt x="10253" y="1130"/>
                  </a:cubicBezTo>
                  <a:cubicBezTo>
                    <a:pt x="11152" y="1109"/>
                    <a:pt x="11822" y="1549"/>
                    <a:pt x="12470" y="2093"/>
                  </a:cubicBezTo>
                  <a:cubicBezTo>
                    <a:pt x="12533" y="2155"/>
                    <a:pt x="12638" y="2176"/>
                    <a:pt x="12763" y="2260"/>
                  </a:cubicBezTo>
                  <a:cubicBezTo>
                    <a:pt x="12408" y="2427"/>
                    <a:pt x="12157" y="2365"/>
                    <a:pt x="11926" y="2281"/>
                  </a:cubicBezTo>
                  <a:cubicBezTo>
                    <a:pt x="10880" y="1904"/>
                    <a:pt x="9750" y="1842"/>
                    <a:pt x="8683" y="1674"/>
                  </a:cubicBezTo>
                  <a:cubicBezTo>
                    <a:pt x="5921" y="1235"/>
                    <a:pt x="3118" y="1423"/>
                    <a:pt x="335" y="1360"/>
                  </a:cubicBezTo>
                  <a:close/>
                </a:path>
              </a:pathLst>
            </a:custGeom>
            <a:solidFill>
              <a:srgbClr val="EEEEEE"/>
            </a:solidFill>
            <a:ln>
              <a:noFill/>
            </a:ln>
          </p:spPr>
          <p:txBody>
            <a:bodyPr spcFirstLastPara="1" wrap="square" lIns="68569" tIns="68569" rIns="68569" bIns="68569" anchor="ctr" anchorCtr="0">
              <a:noAutofit/>
            </a:bodyPr>
            <a:lstStyle/>
            <a:p>
              <a:pPr>
                <a:defRPr/>
              </a:pPr>
              <a:endParaRPr sz="1100"/>
            </a:p>
          </p:txBody>
        </p:sp>
        <p:sp>
          <p:nvSpPr>
            <p:cNvPr id="35" name="Google Shape;189;p33">
              <a:extLst>
                <a:ext uri="{FF2B5EF4-FFF2-40B4-BE49-F238E27FC236}">
                  <a16:creationId xmlns:a16="http://schemas.microsoft.com/office/drawing/2014/main" id="{5A35DCBE-4170-46FC-A9F9-752C4EFAB390}"/>
                </a:ext>
              </a:extLst>
            </p:cNvPr>
            <p:cNvSpPr/>
            <p:nvPr/>
          </p:nvSpPr>
          <p:spPr>
            <a:xfrm>
              <a:off x="1442350" y="4889050"/>
              <a:ext cx="108850" cy="128700"/>
            </a:xfrm>
            <a:custGeom>
              <a:avLst/>
              <a:gdLst/>
              <a:ahLst/>
              <a:cxnLst/>
              <a:rect l="l" t="t" r="r" b="b"/>
              <a:pathLst>
                <a:path w="4354" h="5148" extrusionOk="0">
                  <a:moveTo>
                    <a:pt x="106" y="4876"/>
                  </a:moveTo>
                  <a:cubicBezTo>
                    <a:pt x="1" y="4478"/>
                    <a:pt x="22" y="4039"/>
                    <a:pt x="64" y="3620"/>
                  </a:cubicBezTo>
                  <a:cubicBezTo>
                    <a:pt x="64" y="3453"/>
                    <a:pt x="168" y="3306"/>
                    <a:pt x="231" y="3139"/>
                  </a:cubicBezTo>
                  <a:cubicBezTo>
                    <a:pt x="482" y="2679"/>
                    <a:pt x="733" y="2197"/>
                    <a:pt x="963" y="1695"/>
                  </a:cubicBezTo>
                  <a:cubicBezTo>
                    <a:pt x="1215" y="1214"/>
                    <a:pt x="1549" y="796"/>
                    <a:pt x="2072" y="586"/>
                  </a:cubicBezTo>
                  <a:cubicBezTo>
                    <a:pt x="2177" y="524"/>
                    <a:pt x="2282" y="503"/>
                    <a:pt x="2386" y="419"/>
                  </a:cubicBezTo>
                  <a:cubicBezTo>
                    <a:pt x="2847" y="84"/>
                    <a:pt x="3370" y="0"/>
                    <a:pt x="3935" y="147"/>
                  </a:cubicBezTo>
                  <a:cubicBezTo>
                    <a:pt x="4353" y="586"/>
                    <a:pt x="4353" y="1047"/>
                    <a:pt x="4039" y="1549"/>
                  </a:cubicBezTo>
                  <a:cubicBezTo>
                    <a:pt x="3788" y="1905"/>
                    <a:pt x="3537" y="2239"/>
                    <a:pt x="3307" y="2595"/>
                  </a:cubicBezTo>
                  <a:cubicBezTo>
                    <a:pt x="3014" y="2993"/>
                    <a:pt x="2721" y="3327"/>
                    <a:pt x="2595" y="3809"/>
                  </a:cubicBezTo>
                  <a:cubicBezTo>
                    <a:pt x="2407" y="4499"/>
                    <a:pt x="1800" y="4834"/>
                    <a:pt x="1215" y="5106"/>
                  </a:cubicBezTo>
                  <a:cubicBezTo>
                    <a:pt x="1110" y="5148"/>
                    <a:pt x="922" y="5127"/>
                    <a:pt x="796" y="5064"/>
                  </a:cubicBezTo>
                  <a:cubicBezTo>
                    <a:pt x="545" y="5043"/>
                    <a:pt x="336" y="4938"/>
                    <a:pt x="106" y="4876"/>
                  </a:cubicBezTo>
                  <a:close/>
                </a:path>
              </a:pathLst>
            </a:custGeom>
            <a:solidFill>
              <a:srgbClr val="2AA1B3"/>
            </a:solidFill>
            <a:ln>
              <a:noFill/>
            </a:ln>
          </p:spPr>
          <p:txBody>
            <a:bodyPr spcFirstLastPara="1" wrap="square" lIns="68569" tIns="68569" rIns="68569" bIns="68569" anchor="ctr" anchorCtr="0">
              <a:noAutofit/>
            </a:bodyPr>
            <a:lstStyle/>
            <a:p>
              <a:pPr>
                <a:defRPr/>
              </a:pPr>
              <a:endParaRPr sz="1100"/>
            </a:p>
          </p:txBody>
        </p:sp>
        <p:sp>
          <p:nvSpPr>
            <p:cNvPr id="36" name="Google Shape;190;p33">
              <a:extLst>
                <a:ext uri="{FF2B5EF4-FFF2-40B4-BE49-F238E27FC236}">
                  <a16:creationId xmlns:a16="http://schemas.microsoft.com/office/drawing/2014/main" id="{876E4A62-5B2C-44F3-A2DF-7981AF0AC0F2}"/>
                </a:ext>
              </a:extLst>
            </p:cNvPr>
            <p:cNvSpPr/>
            <p:nvPr/>
          </p:nvSpPr>
          <p:spPr>
            <a:xfrm>
              <a:off x="934975" y="4076700"/>
              <a:ext cx="94700" cy="113525"/>
            </a:xfrm>
            <a:custGeom>
              <a:avLst/>
              <a:gdLst/>
              <a:ahLst/>
              <a:cxnLst/>
              <a:rect l="l" t="t" r="r" b="b"/>
              <a:pathLst>
                <a:path w="3788" h="4541" extrusionOk="0">
                  <a:moveTo>
                    <a:pt x="3787" y="4478"/>
                  </a:moveTo>
                  <a:cubicBezTo>
                    <a:pt x="3034" y="4457"/>
                    <a:pt x="2302" y="4541"/>
                    <a:pt x="1632" y="4269"/>
                  </a:cubicBezTo>
                  <a:cubicBezTo>
                    <a:pt x="1423" y="4206"/>
                    <a:pt x="1214" y="4143"/>
                    <a:pt x="1025" y="3997"/>
                  </a:cubicBezTo>
                  <a:cubicBezTo>
                    <a:pt x="942" y="3913"/>
                    <a:pt x="858" y="3829"/>
                    <a:pt x="753" y="3766"/>
                  </a:cubicBezTo>
                  <a:cubicBezTo>
                    <a:pt x="167" y="3536"/>
                    <a:pt x="0" y="3034"/>
                    <a:pt x="21" y="2469"/>
                  </a:cubicBezTo>
                  <a:lnTo>
                    <a:pt x="21" y="1256"/>
                  </a:lnTo>
                  <a:cubicBezTo>
                    <a:pt x="63" y="356"/>
                    <a:pt x="544" y="0"/>
                    <a:pt x="1444" y="293"/>
                  </a:cubicBezTo>
                  <a:cubicBezTo>
                    <a:pt x="1632" y="356"/>
                    <a:pt x="1799" y="356"/>
                    <a:pt x="2051" y="377"/>
                  </a:cubicBezTo>
                  <a:cubicBezTo>
                    <a:pt x="2699" y="1674"/>
                    <a:pt x="2908" y="3201"/>
                    <a:pt x="3787" y="4478"/>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37" name="Google Shape;191;p33">
              <a:extLst>
                <a:ext uri="{FF2B5EF4-FFF2-40B4-BE49-F238E27FC236}">
                  <a16:creationId xmlns:a16="http://schemas.microsoft.com/office/drawing/2014/main" id="{44D3BDD7-9140-49DF-A3F8-5C5C0B74BB8F}"/>
                </a:ext>
              </a:extLst>
            </p:cNvPr>
            <p:cNvSpPr/>
            <p:nvPr/>
          </p:nvSpPr>
          <p:spPr>
            <a:xfrm>
              <a:off x="1133750" y="4310500"/>
              <a:ext cx="408550" cy="83200"/>
            </a:xfrm>
            <a:custGeom>
              <a:avLst/>
              <a:gdLst/>
              <a:ahLst/>
              <a:cxnLst/>
              <a:rect l="l" t="t" r="r" b="b"/>
              <a:pathLst>
                <a:path w="16342" h="3328" extrusionOk="0">
                  <a:moveTo>
                    <a:pt x="2197" y="2637"/>
                  </a:moveTo>
                  <a:cubicBezTo>
                    <a:pt x="1548" y="3014"/>
                    <a:pt x="858" y="3328"/>
                    <a:pt x="0" y="3181"/>
                  </a:cubicBezTo>
                  <a:cubicBezTo>
                    <a:pt x="0" y="2930"/>
                    <a:pt x="335" y="2909"/>
                    <a:pt x="377" y="2700"/>
                  </a:cubicBezTo>
                  <a:cubicBezTo>
                    <a:pt x="398" y="2491"/>
                    <a:pt x="419" y="2240"/>
                    <a:pt x="439" y="2072"/>
                  </a:cubicBezTo>
                  <a:cubicBezTo>
                    <a:pt x="1235" y="1445"/>
                    <a:pt x="2092" y="1068"/>
                    <a:pt x="2992" y="754"/>
                  </a:cubicBezTo>
                  <a:cubicBezTo>
                    <a:pt x="4373" y="231"/>
                    <a:pt x="5775" y="1"/>
                    <a:pt x="7240" y="85"/>
                  </a:cubicBezTo>
                  <a:cubicBezTo>
                    <a:pt x="8160" y="127"/>
                    <a:pt x="9081" y="106"/>
                    <a:pt x="10002" y="85"/>
                  </a:cubicBezTo>
                  <a:cubicBezTo>
                    <a:pt x="10357" y="85"/>
                    <a:pt x="10671" y="147"/>
                    <a:pt x="10985" y="315"/>
                  </a:cubicBezTo>
                  <a:cubicBezTo>
                    <a:pt x="11571" y="629"/>
                    <a:pt x="12136" y="943"/>
                    <a:pt x="12847" y="922"/>
                  </a:cubicBezTo>
                  <a:cubicBezTo>
                    <a:pt x="13035" y="922"/>
                    <a:pt x="13203" y="1047"/>
                    <a:pt x="13391" y="1131"/>
                  </a:cubicBezTo>
                  <a:cubicBezTo>
                    <a:pt x="14228" y="1591"/>
                    <a:pt x="15086" y="2072"/>
                    <a:pt x="15923" y="2533"/>
                  </a:cubicBezTo>
                  <a:cubicBezTo>
                    <a:pt x="16028" y="2616"/>
                    <a:pt x="16132" y="2721"/>
                    <a:pt x="16341" y="2867"/>
                  </a:cubicBezTo>
                  <a:cubicBezTo>
                    <a:pt x="16174" y="2867"/>
                    <a:pt x="16090" y="2909"/>
                    <a:pt x="16007" y="2867"/>
                  </a:cubicBezTo>
                  <a:cubicBezTo>
                    <a:pt x="15651" y="2742"/>
                    <a:pt x="15253" y="2616"/>
                    <a:pt x="14877" y="2449"/>
                  </a:cubicBezTo>
                  <a:cubicBezTo>
                    <a:pt x="14667" y="2386"/>
                    <a:pt x="14500" y="2240"/>
                    <a:pt x="14270" y="2135"/>
                  </a:cubicBezTo>
                  <a:cubicBezTo>
                    <a:pt x="14061" y="2010"/>
                    <a:pt x="13851" y="1821"/>
                    <a:pt x="13621" y="1717"/>
                  </a:cubicBezTo>
                  <a:cubicBezTo>
                    <a:pt x="12157" y="1089"/>
                    <a:pt x="10650" y="629"/>
                    <a:pt x="8997" y="671"/>
                  </a:cubicBezTo>
                  <a:cubicBezTo>
                    <a:pt x="8097" y="712"/>
                    <a:pt x="7219" y="671"/>
                    <a:pt x="6361" y="671"/>
                  </a:cubicBezTo>
                  <a:cubicBezTo>
                    <a:pt x="5942" y="671"/>
                    <a:pt x="5524" y="733"/>
                    <a:pt x="5105" y="859"/>
                  </a:cubicBezTo>
                  <a:cubicBezTo>
                    <a:pt x="4185" y="1152"/>
                    <a:pt x="3222" y="1361"/>
                    <a:pt x="2343" y="1779"/>
                  </a:cubicBezTo>
                  <a:cubicBezTo>
                    <a:pt x="2134" y="1884"/>
                    <a:pt x="1904" y="1905"/>
                    <a:pt x="1695" y="1968"/>
                  </a:cubicBezTo>
                  <a:cubicBezTo>
                    <a:pt x="1360" y="2051"/>
                    <a:pt x="983" y="2177"/>
                    <a:pt x="816" y="2533"/>
                  </a:cubicBezTo>
                  <a:cubicBezTo>
                    <a:pt x="921" y="2784"/>
                    <a:pt x="1088" y="2847"/>
                    <a:pt x="1297" y="2763"/>
                  </a:cubicBezTo>
                  <a:cubicBezTo>
                    <a:pt x="1590" y="2658"/>
                    <a:pt x="1883" y="2533"/>
                    <a:pt x="2197" y="2637"/>
                  </a:cubicBezTo>
                  <a:close/>
                </a:path>
              </a:pathLst>
            </a:custGeom>
            <a:solidFill>
              <a:srgbClr val="EEEEEE"/>
            </a:solidFill>
            <a:ln>
              <a:noFill/>
            </a:ln>
          </p:spPr>
          <p:txBody>
            <a:bodyPr spcFirstLastPara="1" wrap="square" lIns="68569" tIns="68569" rIns="68569" bIns="68569" anchor="ctr" anchorCtr="0">
              <a:noAutofit/>
            </a:bodyPr>
            <a:lstStyle/>
            <a:p>
              <a:pPr>
                <a:defRPr/>
              </a:pPr>
              <a:endParaRPr sz="1100"/>
            </a:p>
          </p:txBody>
        </p:sp>
        <p:sp>
          <p:nvSpPr>
            <p:cNvPr id="38" name="Google Shape;192;p33">
              <a:extLst>
                <a:ext uri="{FF2B5EF4-FFF2-40B4-BE49-F238E27FC236}">
                  <a16:creationId xmlns:a16="http://schemas.microsoft.com/office/drawing/2014/main" id="{596765B0-FCAA-4F9E-A6EF-60B0C554EF8B}"/>
                </a:ext>
              </a:extLst>
            </p:cNvPr>
            <p:cNvSpPr/>
            <p:nvPr/>
          </p:nvSpPr>
          <p:spPr>
            <a:xfrm>
              <a:off x="1594050" y="4696025"/>
              <a:ext cx="104125" cy="91050"/>
            </a:xfrm>
            <a:custGeom>
              <a:avLst/>
              <a:gdLst/>
              <a:ahLst/>
              <a:cxnLst/>
              <a:rect l="l" t="t" r="r" b="b"/>
              <a:pathLst>
                <a:path w="4165" h="3642" extrusionOk="0">
                  <a:moveTo>
                    <a:pt x="1005" y="3641"/>
                  </a:moveTo>
                  <a:cubicBezTo>
                    <a:pt x="608" y="3181"/>
                    <a:pt x="315" y="2804"/>
                    <a:pt x="1" y="2407"/>
                  </a:cubicBezTo>
                  <a:cubicBezTo>
                    <a:pt x="1068" y="1444"/>
                    <a:pt x="2135" y="607"/>
                    <a:pt x="3474" y="1"/>
                  </a:cubicBezTo>
                  <a:cubicBezTo>
                    <a:pt x="3537" y="168"/>
                    <a:pt x="3579" y="252"/>
                    <a:pt x="3621" y="356"/>
                  </a:cubicBezTo>
                  <a:cubicBezTo>
                    <a:pt x="3746" y="900"/>
                    <a:pt x="3851" y="1444"/>
                    <a:pt x="3976" y="1988"/>
                  </a:cubicBezTo>
                  <a:cubicBezTo>
                    <a:pt x="3997" y="2135"/>
                    <a:pt x="4102" y="2260"/>
                    <a:pt x="4102" y="2386"/>
                  </a:cubicBezTo>
                  <a:cubicBezTo>
                    <a:pt x="4165" y="3139"/>
                    <a:pt x="4165" y="3348"/>
                    <a:pt x="3328" y="3328"/>
                  </a:cubicBezTo>
                  <a:cubicBezTo>
                    <a:pt x="3014" y="3307"/>
                    <a:pt x="2721" y="3411"/>
                    <a:pt x="2407" y="3495"/>
                  </a:cubicBezTo>
                  <a:cubicBezTo>
                    <a:pt x="1968" y="3600"/>
                    <a:pt x="1465" y="3600"/>
                    <a:pt x="1005" y="3641"/>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39" name="Google Shape;193;p33">
              <a:extLst>
                <a:ext uri="{FF2B5EF4-FFF2-40B4-BE49-F238E27FC236}">
                  <a16:creationId xmlns:a16="http://schemas.microsoft.com/office/drawing/2014/main" id="{D2153602-A454-4274-910B-775C2DE51114}"/>
                </a:ext>
              </a:extLst>
            </p:cNvPr>
            <p:cNvSpPr/>
            <p:nvPr/>
          </p:nvSpPr>
          <p:spPr>
            <a:xfrm>
              <a:off x="1647425" y="4220025"/>
              <a:ext cx="195125" cy="114050"/>
            </a:xfrm>
            <a:custGeom>
              <a:avLst/>
              <a:gdLst/>
              <a:ahLst/>
              <a:cxnLst/>
              <a:rect l="l" t="t" r="r" b="b"/>
              <a:pathLst>
                <a:path w="7805" h="4562" extrusionOk="0">
                  <a:moveTo>
                    <a:pt x="7449" y="63"/>
                  </a:moveTo>
                  <a:cubicBezTo>
                    <a:pt x="7595" y="293"/>
                    <a:pt x="7700" y="481"/>
                    <a:pt x="7805" y="670"/>
                  </a:cubicBezTo>
                  <a:cubicBezTo>
                    <a:pt x="7763" y="712"/>
                    <a:pt x="7700" y="774"/>
                    <a:pt x="7679" y="774"/>
                  </a:cubicBezTo>
                  <a:cubicBezTo>
                    <a:pt x="7135" y="565"/>
                    <a:pt x="6570" y="565"/>
                    <a:pt x="6026" y="879"/>
                  </a:cubicBezTo>
                  <a:cubicBezTo>
                    <a:pt x="5817" y="1005"/>
                    <a:pt x="5566" y="1025"/>
                    <a:pt x="5294" y="1109"/>
                  </a:cubicBezTo>
                  <a:cubicBezTo>
                    <a:pt x="5084" y="1172"/>
                    <a:pt x="4854" y="1235"/>
                    <a:pt x="4645" y="1339"/>
                  </a:cubicBezTo>
                  <a:cubicBezTo>
                    <a:pt x="3724" y="1800"/>
                    <a:pt x="2846" y="2281"/>
                    <a:pt x="1946" y="2783"/>
                  </a:cubicBezTo>
                  <a:cubicBezTo>
                    <a:pt x="1653" y="2929"/>
                    <a:pt x="1402" y="3201"/>
                    <a:pt x="1151" y="3411"/>
                  </a:cubicBezTo>
                  <a:cubicBezTo>
                    <a:pt x="795" y="3746"/>
                    <a:pt x="418" y="4101"/>
                    <a:pt x="0" y="4562"/>
                  </a:cubicBezTo>
                  <a:cubicBezTo>
                    <a:pt x="188" y="3976"/>
                    <a:pt x="586" y="3306"/>
                    <a:pt x="983" y="2888"/>
                  </a:cubicBezTo>
                  <a:cubicBezTo>
                    <a:pt x="1507" y="2323"/>
                    <a:pt x="2051" y="1779"/>
                    <a:pt x="2595" y="1256"/>
                  </a:cubicBezTo>
                  <a:cubicBezTo>
                    <a:pt x="2825" y="1046"/>
                    <a:pt x="3118" y="921"/>
                    <a:pt x="3390" y="753"/>
                  </a:cubicBezTo>
                  <a:cubicBezTo>
                    <a:pt x="3620" y="649"/>
                    <a:pt x="3871" y="628"/>
                    <a:pt x="4080" y="502"/>
                  </a:cubicBezTo>
                  <a:cubicBezTo>
                    <a:pt x="4750" y="84"/>
                    <a:pt x="5482" y="0"/>
                    <a:pt x="6214" y="63"/>
                  </a:cubicBezTo>
                  <a:cubicBezTo>
                    <a:pt x="6633" y="84"/>
                    <a:pt x="6989" y="63"/>
                    <a:pt x="7449" y="63"/>
                  </a:cubicBezTo>
                  <a:close/>
                </a:path>
              </a:pathLst>
            </a:custGeom>
            <a:solidFill>
              <a:srgbClr val="EEEEEE"/>
            </a:solidFill>
            <a:ln>
              <a:noFill/>
            </a:ln>
          </p:spPr>
          <p:txBody>
            <a:bodyPr spcFirstLastPara="1" wrap="square" lIns="68569" tIns="68569" rIns="68569" bIns="68569" anchor="ctr" anchorCtr="0">
              <a:noAutofit/>
            </a:bodyPr>
            <a:lstStyle/>
            <a:p>
              <a:pPr>
                <a:defRPr/>
              </a:pPr>
              <a:endParaRPr sz="1100"/>
            </a:p>
          </p:txBody>
        </p:sp>
        <p:sp>
          <p:nvSpPr>
            <p:cNvPr id="40" name="Google Shape;194;p33">
              <a:extLst>
                <a:ext uri="{FF2B5EF4-FFF2-40B4-BE49-F238E27FC236}">
                  <a16:creationId xmlns:a16="http://schemas.microsoft.com/office/drawing/2014/main" id="{33AA1766-4E90-4CE4-A244-7D2E6A3B00C2}"/>
                </a:ext>
              </a:extLst>
            </p:cNvPr>
            <p:cNvSpPr/>
            <p:nvPr/>
          </p:nvSpPr>
          <p:spPr>
            <a:xfrm>
              <a:off x="994600" y="3994575"/>
              <a:ext cx="156425" cy="68025"/>
            </a:xfrm>
            <a:custGeom>
              <a:avLst/>
              <a:gdLst/>
              <a:ahLst/>
              <a:cxnLst/>
              <a:rect l="l" t="t" r="r" b="b"/>
              <a:pathLst>
                <a:path w="6257" h="2721" extrusionOk="0">
                  <a:moveTo>
                    <a:pt x="6257" y="0"/>
                  </a:moveTo>
                  <a:cubicBezTo>
                    <a:pt x="5775" y="732"/>
                    <a:pt x="5440" y="1297"/>
                    <a:pt x="5022" y="1967"/>
                  </a:cubicBezTo>
                  <a:cubicBezTo>
                    <a:pt x="4708" y="2092"/>
                    <a:pt x="4290" y="2134"/>
                    <a:pt x="3871" y="2218"/>
                  </a:cubicBezTo>
                  <a:cubicBezTo>
                    <a:pt x="3076" y="2385"/>
                    <a:pt x="2302" y="2427"/>
                    <a:pt x="1507" y="2490"/>
                  </a:cubicBezTo>
                  <a:cubicBezTo>
                    <a:pt x="1339" y="2511"/>
                    <a:pt x="1130" y="2595"/>
                    <a:pt x="942" y="2636"/>
                  </a:cubicBezTo>
                  <a:cubicBezTo>
                    <a:pt x="754" y="2678"/>
                    <a:pt x="544" y="2720"/>
                    <a:pt x="335" y="2720"/>
                  </a:cubicBezTo>
                  <a:cubicBezTo>
                    <a:pt x="231" y="2720"/>
                    <a:pt x="126" y="2636"/>
                    <a:pt x="84" y="2595"/>
                  </a:cubicBezTo>
                  <a:cubicBezTo>
                    <a:pt x="0" y="2511"/>
                    <a:pt x="126" y="2364"/>
                    <a:pt x="314" y="2323"/>
                  </a:cubicBezTo>
                  <a:cubicBezTo>
                    <a:pt x="1172" y="2218"/>
                    <a:pt x="1988" y="1967"/>
                    <a:pt x="2762" y="1632"/>
                  </a:cubicBezTo>
                  <a:cubicBezTo>
                    <a:pt x="2867" y="1569"/>
                    <a:pt x="2972" y="1548"/>
                    <a:pt x="3076" y="1528"/>
                  </a:cubicBezTo>
                  <a:cubicBezTo>
                    <a:pt x="4080" y="1235"/>
                    <a:pt x="5022" y="816"/>
                    <a:pt x="5838" y="188"/>
                  </a:cubicBezTo>
                  <a:cubicBezTo>
                    <a:pt x="5901" y="126"/>
                    <a:pt x="5985" y="105"/>
                    <a:pt x="6257" y="0"/>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41" name="Google Shape;195;p33">
              <a:extLst>
                <a:ext uri="{FF2B5EF4-FFF2-40B4-BE49-F238E27FC236}">
                  <a16:creationId xmlns:a16="http://schemas.microsoft.com/office/drawing/2014/main" id="{03F2A3D8-E381-4BE9-9956-29AE3F0C6EFA}"/>
                </a:ext>
              </a:extLst>
            </p:cNvPr>
            <p:cNvSpPr/>
            <p:nvPr/>
          </p:nvSpPr>
          <p:spPr>
            <a:xfrm>
              <a:off x="1588825" y="4246700"/>
              <a:ext cx="101500" cy="139150"/>
            </a:xfrm>
            <a:custGeom>
              <a:avLst/>
              <a:gdLst/>
              <a:ahLst/>
              <a:cxnLst/>
              <a:rect l="l" t="t" r="r" b="b"/>
              <a:pathLst>
                <a:path w="4060" h="5566" extrusionOk="0">
                  <a:moveTo>
                    <a:pt x="4060" y="84"/>
                  </a:moveTo>
                  <a:cubicBezTo>
                    <a:pt x="3830" y="440"/>
                    <a:pt x="3474" y="691"/>
                    <a:pt x="3202" y="1005"/>
                  </a:cubicBezTo>
                  <a:cubicBezTo>
                    <a:pt x="2428" y="1800"/>
                    <a:pt x="1800" y="2658"/>
                    <a:pt x="1444" y="3683"/>
                  </a:cubicBezTo>
                  <a:cubicBezTo>
                    <a:pt x="1382" y="3808"/>
                    <a:pt x="1340" y="3934"/>
                    <a:pt x="1256" y="4059"/>
                  </a:cubicBezTo>
                  <a:cubicBezTo>
                    <a:pt x="963" y="4457"/>
                    <a:pt x="796" y="4896"/>
                    <a:pt x="628" y="5336"/>
                  </a:cubicBezTo>
                  <a:cubicBezTo>
                    <a:pt x="607" y="5419"/>
                    <a:pt x="524" y="5482"/>
                    <a:pt x="440" y="5566"/>
                  </a:cubicBezTo>
                  <a:cubicBezTo>
                    <a:pt x="63" y="5127"/>
                    <a:pt x="1" y="4687"/>
                    <a:pt x="231" y="4227"/>
                  </a:cubicBezTo>
                  <a:cubicBezTo>
                    <a:pt x="607" y="3432"/>
                    <a:pt x="1130" y="2762"/>
                    <a:pt x="1654" y="2093"/>
                  </a:cubicBezTo>
                  <a:cubicBezTo>
                    <a:pt x="2260" y="1339"/>
                    <a:pt x="3014" y="712"/>
                    <a:pt x="3746" y="105"/>
                  </a:cubicBezTo>
                  <a:cubicBezTo>
                    <a:pt x="3788" y="63"/>
                    <a:pt x="3892" y="42"/>
                    <a:pt x="3976" y="0"/>
                  </a:cubicBezTo>
                  <a:cubicBezTo>
                    <a:pt x="3976" y="42"/>
                    <a:pt x="3997" y="63"/>
                    <a:pt x="4060" y="84"/>
                  </a:cubicBezTo>
                  <a:close/>
                </a:path>
              </a:pathLst>
            </a:custGeom>
            <a:solidFill>
              <a:srgbClr val="EEEEEE"/>
            </a:solidFill>
            <a:ln>
              <a:noFill/>
            </a:ln>
          </p:spPr>
          <p:txBody>
            <a:bodyPr spcFirstLastPara="1" wrap="square" lIns="68569" tIns="68569" rIns="68569" bIns="68569" anchor="ctr" anchorCtr="0">
              <a:noAutofit/>
            </a:bodyPr>
            <a:lstStyle/>
            <a:p>
              <a:pPr>
                <a:defRPr/>
              </a:pPr>
              <a:endParaRPr sz="1100"/>
            </a:p>
          </p:txBody>
        </p:sp>
        <p:sp>
          <p:nvSpPr>
            <p:cNvPr id="42" name="Google Shape;196;p33">
              <a:extLst>
                <a:ext uri="{FF2B5EF4-FFF2-40B4-BE49-F238E27FC236}">
                  <a16:creationId xmlns:a16="http://schemas.microsoft.com/office/drawing/2014/main" id="{DB37EE45-A381-46FD-8A80-E52FECA53543}"/>
                </a:ext>
              </a:extLst>
            </p:cNvPr>
            <p:cNvSpPr/>
            <p:nvPr/>
          </p:nvSpPr>
          <p:spPr>
            <a:xfrm>
              <a:off x="1000350" y="4304750"/>
              <a:ext cx="157475" cy="315450"/>
            </a:xfrm>
            <a:custGeom>
              <a:avLst/>
              <a:gdLst/>
              <a:ahLst/>
              <a:cxnLst/>
              <a:rect l="l" t="t" r="r" b="b"/>
              <a:pathLst>
                <a:path w="6299" h="12618" extrusionOk="0">
                  <a:moveTo>
                    <a:pt x="1" y="11362"/>
                  </a:moveTo>
                  <a:cubicBezTo>
                    <a:pt x="63" y="11132"/>
                    <a:pt x="105" y="10923"/>
                    <a:pt x="168" y="10714"/>
                  </a:cubicBezTo>
                  <a:cubicBezTo>
                    <a:pt x="440" y="9647"/>
                    <a:pt x="712" y="8579"/>
                    <a:pt x="1005" y="7491"/>
                  </a:cubicBezTo>
                  <a:cubicBezTo>
                    <a:pt x="1235" y="6675"/>
                    <a:pt x="1465" y="5859"/>
                    <a:pt x="1737" y="5043"/>
                  </a:cubicBezTo>
                  <a:cubicBezTo>
                    <a:pt x="1800" y="4750"/>
                    <a:pt x="1967" y="4437"/>
                    <a:pt x="2009" y="4144"/>
                  </a:cubicBezTo>
                  <a:cubicBezTo>
                    <a:pt x="2177" y="3370"/>
                    <a:pt x="2532" y="2658"/>
                    <a:pt x="2846" y="1926"/>
                  </a:cubicBezTo>
                  <a:cubicBezTo>
                    <a:pt x="2930" y="1737"/>
                    <a:pt x="3055" y="1591"/>
                    <a:pt x="3181" y="1465"/>
                  </a:cubicBezTo>
                  <a:cubicBezTo>
                    <a:pt x="3348" y="1277"/>
                    <a:pt x="3558" y="1152"/>
                    <a:pt x="3641" y="942"/>
                  </a:cubicBezTo>
                  <a:cubicBezTo>
                    <a:pt x="3871" y="419"/>
                    <a:pt x="4311" y="168"/>
                    <a:pt x="4729" y="1"/>
                  </a:cubicBezTo>
                  <a:cubicBezTo>
                    <a:pt x="5252" y="336"/>
                    <a:pt x="5755" y="649"/>
                    <a:pt x="6299" y="963"/>
                  </a:cubicBezTo>
                  <a:cubicBezTo>
                    <a:pt x="6068" y="1256"/>
                    <a:pt x="5775" y="1424"/>
                    <a:pt x="5462" y="1570"/>
                  </a:cubicBezTo>
                  <a:cubicBezTo>
                    <a:pt x="4729" y="1884"/>
                    <a:pt x="4269" y="2512"/>
                    <a:pt x="3578" y="2888"/>
                  </a:cubicBezTo>
                  <a:cubicBezTo>
                    <a:pt x="3495" y="2951"/>
                    <a:pt x="3453" y="3035"/>
                    <a:pt x="3411" y="3077"/>
                  </a:cubicBezTo>
                  <a:cubicBezTo>
                    <a:pt x="2951" y="3600"/>
                    <a:pt x="3097" y="4144"/>
                    <a:pt x="3746" y="4416"/>
                  </a:cubicBezTo>
                  <a:cubicBezTo>
                    <a:pt x="3788" y="4437"/>
                    <a:pt x="3850" y="4458"/>
                    <a:pt x="3934" y="4520"/>
                  </a:cubicBezTo>
                  <a:cubicBezTo>
                    <a:pt x="3997" y="4960"/>
                    <a:pt x="3830" y="5378"/>
                    <a:pt x="3788" y="5818"/>
                  </a:cubicBezTo>
                  <a:cubicBezTo>
                    <a:pt x="3767" y="6341"/>
                    <a:pt x="3683" y="6843"/>
                    <a:pt x="3662" y="7345"/>
                  </a:cubicBezTo>
                  <a:cubicBezTo>
                    <a:pt x="3641" y="8433"/>
                    <a:pt x="3662" y="9563"/>
                    <a:pt x="3641" y="10693"/>
                  </a:cubicBezTo>
                  <a:cubicBezTo>
                    <a:pt x="3641" y="11320"/>
                    <a:pt x="3516" y="11927"/>
                    <a:pt x="3306" y="12513"/>
                  </a:cubicBezTo>
                  <a:cubicBezTo>
                    <a:pt x="2951" y="12618"/>
                    <a:pt x="2637" y="12618"/>
                    <a:pt x="2365" y="12555"/>
                  </a:cubicBezTo>
                  <a:cubicBezTo>
                    <a:pt x="1570" y="12241"/>
                    <a:pt x="754" y="11927"/>
                    <a:pt x="1" y="11362"/>
                  </a:cubicBezTo>
                  <a:close/>
                </a:path>
              </a:pathLst>
            </a:custGeom>
            <a:solidFill>
              <a:srgbClr val="2AA1B3"/>
            </a:solidFill>
            <a:ln>
              <a:noFill/>
            </a:ln>
          </p:spPr>
          <p:txBody>
            <a:bodyPr spcFirstLastPara="1" wrap="square" lIns="68569" tIns="68569" rIns="68569" bIns="68569" anchor="ctr" anchorCtr="0">
              <a:noAutofit/>
            </a:bodyPr>
            <a:lstStyle/>
            <a:p>
              <a:pPr>
                <a:defRPr/>
              </a:pPr>
              <a:endParaRPr sz="1100"/>
            </a:p>
          </p:txBody>
        </p:sp>
        <p:sp>
          <p:nvSpPr>
            <p:cNvPr id="43" name="Google Shape;197;p33">
              <a:extLst>
                <a:ext uri="{FF2B5EF4-FFF2-40B4-BE49-F238E27FC236}">
                  <a16:creationId xmlns:a16="http://schemas.microsoft.com/office/drawing/2014/main" id="{5CE991AC-2F0D-4AD8-8C3A-9F0640E7A489}"/>
                </a:ext>
              </a:extLst>
            </p:cNvPr>
            <p:cNvSpPr/>
            <p:nvPr/>
          </p:nvSpPr>
          <p:spPr>
            <a:xfrm>
              <a:off x="994600" y="4619650"/>
              <a:ext cx="86850" cy="93675"/>
            </a:xfrm>
            <a:custGeom>
              <a:avLst/>
              <a:gdLst/>
              <a:ahLst/>
              <a:cxnLst/>
              <a:rect l="l" t="t" r="r" b="b"/>
              <a:pathLst>
                <a:path w="3474" h="3747" extrusionOk="0">
                  <a:moveTo>
                    <a:pt x="335" y="1"/>
                  </a:moveTo>
                  <a:cubicBezTo>
                    <a:pt x="1151" y="315"/>
                    <a:pt x="1967" y="796"/>
                    <a:pt x="2867" y="921"/>
                  </a:cubicBezTo>
                  <a:cubicBezTo>
                    <a:pt x="3034" y="1277"/>
                    <a:pt x="2972" y="1654"/>
                    <a:pt x="2951" y="2009"/>
                  </a:cubicBezTo>
                  <a:cubicBezTo>
                    <a:pt x="2930" y="2491"/>
                    <a:pt x="2972" y="2930"/>
                    <a:pt x="3369" y="3265"/>
                  </a:cubicBezTo>
                  <a:cubicBezTo>
                    <a:pt x="3411" y="3328"/>
                    <a:pt x="3411" y="3432"/>
                    <a:pt x="3474" y="3558"/>
                  </a:cubicBezTo>
                  <a:cubicBezTo>
                    <a:pt x="2302" y="3621"/>
                    <a:pt x="1172" y="3746"/>
                    <a:pt x="105" y="3160"/>
                  </a:cubicBezTo>
                  <a:cubicBezTo>
                    <a:pt x="84" y="3098"/>
                    <a:pt x="21" y="2993"/>
                    <a:pt x="21" y="2888"/>
                  </a:cubicBezTo>
                  <a:lnTo>
                    <a:pt x="21" y="817"/>
                  </a:lnTo>
                  <a:cubicBezTo>
                    <a:pt x="0" y="524"/>
                    <a:pt x="42" y="231"/>
                    <a:pt x="335" y="1"/>
                  </a:cubicBezTo>
                  <a:close/>
                </a:path>
              </a:pathLst>
            </a:custGeom>
            <a:solidFill>
              <a:srgbClr val="2AA1B3"/>
            </a:solidFill>
            <a:ln>
              <a:noFill/>
            </a:ln>
          </p:spPr>
          <p:txBody>
            <a:bodyPr spcFirstLastPara="1" wrap="square" lIns="68569" tIns="68569" rIns="68569" bIns="68569" anchor="ctr" anchorCtr="0">
              <a:noAutofit/>
            </a:bodyPr>
            <a:lstStyle/>
            <a:p>
              <a:pPr>
                <a:defRPr/>
              </a:pPr>
              <a:endParaRPr sz="1100"/>
            </a:p>
          </p:txBody>
        </p:sp>
        <p:sp>
          <p:nvSpPr>
            <p:cNvPr id="44" name="Google Shape;198;p33">
              <a:extLst>
                <a:ext uri="{FF2B5EF4-FFF2-40B4-BE49-F238E27FC236}">
                  <a16:creationId xmlns:a16="http://schemas.microsoft.com/office/drawing/2014/main" id="{664533E4-CA5D-493A-894F-AE39DA0FA3E5}"/>
                </a:ext>
              </a:extLst>
            </p:cNvPr>
            <p:cNvSpPr/>
            <p:nvPr/>
          </p:nvSpPr>
          <p:spPr>
            <a:xfrm>
              <a:off x="1531275" y="4316800"/>
              <a:ext cx="59150" cy="36625"/>
            </a:xfrm>
            <a:custGeom>
              <a:avLst/>
              <a:gdLst/>
              <a:ahLst/>
              <a:cxnLst/>
              <a:rect l="l" t="t" r="r" b="b"/>
              <a:pathLst>
                <a:path w="2366" h="1465" extrusionOk="0">
                  <a:moveTo>
                    <a:pt x="2365" y="0"/>
                  </a:moveTo>
                  <a:cubicBezTo>
                    <a:pt x="2093" y="502"/>
                    <a:pt x="1863" y="942"/>
                    <a:pt x="1570" y="1465"/>
                  </a:cubicBezTo>
                  <a:cubicBezTo>
                    <a:pt x="1047" y="1297"/>
                    <a:pt x="545" y="1109"/>
                    <a:pt x="1" y="921"/>
                  </a:cubicBezTo>
                  <a:cubicBezTo>
                    <a:pt x="650" y="523"/>
                    <a:pt x="1675" y="105"/>
                    <a:pt x="2365" y="0"/>
                  </a:cubicBezTo>
                  <a:close/>
                </a:path>
              </a:pathLst>
            </a:custGeom>
            <a:solidFill>
              <a:srgbClr val="2AA1B3"/>
            </a:solidFill>
            <a:ln>
              <a:noFill/>
            </a:ln>
          </p:spPr>
          <p:txBody>
            <a:bodyPr spcFirstLastPara="1" wrap="square" lIns="68569" tIns="68569" rIns="68569" bIns="68569" anchor="ctr" anchorCtr="0">
              <a:noAutofit/>
            </a:bodyPr>
            <a:lstStyle/>
            <a:p>
              <a:pPr>
                <a:defRPr/>
              </a:pPr>
              <a:endParaRPr sz="1100"/>
            </a:p>
          </p:txBody>
        </p:sp>
        <p:sp>
          <p:nvSpPr>
            <p:cNvPr id="45" name="Google Shape;199;p33">
              <a:extLst>
                <a:ext uri="{FF2B5EF4-FFF2-40B4-BE49-F238E27FC236}">
                  <a16:creationId xmlns:a16="http://schemas.microsoft.com/office/drawing/2014/main" id="{F46FE249-8784-4793-B736-B20C0B463E4B}"/>
                </a:ext>
              </a:extLst>
            </p:cNvPr>
            <p:cNvSpPr/>
            <p:nvPr/>
          </p:nvSpPr>
          <p:spPr>
            <a:xfrm>
              <a:off x="1089800" y="4279650"/>
              <a:ext cx="18325" cy="19900"/>
            </a:xfrm>
            <a:custGeom>
              <a:avLst/>
              <a:gdLst/>
              <a:ahLst/>
              <a:cxnLst/>
              <a:rect l="l" t="t" r="r" b="b"/>
              <a:pathLst>
                <a:path w="733" h="796" extrusionOk="0">
                  <a:moveTo>
                    <a:pt x="314" y="0"/>
                  </a:moveTo>
                  <a:cubicBezTo>
                    <a:pt x="482" y="189"/>
                    <a:pt x="607" y="314"/>
                    <a:pt x="733" y="503"/>
                  </a:cubicBezTo>
                  <a:cubicBezTo>
                    <a:pt x="482" y="607"/>
                    <a:pt x="293" y="670"/>
                    <a:pt x="42" y="796"/>
                  </a:cubicBezTo>
                  <a:cubicBezTo>
                    <a:pt x="0" y="482"/>
                    <a:pt x="105" y="293"/>
                    <a:pt x="314" y="0"/>
                  </a:cubicBezTo>
                  <a:close/>
                </a:path>
              </a:pathLst>
            </a:custGeom>
            <a:solidFill>
              <a:srgbClr val="2F759F"/>
            </a:solidFill>
            <a:ln>
              <a:noFill/>
            </a:ln>
          </p:spPr>
          <p:txBody>
            <a:bodyPr spcFirstLastPara="1" wrap="square" lIns="68569" tIns="68569" rIns="68569" bIns="68569" anchor="ctr" anchorCtr="0">
              <a:noAutofit/>
            </a:bodyPr>
            <a:lstStyle/>
            <a:p>
              <a:pPr>
                <a:defRPr/>
              </a:pPr>
              <a:endParaRPr sz="1100"/>
            </a:p>
          </p:txBody>
        </p:sp>
        <p:sp>
          <p:nvSpPr>
            <p:cNvPr id="46" name="Google Shape;200;p33">
              <a:extLst>
                <a:ext uri="{FF2B5EF4-FFF2-40B4-BE49-F238E27FC236}">
                  <a16:creationId xmlns:a16="http://schemas.microsoft.com/office/drawing/2014/main" id="{887CE5D8-1983-4794-AAA2-4A98FBFAB488}"/>
                </a:ext>
              </a:extLst>
            </p:cNvPr>
            <p:cNvSpPr/>
            <p:nvPr/>
          </p:nvSpPr>
          <p:spPr>
            <a:xfrm>
              <a:off x="1766150" y="4493600"/>
              <a:ext cx="1075" cy="3150"/>
            </a:xfrm>
            <a:custGeom>
              <a:avLst/>
              <a:gdLst/>
              <a:ahLst/>
              <a:cxnLst/>
              <a:rect l="l" t="t" r="r" b="b"/>
              <a:pathLst>
                <a:path w="43" h="126" extrusionOk="0">
                  <a:moveTo>
                    <a:pt x="22" y="126"/>
                  </a:moveTo>
                  <a:cubicBezTo>
                    <a:pt x="22" y="84"/>
                    <a:pt x="43" y="42"/>
                    <a:pt x="43" y="0"/>
                  </a:cubicBezTo>
                  <a:cubicBezTo>
                    <a:pt x="22" y="21"/>
                    <a:pt x="22" y="84"/>
                    <a:pt x="22" y="126"/>
                  </a:cubicBezTo>
                  <a:cubicBezTo>
                    <a:pt x="1" y="105"/>
                    <a:pt x="22" y="126"/>
                    <a:pt x="22" y="126"/>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47" name="Google Shape;201;p33">
              <a:extLst>
                <a:ext uri="{FF2B5EF4-FFF2-40B4-BE49-F238E27FC236}">
                  <a16:creationId xmlns:a16="http://schemas.microsoft.com/office/drawing/2014/main" id="{F68495EC-39BA-40AD-BA55-89555FD72D38}"/>
                </a:ext>
              </a:extLst>
            </p:cNvPr>
            <p:cNvSpPr/>
            <p:nvPr/>
          </p:nvSpPr>
          <p:spPr>
            <a:xfrm>
              <a:off x="1414125" y="4183925"/>
              <a:ext cx="168975" cy="95225"/>
            </a:xfrm>
            <a:custGeom>
              <a:avLst/>
              <a:gdLst/>
              <a:ahLst/>
              <a:cxnLst/>
              <a:rect l="l" t="t" r="r" b="b"/>
              <a:pathLst>
                <a:path w="6759" h="3809" extrusionOk="0">
                  <a:moveTo>
                    <a:pt x="5001" y="3118"/>
                  </a:moveTo>
                  <a:cubicBezTo>
                    <a:pt x="4645" y="3306"/>
                    <a:pt x="4331" y="3474"/>
                    <a:pt x="4017" y="3599"/>
                  </a:cubicBezTo>
                  <a:cubicBezTo>
                    <a:pt x="3808" y="3683"/>
                    <a:pt x="3599" y="3788"/>
                    <a:pt x="3348" y="3788"/>
                  </a:cubicBezTo>
                  <a:cubicBezTo>
                    <a:pt x="2825" y="3809"/>
                    <a:pt x="2344" y="3788"/>
                    <a:pt x="1820" y="3788"/>
                  </a:cubicBezTo>
                  <a:cubicBezTo>
                    <a:pt x="1569" y="3788"/>
                    <a:pt x="1360" y="3704"/>
                    <a:pt x="1193" y="3578"/>
                  </a:cubicBezTo>
                  <a:cubicBezTo>
                    <a:pt x="1109" y="3495"/>
                    <a:pt x="1004" y="3411"/>
                    <a:pt x="900" y="3390"/>
                  </a:cubicBezTo>
                  <a:cubicBezTo>
                    <a:pt x="0" y="3013"/>
                    <a:pt x="0" y="2428"/>
                    <a:pt x="209" y="1528"/>
                  </a:cubicBezTo>
                  <a:cubicBezTo>
                    <a:pt x="272" y="1298"/>
                    <a:pt x="419" y="1047"/>
                    <a:pt x="565" y="796"/>
                  </a:cubicBezTo>
                  <a:lnTo>
                    <a:pt x="2678" y="796"/>
                  </a:lnTo>
                  <a:cubicBezTo>
                    <a:pt x="3285" y="796"/>
                    <a:pt x="3871" y="816"/>
                    <a:pt x="4436" y="586"/>
                  </a:cubicBezTo>
                  <a:cubicBezTo>
                    <a:pt x="4499" y="565"/>
                    <a:pt x="4582" y="524"/>
                    <a:pt x="4687" y="524"/>
                  </a:cubicBezTo>
                  <a:cubicBezTo>
                    <a:pt x="5377" y="607"/>
                    <a:pt x="5963" y="377"/>
                    <a:pt x="6549" y="0"/>
                  </a:cubicBezTo>
                  <a:cubicBezTo>
                    <a:pt x="6758" y="252"/>
                    <a:pt x="6654" y="482"/>
                    <a:pt x="6486" y="607"/>
                  </a:cubicBezTo>
                  <a:cubicBezTo>
                    <a:pt x="6131" y="921"/>
                    <a:pt x="5963" y="1340"/>
                    <a:pt x="5838" y="1800"/>
                  </a:cubicBezTo>
                  <a:cubicBezTo>
                    <a:pt x="5796" y="1946"/>
                    <a:pt x="5712" y="2093"/>
                    <a:pt x="5608" y="2239"/>
                  </a:cubicBezTo>
                  <a:cubicBezTo>
                    <a:pt x="5419" y="2553"/>
                    <a:pt x="5189" y="2867"/>
                    <a:pt x="5001" y="3118"/>
                  </a:cubicBezTo>
                  <a:close/>
                </a:path>
              </a:pathLst>
            </a:custGeom>
            <a:solidFill>
              <a:srgbClr val="FB8897"/>
            </a:solidFill>
            <a:ln>
              <a:noFill/>
            </a:ln>
          </p:spPr>
          <p:txBody>
            <a:bodyPr spcFirstLastPara="1" wrap="square" lIns="68569" tIns="68569" rIns="68569" bIns="68569" anchor="ctr" anchorCtr="0">
              <a:noAutofit/>
            </a:bodyPr>
            <a:lstStyle/>
            <a:p>
              <a:pPr>
                <a:defRPr/>
              </a:pPr>
              <a:endParaRPr sz="1100"/>
            </a:p>
          </p:txBody>
        </p:sp>
        <p:sp>
          <p:nvSpPr>
            <p:cNvPr id="48" name="Google Shape;202;p33">
              <a:extLst>
                <a:ext uri="{FF2B5EF4-FFF2-40B4-BE49-F238E27FC236}">
                  <a16:creationId xmlns:a16="http://schemas.microsoft.com/office/drawing/2014/main" id="{77BE9C24-3B1E-436F-B389-5733AD22A6F3}"/>
                </a:ext>
              </a:extLst>
            </p:cNvPr>
            <p:cNvSpPr/>
            <p:nvPr/>
          </p:nvSpPr>
          <p:spPr>
            <a:xfrm>
              <a:off x="1119625" y="4146250"/>
              <a:ext cx="181000" cy="166900"/>
            </a:xfrm>
            <a:custGeom>
              <a:avLst/>
              <a:gdLst/>
              <a:ahLst/>
              <a:cxnLst/>
              <a:rect l="l" t="t" r="r" b="b"/>
              <a:pathLst>
                <a:path w="7240" h="6676" extrusionOk="0">
                  <a:moveTo>
                    <a:pt x="6947" y="2700"/>
                  </a:moveTo>
                  <a:cubicBezTo>
                    <a:pt x="6947" y="2303"/>
                    <a:pt x="6821" y="1905"/>
                    <a:pt x="6549" y="1507"/>
                  </a:cubicBezTo>
                  <a:cubicBezTo>
                    <a:pt x="6214" y="1026"/>
                    <a:pt x="5712" y="775"/>
                    <a:pt x="5168" y="712"/>
                  </a:cubicBezTo>
                  <a:cubicBezTo>
                    <a:pt x="4143" y="210"/>
                    <a:pt x="2888" y="1"/>
                    <a:pt x="1841" y="398"/>
                  </a:cubicBezTo>
                  <a:cubicBezTo>
                    <a:pt x="481" y="922"/>
                    <a:pt x="0" y="2386"/>
                    <a:pt x="377" y="3663"/>
                  </a:cubicBezTo>
                  <a:cubicBezTo>
                    <a:pt x="753" y="5650"/>
                    <a:pt x="3055" y="6676"/>
                    <a:pt x="4917" y="6006"/>
                  </a:cubicBezTo>
                  <a:cubicBezTo>
                    <a:pt x="6340" y="5525"/>
                    <a:pt x="7240" y="4039"/>
                    <a:pt x="6947" y="2700"/>
                  </a:cubicBezTo>
                  <a:close/>
                </a:path>
              </a:pathLst>
            </a:custGeom>
            <a:solidFill>
              <a:srgbClr val="FB8897"/>
            </a:solidFill>
            <a:ln>
              <a:noFill/>
            </a:ln>
          </p:spPr>
          <p:txBody>
            <a:bodyPr spcFirstLastPara="1" wrap="square" lIns="68569" tIns="68569" rIns="68569" bIns="68569" anchor="ctr" anchorCtr="0">
              <a:noAutofit/>
            </a:bodyPr>
            <a:lstStyle/>
            <a:p>
              <a:pPr>
                <a:defRPr/>
              </a:pPr>
              <a:endParaRPr sz="1100"/>
            </a:p>
          </p:txBody>
        </p:sp>
        <p:sp>
          <p:nvSpPr>
            <p:cNvPr id="49" name="Google Shape;203;p33">
              <a:extLst>
                <a:ext uri="{FF2B5EF4-FFF2-40B4-BE49-F238E27FC236}">
                  <a16:creationId xmlns:a16="http://schemas.microsoft.com/office/drawing/2014/main" id="{E4367896-D670-460E-A83A-1E832F09D8D2}"/>
                </a:ext>
              </a:extLst>
            </p:cNvPr>
            <p:cNvSpPr/>
            <p:nvPr/>
          </p:nvSpPr>
          <p:spPr>
            <a:xfrm>
              <a:off x="1678275" y="4028050"/>
              <a:ext cx="114575" cy="144400"/>
            </a:xfrm>
            <a:custGeom>
              <a:avLst/>
              <a:gdLst/>
              <a:ahLst/>
              <a:cxnLst/>
              <a:rect l="l" t="t" r="r" b="b"/>
              <a:pathLst>
                <a:path w="4583" h="5776" extrusionOk="0">
                  <a:moveTo>
                    <a:pt x="4562" y="2051"/>
                  </a:moveTo>
                  <a:cubicBezTo>
                    <a:pt x="4562" y="984"/>
                    <a:pt x="3830" y="0"/>
                    <a:pt x="2658" y="0"/>
                  </a:cubicBezTo>
                  <a:cubicBezTo>
                    <a:pt x="1633" y="0"/>
                    <a:pt x="900" y="858"/>
                    <a:pt x="440" y="1695"/>
                  </a:cubicBezTo>
                  <a:cubicBezTo>
                    <a:pt x="168" y="2093"/>
                    <a:pt x="1" y="2574"/>
                    <a:pt x="63" y="3139"/>
                  </a:cubicBezTo>
                  <a:cubicBezTo>
                    <a:pt x="63" y="3243"/>
                    <a:pt x="84" y="3327"/>
                    <a:pt x="105" y="3432"/>
                  </a:cubicBezTo>
                  <a:cubicBezTo>
                    <a:pt x="189" y="3997"/>
                    <a:pt x="482" y="4541"/>
                    <a:pt x="963" y="4854"/>
                  </a:cubicBezTo>
                  <a:cubicBezTo>
                    <a:pt x="2407" y="5775"/>
                    <a:pt x="4060" y="4269"/>
                    <a:pt x="4457" y="2930"/>
                  </a:cubicBezTo>
                  <a:cubicBezTo>
                    <a:pt x="4562" y="2637"/>
                    <a:pt x="4583" y="2344"/>
                    <a:pt x="4562" y="2051"/>
                  </a:cubicBezTo>
                  <a:close/>
                </a:path>
              </a:pathLst>
            </a:custGeom>
            <a:solidFill>
              <a:srgbClr val="FB8897"/>
            </a:solidFill>
            <a:ln>
              <a:noFill/>
            </a:ln>
          </p:spPr>
          <p:txBody>
            <a:bodyPr spcFirstLastPara="1" wrap="square" lIns="68569" tIns="68569" rIns="68569" bIns="68569" anchor="ctr" anchorCtr="0">
              <a:noAutofit/>
            </a:bodyPr>
            <a:lstStyle/>
            <a:p>
              <a:pPr>
                <a:defRPr/>
              </a:pPr>
              <a:endParaRPr sz="1100"/>
            </a:p>
          </p:txBody>
        </p:sp>
        <p:sp>
          <p:nvSpPr>
            <p:cNvPr id="50" name="Google Shape;204;p33">
              <a:extLst>
                <a:ext uri="{FF2B5EF4-FFF2-40B4-BE49-F238E27FC236}">
                  <a16:creationId xmlns:a16="http://schemas.microsoft.com/office/drawing/2014/main" id="{65551388-B75E-4AFE-9A7B-65090E4FFD6A}"/>
                </a:ext>
              </a:extLst>
            </p:cNvPr>
            <p:cNvSpPr/>
            <p:nvPr/>
          </p:nvSpPr>
          <p:spPr>
            <a:xfrm>
              <a:off x="1835200" y="3337050"/>
              <a:ext cx="64900" cy="154325"/>
            </a:xfrm>
            <a:custGeom>
              <a:avLst/>
              <a:gdLst/>
              <a:ahLst/>
              <a:cxnLst/>
              <a:rect l="l" t="t" r="r" b="b"/>
              <a:pathLst>
                <a:path w="2596" h="6173" extrusionOk="0">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1" name="Google Shape;205;p33">
              <a:extLst>
                <a:ext uri="{FF2B5EF4-FFF2-40B4-BE49-F238E27FC236}">
                  <a16:creationId xmlns:a16="http://schemas.microsoft.com/office/drawing/2014/main" id="{CDE22E1A-0B41-4C75-B4F7-24F717CF0F0B}"/>
                </a:ext>
              </a:extLst>
            </p:cNvPr>
            <p:cNvSpPr/>
            <p:nvPr/>
          </p:nvSpPr>
          <p:spPr>
            <a:xfrm>
              <a:off x="1948725" y="3612700"/>
              <a:ext cx="165825" cy="37175"/>
            </a:xfrm>
            <a:custGeom>
              <a:avLst/>
              <a:gdLst/>
              <a:ahLst/>
              <a:cxnLst/>
              <a:rect l="l" t="t" r="r" b="b"/>
              <a:pathLst>
                <a:path w="6633" h="1487" extrusionOk="0">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2" name="Google Shape;206;p33">
              <a:extLst>
                <a:ext uri="{FF2B5EF4-FFF2-40B4-BE49-F238E27FC236}">
                  <a16:creationId xmlns:a16="http://schemas.microsoft.com/office/drawing/2014/main" id="{20338855-FA5F-4E83-B7EC-FE48E9A7F416}"/>
                </a:ext>
              </a:extLst>
            </p:cNvPr>
            <p:cNvSpPr/>
            <p:nvPr/>
          </p:nvSpPr>
          <p:spPr>
            <a:xfrm>
              <a:off x="1926750" y="3445325"/>
              <a:ext cx="122425" cy="81100"/>
            </a:xfrm>
            <a:custGeom>
              <a:avLst/>
              <a:gdLst/>
              <a:ahLst/>
              <a:cxnLst/>
              <a:rect l="l" t="t" r="r" b="b"/>
              <a:pathLst>
                <a:path w="4897" h="3244" extrusionOk="0">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3" name="Google Shape;207;p33">
              <a:extLst>
                <a:ext uri="{FF2B5EF4-FFF2-40B4-BE49-F238E27FC236}">
                  <a16:creationId xmlns:a16="http://schemas.microsoft.com/office/drawing/2014/main" id="{D7650270-9225-4F66-B082-4BF647C0C3DA}"/>
                </a:ext>
              </a:extLst>
            </p:cNvPr>
            <p:cNvSpPr/>
            <p:nvPr/>
          </p:nvSpPr>
          <p:spPr>
            <a:xfrm>
              <a:off x="802100" y="3392500"/>
              <a:ext cx="1071825" cy="1652450"/>
            </a:xfrm>
            <a:custGeom>
              <a:avLst/>
              <a:gdLst/>
              <a:ahLst/>
              <a:cxnLst/>
              <a:rect l="l" t="t" r="r" b="b"/>
              <a:pathLst>
                <a:path w="42873" h="66098" extrusionOk="0">
                  <a:moveTo>
                    <a:pt x="21029" y="61097"/>
                  </a:moveTo>
                  <a:cubicBezTo>
                    <a:pt x="20861" y="61118"/>
                    <a:pt x="20778" y="61097"/>
                    <a:pt x="20715" y="61118"/>
                  </a:cubicBezTo>
                  <a:cubicBezTo>
                    <a:pt x="20087" y="61495"/>
                    <a:pt x="19418" y="61515"/>
                    <a:pt x="18727" y="61515"/>
                  </a:cubicBezTo>
                  <a:cubicBezTo>
                    <a:pt x="18204" y="61536"/>
                    <a:pt x="17723" y="61515"/>
                    <a:pt x="17200" y="61515"/>
                  </a:cubicBezTo>
                  <a:cubicBezTo>
                    <a:pt x="16990" y="61515"/>
                    <a:pt x="16781" y="61515"/>
                    <a:pt x="16593" y="61453"/>
                  </a:cubicBezTo>
                  <a:cubicBezTo>
                    <a:pt x="16070" y="61306"/>
                    <a:pt x="15547" y="61223"/>
                    <a:pt x="15003" y="61243"/>
                  </a:cubicBezTo>
                  <a:cubicBezTo>
                    <a:pt x="14898" y="61243"/>
                    <a:pt x="14752" y="61223"/>
                    <a:pt x="14647" y="61202"/>
                  </a:cubicBezTo>
                  <a:cubicBezTo>
                    <a:pt x="13894" y="60867"/>
                    <a:pt x="13099" y="60616"/>
                    <a:pt x="12408" y="60155"/>
                  </a:cubicBezTo>
                  <a:cubicBezTo>
                    <a:pt x="12157" y="59988"/>
                    <a:pt x="11927" y="59821"/>
                    <a:pt x="11697" y="59674"/>
                  </a:cubicBezTo>
                  <a:cubicBezTo>
                    <a:pt x="10567" y="59046"/>
                    <a:pt x="9730" y="58105"/>
                    <a:pt x="8872" y="57226"/>
                  </a:cubicBezTo>
                  <a:cubicBezTo>
                    <a:pt x="8684" y="57017"/>
                    <a:pt x="8558" y="56745"/>
                    <a:pt x="8454" y="56494"/>
                  </a:cubicBezTo>
                  <a:cubicBezTo>
                    <a:pt x="8119" y="55531"/>
                    <a:pt x="7847" y="54527"/>
                    <a:pt x="7826" y="53502"/>
                  </a:cubicBezTo>
                  <a:cubicBezTo>
                    <a:pt x="7784" y="53460"/>
                    <a:pt x="7742" y="53376"/>
                    <a:pt x="7700" y="53376"/>
                  </a:cubicBezTo>
                  <a:cubicBezTo>
                    <a:pt x="6842" y="53041"/>
                    <a:pt x="6738" y="52916"/>
                    <a:pt x="6738" y="51995"/>
                  </a:cubicBezTo>
                  <a:lnTo>
                    <a:pt x="6738" y="50300"/>
                  </a:lnTo>
                  <a:cubicBezTo>
                    <a:pt x="6738" y="49882"/>
                    <a:pt x="6738" y="49422"/>
                    <a:pt x="6947" y="49045"/>
                  </a:cubicBezTo>
                  <a:cubicBezTo>
                    <a:pt x="7094" y="48752"/>
                    <a:pt x="6989" y="48480"/>
                    <a:pt x="6759" y="48271"/>
                  </a:cubicBezTo>
                  <a:cubicBezTo>
                    <a:pt x="6445" y="47999"/>
                    <a:pt x="6152" y="47685"/>
                    <a:pt x="5796" y="47476"/>
                  </a:cubicBezTo>
                  <a:cubicBezTo>
                    <a:pt x="5190" y="47120"/>
                    <a:pt x="4897" y="46597"/>
                    <a:pt x="4918" y="45906"/>
                  </a:cubicBezTo>
                  <a:cubicBezTo>
                    <a:pt x="4918" y="44986"/>
                    <a:pt x="5106" y="44086"/>
                    <a:pt x="5608" y="43312"/>
                  </a:cubicBezTo>
                  <a:cubicBezTo>
                    <a:pt x="6026" y="42663"/>
                    <a:pt x="6445" y="41994"/>
                    <a:pt x="6884" y="41366"/>
                  </a:cubicBezTo>
                  <a:cubicBezTo>
                    <a:pt x="7114" y="41052"/>
                    <a:pt x="7407" y="40780"/>
                    <a:pt x="7679" y="40487"/>
                  </a:cubicBezTo>
                  <a:cubicBezTo>
                    <a:pt x="8161" y="39964"/>
                    <a:pt x="8726" y="39525"/>
                    <a:pt x="9081" y="38897"/>
                  </a:cubicBezTo>
                  <a:cubicBezTo>
                    <a:pt x="9249" y="38625"/>
                    <a:pt x="9500" y="38416"/>
                    <a:pt x="9730" y="38207"/>
                  </a:cubicBezTo>
                  <a:cubicBezTo>
                    <a:pt x="9939" y="37997"/>
                    <a:pt x="10086" y="37767"/>
                    <a:pt x="10148" y="37474"/>
                  </a:cubicBezTo>
                  <a:cubicBezTo>
                    <a:pt x="10441" y="36616"/>
                    <a:pt x="10755" y="35758"/>
                    <a:pt x="11090" y="34838"/>
                  </a:cubicBezTo>
                  <a:cubicBezTo>
                    <a:pt x="10630" y="34231"/>
                    <a:pt x="10002" y="33708"/>
                    <a:pt x="9416" y="33101"/>
                  </a:cubicBezTo>
                  <a:cubicBezTo>
                    <a:pt x="8998" y="32997"/>
                    <a:pt x="8621" y="32787"/>
                    <a:pt x="8182" y="32808"/>
                  </a:cubicBezTo>
                  <a:cubicBezTo>
                    <a:pt x="7533" y="32850"/>
                    <a:pt x="6968" y="32557"/>
                    <a:pt x="6361" y="32494"/>
                  </a:cubicBezTo>
                  <a:cubicBezTo>
                    <a:pt x="6298" y="32494"/>
                    <a:pt x="6236" y="32473"/>
                    <a:pt x="6215" y="32453"/>
                  </a:cubicBezTo>
                  <a:cubicBezTo>
                    <a:pt x="5692" y="31909"/>
                    <a:pt x="4834" y="31699"/>
                    <a:pt x="4562" y="30925"/>
                  </a:cubicBezTo>
                  <a:cubicBezTo>
                    <a:pt x="4478" y="30883"/>
                    <a:pt x="4436" y="30862"/>
                    <a:pt x="4374" y="30841"/>
                  </a:cubicBezTo>
                  <a:cubicBezTo>
                    <a:pt x="3913" y="30611"/>
                    <a:pt x="3390" y="30590"/>
                    <a:pt x="3034" y="30130"/>
                  </a:cubicBezTo>
                  <a:cubicBezTo>
                    <a:pt x="2490" y="29293"/>
                    <a:pt x="1863" y="28498"/>
                    <a:pt x="1842" y="27431"/>
                  </a:cubicBezTo>
                  <a:cubicBezTo>
                    <a:pt x="1821" y="26594"/>
                    <a:pt x="1758" y="25757"/>
                    <a:pt x="1863" y="24941"/>
                  </a:cubicBezTo>
                  <a:cubicBezTo>
                    <a:pt x="1946" y="24146"/>
                    <a:pt x="2177" y="23330"/>
                    <a:pt x="2386" y="22514"/>
                  </a:cubicBezTo>
                  <a:cubicBezTo>
                    <a:pt x="2469" y="22242"/>
                    <a:pt x="2658" y="22012"/>
                    <a:pt x="2804" y="21782"/>
                  </a:cubicBezTo>
                  <a:cubicBezTo>
                    <a:pt x="2930" y="21572"/>
                    <a:pt x="3076" y="21363"/>
                    <a:pt x="3223" y="21070"/>
                  </a:cubicBezTo>
                  <a:cubicBezTo>
                    <a:pt x="2846" y="21049"/>
                    <a:pt x="2574" y="21070"/>
                    <a:pt x="2302" y="21028"/>
                  </a:cubicBezTo>
                  <a:cubicBezTo>
                    <a:pt x="1633" y="20903"/>
                    <a:pt x="1005" y="20589"/>
                    <a:pt x="419" y="20233"/>
                  </a:cubicBezTo>
                  <a:cubicBezTo>
                    <a:pt x="189" y="20108"/>
                    <a:pt x="84" y="19877"/>
                    <a:pt x="63" y="19585"/>
                  </a:cubicBezTo>
                  <a:cubicBezTo>
                    <a:pt x="0" y="18769"/>
                    <a:pt x="84" y="17994"/>
                    <a:pt x="314" y="17199"/>
                  </a:cubicBezTo>
                  <a:cubicBezTo>
                    <a:pt x="377" y="17032"/>
                    <a:pt x="482" y="16844"/>
                    <a:pt x="586" y="16655"/>
                  </a:cubicBezTo>
                  <a:cubicBezTo>
                    <a:pt x="1047" y="15944"/>
                    <a:pt x="1528" y="15253"/>
                    <a:pt x="2156" y="14647"/>
                  </a:cubicBezTo>
                  <a:cubicBezTo>
                    <a:pt x="2260" y="14542"/>
                    <a:pt x="2365" y="14458"/>
                    <a:pt x="2428" y="14333"/>
                  </a:cubicBezTo>
                  <a:cubicBezTo>
                    <a:pt x="2993" y="13391"/>
                    <a:pt x="3871" y="12784"/>
                    <a:pt x="4687" y="12136"/>
                  </a:cubicBezTo>
                  <a:cubicBezTo>
                    <a:pt x="4729" y="12115"/>
                    <a:pt x="4771" y="12052"/>
                    <a:pt x="4834" y="11947"/>
                  </a:cubicBezTo>
                  <a:cubicBezTo>
                    <a:pt x="4729" y="11864"/>
                    <a:pt x="4625" y="11801"/>
                    <a:pt x="4520" y="11738"/>
                  </a:cubicBezTo>
                  <a:cubicBezTo>
                    <a:pt x="4269" y="11634"/>
                    <a:pt x="3997" y="11550"/>
                    <a:pt x="3725" y="11487"/>
                  </a:cubicBezTo>
                  <a:cubicBezTo>
                    <a:pt x="2741" y="11278"/>
                    <a:pt x="2302" y="10169"/>
                    <a:pt x="2825" y="9332"/>
                  </a:cubicBezTo>
                  <a:cubicBezTo>
                    <a:pt x="2846" y="9311"/>
                    <a:pt x="2888" y="9290"/>
                    <a:pt x="2888" y="9248"/>
                  </a:cubicBezTo>
                  <a:cubicBezTo>
                    <a:pt x="3244" y="8390"/>
                    <a:pt x="3871" y="7742"/>
                    <a:pt x="4687" y="7261"/>
                  </a:cubicBezTo>
                  <a:cubicBezTo>
                    <a:pt x="4813" y="7198"/>
                    <a:pt x="4918" y="7093"/>
                    <a:pt x="5022" y="7009"/>
                  </a:cubicBezTo>
                  <a:cubicBezTo>
                    <a:pt x="5650" y="6465"/>
                    <a:pt x="6298" y="6068"/>
                    <a:pt x="7177" y="6152"/>
                  </a:cubicBezTo>
                  <a:cubicBezTo>
                    <a:pt x="7387" y="6172"/>
                    <a:pt x="7617" y="6089"/>
                    <a:pt x="7847" y="6047"/>
                  </a:cubicBezTo>
                  <a:cubicBezTo>
                    <a:pt x="9060" y="5775"/>
                    <a:pt x="10232" y="5942"/>
                    <a:pt x="11425" y="6193"/>
                  </a:cubicBezTo>
                  <a:cubicBezTo>
                    <a:pt x="11488" y="6005"/>
                    <a:pt x="11529" y="5796"/>
                    <a:pt x="11634" y="5587"/>
                  </a:cubicBezTo>
                  <a:cubicBezTo>
                    <a:pt x="11739" y="5419"/>
                    <a:pt x="11927" y="5315"/>
                    <a:pt x="12032" y="5126"/>
                  </a:cubicBezTo>
                  <a:cubicBezTo>
                    <a:pt x="12429" y="4457"/>
                    <a:pt x="12952" y="3976"/>
                    <a:pt x="13580" y="3557"/>
                  </a:cubicBezTo>
                  <a:cubicBezTo>
                    <a:pt x="13685" y="3494"/>
                    <a:pt x="13768" y="3390"/>
                    <a:pt x="13831" y="3306"/>
                  </a:cubicBezTo>
                  <a:cubicBezTo>
                    <a:pt x="14438" y="2574"/>
                    <a:pt x="15191" y="2134"/>
                    <a:pt x="16070" y="1737"/>
                  </a:cubicBezTo>
                  <a:cubicBezTo>
                    <a:pt x="16865" y="1381"/>
                    <a:pt x="17660" y="963"/>
                    <a:pt x="18476" y="628"/>
                  </a:cubicBezTo>
                  <a:cubicBezTo>
                    <a:pt x="19648" y="146"/>
                    <a:pt x="20903" y="0"/>
                    <a:pt x="22159" y="0"/>
                  </a:cubicBezTo>
                  <a:lnTo>
                    <a:pt x="24293" y="0"/>
                  </a:lnTo>
                  <a:cubicBezTo>
                    <a:pt x="24669" y="0"/>
                    <a:pt x="25025" y="42"/>
                    <a:pt x="25381" y="209"/>
                  </a:cubicBezTo>
                  <a:cubicBezTo>
                    <a:pt x="25946" y="439"/>
                    <a:pt x="26553" y="670"/>
                    <a:pt x="27117" y="900"/>
                  </a:cubicBezTo>
                  <a:cubicBezTo>
                    <a:pt x="27201" y="942"/>
                    <a:pt x="27285" y="963"/>
                    <a:pt x="27369" y="1004"/>
                  </a:cubicBezTo>
                  <a:cubicBezTo>
                    <a:pt x="27954" y="1360"/>
                    <a:pt x="28645" y="1590"/>
                    <a:pt x="28645" y="2364"/>
                  </a:cubicBezTo>
                  <a:cubicBezTo>
                    <a:pt x="28875" y="2511"/>
                    <a:pt x="28980" y="2406"/>
                    <a:pt x="29105" y="2343"/>
                  </a:cubicBezTo>
                  <a:cubicBezTo>
                    <a:pt x="30193" y="1716"/>
                    <a:pt x="31344" y="1695"/>
                    <a:pt x="32516" y="1799"/>
                  </a:cubicBezTo>
                  <a:cubicBezTo>
                    <a:pt x="32851" y="1820"/>
                    <a:pt x="33164" y="2009"/>
                    <a:pt x="33478" y="2134"/>
                  </a:cubicBezTo>
                  <a:cubicBezTo>
                    <a:pt x="34378" y="2532"/>
                    <a:pt x="35215" y="3013"/>
                    <a:pt x="35884" y="3703"/>
                  </a:cubicBezTo>
                  <a:cubicBezTo>
                    <a:pt x="36177" y="4017"/>
                    <a:pt x="36512" y="4289"/>
                    <a:pt x="36847" y="4540"/>
                  </a:cubicBezTo>
                  <a:cubicBezTo>
                    <a:pt x="37224" y="4833"/>
                    <a:pt x="37537" y="5147"/>
                    <a:pt x="37830" y="5503"/>
                  </a:cubicBezTo>
                  <a:cubicBezTo>
                    <a:pt x="38144" y="5921"/>
                    <a:pt x="38312" y="6382"/>
                    <a:pt x="38500" y="6863"/>
                  </a:cubicBezTo>
                  <a:cubicBezTo>
                    <a:pt x="38814" y="7763"/>
                    <a:pt x="38897" y="8641"/>
                    <a:pt x="38835" y="9562"/>
                  </a:cubicBezTo>
                  <a:lnTo>
                    <a:pt x="38835" y="10169"/>
                  </a:lnTo>
                  <a:cubicBezTo>
                    <a:pt x="38814" y="10901"/>
                    <a:pt x="38897" y="11571"/>
                    <a:pt x="39253" y="12240"/>
                  </a:cubicBezTo>
                  <a:cubicBezTo>
                    <a:pt x="39672" y="12931"/>
                    <a:pt x="39713" y="13768"/>
                    <a:pt x="39609" y="14563"/>
                  </a:cubicBezTo>
                  <a:cubicBezTo>
                    <a:pt x="39525" y="15128"/>
                    <a:pt x="39337" y="15651"/>
                    <a:pt x="38835" y="16048"/>
                  </a:cubicBezTo>
                  <a:cubicBezTo>
                    <a:pt x="38563" y="16279"/>
                    <a:pt x="38270" y="16530"/>
                    <a:pt x="37935" y="16802"/>
                  </a:cubicBezTo>
                  <a:cubicBezTo>
                    <a:pt x="38061" y="16885"/>
                    <a:pt x="38165" y="16990"/>
                    <a:pt x="38291" y="17011"/>
                  </a:cubicBezTo>
                  <a:cubicBezTo>
                    <a:pt x="39023" y="17241"/>
                    <a:pt x="39672" y="17576"/>
                    <a:pt x="40153" y="18141"/>
                  </a:cubicBezTo>
                  <a:cubicBezTo>
                    <a:pt x="40613" y="18727"/>
                    <a:pt x="41032" y="19354"/>
                    <a:pt x="41450" y="19961"/>
                  </a:cubicBezTo>
                  <a:cubicBezTo>
                    <a:pt x="41555" y="20087"/>
                    <a:pt x="41597" y="20275"/>
                    <a:pt x="41618" y="20442"/>
                  </a:cubicBezTo>
                  <a:cubicBezTo>
                    <a:pt x="41722" y="21133"/>
                    <a:pt x="41827" y="21802"/>
                    <a:pt x="41869" y="22493"/>
                  </a:cubicBezTo>
                  <a:cubicBezTo>
                    <a:pt x="41973" y="23790"/>
                    <a:pt x="41555" y="24941"/>
                    <a:pt x="40802" y="26029"/>
                  </a:cubicBezTo>
                  <a:cubicBezTo>
                    <a:pt x="40697" y="26175"/>
                    <a:pt x="40550" y="26343"/>
                    <a:pt x="40467" y="26489"/>
                  </a:cubicBezTo>
                  <a:cubicBezTo>
                    <a:pt x="40362" y="26699"/>
                    <a:pt x="40237" y="26908"/>
                    <a:pt x="40195" y="27117"/>
                  </a:cubicBezTo>
                  <a:cubicBezTo>
                    <a:pt x="40174" y="27535"/>
                    <a:pt x="39985" y="27870"/>
                    <a:pt x="39776" y="28247"/>
                  </a:cubicBezTo>
                  <a:cubicBezTo>
                    <a:pt x="39190" y="29230"/>
                    <a:pt x="38584" y="30256"/>
                    <a:pt x="37977" y="31260"/>
                  </a:cubicBezTo>
                  <a:cubicBezTo>
                    <a:pt x="37789" y="31532"/>
                    <a:pt x="37579" y="31804"/>
                    <a:pt x="37370" y="32097"/>
                  </a:cubicBezTo>
                  <a:cubicBezTo>
                    <a:pt x="37265" y="32243"/>
                    <a:pt x="37140" y="32411"/>
                    <a:pt x="36952" y="32641"/>
                  </a:cubicBezTo>
                  <a:cubicBezTo>
                    <a:pt x="38625" y="32411"/>
                    <a:pt x="40195" y="32557"/>
                    <a:pt x="41806" y="32536"/>
                  </a:cubicBezTo>
                  <a:cubicBezTo>
                    <a:pt x="42057" y="33038"/>
                    <a:pt x="42329" y="33499"/>
                    <a:pt x="42538" y="33980"/>
                  </a:cubicBezTo>
                  <a:cubicBezTo>
                    <a:pt x="42664" y="34252"/>
                    <a:pt x="42580" y="34608"/>
                    <a:pt x="42392" y="34880"/>
                  </a:cubicBezTo>
                  <a:cubicBezTo>
                    <a:pt x="41848" y="35717"/>
                    <a:pt x="41659" y="36658"/>
                    <a:pt x="41450" y="37600"/>
                  </a:cubicBezTo>
                  <a:cubicBezTo>
                    <a:pt x="41346" y="38102"/>
                    <a:pt x="41220" y="38604"/>
                    <a:pt x="41032" y="39064"/>
                  </a:cubicBezTo>
                  <a:cubicBezTo>
                    <a:pt x="40718" y="39880"/>
                    <a:pt x="40676" y="40738"/>
                    <a:pt x="40509" y="41575"/>
                  </a:cubicBezTo>
                  <a:cubicBezTo>
                    <a:pt x="40299" y="42621"/>
                    <a:pt x="40195" y="43668"/>
                    <a:pt x="40258" y="44714"/>
                  </a:cubicBezTo>
                  <a:cubicBezTo>
                    <a:pt x="40278" y="45174"/>
                    <a:pt x="40278" y="45593"/>
                    <a:pt x="39776" y="45823"/>
                  </a:cubicBezTo>
                  <a:cubicBezTo>
                    <a:pt x="39651" y="45865"/>
                    <a:pt x="39609" y="46116"/>
                    <a:pt x="39546" y="46262"/>
                  </a:cubicBezTo>
                  <a:cubicBezTo>
                    <a:pt x="39504" y="46555"/>
                    <a:pt x="39462" y="46848"/>
                    <a:pt x="39441" y="47099"/>
                  </a:cubicBezTo>
                  <a:cubicBezTo>
                    <a:pt x="39358" y="47936"/>
                    <a:pt x="39316" y="48752"/>
                    <a:pt x="39107" y="49568"/>
                  </a:cubicBezTo>
                  <a:cubicBezTo>
                    <a:pt x="39044" y="49798"/>
                    <a:pt x="39044" y="50049"/>
                    <a:pt x="39023" y="50321"/>
                  </a:cubicBezTo>
                  <a:cubicBezTo>
                    <a:pt x="39023" y="50677"/>
                    <a:pt x="38981" y="51054"/>
                    <a:pt x="38835" y="51409"/>
                  </a:cubicBezTo>
                  <a:cubicBezTo>
                    <a:pt x="37935" y="51556"/>
                    <a:pt x="37014" y="51451"/>
                    <a:pt x="36115" y="51619"/>
                  </a:cubicBezTo>
                  <a:cubicBezTo>
                    <a:pt x="36073" y="52037"/>
                    <a:pt x="36261" y="52393"/>
                    <a:pt x="36324" y="52728"/>
                  </a:cubicBezTo>
                  <a:cubicBezTo>
                    <a:pt x="36408" y="53062"/>
                    <a:pt x="36408" y="53439"/>
                    <a:pt x="36533" y="53711"/>
                  </a:cubicBezTo>
                  <a:cubicBezTo>
                    <a:pt x="36826" y="54339"/>
                    <a:pt x="36700" y="55029"/>
                    <a:pt x="36680" y="55657"/>
                  </a:cubicBezTo>
                  <a:cubicBezTo>
                    <a:pt x="36638" y="55887"/>
                    <a:pt x="36408" y="56117"/>
                    <a:pt x="36261" y="56389"/>
                  </a:cubicBezTo>
                  <a:cubicBezTo>
                    <a:pt x="36596" y="56829"/>
                    <a:pt x="36952" y="57310"/>
                    <a:pt x="37370" y="57833"/>
                  </a:cubicBezTo>
                  <a:cubicBezTo>
                    <a:pt x="37789" y="56912"/>
                    <a:pt x="38186" y="56096"/>
                    <a:pt x="38584" y="55280"/>
                  </a:cubicBezTo>
                  <a:cubicBezTo>
                    <a:pt x="38688" y="55071"/>
                    <a:pt x="38730" y="54841"/>
                    <a:pt x="38835" y="54652"/>
                  </a:cubicBezTo>
                  <a:cubicBezTo>
                    <a:pt x="38939" y="54485"/>
                    <a:pt x="39107" y="54297"/>
                    <a:pt x="39295" y="54129"/>
                  </a:cubicBezTo>
                  <a:cubicBezTo>
                    <a:pt x="39421" y="54004"/>
                    <a:pt x="39651" y="53920"/>
                    <a:pt x="39755" y="53795"/>
                  </a:cubicBezTo>
                  <a:cubicBezTo>
                    <a:pt x="40258" y="53230"/>
                    <a:pt x="40906" y="53292"/>
                    <a:pt x="41513" y="53439"/>
                  </a:cubicBezTo>
                  <a:cubicBezTo>
                    <a:pt x="42015" y="53544"/>
                    <a:pt x="42350" y="53962"/>
                    <a:pt x="42475" y="54443"/>
                  </a:cubicBezTo>
                  <a:cubicBezTo>
                    <a:pt x="42873" y="55908"/>
                    <a:pt x="42873" y="57373"/>
                    <a:pt x="42224" y="58795"/>
                  </a:cubicBezTo>
                  <a:cubicBezTo>
                    <a:pt x="42120" y="59005"/>
                    <a:pt x="41973" y="59193"/>
                    <a:pt x="41827" y="59339"/>
                  </a:cubicBezTo>
                  <a:lnTo>
                    <a:pt x="40258" y="60909"/>
                  </a:lnTo>
                  <a:cubicBezTo>
                    <a:pt x="40027" y="61139"/>
                    <a:pt x="39776" y="61285"/>
                    <a:pt x="39441" y="61306"/>
                  </a:cubicBezTo>
                  <a:cubicBezTo>
                    <a:pt x="39107" y="61348"/>
                    <a:pt x="38793" y="61495"/>
                    <a:pt x="38479" y="61599"/>
                  </a:cubicBezTo>
                  <a:cubicBezTo>
                    <a:pt x="37998" y="61746"/>
                    <a:pt x="37621" y="61599"/>
                    <a:pt x="37454" y="61118"/>
                  </a:cubicBezTo>
                  <a:cubicBezTo>
                    <a:pt x="37328" y="60720"/>
                    <a:pt x="37245" y="60302"/>
                    <a:pt x="37140" y="59883"/>
                  </a:cubicBezTo>
                  <a:cubicBezTo>
                    <a:pt x="37119" y="59758"/>
                    <a:pt x="37098" y="59611"/>
                    <a:pt x="36993" y="59507"/>
                  </a:cubicBezTo>
                  <a:cubicBezTo>
                    <a:pt x="36742" y="59256"/>
                    <a:pt x="36596" y="59005"/>
                    <a:pt x="36596" y="58670"/>
                  </a:cubicBezTo>
                  <a:cubicBezTo>
                    <a:pt x="36596" y="58565"/>
                    <a:pt x="36533" y="58419"/>
                    <a:pt x="36491" y="58356"/>
                  </a:cubicBezTo>
                  <a:cubicBezTo>
                    <a:pt x="36198" y="57958"/>
                    <a:pt x="35884" y="57582"/>
                    <a:pt x="35633" y="57205"/>
                  </a:cubicBezTo>
                  <a:cubicBezTo>
                    <a:pt x="35466" y="56954"/>
                    <a:pt x="35340" y="56724"/>
                    <a:pt x="35152" y="56410"/>
                  </a:cubicBezTo>
                  <a:cubicBezTo>
                    <a:pt x="35048" y="56410"/>
                    <a:pt x="34838" y="56368"/>
                    <a:pt x="34713" y="56410"/>
                  </a:cubicBezTo>
                  <a:cubicBezTo>
                    <a:pt x="34336" y="56598"/>
                    <a:pt x="33959" y="56619"/>
                    <a:pt x="33541" y="56619"/>
                  </a:cubicBezTo>
                  <a:cubicBezTo>
                    <a:pt x="33353" y="56619"/>
                    <a:pt x="33143" y="56682"/>
                    <a:pt x="32955" y="56724"/>
                  </a:cubicBezTo>
                  <a:cubicBezTo>
                    <a:pt x="32348" y="56912"/>
                    <a:pt x="32097" y="56808"/>
                    <a:pt x="31783" y="56264"/>
                  </a:cubicBezTo>
                  <a:cubicBezTo>
                    <a:pt x="31511" y="55782"/>
                    <a:pt x="31511" y="55782"/>
                    <a:pt x="30988" y="55385"/>
                  </a:cubicBezTo>
                  <a:cubicBezTo>
                    <a:pt x="30674" y="55552"/>
                    <a:pt x="30444" y="55803"/>
                    <a:pt x="30340" y="56117"/>
                  </a:cubicBezTo>
                  <a:cubicBezTo>
                    <a:pt x="30214" y="56494"/>
                    <a:pt x="29921" y="56640"/>
                    <a:pt x="29670" y="56808"/>
                  </a:cubicBezTo>
                  <a:cubicBezTo>
                    <a:pt x="29294" y="56808"/>
                    <a:pt x="28938" y="56598"/>
                    <a:pt x="28582" y="56849"/>
                  </a:cubicBezTo>
                  <a:cubicBezTo>
                    <a:pt x="27933" y="56891"/>
                    <a:pt x="27369" y="56745"/>
                    <a:pt x="26845" y="56305"/>
                  </a:cubicBezTo>
                  <a:cubicBezTo>
                    <a:pt x="26469" y="55992"/>
                    <a:pt x="25946" y="55992"/>
                    <a:pt x="25527" y="55782"/>
                  </a:cubicBezTo>
                  <a:cubicBezTo>
                    <a:pt x="25318" y="55678"/>
                    <a:pt x="25025" y="55761"/>
                    <a:pt x="24816" y="55950"/>
                  </a:cubicBezTo>
                  <a:cubicBezTo>
                    <a:pt x="24586" y="56159"/>
                    <a:pt x="24335" y="56326"/>
                    <a:pt x="24230" y="56640"/>
                  </a:cubicBezTo>
                  <a:cubicBezTo>
                    <a:pt x="24188" y="56745"/>
                    <a:pt x="24146" y="56849"/>
                    <a:pt x="24063" y="56933"/>
                  </a:cubicBezTo>
                  <a:cubicBezTo>
                    <a:pt x="23414" y="57582"/>
                    <a:pt x="23519" y="58356"/>
                    <a:pt x="23770" y="59088"/>
                  </a:cubicBezTo>
                  <a:cubicBezTo>
                    <a:pt x="23916" y="59444"/>
                    <a:pt x="23874" y="59653"/>
                    <a:pt x="23602" y="59883"/>
                  </a:cubicBezTo>
                  <a:cubicBezTo>
                    <a:pt x="23330" y="60093"/>
                    <a:pt x="23121" y="60365"/>
                    <a:pt x="22724" y="60406"/>
                  </a:cubicBezTo>
                  <a:cubicBezTo>
                    <a:pt x="22514" y="60448"/>
                    <a:pt x="22347" y="60595"/>
                    <a:pt x="22138" y="60699"/>
                  </a:cubicBezTo>
                  <a:cubicBezTo>
                    <a:pt x="22138" y="61013"/>
                    <a:pt x="22305" y="61202"/>
                    <a:pt x="22493" y="61348"/>
                  </a:cubicBezTo>
                  <a:cubicBezTo>
                    <a:pt x="22870" y="61662"/>
                    <a:pt x="23247" y="61955"/>
                    <a:pt x="23623" y="62269"/>
                  </a:cubicBezTo>
                  <a:cubicBezTo>
                    <a:pt x="23958" y="62583"/>
                    <a:pt x="24251" y="62917"/>
                    <a:pt x="24586" y="63294"/>
                  </a:cubicBezTo>
                  <a:cubicBezTo>
                    <a:pt x="24795" y="63168"/>
                    <a:pt x="24879" y="62917"/>
                    <a:pt x="24962" y="62750"/>
                  </a:cubicBezTo>
                  <a:cubicBezTo>
                    <a:pt x="25025" y="62562"/>
                    <a:pt x="25130" y="62373"/>
                    <a:pt x="25192" y="62185"/>
                  </a:cubicBezTo>
                  <a:cubicBezTo>
                    <a:pt x="25318" y="61767"/>
                    <a:pt x="25506" y="61411"/>
                    <a:pt x="25820" y="61097"/>
                  </a:cubicBezTo>
                  <a:cubicBezTo>
                    <a:pt x="25946" y="60971"/>
                    <a:pt x="26029" y="60762"/>
                    <a:pt x="26155" y="60595"/>
                  </a:cubicBezTo>
                  <a:cubicBezTo>
                    <a:pt x="26385" y="60344"/>
                    <a:pt x="26657" y="60051"/>
                    <a:pt x="26950" y="59821"/>
                  </a:cubicBezTo>
                  <a:cubicBezTo>
                    <a:pt x="27306" y="59549"/>
                    <a:pt x="27724" y="59339"/>
                    <a:pt x="28122" y="59109"/>
                  </a:cubicBezTo>
                  <a:cubicBezTo>
                    <a:pt x="28247" y="59026"/>
                    <a:pt x="28373" y="59005"/>
                    <a:pt x="28519" y="58984"/>
                  </a:cubicBezTo>
                  <a:cubicBezTo>
                    <a:pt x="28896" y="58942"/>
                    <a:pt x="29314" y="58984"/>
                    <a:pt x="29712" y="58942"/>
                  </a:cubicBezTo>
                  <a:cubicBezTo>
                    <a:pt x="29942" y="58942"/>
                    <a:pt x="30193" y="59026"/>
                    <a:pt x="30319" y="59214"/>
                  </a:cubicBezTo>
                  <a:cubicBezTo>
                    <a:pt x="30821" y="59821"/>
                    <a:pt x="31135" y="60511"/>
                    <a:pt x="30716" y="61327"/>
                  </a:cubicBezTo>
                  <a:cubicBezTo>
                    <a:pt x="30507" y="61767"/>
                    <a:pt x="30235" y="62164"/>
                    <a:pt x="29942" y="62562"/>
                  </a:cubicBezTo>
                  <a:cubicBezTo>
                    <a:pt x="29586" y="63064"/>
                    <a:pt x="29252" y="63587"/>
                    <a:pt x="28959" y="64152"/>
                  </a:cubicBezTo>
                  <a:cubicBezTo>
                    <a:pt x="28540" y="64989"/>
                    <a:pt x="27808" y="65533"/>
                    <a:pt x="26950" y="65888"/>
                  </a:cubicBezTo>
                  <a:cubicBezTo>
                    <a:pt x="26364" y="66098"/>
                    <a:pt x="25757" y="66035"/>
                    <a:pt x="25172" y="65930"/>
                  </a:cubicBezTo>
                  <a:cubicBezTo>
                    <a:pt x="24983" y="65909"/>
                    <a:pt x="24858" y="65742"/>
                    <a:pt x="24858" y="65575"/>
                  </a:cubicBezTo>
                  <a:cubicBezTo>
                    <a:pt x="24816" y="64989"/>
                    <a:pt x="24460" y="64654"/>
                    <a:pt x="24125" y="64256"/>
                  </a:cubicBezTo>
                  <a:cubicBezTo>
                    <a:pt x="23958" y="64110"/>
                    <a:pt x="23832" y="63922"/>
                    <a:pt x="23707" y="63733"/>
                  </a:cubicBezTo>
                  <a:cubicBezTo>
                    <a:pt x="23330" y="63210"/>
                    <a:pt x="22870" y="62792"/>
                    <a:pt x="22368" y="62394"/>
                  </a:cubicBezTo>
                  <a:cubicBezTo>
                    <a:pt x="21928" y="62059"/>
                    <a:pt x="21447" y="61704"/>
                    <a:pt x="21217" y="61139"/>
                  </a:cubicBezTo>
                  <a:cubicBezTo>
                    <a:pt x="21133" y="61223"/>
                    <a:pt x="21091" y="61139"/>
                    <a:pt x="21029" y="61097"/>
                  </a:cubicBezTo>
                  <a:close/>
                  <a:moveTo>
                    <a:pt x="15463" y="39357"/>
                  </a:moveTo>
                  <a:lnTo>
                    <a:pt x="15798" y="39357"/>
                  </a:lnTo>
                  <a:cubicBezTo>
                    <a:pt x="18602" y="39378"/>
                    <a:pt x="21384" y="39232"/>
                    <a:pt x="24146" y="39671"/>
                  </a:cubicBezTo>
                  <a:cubicBezTo>
                    <a:pt x="25255" y="39860"/>
                    <a:pt x="26343" y="39901"/>
                    <a:pt x="27389" y="40278"/>
                  </a:cubicBezTo>
                  <a:cubicBezTo>
                    <a:pt x="27620" y="40362"/>
                    <a:pt x="27871" y="40466"/>
                    <a:pt x="28226" y="40257"/>
                  </a:cubicBezTo>
                  <a:cubicBezTo>
                    <a:pt x="28080" y="40173"/>
                    <a:pt x="27996" y="40152"/>
                    <a:pt x="27933" y="40090"/>
                  </a:cubicBezTo>
                  <a:cubicBezTo>
                    <a:pt x="27306" y="39546"/>
                    <a:pt x="26615" y="39127"/>
                    <a:pt x="25716" y="39127"/>
                  </a:cubicBezTo>
                  <a:cubicBezTo>
                    <a:pt x="25611" y="39127"/>
                    <a:pt x="25527" y="39043"/>
                    <a:pt x="25402" y="38981"/>
                  </a:cubicBezTo>
                  <a:cubicBezTo>
                    <a:pt x="25527" y="38855"/>
                    <a:pt x="25611" y="38751"/>
                    <a:pt x="25716" y="38646"/>
                  </a:cubicBezTo>
                  <a:cubicBezTo>
                    <a:pt x="24753" y="38227"/>
                    <a:pt x="23728" y="38081"/>
                    <a:pt x="22703" y="38039"/>
                  </a:cubicBezTo>
                  <a:cubicBezTo>
                    <a:pt x="21656" y="37997"/>
                    <a:pt x="20589" y="38081"/>
                    <a:pt x="19543" y="38123"/>
                  </a:cubicBezTo>
                  <a:cubicBezTo>
                    <a:pt x="19125" y="38165"/>
                    <a:pt x="18664" y="38186"/>
                    <a:pt x="18288" y="38353"/>
                  </a:cubicBezTo>
                  <a:cubicBezTo>
                    <a:pt x="17451" y="38751"/>
                    <a:pt x="16593" y="38960"/>
                    <a:pt x="15693" y="39169"/>
                  </a:cubicBezTo>
                  <a:cubicBezTo>
                    <a:pt x="15630" y="39211"/>
                    <a:pt x="15547" y="39315"/>
                    <a:pt x="15463" y="39357"/>
                  </a:cubicBezTo>
                  <a:cubicBezTo>
                    <a:pt x="15149" y="39253"/>
                    <a:pt x="14856" y="39378"/>
                    <a:pt x="14584" y="39483"/>
                  </a:cubicBezTo>
                  <a:cubicBezTo>
                    <a:pt x="14375" y="39567"/>
                    <a:pt x="14187" y="39525"/>
                    <a:pt x="14082" y="39253"/>
                  </a:cubicBezTo>
                  <a:cubicBezTo>
                    <a:pt x="14249" y="38897"/>
                    <a:pt x="14626" y="38813"/>
                    <a:pt x="14961" y="38688"/>
                  </a:cubicBezTo>
                  <a:cubicBezTo>
                    <a:pt x="15170" y="38604"/>
                    <a:pt x="15421" y="38583"/>
                    <a:pt x="15630" y="38499"/>
                  </a:cubicBezTo>
                  <a:cubicBezTo>
                    <a:pt x="16509" y="38081"/>
                    <a:pt x="17451" y="37851"/>
                    <a:pt x="18371" y="37579"/>
                  </a:cubicBezTo>
                  <a:cubicBezTo>
                    <a:pt x="18790" y="37453"/>
                    <a:pt x="19208" y="37391"/>
                    <a:pt x="19627" y="37391"/>
                  </a:cubicBezTo>
                  <a:cubicBezTo>
                    <a:pt x="20506" y="37391"/>
                    <a:pt x="21405" y="37432"/>
                    <a:pt x="22263" y="37391"/>
                  </a:cubicBezTo>
                  <a:cubicBezTo>
                    <a:pt x="23916" y="37349"/>
                    <a:pt x="25423" y="37809"/>
                    <a:pt x="26887" y="38437"/>
                  </a:cubicBezTo>
                  <a:cubicBezTo>
                    <a:pt x="27138" y="38541"/>
                    <a:pt x="27306" y="38730"/>
                    <a:pt x="27557" y="38855"/>
                  </a:cubicBezTo>
                  <a:cubicBezTo>
                    <a:pt x="27724" y="38960"/>
                    <a:pt x="27933" y="39106"/>
                    <a:pt x="28143" y="39169"/>
                  </a:cubicBezTo>
                  <a:cubicBezTo>
                    <a:pt x="28519" y="39336"/>
                    <a:pt x="28875" y="39462"/>
                    <a:pt x="29273" y="39587"/>
                  </a:cubicBezTo>
                  <a:cubicBezTo>
                    <a:pt x="29335" y="39629"/>
                    <a:pt x="29398" y="39587"/>
                    <a:pt x="29607" y="39587"/>
                  </a:cubicBezTo>
                  <a:cubicBezTo>
                    <a:pt x="29398" y="39441"/>
                    <a:pt x="29335" y="39336"/>
                    <a:pt x="29189" y="39253"/>
                  </a:cubicBezTo>
                  <a:cubicBezTo>
                    <a:pt x="28352" y="38792"/>
                    <a:pt x="27515" y="38311"/>
                    <a:pt x="26657" y="37851"/>
                  </a:cubicBezTo>
                  <a:cubicBezTo>
                    <a:pt x="26469" y="37746"/>
                    <a:pt x="26301" y="37600"/>
                    <a:pt x="26113" y="37642"/>
                  </a:cubicBezTo>
                  <a:cubicBezTo>
                    <a:pt x="25402" y="37663"/>
                    <a:pt x="24858" y="37349"/>
                    <a:pt x="24251" y="37035"/>
                  </a:cubicBezTo>
                  <a:cubicBezTo>
                    <a:pt x="23937" y="36867"/>
                    <a:pt x="23623" y="36805"/>
                    <a:pt x="23268" y="36805"/>
                  </a:cubicBezTo>
                  <a:cubicBezTo>
                    <a:pt x="22347" y="36805"/>
                    <a:pt x="21426" y="36847"/>
                    <a:pt x="20506" y="36805"/>
                  </a:cubicBezTo>
                  <a:cubicBezTo>
                    <a:pt x="19041" y="36721"/>
                    <a:pt x="17639" y="36951"/>
                    <a:pt x="16258" y="37474"/>
                  </a:cubicBezTo>
                  <a:cubicBezTo>
                    <a:pt x="15358" y="37809"/>
                    <a:pt x="14501" y="38186"/>
                    <a:pt x="13705" y="38792"/>
                  </a:cubicBezTo>
                  <a:cubicBezTo>
                    <a:pt x="13685" y="38960"/>
                    <a:pt x="13664" y="39211"/>
                    <a:pt x="13643" y="39420"/>
                  </a:cubicBezTo>
                  <a:cubicBezTo>
                    <a:pt x="13601" y="39629"/>
                    <a:pt x="13266" y="39650"/>
                    <a:pt x="13266" y="39901"/>
                  </a:cubicBezTo>
                  <a:cubicBezTo>
                    <a:pt x="14103" y="40027"/>
                    <a:pt x="14773" y="39734"/>
                    <a:pt x="15463" y="39357"/>
                  </a:cubicBezTo>
                  <a:close/>
                  <a:moveTo>
                    <a:pt x="38584" y="44170"/>
                  </a:moveTo>
                  <a:cubicBezTo>
                    <a:pt x="38291" y="44149"/>
                    <a:pt x="38040" y="44086"/>
                    <a:pt x="37747" y="44065"/>
                  </a:cubicBezTo>
                  <a:cubicBezTo>
                    <a:pt x="37517" y="44044"/>
                    <a:pt x="37307" y="43981"/>
                    <a:pt x="37098" y="43940"/>
                  </a:cubicBezTo>
                  <a:cubicBezTo>
                    <a:pt x="36910" y="43877"/>
                    <a:pt x="36826" y="43626"/>
                    <a:pt x="36910" y="43417"/>
                  </a:cubicBezTo>
                  <a:cubicBezTo>
                    <a:pt x="36972" y="43228"/>
                    <a:pt x="37077" y="43124"/>
                    <a:pt x="37286" y="43124"/>
                  </a:cubicBezTo>
                  <a:cubicBezTo>
                    <a:pt x="37496" y="43124"/>
                    <a:pt x="37663" y="43145"/>
                    <a:pt x="37872" y="43145"/>
                  </a:cubicBezTo>
                  <a:cubicBezTo>
                    <a:pt x="38040" y="43145"/>
                    <a:pt x="38270" y="43186"/>
                    <a:pt x="38374" y="43103"/>
                  </a:cubicBezTo>
                  <a:cubicBezTo>
                    <a:pt x="38856" y="42705"/>
                    <a:pt x="39400" y="42454"/>
                    <a:pt x="39504" y="41680"/>
                  </a:cubicBezTo>
                  <a:cubicBezTo>
                    <a:pt x="39651" y="40487"/>
                    <a:pt x="39818" y="39253"/>
                    <a:pt x="40383" y="38123"/>
                  </a:cubicBezTo>
                  <a:cubicBezTo>
                    <a:pt x="40425" y="38081"/>
                    <a:pt x="40446" y="38018"/>
                    <a:pt x="40446" y="37976"/>
                  </a:cubicBezTo>
                  <a:cubicBezTo>
                    <a:pt x="40634" y="36930"/>
                    <a:pt x="40990" y="35926"/>
                    <a:pt x="41408" y="34963"/>
                  </a:cubicBezTo>
                  <a:cubicBezTo>
                    <a:pt x="41492" y="34796"/>
                    <a:pt x="41513" y="34650"/>
                    <a:pt x="41366" y="34440"/>
                  </a:cubicBezTo>
                  <a:cubicBezTo>
                    <a:pt x="41220" y="34461"/>
                    <a:pt x="41053" y="34440"/>
                    <a:pt x="40885" y="34524"/>
                  </a:cubicBezTo>
                  <a:cubicBezTo>
                    <a:pt x="40006" y="34922"/>
                    <a:pt x="39023" y="35068"/>
                    <a:pt x="38228" y="35612"/>
                  </a:cubicBezTo>
                  <a:cubicBezTo>
                    <a:pt x="38061" y="35717"/>
                    <a:pt x="37872" y="35821"/>
                    <a:pt x="37705" y="35884"/>
                  </a:cubicBezTo>
                  <a:cubicBezTo>
                    <a:pt x="36282" y="36344"/>
                    <a:pt x="35299" y="37370"/>
                    <a:pt x="34378" y="38458"/>
                  </a:cubicBezTo>
                  <a:cubicBezTo>
                    <a:pt x="34273" y="38604"/>
                    <a:pt x="34169" y="38751"/>
                    <a:pt x="34106" y="38918"/>
                  </a:cubicBezTo>
                  <a:cubicBezTo>
                    <a:pt x="33939" y="39378"/>
                    <a:pt x="33750" y="39860"/>
                    <a:pt x="33332" y="40215"/>
                  </a:cubicBezTo>
                  <a:cubicBezTo>
                    <a:pt x="33227" y="40299"/>
                    <a:pt x="33164" y="40445"/>
                    <a:pt x="33143" y="40613"/>
                  </a:cubicBezTo>
                  <a:cubicBezTo>
                    <a:pt x="33102" y="40948"/>
                    <a:pt x="33102" y="41303"/>
                    <a:pt x="33018" y="41638"/>
                  </a:cubicBezTo>
                  <a:cubicBezTo>
                    <a:pt x="32934" y="41973"/>
                    <a:pt x="32725" y="42308"/>
                    <a:pt x="32641" y="42642"/>
                  </a:cubicBezTo>
                  <a:cubicBezTo>
                    <a:pt x="32537" y="43019"/>
                    <a:pt x="32537" y="43375"/>
                    <a:pt x="32474" y="43751"/>
                  </a:cubicBezTo>
                  <a:lnTo>
                    <a:pt x="32076" y="46032"/>
                  </a:lnTo>
                  <a:cubicBezTo>
                    <a:pt x="31783" y="47727"/>
                    <a:pt x="31658" y="49484"/>
                    <a:pt x="31239" y="51179"/>
                  </a:cubicBezTo>
                  <a:cubicBezTo>
                    <a:pt x="31009" y="52121"/>
                    <a:pt x="30800" y="53062"/>
                    <a:pt x="30800" y="54088"/>
                  </a:cubicBezTo>
                  <a:cubicBezTo>
                    <a:pt x="30926" y="54004"/>
                    <a:pt x="31051" y="53941"/>
                    <a:pt x="31177" y="53878"/>
                  </a:cubicBezTo>
                  <a:cubicBezTo>
                    <a:pt x="31386" y="53711"/>
                    <a:pt x="31595" y="53564"/>
                    <a:pt x="31783" y="53397"/>
                  </a:cubicBezTo>
                  <a:cubicBezTo>
                    <a:pt x="31993" y="53209"/>
                    <a:pt x="32202" y="53000"/>
                    <a:pt x="32432" y="52853"/>
                  </a:cubicBezTo>
                  <a:cubicBezTo>
                    <a:pt x="33248" y="52330"/>
                    <a:pt x="34064" y="51807"/>
                    <a:pt x="34901" y="51305"/>
                  </a:cubicBezTo>
                  <a:cubicBezTo>
                    <a:pt x="35089" y="51179"/>
                    <a:pt x="35320" y="51095"/>
                    <a:pt x="35529" y="51054"/>
                  </a:cubicBezTo>
                  <a:cubicBezTo>
                    <a:pt x="36198" y="50844"/>
                    <a:pt x="36910" y="50656"/>
                    <a:pt x="37621" y="50656"/>
                  </a:cubicBezTo>
                  <a:cubicBezTo>
                    <a:pt x="37747" y="50656"/>
                    <a:pt x="37872" y="50593"/>
                    <a:pt x="38040" y="50572"/>
                  </a:cubicBezTo>
                  <a:cubicBezTo>
                    <a:pt x="38061" y="50217"/>
                    <a:pt x="38061" y="49903"/>
                    <a:pt x="38081" y="49610"/>
                  </a:cubicBezTo>
                  <a:cubicBezTo>
                    <a:pt x="38144" y="49275"/>
                    <a:pt x="38249" y="48961"/>
                    <a:pt x="38291" y="48606"/>
                  </a:cubicBezTo>
                  <a:cubicBezTo>
                    <a:pt x="38353" y="48250"/>
                    <a:pt x="38374" y="47873"/>
                    <a:pt x="38395" y="47518"/>
                  </a:cubicBezTo>
                  <a:cubicBezTo>
                    <a:pt x="38270" y="47455"/>
                    <a:pt x="38186" y="47434"/>
                    <a:pt x="38144" y="47413"/>
                  </a:cubicBezTo>
                  <a:cubicBezTo>
                    <a:pt x="37642" y="47204"/>
                    <a:pt x="37600" y="46890"/>
                    <a:pt x="37935" y="46513"/>
                  </a:cubicBezTo>
                  <a:cubicBezTo>
                    <a:pt x="38123" y="46304"/>
                    <a:pt x="38395" y="46199"/>
                    <a:pt x="38500" y="45886"/>
                  </a:cubicBezTo>
                  <a:cubicBezTo>
                    <a:pt x="38563" y="45760"/>
                    <a:pt x="38646" y="45634"/>
                    <a:pt x="38458" y="45509"/>
                  </a:cubicBezTo>
                  <a:cubicBezTo>
                    <a:pt x="38144" y="45802"/>
                    <a:pt x="37768" y="45990"/>
                    <a:pt x="37307" y="45886"/>
                  </a:cubicBezTo>
                  <a:cubicBezTo>
                    <a:pt x="37098" y="45844"/>
                    <a:pt x="36931" y="45739"/>
                    <a:pt x="36889" y="45530"/>
                  </a:cubicBezTo>
                  <a:cubicBezTo>
                    <a:pt x="36826" y="45321"/>
                    <a:pt x="36931" y="45090"/>
                    <a:pt x="37224" y="45007"/>
                  </a:cubicBezTo>
                  <a:cubicBezTo>
                    <a:pt x="37726" y="44818"/>
                    <a:pt x="38165" y="44505"/>
                    <a:pt x="38584" y="44170"/>
                  </a:cubicBezTo>
                  <a:cubicBezTo>
                    <a:pt x="38584" y="44128"/>
                    <a:pt x="38584" y="44065"/>
                    <a:pt x="38605" y="44044"/>
                  </a:cubicBezTo>
                  <a:cubicBezTo>
                    <a:pt x="38605" y="44086"/>
                    <a:pt x="38584" y="44128"/>
                    <a:pt x="38584" y="44170"/>
                  </a:cubicBezTo>
                  <a:close/>
                  <a:moveTo>
                    <a:pt x="37391" y="16048"/>
                  </a:moveTo>
                  <a:cubicBezTo>
                    <a:pt x="37558" y="15902"/>
                    <a:pt x="37705" y="15776"/>
                    <a:pt x="37851" y="15630"/>
                  </a:cubicBezTo>
                  <a:cubicBezTo>
                    <a:pt x="38353" y="15191"/>
                    <a:pt x="38563" y="14647"/>
                    <a:pt x="38542" y="13956"/>
                  </a:cubicBezTo>
                  <a:cubicBezTo>
                    <a:pt x="38500" y="13349"/>
                    <a:pt x="38353" y="12826"/>
                    <a:pt x="38061" y="12345"/>
                  </a:cubicBezTo>
                  <a:cubicBezTo>
                    <a:pt x="37809" y="11864"/>
                    <a:pt x="37705" y="11403"/>
                    <a:pt x="37726" y="10880"/>
                  </a:cubicBezTo>
                  <a:cubicBezTo>
                    <a:pt x="37747" y="10357"/>
                    <a:pt x="37726" y="9855"/>
                    <a:pt x="37726" y="9332"/>
                  </a:cubicBezTo>
                  <a:cubicBezTo>
                    <a:pt x="37747" y="8683"/>
                    <a:pt x="37642" y="8056"/>
                    <a:pt x="37454" y="7407"/>
                  </a:cubicBezTo>
                  <a:cubicBezTo>
                    <a:pt x="37245" y="6528"/>
                    <a:pt x="36805" y="5900"/>
                    <a:pt x="36094" y="5377"/>
                  </a:cubicBezTo>
                  <a:cubicBezTo>
                    <a:pt x="35759" y="5126"/>
                    <a:pt x="35424" y="4854"/>
                    <a:pt x="35131" y="4540"/>
                  </a:cubicBezTo>
                  <a:cubicBezTo>
                    <a:pt x="34566" y="3913"/>
                    <a:pt x="33834" y="3536"/>
                    <a:pt x="33102" y="3159"/>
                  </a:cubicBezTo>
                  <a:cubicBezTo>
                    <a:pt x="32537" y="2908"/>
                    <a:pt x="31972" y="2804"/>
                    <a:pt x="31344" y="2825"/>
                  </a:cubicBezTo>
                  <a:cubicBezTo>
                    <a:pt x="30089" y="2867"/>
                    <a:pt x="29022" y="3327"/>
                    <a:pt x="28205" y="4289"/>
                  </a:cubicBezTo>
                  <a:cubicBezTo>
                    <a:pt x="28017" y="4499"/>
                    <a:pt x="27808" y="4708"/>
                    <a:pt x="27599" y="4896"/>
                  </a:cubicBezTo>
                  <a:cubicBezTo>
                    <a:pt x="27452" y="5001"/>
                    <a:pt x="27243" y="5064"/>
                    <a:pt x="27055" y="5064"/>
                  </a:cubicBezTo>
                  <a:cubicBezTo>
                    <a:pt x="26657" y="5105"/>
                    <a:pt x="26427" y="4792"/>
                    <a:pt x="26511" y="4394"/>
                  </a:cubicBezTo>
                  <a:cubicBezTo>
                    <a:pt x="26573" y="4059"/>
                    <a:pt x="26762" y="3766"/>
                    <a:pt x="27055" y="3557"/>
                  </a:cubicBezTo>
                  <a:cubicBezTo>
                    <a:pt x="27264" y="3390"/>
                    <a:pt x="27452" y="3243"/>
                    <a:pt x="27599" y="3139"/>
                  </a:cubicBezTo>
                  <a:cubicBezTo>
                    <a:pt x="27703" y="2385"/>
                    <a:pt x="27306" y="2071"/>
                    <a:pt x="26762" y="1820"/>
                  </a:cubicBezTo>
                  <a:cubicBezTo>
                    <a:pt x="26720" y="1799"/>
                    <a:pt x="26657" y="1799"/>
                    <a:pt x="26615" y="1779"/>
                  </a:cubicBezTo>
                  <a:cubicBezTo>
                    <a:pt x="26050" y="1548"/>
                    <a:pt x="25506" y="1297"/>
                    <a:pt x="24941" y="1130"/>
                  </a:cubicBezTo>
                  <a:cubicBezTo>
                    <a:pt x="24669" y="1025"/>
                    <a:pt x="24376" y="963"/>
                    <a:pt x="24104" y="963"/>
                  </a:cubicBezTo>
                  <a:cubicBezTo>
                    <a:pt x="23226" y="942"/>
                    <a:pt x="22389" y="942"/>
                    <a:pt x="21531" y="963"/>
                  </a:cubicBezTo>
                  <a:cubicBezTo>
                    <a:pt x="20610" y="983"/>
                    <a:pt x="19731" y="1151"/>
                    <a:pt x="18832" y="1402"/>
                  </a:cubicBezTo>
                  <a:cubicBezTo>
                    <a:pt x="17953" y="1695"/>
                    <a:pt x="17158" y="2134"/>
                    <a:pt x="16321" y="2511"/>
                  </a:cubicBezTo>
                  <a:cubicBezTo>
                    <a:pt x="15547" y="2846"/>
                    <a:pt x="14773" y="3264"/>
                    <a:pt x="14229" y="3955"/>
                  </a:cubicBezTo>
                  <a:cubicBezTo>
                    <a:pt x="14145" y="4059"/>
                    <a:pt x="14019" y="4164"/>
                    <a:pt x="13915" y="4227"/>
                  </a:cubicBezTo>
                  <a:cubicBezTo>
                    <a:pt x="13140" y="4687"/>
                    <a:pt x="12701" y="5461"/>
                    <a:pt x="12094" y="6152"/>
                  </a:cubicBezTo>
                  <a:cubicBezTo>
                    <a:pt x="12178" y="6382"/>
                    <a:pt x="12220" y="6591"/>
                    <a:pt x="12283" y="6800"/>
                  </a:cubicBezTo>
                  <a:cubicBezTo>
                    <a:pt x="12345" y="7051"/>
                    <a:pt x="12094" y="7302"/>
                    <a:pt x="11822" y="7240"/>
                  </a:cubicBezTo>
                  <a:cubicBezTo>
                    <a:pt x="11718" y="7219"/>
                    <a:pt x="11613" y="7135"/>
                    <a:pt x="11508" y="7114"/>
                  </a:cubicBezTo>
                  <a:cubicBezTo>
                    <a:pt x="10985" y="6989"/>
                    <a:pt x="10504" y="6800"/>
                    <a:pt x="9939" y="6800"/>
                  </a:cubicBezTo>
                  <a:cubicBezTo>
                    <a:pt x="9144" y="6800"/>
                    <a:pt x="8349" y="6821"/>
                    <a:pt x="7575" y="7030"/>
                  </a:cubicBezTo>
                  <a:cubicBezTo>
                    <a:pt x="7366" y="7093"/>
                    <a:pt x="7114" y="7135"/>
                    <a:pt x="6884" y="7114"/>
                  </a:cubicBezTo>
                  <a:cubicBezTo>
                    <a:pt x="6487" y="7093"/>
                    <a:pt x="6173" y="7261"/>
                    <a:pt x="5859" y="7512"/>
                  </a:cubicBezTo>
                  <a:cubicBezTo>
                    <a:pt x="5503" y="7784"/>
                    <a:pt x="5190" y="8139"/>
                    <a:pt x="4792" y="8349"/>
                  </a:cubicBezTo>
                  <a:cubicBezTo>
                    <a:pt x="4143" y="8704"/>
                    <a:pt x="3913" y="9353"/>
                    <a:pt x="3599" y="9939"/>
                  </a:cubicBezTo>
                  <a:cubicBezTo>
                    <a:pt x="3453" y="10169"/>
                    <a:pt x="3620" y="10441"/>
                    <a:pt x="3934" y="10504"/>
                  </a:cubicBezTo>
                  <a:cubicBezTo>
                    <a:pt x="4143" y="10566"/>
                    <a:pt x="4374" y="10608"/>
                    <a:pt x="4583" y="10692"/>
                  </a:cubicBezTo>
                  <a:cubicBezTo>
                    <a:pt x="5022" y="10880"/>
                    <a:pt x="5482" y="11069"/>
                    <a:pt x="6006" y="11027"/>
                  </a:cubicBezTo>
                  <a:cubicBezTo>
                    <a:pt x="6278" y="11006"/>
                    <a:pt x="6487" y="11173"/>
                    <a:pt x="6591" y="11424"/>
                  </a:cubicBezTo>
                  <a:cubicBezTo>
                    <a:pt x="6696" y="11696"/>
                    <a:pt x="6633" y="11968"/>
                    <a:pt x="6340" y="12178"/>
                  </a:cubicBezTo>
                  <a:cubicBezTo>
                    <a:pt x="6047" y="12387"/>
                    <a:pt x="5796" y="12575"/>
                    <a:pt x="5503" y="12763"/>
                  </a:cubicBezTo>
                  <a:cubicBezTo>
                    <a:pt x="4646" y="13307"/>
                    <a:pt x="3809" y="13935"/>
                    <a:pt x="3244" y="14793"/>
                  </a:cubicBezTo>
                  <a:cubicBezTo>
                    <a:pt x="3181" y="14939"/>
                    <a:pt x="3013" y="15065"/>
                    <a:pt x="2909" y="15191"/>
                  </a:cubicBezTo>
                  <a:cubicBezTo>
                    <a:pt x="2553" y="15630"/>
                    <a:pt x="2177" y="16048"/>
                    <a:pt x="1821" y="16509"/>
                  </a:cubicBezTo>
                  <a:cubicBezTo>
                    <a:pt x="1109" y="17346"/>
                    <a:pt x="942" y="18329"/>
                    <a:pt x="1047" y="19375"/>
                  </a:cubicBezTo>
                  <a:cubicBezTo>
                    <a:pt x="1653" y="19794"/>
                    <a:pt x="2281" y="20024"/>
                    <a:pt x="2993" y="19982"/>
                  </a:cubicBezTo>
                  <a:cubicBezTo>
                    <a:pt x="3306" y="19961"/>
                    <a:pt x="3620" y="19961"/>
                    <a:pt x="3934" y="20003"/>
                  </a:cubicBezTo>
                  <a:cubicBezTo>
                    <a:pt x="4478" y="20066"/>
                    <a:pt x="4666" y="20401"/>
                    <a:pt x="4457" y="20903"/>
                  </a:cubicBezTo>
                  <a:cubicBezTo>
                    <a:pt x="4374" y="21049"/>
                    <a:pt x="4290" y="21217"/>
                    <a:pt x="4227" y="21342"/>
                  </a:cubicBezTo>
                  <a:cubicBezTo>
                    <a:pt x="4018" y="21656"/>
                    <a:pt x="3829" y="21970"/>
                    <a:pt x="3620" y="22263"/>
                  </a:cubicBezTo>
                  <a:cubicBezTo>
                    <a:pt x="3411" y="22535"/>
                    <a:pt x="3306" y="22849"/>
                    <a:pt x="3223" y="23204"/>
                  </a:cubicBezTo>
                  <a:cubicBezTo>
                    <a:pt x="2909" y="24397"/>
                    <a:pt x="2804" y="25611"/>
                    <a:pt x="2804" y="26824"/>
                  </a:cubicBezTo>
                  <a:cubicBezTo>
                    <a:pt x="2825" y="27870"/>
                    <a:pt x="3285" y="28686"/>
                    <a:pt x="3913" y="29440"/>
                  </a:cubicBezTo>
                  <a:cubicBezTo>
                    <a:pt x="4039" y="29607"/>
                    <a:pt x="4227" y="29712"/>
                    <a:pt x="4478" y="29523"/>
                  </a:cubicBezTo>
                  <a:lnTo>
                    <a:pt x="4478" y="28268"/>
                  </a:lnTo>
                  <a:cubicBezTo>
                    <a:pt x="4499" y="27473"/>
                    <a:pt x="5210" y="26782"/>
                    <a:pt x="6026" y="26740"/>
                  </a:cubicBezTo>
                  <a:cubicBezTo>
                    <a:pt x="6382" y="26740"/>
                    <a:pt x="6759" y="26824"/>
                    <a:pt x="7114" y="26699"/>
                  </a:cubicBezTo>
                  <a:cubicBezTo>
                    <a:pt x="7156" y="25966"/>
                    <a:pt x="6905" y="25339"/>
                    <a:pt x="6654" y="24815"/>
                  </a:cubicBezTo>
                  <a:cubicBezTo>
                    <a:pt x="6759" y="24564"/>
                    <a:pt x="6842" y="24376"/>
                    <a:pt x="6884" y="24209"/>
                  </a:cubicBezTo>
                  <a:cubicBezTo>
                    <a:pt x="6947" y="24062"/>
                    <a:pt x="6947" y="23874"/>
                    <a:pt x="6989" y="23706"/>
                  </a:cubicBezTo>
                  <a:cubicBezTo>
                    <a:pt x="7010" y="23665"/>
                    <a:pt x="7114" y="23560"/>
                    <a:pt x="7198" y="23581"/>
                  </a:cubicBezTo>
                  <a:cubicBezTo>
                    <a:pt x="7303" y="23581"/>
                    <a:pt x="7428" y="23665"/>
                    <a:pt x="7491" y="23748"/>
                  </a:cubicBezTo>
                  <a:cubicBezTo>
                    <a:pt x="7575" y="23916"/>
                    <a:pt x="7596" y="24125"/>
                    <a:pt x="7617" y="24313"/>
                  </a:cubicBezTo>
                  <a:cubicBezTo>
                    <a:pt x="7679" y="24648"/>
                    <a:pt x="7617" y="25004"/>
                    <a:pt x="7847" y="25339"/>
                  </a:cubicBezTo>
                  <a:cubicBezTo>
                    <a:pt x="7951" y="25339"/>
                    <a:pt x="8098" y="25359"/>
                    <a:pt x="8203" y="25339"/>
                  </a:cubicBezTo>
                  <a:cubicBezTo>
                    <a:pt x="8558" y="25255"/>
                    <a:pt x="8935" y="25171"/>
                    <a:pt x="9270" y="25067"/>
                  </a:cubicBezTo>
                  <a:cubicBezTo>
                    <a:pt x="11780" y="24209"/>
                    <a:pt x="11780" y="24209"/>
                    <a:pt x="14061" y="22702"/>
                  </a:cubicBezTo>
                  <a:cubicBezTo>
                    <a:pt x="14229" y="22556"/>
                    <a:pt x="14438" y="22451"/>
                    <a:pt x="14626" y="22305"/>
                  </a:cubicBezTo>
                  <a:cubicBezTo>
                    <a:pt x="15212" y="21782"/>
                    <a:pt x="15798" y="21279"/>
                    <a:pt x="16279" y="20714"/>
                  </a:cubicBezTo>
                  <a:cubicBezTo>
                    <a:pt x="16928" y="19919"/>
                    <a:pt x="17472" y="19041"/>
                    <a:pt x="18037" y="18162"/>
                  </a:cubicBezTo>
                  <a:cubicBezTo>
                    <a:pt x="18476" y="17492"/>
                    <a:pt x="18706" y="16760"/>
                    <a:pt x="18706" y="15923"/>
                  </a:cubicBezTo>
                  <a:cubicBezTo>
                    <a:pt x="18706" y="14919"/>
                    <a:pt x="18811" y="13935"/>
                    <a:pt x="18874" y="12931"/>
                  </a:cubicBezTo>
                  <a:cubicBezTo>
                    <a:pt x="18874" y="12784"/>
                    <a:pt x="18915" y="12617"/>
                    <a:pt x="18978" y="12470"/>
                  </a:cubicBezTo>
                  <a:lnTo>
                    <a:pt x="19104" y="12470"/>
                  </a:lnTo>
                  <a:cubicBezTo>
                    <a:pt x="19146" y="12491"/>
                    <a:pt x="19208" y="12512"/>
                    <a:pt x="19229" y="12554"/>
                  </a:cubicBezTo>
                  <a:cubicBezTo>
                    <a:pt x="19334" y="12868"/>
                    <a:pt x="20024" y="14165"/>
                    <a:pt x="20171" y="14437"/>
                  </a:cubicBezTo>
                  <a:cubicBezTo>
                    <a:pt x="20757" y="15316"/>
                    <a:pt x="21656" y="15818"/>
                    <a:pt x="22556" y="16341"/>
                  </a:cubicBezTo>
                  <a:cubicBezTo>
                    <a:pt x="22912" y="16551"/>
                    <a:pt x="23330" y="16697"/>
                    <a:pt x="23728" y="16844"/>
                  </a:cubicBezTo>
                  <a:cubicBezTo>
                    <a:pt x="24209" y="16990"/>
                    <a:pt x="24669" y="17095"/>
                    <a:pt x="25151" y="17178"/>
                  </a:cubicBezTo>
                  <a:cubicBezTo>
                    <a:pt x="25946" y="17283"/>
                    <a:pt x="26783" y="17367"/>
                    <a:pt x="27599" y="17429"/>
                  </a:cubicBezTo>
                  <a:cubicBezTo>
                    <a:pt x="27724" y="17429"/>
                    <a:pt x="27871" y="17408"/>
                    <a:pt x="27996" y="17388"/>
                  </a:cubicBezTo>
                  <a:cubicBezTo>
                    <a:pt x="27703" y="16844"/>
                    <a:pt x="27452" y="16341"/>
                    <a:pt x="27201" y="15818"/>
                  </a:cubicBezTo>
                  <a:cubicBezTo>
                    <a:pt x="27076" y="15567"/>
                    <a:pt x="27285" y="15211"/>
                    <a:pt x="27599" y="15211"/>
                  </a:cubicBezTo>
                  <a:cubicBezTo>
                    <a:pt x="27766" y="15211"/>
                    <a:pt x="27975" y="15274"/>
                    <a:pt x="28080" y="15337"/>
                  </a:cubicBezTo>
                  <a:cubicBezTo>
                    <a:pt x="28624" y="15797"/>
                    <a:pt x="29084" y="16279"/>
                    <a:pt x="29273" y="16969"/>
                  </a:cubicBezTo>
                  <a:cubicBezTo>
                    <a:pt x="29398" y="17492"/>
                    <a:pt x="29775" y="17806"/>
                    <a:pt x="30193" y="18036"/>
                  </a:cubicBezTo>
                  <a:cubicBezTo>
                    <a:pt x="30695" y="18308"/>
                    <a:pt x="31239" y="18455"/>
                    <a:pt x="31783" y="18664"/>
                  </a:cubicBezTo>
                  <a:cubicBezTo>
                    <a:pt x="32390" y="18873"/>
                    <a:pt x="32913" y="18769"/>
                    <a:pt x="33374" y="18329"/>
                  </a:cubicBezTo>
                  <a:cubicBezTo>
                    <a:pt x="33583" y="18141"/>
                    <a:pt x="33792" y="17932"/>
                    <a:pt x="33939" y="17701"/>
                  </a:cubicBezTo>
                  <a:cubicBezTo>
                    <a:pt x="34148" y="17304"/>
                    <a:pt x="34462" y="17199"/>
                    <a:pt x="34838" y="17220"/>
                  </a:cubicBezTo>
                  <a:cubicBezTo>
                    <a:pt x="35152" y="17220"/>
                    <a:pt x="35466" y="17220"/>
                    <a:pt x="35759" y="17095"/>
                  </a:cubicBezTo>
                  <a:cubicBezTo>
                    <a:pt x="35968" y="17011"/>
                    <a:pt x="36094" y="16906"/>
                    <a:pt x="36156" y="16697"/>
                  </a:cubicBezTo>
                  <a:cubicBezTo>
                    <a:pt x="36240" y="16425"/>
                    <a:pt x="36198" y="16153"/>
                    <a:pt x="35989" y="15923"/>
                  </a:cubicBezTo>
                  <a:cubicBezTo>
                    <a:pt x="35215" y="14898"/>
                    <a:pt x="34399" y="13914"/>
                    <a:pt x="33353" y="13140"/>
                  </a:cubicBezTo>
                  <a:cubicBezTo>
                    <a:pt x="32641" y="12617"/>
                    <a:pt x="31909" y="12261"/>
                    <a:pt x="31030" y="12157"/>
                  </a:cubicBezTo>
                  <a:cubicBezTo>
                    <a:pt x="30695" y="12136"/>
                    <a:pt x="30528" y="11968"/>
                    <a:pt x="30591" y="11759"/>
                  </a:cubicBezTo>
                  <a:cubicBezTo>
                    <a:pt x="30612" y="11571"/>
                    <a:pt x="30758" y="11445"/>
                    <a:pt x="31030" y="11445"/>
                  </a:cubicBezTo>
                  <a:cubicBezTo>
                    <a:pt x="31260" y="11445"/>
                    <a:pt x="31491" y="11403"/>
                    <a:pt x="31700" y="11466"/>
                  </a:cubicBezTo>
                  <a:cubicBezTo>
                    <a:pt x="32265" y="11675"/>
                    <a:pt x="32851" y="11864"/>
                    <a:pt x="33353" y="12178"/>
                  </a:cubicBezTo>
                  <a:cubicBezTo>
                    <a:pt x="35089" y="13245"/>
                    <a:pt x="35215" y="13391"/>
                    <a:pt x="36512" y="15002"/>
                  </a:cubicBezTo>
                  <a:cubicBezTo>
                    <a:pt x="36700" y="15211"/>
                    <a:pt x="36889" y="15442"/>
                    <a:pt x="37077" y="15651"/>
                  </a:cubicBezTo>
                  <a:cubicBezTo>
                    <a:pt x="37119" y="15776"/>
                    <a:pt x="37245" y="15902"/>
                    <a:pt x="37391" y="16048"/>
                  </a:cubicBezTo>
                  <a:close/>
                  <a:moveTo>
                    <a:pt x="12429" y="48899"/>
                  </a:moveTo>
                  <a:cubicBezTo>
                    <a:pt x="12555" y="48836"/>
                    <a:pt x="12638" y="48773"/>
                    <a:pt x="12743" y="48731"/>
                  </a:cubicBezTo>
                  <a:cubicBezTo>
                    <a:pt x="13161" y="48459"/>
                    <a:pt x="13622" y="48522"/>
                    <a:pt x="14040" y="48626"/>
                  </a:cubicBezTo>
                  <a:cubicBezTo>
                    <a:pt x="14187" y="48647"/>
                    <a:pt x="14312" y="48836"/>
                    <a:pt x="14354" y="48982"/>
                  </a:cubicBezTo>
                  <a:cubicBezTo>
                    <a:pt x="14417" y="49171"/>
                    <a:pt x="14249" y="49296"/>
                    <a:pt x="14082" y="49380"/>
                  </a:cubicBezTo>
                  <a:cubicBezTo>
                    <a:pt x="13915" y="49422"/>
                    <a:pt x="13726" y="49422"/>
                    <a:pt x="13580" y="49463"/>
                  </a:cubicBezTo>
                  <a:cubicBezTo>
                    <a:pt x="13266" y="49505"/>
                    <a:pt x="12659" y="49798"/>
                    <a:pt x="12408" y="50049"/>
                  </a:cubicBezTo>
                  <a:cubicBezTo>
                    <a:pt x="12973" y="50238"/>
                    <a:pt x="13517" y="50447"/>
                    <a:pt x="14103" y="50614"/>
                  </a:cubicBezTo>
                  <a:cubicBezTo>
                    <a:pt x="14354" y="50677"/>
                    <a:pt x="14563" y="50823"/>
                    <a:pt x="14752" y="50991"/>
                  </a:cubicBezTo>
                  <a:cubicBezTo>
                    <a:pt x="14877" y="51137"/>
                    <a:pt x="14961" y="51263"/>
                    <a:pt x="14856" y="51451"/>
                  </a:cubicBezTo>
                  <a:cubicBezTo>
                    <a:pt x="14773" y="51598"/>
                    <a:pt x="14626" y="51681"/>
                    <a:pt x="14438" y="51681"/>
                  </a:cubicBezTo>
                  <a:cubicBezTo>
                    <a:pt x="14333" y="51681"/>
                    <a:pt x="14229" y="51619"/>
                    <a:pt x="14103" y="51598"/>
                  </a:cubicBezTo>
                  <a:cubicBezTo>
                    <a:pt x="13517" y="51409"/>
                    <a:pt x="12973" y="51242"/>
                    <a:pt x="12366" y="51054"/>
                  </a:cubicBezTo>
                  <a:cubicBezTo>
                    <a:pt x="12304" y="51577"/>
                    <a:pt x="12262" y="52037"/>
                    <a:pt x="12429" y="52518"/>
                  </a:cubicBezTo>
                  <a:cubicBezTo>
                    <a:pt x="12534" y="52811"/>
                    <a:pt x="12680" y="53146"/>
                    <a:pt x="12366" y="53481"/>
                  </a:cubicBezTo>
                  <a:cubicBezTo>
                    <a:pt x="12262" y="53585"/>
                    <a:pt x="12324" y="53857"/>
                    <a:pt x="12324" y="54067"/>
                  </a:cubicBezTo>
                  <a:cubicBezTo>
                    <a:pt x="12324" y="54213"/>
                    <a:pt x="12576" y="54339"/>
                    <a:pt x="12722" y="54297"/>
                  </a:cubicBezTo>
                  <a:cubicBezTo>
                    <a:pt x="12868" y="54234"/>
                    <a:pt x="13036" y="54108"/>
                    <a:pt x="13182" y="54088"/>
                  </a:cubicBezTo>
                  <a:cubicBezTo>
                    <a:pt x="14249" y="53878"/>
                    <a:pt x="15296" y="53648"/>
                    <a:pt x="16405" y="53690"/>
                  </a:cubicBezTo>
                  <a:cubicBezTo>
                    <a:pt x="17304" y="53732"/>
                    <a:pt x="18183" y="53711"/>
                    <a:pt x="19041" y="53690"/>
                  </a:cubicBezTo>
                  <a:cubicBezTo>
                    <a:pt x="19815" y="53669"/>
                    <a:pt x="20506" y="53774"/>
                    <a:pt x="21238" y="53962"/>
                  </a:cubicBezTo>
                  <a:cubicBezTo>
                    <a:pt x="21635" y="54046"/>
                    <a:pt x="22033" y="54192"/>
                    <a:pt x="22431" y="54192"/>
                  </a:cubicBezTo>
                  <a:cubicBezTo>
                    <a:pt x="23519" y="54150"/>
                    <a:pt x="24481" y="54506"/>
                    <a:pt x="25485" y="54925"/>
                  </a:cubicBezTo>
                  <a:cubicBezTo>
                    <a:pt x="25778" y="55050"/>
                    <a:pt x="26050" y="55176"/>
                    <a:pt x="26364" y="55217"/>
                  </a:cubicBezTo>
                  <a:cubicBezTo>
                    <a:pt x="26741" y="55259"/>
                    <a:pt x="26992" y="55364"/>
                    <a:pt x="27285" y="55573"/>
                  </a:cubicBezTo>
                  <a:cubicBezTo>
                    <a:pt x="27703" y="55908"/>
                    <a:pt x="28205" y="56075"/>
                    <a:pt x="28770" y="56075"/>
                  </a:cubicBezTo>
                  <a:cubicBezTo>
                    <a:pt x="28833" y="55238"/>
                    <a:pt x="29126" y="54527"/>
                    <a:pt x="29440" y="53836"/>
                  </a:cubicBezTo>
                  <a:cubicBezTo>
                    <a:pt x="29586" y="53502"/>
                    <a:pt x="29712" y="53167"/>
                    <a:pt x="29796" y="52790"/>
                  </a:cubicBezTo>
                  <a:cubicBezTo>
                    <a:pt x="30089" y="51409"/>
                    <a:pt x="30382" y="50007"/>
                    <a:pt x="30633" y="48606"/>
                  </a:cubicBezTo>
                  <a:cubicBezTo>
                    <a:pt x="30842" y="47559"/>
                    <a:pt x="30946" y="46513"/>
                    <a:pt x="30842" y="45467"/>
                  </a:cubicBezTo>
                  <a:lnTo>
                    <a:pt x="30842" y="45132"/>
                  </a:lnTo>
                  <a:cubicBezTo>
                    <a:pt x="30842" y="44693"/>
                    <a:pt x="30842" y="44212"/>
                    <a:pt x="31009" y="43772"/>
                  </a:cubicBezTo>
                  <a:cubicBezTo>
                    <a:pt x="31135" y="43437"/>
                    <a:pt x="31156" y="43040"/>
                    <a:pt x="31009" y="42642"/>
                  </a:cubicBezTo>
                  <a:cubicBezTo>
                    <a:pt x="30737" y="42517"/>
                    <a:pt x="30444" y="42391"/>
                    <a:pt x="30193" y="42224"/>
                  </a:cubicBezTo>
                  <a:cubicBezTo>
                    <a:pt x="29607" y="41910"/>
                    <a:pt x="29042" y="41596"/>
                    <a:pt x="28457" y="41324"/>
                  </a:cubicBezTo>
                  <a:cubicBezTo>
                    <a:pt x="28310" y="41240"/>
                    <a:pt x="28143" y="41220"/>
                    <a:pt x="27996" y="41157"/>
                  </a:cubicBezTo>
                  <a:cubicBezTo>
                    <a:pt x="27389" y="40968"/>
                    <a:pt x="26762" y="40864"/>
                    <a:pt x="26197" y="40634"/>
                  </a:cubicBezTo>
                  <a:cubicBezTo>
                    <a:pt x="25716" y="40445"/>
                    <a:pt x="25276" y="40383"/>
                    <a:pt x="24774" y="40383"/>
                  </a:cubicBezTo>
                  <a:cubicBezTo>
                    <a:pt x="23309" y="40341"/>
                    <a:pt x="21866" y="40320"/>
                    <a:pt x="20401" y="40278"/>
                  </a:cubicBezTo>
                  <a:cubicBezTo>
                    <a:pt x="19125" y="40236"/>
                    <a:pt x="17848" y="40194"/>
                    <a:pt x="16572" y="40132"/>
                  </a:cubicBezTo>
                  <a:cubicBezTo>
                    <a:pt x="16049" y="40111"/>
                    <a:pt x="15547" y="40173"/>
                    <a:pt x="15045" y="40320"/>
                  </a:cubicBezTo>
                  <a:cubicBezTo>
                    <a:pt x="14563" y="40445"/>
                    <a:pt x="14103" y="40508"/>
                    <a:pt x="13601" y="40550"/>
                  </a:cubicBezTo>
                  <a:cubicBezTo>
                    <a:pt x="13287" y="40592"/>
                    <a:pt x="12973" y="40655"/>
                    <a:pt x="12743" y="40906"/>
                  </a:cubicBezTo>
                  <a:cubicBezTo>
                    <a:pt x="12617" y="42098"/>
                    <a:pt x="12450" y="43312"/>
                    <a:pt x="12471" y="44525"/>
                  </a:cubicBezTo>
                  <a:cubicBezTo>
                    <a:pt x="12513" y="45927"/>
                    <a:pt x="12617" y="47329"/>
                    <a:pt x="12345" y="48710"/>
                  </a:cubicBezTo>
                  <a:cubicBezTo>
                    <a:pt x="12345" y="48752"/>
                    <a:pt x="12387" y="48773"/>
                    <a:pt x="12429" y="48899"/>
                  </a:cubicBezTo>
                  <a:close/>
                  <a:moveTo>
                    <a:pt x="26427" y="26573"/>
                  </a:moveTo>
                  <a:cubicBezTo>
                    <a:pt x="26427" y="26740"/>
                    <a:pt x="26406" y="26991"/>
                    <a:pt x="26406" y="27201"/>
                  </a:cubicBezTo>
                  <a:cubicBezTo>
                    <a:pt x="26343" y="28038"/>
                    <a:pt x="26197" y="28833"/>
                    <a:pt x="25799" y="29565"/>
                  </a:cubicBezTo>
                  <a:cubicBezTo>
                    <a:pt x="25360" y="30381"/>
                    <a:pt x="24795" y="31093"/>
                    <a:pt x="24042" y="31637"/>
                  </a:cubicBezTo>
                  <a:cubicBezTo>
                    <a:pt x="22556" y="32745"/>
                    <a:pt x="22556" y="32745"/>
                    <a:pt x="20861" y="33185"/>
                  </a:cubicBezTo>
                  <a:cubicBezTo>
                    <a:pt x="19815" y="33436"/>
                    <a:pt x="18811" y="33310"/>
                    <a:pt x="17848" y="32913"/>
                  </a:cubicBezTo>
                  <a:cubicBezTo>
                    <a:pt x="17242" y="32662"/>
                    <a:pt x="16635" y="32369"/>
                    <a:pt x="16091" y="32034"/>
                  </a:cubicBezTo>
                  <a:cubicBezTo>
                    <a:pt x="15547" y="31720"/>
                    <a:pt x="15003" y="31406"/>
                    <a:pt x="14647" y="30862"/>
                  </a:cubicBezTo>
                  <a:cubicBezTo>
                    <a:pt x="14124" y="30046"/>
                    <a:pt x="13643" y="29209"/>
                    <a:pt x="13182" y="28352"/>
                  </a:cubicBezTo>
                  <a:cubicBezTo>
                    <a:pt x="13015" y="27996"/>
                    <a:pt x="12973" y="27577"/>
                    <a:pt x="12868" y="27201"/>
                  </a:cubicBezTo>
                  <a:lnTo>
                    <a:pt x="12806" y="26887"/>
                  </a:lnTo>
                  <a:cubicBezTo>
                    <a:pt x="12304" y="26929"/>
                    <a:pt x="11780" y="26929"/>
                    <a:pt x="11341" y="27096"/>
                  </a:cubicBezTo>
                  <a:cubicBezTo>
                    <a:pt x="10839" y="27263"/>
                    <a:pt x="10337" y="27305"/>
                    <a:pt x="9814" y="27305"/>
                  </a:cubicBezTo>
                  <a:cubicBezTo>
                    <a:pt x="9311" y="27305"/>
                    <a:pt x="8851" y="27347"/>
                    <a:pt x="8454" y="27619"/>
                  </a:cubicBezTo>
                  <a:cubicBezTo>
                    <a:pt x="8265" y="28226"/>
                    <a:pt x="8412" y="28770"/>
                    <a:pt x="8642" y="29293"/>
                  </a:cubicBezTo>
                  <a:cubicBezTo>
                    <a:pt x="8935" y="29879"/>
                    <a:pt x="9186" y="30465"/>
                    <a:pt x="9458" y="31093"/>
                  </a:cubicBezTo>
                  <a:cubicBezTo>
                    <a:pt x="9625" y="31511"/>
                    <a:pt x="9876" y="31867"/>
                    <a:pt x="10211" y="32222"/>
                  </a:cubicBezTo>
                  <a:cubicBezTo>
                    <a:pt x="11299" y="33289"/>
                    <a:pt x="12408" y="34378"/>
                    <a:pt x="13475" y="35486"/>
                  </a:cubicBezTo>
                  <a:cubicBezTo>
                    <a:pt x="13810" y="35821"/>
                    <a:pt x="14166" y="36093"/>
                    <a:pt x="14605" y="36240"/>
                  </a:cubicBezTo>
                  <a:cubicBezTo>
                    <a:pt x="15024" y="36407"/>
                    <a:pt x="15442" y="36721"/>
                    <a:pt x="15861" y="36742"/>
                  </a:cubicBezTo>
                  <a:cubicBezTo>
                    <a:pt x="16300" y="36763"/>
                    <a:pt x="16802" y="36533"/>
                    <a:pt x="17242" y="36365"/>
                  </a:cubicBezTo>
                  <a:cubicBezTo>
                    <a:pt x="17827" y="36156"/>
                    <a:pt x="18392" y="36051"/>
                    <a:pt x="18999" y="36093"/>
                  </a:cubicBezTo>
                  <a:cubicBezTo>
                    <a:pt x="20359" y="36114"/>
                    <a:pt x="21740" y="36114"/>
                    <a:pt x="23100" y="36093"/>
                  </a:cubicBezTo>
                  <a:cubicBezTo>
                    <a:pt x="23728" y="36093"/>
                    <a:pt x="24272" y="36198"/>
                    <a:pt x="24837" y="36512"/>
                  </a:cubicBezTo>
                  <a:cubicBezTo>
                    <a:pt x="25109" y="36658"/>
                    <a:pt x="25423" y="36867"/>
                    <a:pt x="25799" y="36847"/>
                  </a:cubicBezTo>
                  <a:cubicBezTo>
                    <a:pt x="26113" y="36826"/>
                    <a:pt x="26427" y="36888"/>
                    <a:pt x="26678" y="37056"/>
                  </a:cubicBezTo>
                  <a:cubicBezTo>
                    <a:pt x="26992" y="37244"/>
                    <a:pt x="27348" y="37244"/>
                    <a:pt x="27682" y="37139"/>
                  </a:cubicBezTo>
                  <a:cubicBezTo>
                    <a:pt x="28038" y="37035"/>
                    <a:pt x="28394" y="36930"/>
                    <a:pt x="28729" y="36784"/>
                  </a:cubicBezTo>
                  <a:cubicBezTo>
                    <a:pt x="30068" y="36302"/>
                    <a:pt x="31344" y="35696"/>
                    <a:pt x="32579" y="34942"/>
                  </a:cubicBezTo>
                  <a:cubicBezTo>
                    <a:pt x="33646" y="34252"/>
                    <a:pt x="34587" y="33415"/>
                    <a:pt x="35466" y="32536"/>
                  </a:cubicBezTo>
                  <a:cubicBezTo>
                    <a:pt x="36449" y="31553"/>
                    <a:pt x="37224" y="30444"/>
                    <a:pt x="37914" y="29230"/>
                  </a:cubicBezTo>
                  <a:cubicBezTo>
                    <a:pt x="37956" y="29147"/>
                    <a:pt x="38061" y="29042"/>
                    <a:pt x="37914" y="28916"/>
                  </a:cubicBezTo>
                  <a:cubicBezTo>
                    <a:pt x="37809" y="28937"/>
                    <a:pt x="37663" y="28979"/>
                    <a:pt x="37537" y="29021"/>
                  </a:cubicBezTo>
                  <a:cubicBezTo>
                    <a:pt x="36826" y="29293"/>
                    <a:pt x="36177" y="29649"/>
                    <a:pt x="35445" y="29774"/>
                  </a:cubicBezTo>
                  <a:cubicBezTo>
                    <a:pt x="34734" y="29921"/>
                    <a:pt x="33959" y="29816"/>
                    <a:pt x="33227" y="29816"/>
                  </a:cubicBezTo>
                  <a:cubicBezTo>
                    <a:pt x="33102" y="29816"/>
                    <a:pt x="32934" y="29774"/>
                    <a:pt x="32809" y="29816"/>
                  </a:cubicBezTo>
                  <a:cubicBezTo>
                    <a:pt x="32327" y="29858"/>
                    <a:pt x="31993" y="29649"/>
                    <a:pt x="31679" y="29335"/>
                  </a:cubicBezTo>
                  <a:cubicBezTo>
                    <a:pt x="31156" y="28833"/>
                    <a:pt x="30821" y="28205"/>
                    <a:pt x="30402" y="27619"/>
                  </a:cubicBezTo>
                  <a:cubicBezTo>
                    <a:pt x="30193" y="27305"/>
                    <a:pt x="30068" y="26950"/>
                    <a:pt x="29984" y="26594"/>
                  </a:cubicBezTo>
                  <a:cubicBezTo>
                    <a:pt x="29921" y="26301"/>
                    <a:pt x="29921" y="25966"/>
                    <a:pt x="29712" y="25694"/>
                  </a:cubicBezTo>
                  <a:cubicBezTo>
                    <a:pt x="29273" y="25841"/>
                    <a:pt x="28854" y="25883"/>
                    <a:pt x="28498" y="26071"/>
                  </a:cubicBezTo>
                  <a:cubicBezTo>
                    <a:pt x="28080" y="26259"/>
                    <a:pt x="27661" y="26406"/>
                    <a:pt x="27180" y="26385"/>
                  </a:cubicBezTo>
                  <a:cubicBezTo>
                    <a:pt x="26887" y="26301"/>
                    <a:pt x="26636" y="26301"/>
                    <a:pt x="26427" y="26573"/>
                  </a:cubicBezTo>
                  <a:close/>
                  <a:moveTo>
                    <a:pt x="13915" y="25966"/>
                  </a:moveTo>
                  <a:cubicBezTo>
                    <a:pt x="14061" y="26238"/>
                    <a:pt x="14208" y="26468"/>
                    <a:pt x="13957" y="26761"/>
                  </a:cubicBezTo>
                  <a:cubicBezTo>
                    <a:pt x="13852" y="26887"/>
                    <a:pt x="13852" y="27138"/>
                    <a:pt x="13873" y="27326"/>
                  </a:cubicBezTo>
                  <a:cubicBezTo>
                    <a:pt x="13915" y="27619"/>
                    <a:pt x="13998" y="27870"/>
                    <a:pt x="14124" y="28142"/>
                  </a:cubicBezTo>
                  <a:cubicBezTo>
                    <a:pt x="14501" y="28791"/>
                    <a:pt x="14856" y="29419"/>
                    <a:pt x="15254" y="30046"/>
                  </a:cubicBezTo>
                  <a:cubicBezTo>
                    <a:pt x="15421" y="30318"/>
                    <a:pt x="15651" y="30528"/>
                    <a:pt x="15902" y="30737"/>
                  </a:cubicBezTo>
                  <a:cubicBezTo>
                    <a:pt x="16677" y="31365"/>
                    <a:pt x="17576" y="31720"/>
                    <a:pt x="18476" y="32118"/>
                  </a:cubicBezTo>
                  <a:cubicBezTo>
                    <a:pt x="19104" y="32369"/>
                    <a:pt x="19815" y="32432"/>
                    <a:pt x="20485" y="32306"/>
                  </a:cubicBezTo>
                  <a:cubicBezTo>
                    <a:pt x="21970" y="32013"/>
                    <a:pt x="21970" y="32013"/>
                    <a:pt x="23268" y="31072"/>
                  </a:cubicBezTo>
                  <a:cubicBezTo>
                    <a:pt x="23372" y="30988"/>
                    <a:pt x="23498" y="30904"/>
                    <a:pt x="23602" y="30800"/>
                  </a:cubicBezTo>
                  <a:cubicBezTo>
                    <a:pt x="25151" y="29523"/>
                    <a:pt x="25737" y="27912"/>
                    <a:pt x="25423" y="25945"/>
                  </a:cubicBezTo>
                  <a:cubicBezTo>
                    <a:pt x="25276" y="25046"/>
                    <a:pt x="24774" y="24313"/>
                    <a:pt x="24376" y="23518"/>
                  </a:cubicBezTo>
                  <a:cubicBezTo>
                    <a:pt x="24314" y="23351"/>
                    <a:pt x="24146" y="23246"/>
                    <a:pt x="24042" y="23142"/>
                  </a:cubicBezTo>
                  <a:cubicBezTo>
                    <a:pt x="23100" y="22326"/>
                    <a:pt x="21970" y="21970"/>
                    <a:pt x="20757" y="21949"/>
                  </a:cubicBezTo>
                  <a:cubicBezTo>
                    <a:pt x="20129" y="21949"/>
                    <a:pt x="19501" y="21970"/>
                    <a:pt x="18874" y="21907"/>
                  </a:cubicBezTo>
                  <a:cubicBezTo>
                    <a:pt x="18162" y="21865"/>
                    <a:pt x="17514" y="22012"/>
                    <a:pt x="16886" y="22326"/>
                  </a:cubicBezTo>
                  <a:cubicBezTo>
                    <a:pt x="16907" y="22639"/>
                    <a:pt x="16802" y="22911"/>
                    <a:pt x="16572" y="23100"/>
                  </a:cubicBezTo>
                  <a:cubicBezTo>
                    <a:pt x="16405" y="23225"/>
                    <a:pt x="16279" y="23372"/>
                    <a:pt x="16112" y="23476"/>
                  </a:cubicBezTo>
                  <a:cubicBezTo>
                    <a:pt x="15170" y="24083"/>
                    <a:pt x="14501" y="24920"/>
                    <a:pt x="13915" y="25966"/>
                  </a:cubicBezTo>
                  <a:close/>
                  <a:moveTo>
                    <a:pt x="13015" y="55343"/>
                  </a:moveTo>
                  <a:cubicBezTo>
                    <a:pt x="12283" y="55343"/>
                    <a:pt x="12178" y="55301"/>
                    <a:pt x="11760" y="55071"/>
                  </a:cubicBezTo>
                  <a:cubicBezTo>
                    <a:pt x="11488" y="54945"/>
                    <a:pt x="11383" y="54736"/>
                    <a:pt x="11362" y="54485"/>
                  </a:cubicBezTo>
                  <a:cubicBezTo>
                    <a:pt x="11341" y="54192"/>
                    <a:pt x="11341" y="53920"/>
                    <a:pt x="11299" y="53669"/>
                  </a:cubicBezTo>
                  <a:cubicBezTo>
                    <a:pt x="10546" y="53523"/>
                    <a:pt x="9395" y="53564"/>
                    <a:pt x="8726" y="53669"/>
                  </a:cubicBezTo>
                  <a:cubicBezTo>
                    <a:pt x="8684" y="53711"/>
                    <a:pt x="8663" y="53774"/>
                    <a:pt x="8663" y="53816"/>
                  </a:cubicBezTo>
                  <a:cubicBezTo>
                    <a:pt x="8767" y="54694"/>
                    <a:pt x="9060" y="55489"/>
                    <a:pt x="9374" y="56285"/>
                  </a:cubicBezTo>
                  <a:cubicBezTo>
                    <a:pt x="9416" y="56389"/>
                    <a:pt x="9479" y="56494"/>
                    <a:pt x="9542" y="56577"/>
                  </a:cubicBezTo>
                  <a:cubicBezTo>
                    <a:pt x="10148" y="57142"/>
                    <a:pt x="10713" y="57749"/>
                    <a:pt x="11362" y="58272"/>
                  </a:cubicBezTo>
                  <a:cubicBezTo>
                    <a:pt x="11927" y="58733"/>
                    <a:pt x="12555" y="59151"/>
                    <a:pt x="13203" y="59486"/>
                  </a:cubicBezTo>
                  <a:cubicBezTo>
                    <a:pt x="14019" y="59946"/>
                    <a:pt x="14856" y="60406"/>
                    <a:pt x="15861" y="60365"/>
                  </a:cubicBezTo>
                  <a:cubicBezTo>
                    <a:pt x="16007" y="60365"/>
                    <a:pt x="16195" y="60386"/>
                    <a:pt x="16342" y="60448"/>
                  </a:cubicBezTo>
                  <a:cubicBezTo>
                    <a:pt x="16739" y="60595"/>
                    <a:pt x="17137" y="60595"/>
                    <a:pt x="17534" y="60595"/>
                  </a:cubicBezTo>
                  <a:cubicBezTo>
                    <a:pt x="18141" y="60595"/>
                    <a:pt x="18727" y="60595"/>
                    <a:pt x="19334" y="60616"/>
                  </a:cubicBezTo>
                  <a:cubicBezTo>
                    <a:pt x="20401" y="60658"/>
                    <a:pt x="21322" y="60197"/>
                    <a:pt x="22221" y="59674"/>
                  </a:cubicBezTo>
                  <a:cubicBezTo>
                    <a:pt x="22640" y="59444"/>
                    <a:pt x="22870" y="59046"/>
                    <a:pt x="22849" y="58565"/>
                  </a:cubicBezTo>
                  <a:cubicBezTo>
                    <a:pt x="22807" y="58293"/>
                    <a:pt x="22849" y="58042"/>
                    <a:pt x="22849" y="57791"/>
                  </a:cubicBezTo>
                  <a:cubicBezTo>
                    <a:pt x="22849" y="57519"/>
                    <a:pt x="22870" y="57226"/>
                    <a:pt x="22870" y="56933"/>
                  </a:cubicBezTo>
                  <a:cubicBezTo>
                    <a:pt x="23226" y="56598"/>
                    <a:pt x="23226" y="56054"/>
                    <a:pt x="23602" y="55741"/>
                  </a:cubicBezTo>
                  <a:cubicBezTo>
                    <a:pt x="23707" y="55657"/>
                    <a:pt x="23749" y="55531"/>
                    <a:pt x="23853" y="55385"/>
                  </a:cubicBezTo>
                  <a:cubicBezTo>
                    <a:pt x="23519" y="55155"/>
                    <a:pt x="23205" y="55092"/>
                    <a:pt x="22870" y="55092"/>
                  </a:cubicBezTo>
                  <a:cubicBezTo>
                    <a:pt x="22263" y="55134"/>
                    <a:pt x="21656" y="55029"/>
                    <a:pt x="21091" y="54841"/>
                  </a:cubicBezTo>
                  <a:cubicBezTo>
                    <a:pt x="20401" y="54632"/>
                    <a:pt x="19690" y="54548"/>
                    <a:pt x="18978" y="54569"/>
                  </a:cubicBezTo>
                  <a:cubicBezTo>
                    <a:pt x="17744" y="54611"/>
                    <a:pt x="16509" y="54569"/>
                    <a:pt x="15275" y="54569"/>
                  </a:cubicBezTo>
                  <a:cubicBezTo>
                    <a:pt x="14919" y="54569"/>
                    <a:pt x="14542" y="54632"/>
                    <a:pt x="14187" y="54652"/>
                  </a:cubicBezTo>
                  <a:cubicBezTo>
                    <a:pt x="13664" y="54694"/>
                    <a:pt x="13203" y="54841"/>
                    <a:pt x="13015" y="55343"/>
                  </a:cubicBezTo>
                  <a:close/>
                  <a:moveTo>
                    <a:pt x="30967" y="24836"/>
                  </a:moveTo>
                  <a:cubicBezTo>
                    <a:pt x="30967" y="25234"/>
                    <a:pt x="30946" y="25652"/>
                    <a:pt x="30967" y="26050"/>
                  </a:cubicBezTo>
                  <a:cubicBezTo>
                    <a:pt x="31009" y="26343"/>
                    <a:pt x="31030" y="26615"/>
                    <a:pt x="31156" y="26866"/>
                  </a:cubicBezTo>
                  <a:cubicBezTo>
                    <a:pt x="31470" y="27389"/>
                    <a:pt x="31867" y="27912"/>
                    <a:pt x="32223" y="28393"/>
                  </a:cubicBezTo>
                  <a:cubicBezTo>
                    <a:pt x="32411" y="28644"/>
                    <a:pt x="32641" y="28749"/>
                    <a:pt x="32955" y="28749"/>
                  </a:cubicBezTo>
                  <a:cubicBezTo>
                    <a:pt x="35236" y="28812"/>
                    <a:pt x="35236" y="28791"/>
                    <a:pt x="37349" y="27933"/>
                  </a:cubicBezTo>
                  <a:cubicBezTo>
                    <a:pt x="37851" y="27724"/>
                    <a:pt x="38249" y="27410"/>
                    <a:pt x="38646" y="27096"/>
                  </a:cubicBezTo>
                  <a:cubicBezTo>
                    <a:pt x="39002" y="26782"/>
                    <a:pt x="39211" y="26385"/>
                    <a:pt x="39211" y="25883"/>
                  </a:cubicBezTo>
                  <a:cubicBezTo>
                    <a:pt x="39211" y="25506"/>
                    <a:pt x="39232" y="25087"/>
                    <a:pt x="39190" y="24690"/>
                  </a:cubicBezTo>
                  <a:cubicBezTo>
                    <a:pt x="39107" y="23874"/>
                    <a:pt x="39002" y="23037"/>
                    <a:pt x="38877" y="22221"/>
                  </a:cubicBezTo>
                  <a:cubicBezTo>
                    <a:pt x="38667" y="20840"/>
                    <a:pt x="38186" y="19522"/>
                    <a:pt x="37558" y="18245"/>
                  </a:cubicBezTo>
                  <a:cubicBezTo>
                    <a:pt x="37391" y="17890"/>
                    <a:pt x="37119" y="17785"/>
                    <a:pt x="36721" y="17911"/>
                  </a:cubicBezTo>
                  <a:cubicBezTo>
                    <a:pt x="36491" y="17994"/>
                    <a:pt x="36261" y="18141"/>
                    <a:pt x="35989" y="18120"/>
                  </a:cubicBezTo>
                  <a:cubicBezTo>
                    <a:pt x="35340" y="18099"/>
                    <a:pt x="34817" y="18392"/>
                    <a:pt x="34357" y="18748"/>
                  </a:cubicBezTo>
                  <a:cubicBezTo>
                    <a:pt x="33332" y="19543"/>
                    <a:pt x="32369" y="20380"/>
                    <a:pt x="31867" y="21635"/>
                  </a:cubicBezTo>
                  <a:cubicBezTo>
                    <a:pt x="31804" y="21782"/>
                    <a:pt x="31742" y="21949"/>
                    <a:pt x="31637" y="22095"/>
                  </a:cubicBezTo>
                  <a:cubicBezTo>
                    <a:pt x="31135" y="22911"/>
                    <a:pt x="30842" y="23832"/>
                    <a:pt x="30967" y="24836"/>
                  </a:cubicBezTo>
                  <a:close/>
                  <a:moveTo>
                    <a:pt x="16928" y="21551"/>
                  </a:moveTo>
                  <a:cubicBezTo>
                    <a:pt x="17137" y="21530"/>
                    <a:pt x="17242" y="21530"/>
                    <a:pt x="17325" y="21468"/>
                  </a:cubicBezTo>
                  <a:cubicBezTo>
                    <a:pt x="17765" y="21196"/>
                    <a:pt x="18246" y="21175"/>
                    <a:pt x="18727" y="21175"/>
                  </a:cubicBezTo>
                  <a:cubicBezTo>
                    <a:pt x="19355" y="21175"/>
                    <a:pt x="19983" y="21175"/>
                    <a:pt x="20610" y="21154"/>
                  </a:cubicBezTo>
                  <a:cubicBezTo>
                    <a:pt x="22117" y="21112"/>
                    <a:pt x="23414" y="21551"/>
                    <a:pt x="24565" y="22493"/>
                  </a:cubicBezTo>
                  <a:cubicBezTo>
                    <a:pt x="24837" y="22702"/>
                    <a:pt x="25067" y="22932"/>
                    <a:pt x="25213" y="23267"/>
                  </a:cubicBezTo>
                  <a:cubicBezTo>
                    <a:pt x="25590" y="24041"/>
                    <a:pt x="25988" y="24795"/>
                    <a:pt x="26343" y="25548"/>
                  </a:cubicBezTo>
                  <a:cubicBezTo>
                    <a:pt x="26678" y="25527"/>
                    <a:pt x="27034" y="25527"/>
                    <a:pt x="27369" y="25464"/>
                  </a:cubicBezTo>
                  <a:cubicBezTo>
                    <a:pt x="27557" y="25443"/>
                    <a:pt x="27766" y="25422"/>
                    <a:pt x="27933" y="25339"/>
                  </a:cubicBezTo>
                  <a:cubicBezTo>
                    <a:pt x="28624" y="25004"/>
                    <a:pt x="29294" y="24711"/>
                    <a:pt x="30130" y="24941"/>
                  </a:cubicBezTo>
                  <a:cubicBezTo>
                    <a:pt x="30130" y="24627"/>
                    <a:pt x="30193" y="24376"/>
                    <a:pt x="30172" y="24104"/>
                  </a:cubicBezTo>
                  <a:cubicBezTo>
                    <a:pt x="30110" y="23476"/>
                    <a:pt x="30298" y="22932"/>
                    <a:pt x="30591" y="22388"/>
                  </a:cubicBezTo>
                  <a:cubicBezTo>
                    <a:pt x="31030" y="21551"/>
                    <a:pt x="31449" y="20652"/>
                    <a:pt x="31888" y="19794"/>
                  </a:cubicBezTo>
                  <a:cubicBezTo>
                    <a:pt x="30863" y="19292"/>
                    <a:pt x="29754" y="19145"/>
                    <a:pt x="28980" y="18329"/>
                  </a:cubicBezTo>
                  <a:cubicBezTo>
                    <a:pt x="28561" y="18350"/>
                    <a:pt x="28226" y="18413"/>
                    <a:pt x="27892" y="18413"/>
                  </a:cubicBezTo>
                  <a:cubicBezTo>
                    <a:pt x="26741" y="18434"/>
                    <a:pt x="25611" y="18245"/>
                    <a:pt x="24523" y="17994"/>
                  </a:cubicBezTo>
                  <a:cubicBezTo>
                    <a:pt x="23644" y="17785"/>
                    <a:pt x="22786" y="17597"/>
                    <a:pt x="22033" y="17095"/>
                  </a:cubicBezTo>
                  <a:cubicBezTo>
                    <a:pt x="21510" y="16760"/>
                    <a:pt x="21008" y="16404"/>
                    <a:pt x="20485" y="16028"/>
                  </a:cubicBezTo>
                  <a:cubicBezTo>
                    <a:pt x="20171" y="15818"/>
                    <a:pt x="19920" y="15567"/>
                    <a:pt x="19731" y="15211"/>
                  </a:cubicBezTo>
                  <a:cubicBezTo>
                    <a:pt x="19669" y="15107"/>
                    <a:pt x="19606" y="14960"/>
                    <a:pt x="19397" y="15044"/>
                  </a:cubicBezTo>
                  <a:lnTo>
                    <a:pt x="19397" y="16572"/>
                  </a:lnTo>
                  <a:cubicBezTo>
                    <a:pt x="19397" y="16823"/>
                    <a:pt x="19397" y="17053"/>
                    <a:pt x="19313" y="17262"/>
                  </a:cubicBezTo>
                  <a:cubicBezTo>
                    <a:pt x="19104" y="17869"/>
                    <a:pt x="18894" y="18434"/>
                    <a:pt x="18518" y="18957"/>
                  </a:cubicBezTo>
                  <a:cubicBezTo>
                    <a:pt x="18058" y="19647"/>
                    <a:pt x="17597" y="20338"/>
                    <a:pt x="17158" y="21049"/>
                  </a:cubicBezTo>
                  <a:cubicBezTo>
                    <a:pt x="17095" y="21154"/>
                    <a:pt x="17032" y="21321"/>
                    <a:pt x="16928" y="21551"/>
                  </a:cubicBezTo>
                  <a:close/>
                  <a:moveTo>
                    <a:pt x="7931" y="47852"/>
                  </a:moveTo>
                  <a:cubicBezTo>
                    <a:pt x="8684" y="48417"/>
                    <a:pt x="9500" y="48731"/>
                    <a:pt x="10337" y="48982"/>
                  </a:cubicBezTo>
                  <a:cubicBezTo>
                    <a:pt x="10651" y="49087"/>
                    <a:pt x="10964" y="49087"/>
                    <a:pt x="11278" y="48961"/>
                  </a:cubicBezTo>
                  <a:cubicBezTo>
                    <a:pt x="11488" y="48375"/>
                    <a:pt x="11613" y="47790"/>
                    <a:pt x="11613" y="47120"/>
                  </a:cubicBezTo>
                  <a:cubicBezTo>
                    <a:pt x="11613" y="46032"/>
                    <a:pt x="11613" y="44902"/>
                    <a:pt x="11634" y="43772"/>
                  </a:cubicBezTo>
                  <a:cubicBezTo>
                    <a:pt x="11634" y="43249"/>
                    <a:pt x="11718" y="42768"/>
                    <a:pt x="11780" y="42266"/>
                  </a:cubicBezTo>
                  <a:cubicBezTo>
                    <a:pt x="11801" y="41826"/>
                    <a:pt x="11990" y="41366"/>
                    <a:pt x="11906" y="40948"/>
                  </a:cubicBezTo>
                  <a:cubicBezTo>
                    <a:pt x="11822" y="40906"/>
                    <a:pt x="11780" y="40864"/>
                    <a:pt x="11718" y="40843"/>
                  </a:cubicBezTo>
                  <a:cubicBezTo>
                    <a:pt x="11069" y="40592"/>
                    <a:pt x="10944" y="40027"/>
                    <a:pt x="11383" y="39504"/>
                  </a:cubicBezTo>
                  <a:cubicBezTo>
                    <a:pt x="11425" y="39462"/>
                    <a:pt x="11488" y="39378"/>
                    <a:pt x="11571" y="39336"/>
                  </a:cubicBezTo>
                  <a:cubicBezTo>
                    <a:pt x="12220" y="38939"/>
                    <a:pt x="12722" y="38311"/>
                    <a:pt x="13454" y="37997"/>
                  </a:cubicBezTo>
                  <a:cubicBezTo>
                    <a:pt x="13768" y="37872"/>
                    <a:pt x="14040" y="37704"/>
                    <a:pt x="14291" y="37391"/>
                  </a:cubicBezTo>
                  <a:cubicBezTo>
                    <a:pt x="13726" y="37056"/>
                    <a:pt x="13266" y="36742"/>
                    <a:pt x="12722" y="36428"/>
                  </a:cubicBezTo>
                  <a:cubicBezTo>
                    <a:pt x="12262" y="36616"/>
                    <a:pt x="11843" y="36847"/>
                    <a:pt x="11613" y="37370"/>
                  </a:cubicBezTo>
                  <a:cubicBezTo>
                    <a:pt x="11529" y="37579"/>
                    <a:pt x="11320" y="37704"/>
                    <a:pt x="11174" y="37893"/>
                  </a:cubicBezTo>
                  <a:cubicBezTo>
                    <a:pt x="11048" y="38060"/>
                    <a:pt x="10902" y="38207"/>
                    <a:pt x="10839" y="38374"/>
                  </a:cubicBezTo>
                  <a:cubicBezTo>
                    <a:pt x="10525" y="39106"/>
                    <a:pt x="10148" y="39797"/>
                    <a:pt x="10002" y="40592"/>
                  </a:cubicBezTo>
                  <a:cubicBezTo>
                    <a:pt x="9939" y="40906"/>
                    <a:pt x="9814" y="41199"/>
                    <a:pt x="9709" y="41471"/>
                  </a:cubicBezTo>
                  <a:cubicBezTo>
                    <a:pt x="9479" y="42287"/>
                    <a:pt x="9207" y="43103"/>
                    <a:pt x="8977" y="43940"/>
                  </a:cubicBezTo>
                  <a:cubicBezTo>
                    <a:pt x="8684" y="45007"/>
                    <a:pt x="8391" y="46074"/>
                    <a:pt x="8140" y="47162"/>
                  </a:cubicBezTo>
                  <a:cubicBezTo>
                    <a:pt x="8035" y="47413"/>
                    <a:pt x="8014" y="47622"/>
                    <a:pt x="7931" y="47852"/>
                  </a:cubicBezTo>
                  <a:close/>
                  <a:moveTo>
                    <a:pt x="38270" y="60406"/>
                  </a:moveTo>
                  <a:cubicBezTo>
                    <a:pt x="38918" y="60386"/>
                    <a:pt x="39483" y="60281"/>
                    <a:pt x="39902" y="59758"/>
                  </a:cubicBezTo>
                  <a:cubicBezTo>
                    <a:pt x="40153" y="59444"/>
                    <a:pt x="40488" y="59151"/>
                    <a:pt x="40781" y="58837"/>
                  </a:cubicBezTo>
                  <a:cubicBezTo>
                    <a:pt x="41074" y="58586"/>
                    <a:pt x="41220" y="58272"/>
                    <a:pt x="41366" y="57938"/>
                  </a:cubicBezTo>
                  <a:cubicBezTo>
                    <a:pt x="41743" y="56912"/>
                    <a:pt x="41659" y="55866"/>
                    <a:pt x="41429" y="54841"/>
                  </a:cubicBezTo>
                  <a:cubicBezTo>
                    <a:pt x="41325" y="54443"/>
                    <a:pt x="40906" y="54213"/>
                    <a:pt x="40571" y="54443"/>
                  </a:cubicBezTo>
                  <a:cubicBezTo>
                    <a:pt x="40153" y="54715"/>
                    <a:pt x="39672" y="54925"/>
                    <a:pt x="39504" y="55469"/>
                  </a:cubicBezTo>
                  <a:cubicBezTo>
                    <a:pt x="39316" y="56013"/>
                    <a:pt x="39065" y="56577"/>
                    <a:pt x="38751" y="57101"/>
                  </a:cubicBezTo>
                  <a:cubicBezTo>
                    <a:pt x="38144" y="58147"/>
                    <a:pt x="38228" y="59235"/>
                    <a:pt x="38270" y="60406"/>
                  </a:cubicBezTo>
                  <a:close/>
                  <a:moveTo>
                    <a:pt x="25716" y="64738"/>
                  </a:moveTo>
                  <a:cubicBezTo>
                    <a:pt x="25946" y="64800"/>
                    <a:pt x="26155" y="64905"/>
                    <a:pt x="26364" y="64968"/>
                  </a:cubicBezTo>
                  <a:cubicBezTo>
                    <a:pt x="26511" y="64989"/>
                    <a:pt x="26657" y="65010"/>
                    <a:pt x="26783" y="64989"/>
                  </a:cubicBezTo>
                  <a:cubicBezTo>
                    <a:pt x="27410" y="64738"/>
                    <a:pt x="27996" y="64382"/>
                    <a:pt x="28185" y="63712"/>
                  </a:cubicBezTo>
                  <a:cubicBezTo>
                    <a:pt x="28310" y="63210"/>
                    <a:pt x="28603" y="62855"/>
                    <a:pt x="28875" y="62478"/>
                  </a:cubicBezTo>
                  <a:cubicBezTo>
                    <a:pt x="29147" y="62143"/>
                    <a:pt x="29377" y="61808"/>
                    <a:pt x="29607" y="61432"/>
                  </a:cubicBezTo>
                  <a:cubicBezTo>
                    <a:pt x="29921" y="60971"/>
                    <a:pt x="29963" y="60490"/>
                    <a:pt x="29503" y="60051"/>
                  </a:cubicBezTo>
                  <a:cubicBezTo>
                    <a:pt x="28938" y="59883"/>
                    <a:pt x="28436" y="59967"/>
                    <a:pt x="27975" y="60302"/>
                  </a:cubicBezTo>
                  <a:lnTo>
                    <a:pt x="27661" y="60469"/>
                  </a:lnTo>
                  <a:cubicBezTo>
                    <a:pt x="27138" y="60679"/>
                    <a:pt x="26783" y="61097"/>
                    <a:pt x="26553" y="61599"/>
                  </a:cubicBezTo>
                  <a:cubicBezTo>
                    <a:pt x="26322" y="62080"/>
                    <a:pt x="26050" y="62562"/>
                    <a:pt x="25820" y="63022"/>
                  </a:cubicBezTo>
                  <a:cubicBezTo>
                    <a:pt x="25737" y="63189"/>
                    <a:pt x="25632" y="63336"/>
                    <a:pt x="25632" y="63503"/>
                  </a:cubicBezTo>
                  <a:cubicBezTo>
                    <a:pt x="25632" y="63901"/>
                    <a:pt x="25611" y="64319"/>
                    <a:pt x="25716" y="64738"/>
                  </a:cubicBezTo>
                  <a:close/>
                  <a:moveTo>
                    <a:pt x="9102" y="31846"/>
                  </a:moveTo>
                  <a:cubicBezTo>
                    <a:pt x="8244" y="30569"/>
                    <a:pt x="8014" y="29021"/>
                    <a:pt x="7366" y="27745"/>
                  </a:cubicBezTo>
                  <a:cubicBezTo>
                    <a:pt x="7114" y="27724"/>
                    <a:pt x="6905" y="27724"/>
                    <a:pt x="6759" y="27661"/>
                  </a:cubicBezTo>
                  <a:cubicBezTo>
                    <a:pt x="5859" y="27410"/>
                    <a:pt x="5378" y="27745"/>
                    <a:pt x="5336" y="28644"/>
                  </a:cubicBezTo>
                  <a:lnTo>
                    <a:pt x="5336" y="29837"/>
                  </a:lnTo>
                  <a:cubicBezTo>
                    <a:pt x="5336" y="30423"/>
                    <a:pt x="5503" y="30904"/>
                    <a:pt x="6068" y="31155"/>
                  </a:cubicBezTo>
                  <a:cubicBezTo>
                    <a:pt x="6173" y="31197"/>
                    <a:pt x="6257" y="31281"/>
                    <a:pt x="6340" y="31365"/>
                  </a:cubicBezTo>
                  <a:cubicBezTo>
                    <a:pt x="6487" y="31511"/>
                    <a:pt x="6738" y="31574"/>
                    <a:pt x="6926" y="31637"/>
                  </a:cubicBezTo>
                  <a:cubicBezTo>
                    <a:pt x="7617" y="31929"/>
                    <a:pt x="8328" y="31825"/>
                    <a:pt x="9102" y="31846"/>
                  </a:cubicBezTo>
                  <a:close/>
                  <a:moveTo>
                    <a:pt x="32683" y="55782"/>
                  </a:moveTo>
                  <a:cubicBezTo>
                    <a:pt x="33143" y="55741"/>
                    <a:pt x="33646" y="55741"/>
                    <a:pt x="34085" y="55636"/>
                  </a:cubicBezTo>
                  <a:cubicBezTo>
                    <a:pt x="34399" y="55552"/>
                    <a:pt x="34692" y="55469"/>
                    <a:pt x="35006" y="55469"/>
                  </a:cubicBezTo>
                  <a:cubicBezTo>
                    <a:pt x="35822" y="55489"/>
                    <a:pt x="35822" y="55280"/>
                    <a:pt x="35780" y="54527"/>
                  </a:cubicBezTo>
                  <a:cubicBezTo>
                    <a:pt x="35780" y="54401"/>
                    <a:pt x="35675" y="54255"/>
                    <a:pt x="35654" y="54129"/>
                  </a:cubicBezTo>
                  <a:cubicBezTo>
                    <a:pt x="35529" y="53585"/>
                    <a:pt x="35424" y="53041"/>
                    <a:pt x="35299" y="52476"/>
                  </a:cubicBezTo>
                  <a:cubicBezTo>
                    <a:pt x="35257" y="52393"/>
                    <a:pt x="35215" y="52309"/>
                    <a:pt x="35152" y="52142"/>
                  </a:cubicBezTo>
                  <a:cubicBezTo>
                    <a:pt x="33834" y="52748"/>
                    <a:pt x="32725" y="53585"/>
                    <a:pt x="31679" y="54548"/>
                  </a:cubicBezTo>
                  <a:cubicBezTo>
                    <a:pt x="31993" y="54945"/>
                    <a:pt x="32286" y="55322"/>
                    <a:pt x="32683" y="55782"/>
                  </a:cubicBezTo>
                  <a:close/>
                  <a:moveTo>
                    <a:pt x="8035" y="49087"/>
                  </a:moveTo>
                  <a:cubicBezTo>
                    <a:pt x="7784" y="49317"/>
                    <a:pt x="7700" y="49589"/>
                    <a:pt x="7700" y="49903"/>
                  </a:cubicBezTo>
                  <a:lnTo>
                    <a:pt x="7700" y="51974"/>
                  </a:lnTo>
                  <a:cubicBezTo>
                    <a:pt x="7700" y="52079"/>
                    <a:pt x="7742" y="52184"/>
                    <a:pt x="7784" y="52246"/>
                  </a:cubicBezTo>
                  <a:cubicBezTo>
                    <a:pt x="8872" y="52832"/>
                    <a:pt x="10002" y="52707"/>
                    <a:pt x="11153" y="52644"/>
                  </a:cubicBezTo>
                  <a:cubicBezTo>
                    <a:pt x="11090" y="52518"/>
                    <a:pt x="11090" y="52414"/>
                    <a:pt x="11048" y="52351"/>
                  </a:cubicBezTo>
                  <a:cubicBezTo>
                    <a:pt x="10672" y="52016"/>
                    <a:pt x="10630" y="51577"/>
                    <a:pt x="10630" y="51095"/>
                  </a:cubicBezTo>
                  <a:cubicBezTo>
                    <a:pt x="10651" y="50740"/>
                    <a:pt x="10713" y="50363"/>
                    <a:pt x="10546" y="50007"/>
                  </a:cubicBezTo>
                  <a:cubicBezTo>
                    <a:pt x="9667" y="49882"/>
                    <a:pt x="8851" y="49422"/>
                    <a:pt x="8035" y="49087"/>
                  </a:cubicBezTo>
                  <a:close/>
                  <a:moveTo>
                    <a:pt x="8977" y="40592"/>
                  </a:moveTo>
                  <a:cubicBezTo>
                    <a:pt x="8475" y="40948"/>
                    <a:pt x="7993" y="41324"/>
                    <a:pt x="7638" y="41868"/>
                  </a:cubicBezTo>
                  <a:cubicBezTo>
                    <a:pt x="7282" y="42433"/>
                    <a:pt x="6947" y="43040"/>
                    <a:pt x="6550" y="43605"/>
                  </a:cubicBezTo>
                  <a:cubicBezTo>
                    <a:pt x="6152" y="44149"/>
                    <a:pt x="6068" y="44797"/>
                    <a:pt x="5922" y="45425"/>
                  </a:cubicBezTo>
                  <a:cubicBezTo>
                    <a:pt x="5796" y="45948"/>
                    <a:pt x="5943" y="46450"/>
                    <a:pt x="6487" y="46702"/>
                  </a:cubicBezTo>
                  <a:cubicBezTo>
                    <a:pt x="6696" y="46806"/>
                    <a:pt x="6905" y="46974"/>
                    <a:pt x="7177" y="47120"/>
                  </a:cubicBezTo>
                  <a:cubicBezTo>
                    <a:pt x="7784" y="44902"/>
                    <a:pt x="8370" y="42768"/>
                    <a:pt x="8977" y="40592"/>
                  </a:cubicBezTo>
                  <a:close/>
                  <a:moveTo>
                    <a:pt x="41262" y="33164"/>
                  </a:moveTo>
                  <a:cubicBezTo>
                    <a:pt x="40802" y="33164"/>
                    <a:pt x="40446" y="33185"/>
                    <a:pt x="40069" y="33164"/>
                  </a:cubicBezTo>
                  <a:cubicBezTo>
                    <a:pt x="39316" y="33101"/>
                    <a:pt x="38605" y="33185"/>
                    <a:pt x="37956" y="33603"/>
                  </a:cubicBezTo>
                  <a:cubicBezTo>
                    <a:pt x="37747" y="33729"/>
                    <a:pt x="37454" y="33771"/>
                    <a:pt x="37245" y="33875"/>
                  </a:cubicBezTo>
                  <a:cubicBezTo>
                    <a:pt x="36972" y="34001"/>
                    <a:pt x="36680" y="34147"/>
                    <a:pt x="36470" y="34357"/>
                  </a:cubicBezTo>
                  <a:cubicBezTo>
                    <a:pt x="35884" y="34880"/>
                    <a:pt x="35361" y="35445"/>
                    <a:pt x="34838" y="35989"/>
                  </a:cubicBezTo>
                  <a:cubicBezTo>
                    <a:pt x="34420" y="36407"/>
                    <a:pt x="34064" y="37077"/>
                    <a:pt x="33876" y="37663"/>
                  </a:cubicBezTo>
                  <a:cubicBezTo>
                    <a:pt x="34315" y="37202"/>
                    <a:pt x="34671" y="36847"/>
                    <a:pt x="35027" y="36512"/>
                  </a:cubicBezTo>
                  <a:cubicBezTo>
                    <a:pt x="35257" y="36282"/>
                    <a:pt x="35529" y="36030"/>
                    <a:pt x="35822" y="35884"/>
                  </a:cubicBezTo>
                  <a:cubicBezTo>
                    <a:pt x="36700" y="35382"/>
                    <a:pt x="37621" y="34922"/>
                    <a:pt x="38500" y="34440"/>
                  </a:cubicBezTo>
                  <a:cubicBezTo>
                    <a:pt x="38709" y="34336"/>
                    <a:pt x="38918" y="34273"/>
                    <a:pt x="39169" y="34210"/>
                  </a:cubicBezTo>
                  <a:cubicBezTo>
                    <a:pt x="39400" y="34126"/>
                    <a:pt x="39651" y="34085"/>
                    <a:pt x="39902" y="33980"/>
                  </a:cubicBezTo>
                  <a:cubicBezTo>
                    <a:pt x="40446" y="33666"/>
                    <a:pt x="40969" y="33666"/>
                    <a:pt x="41534" y="33875"/>
                  </a:cubicBezTo>
                  <a:cubicBezTo>
                    <a:pt x="41576" y="33875"/>
                    <a:pt x="41618" y="33813"/>
                    <a:pt x="41680" y="33771"/>
                  </a:cubicBezTo>
                  <a:cubicBezTo>
                    <a:pt x="41513" y="33603"/>
                    <a:pt x="41408" y="33394"/>
                    <a:pt x="41262" y="33164"/>
                  </a:cubicBezTo>
                  <a:close/>
                  <a:moveTo>
                    <a:pt x="38793" y="18245"/>
                  </a:moveTo>
                  <a:cubicBezTo>
                    <a:pt x="39128" y="19333"/>
                    <a:pt x="39504" y="20317"/>
                    <a:pt x="39734" y="21363"/>
                  </a:cubicBezTo>
                  <a:cubicBezTo>
                    <a:pt x="39965" y="22409"/>
                    <a:pt x="40069" y="23476"/>
                    <a:pt x="40258" y="24585"/>
                  </a:cubicBezTo>
                  <a:cubicBezTo>
                    <a:pt x="40634" y="24397"/>
                    <a:pt x="40655" y="24104"/>
                    <a:pt x="40739" y="23853"/>
                  </a:cubicBezTo>
                  <a:cubicBezTo>
                    <a:pt x="41074" y="22723"/>
                    <a:pt x="40802" y="21593"/>
                    <a:pt x="40655" y="20484"/>
                  </a:cubicBezTo>
                  <a:cubicBezTo>
                    <a:pt x="40655" y="20401"/>
                    <a:pt x="40592" y="20317"/>
                    <a:pt x="40550" y="20233"/>
                  </a:cubicBezTo>
                  <a:cubicBezTo>
                    <a:pt x="40258" y="19815"/>
                    <a:pt x="40006" y="19375"/>
                    <a:pt x="39672" y="18978"/>
                  </a:cubicBezTo>
                  <a:cubicBezTo>
                    <a:pt x="39441" y="18664"/>
                    <a:pt x="39232" y="18350"/>
                    <a:pt x="38793" y="18245"/>
                  </a:cubicBezTo>
                  <a:close/>
                  <a:moveTo>
                    <a:pt x="13957" y="24083"/>
                  </a:moveTo>
                  <a:cubicBezTo>
                    <a:pt x="13685" y="24188"/>
                    <a:pt x="13601" y="24188"/>
                    <a:pt x="13559" y="24250"/>
                  </a:cubicBezTo>
                  <a:cubicBezTo>
                    <a:pt x="12722" y="24857"/>
                    <a:pt x="11801" y="25297"/>
                    <a:pt x="10818" y="25569"/>
                  </a:cubicBezTo>
                  <a:cubicBezTo>
                    <a:pt x="10713" y="25611"/>
                    <a:pt x="10588" y="25652"/>
                    <a:pt x="10504" y="25673"/>
                  </a:cubicBezTo>
                  <a:cubicBezTo>
                    <a:pt x="9709" y="26029"/>
                    <a:pt x="8893" y="26301"/>
                    <a:pt x="8035" y="26385"/>
                  </a:cubicBezTo>
                  <a:cubicBezTo>
                    <a:pt x="7847" y="26406"/>
                    <a:pt x="7721" y="26573"/>
                    <a:pt x="7805" y="26657"/>
                  </a:cubicBezTo>
                  <a:cubicBezTo>
                    <a:pt x="7889" y="26719"/>
                    <a:pt x="7993" y="26782"/>
                    <a:pt x="8056" y="26782"/>
                  </a:cubicBezTo>
                  <a:cubicBezTo>
                    <a:pt x="8265" y="26782"/>
                    <a:pt x="8454" y="26740"/>
                    <a:pt x="8663" y="26699"/>
                  </a:cubicBezTo>
                  <a:cubicBezTo>
                    <a:pt x="8851" y="26657"/>
                    <a:pt x="9060" y="26573"/>
                    <a:pt x="9249" y="26531"/>
                  </a:cubicBezTo>
                  <a:cubicBezTo>
                    <a:pt x="10023" y="26468"/>
                    <a:pt x="10818" y="26427"/>
                    <a:pt x="11592" y="26280"/>
                  </a:cubicBezTo>
                  <a:cubicBezTo>
                    <a:pt x="12011" y="26196"/>
                    <a:pt x="12429" y="26155"/>
                    <a:pt x="12743" y="26008"/>
                  </a:cubicBezTo>
                  <a:cubicBezTo>
                    <a:pt x="13120" y="25422"/>
                    <a:pt x="13475" y="24836"/>
                    <a:pt x="13957" y="24083"/>
                  </a:cubicBezTo>
                  <a:close/>
                  <a:moveTo>
                    <a:pt x="35529" y="34252"/>
                  </a:moveTo>
                  <a:lnTo>
                    <a:pt x="35424" y="34210"/>
                  </a:lnTo>
                  <a:cubicBezTo>
                    <a:pt x="35340" y="34231"/>
                    <a:pt x="35257" y="34252"/>
                    <a:pt x="35194" y="34315"/>
                  </a:cubicBezTo>
                  <a:cubicBezTo>
                    <a:pt x="34420" y="34922"/>
                    <a:pt x="33687" y="35549"/>
                    <a:pt x="33102" y="36302"/>
                  </a:cubicBezTo>
                  <a:cubicBezTo>
                    <a:pt x="32579" y="36951"/>
                    <a:pt x="32055" y="37642"/>
                    <a:pt x="31679" y="38416"/>
                  </a:cubicBezTo>
                  <a:cubicBezTo>
                    <a:pt x="31449" y="38897"/>
                    <a:pt x="31532" y="39336"/>
                    <a:pt x="31888" y="39755"/>
                  </a:cubicBezTo>
                  <a:cubicBezTo>
                    <a:pt x="31972" y="39650"/>
                    <a:pt x="32055" y="39587"/>
                    <a:pt x="32076" y="39546"/>
                  </a:cubicBezTo>
                  <a:cubicBezTo>
                    <a:pt x="32223" y="39106"/>
                    <a:pt x="32411" y="38646"/>
                    <a:pt x="32704" y="38269"/>
                  </a:cubicBezTo>
                  <a:cubicBezTo>
                    <a:pt x="32788" y="38165"/>
                    <a:pt x="32830" y="38018"/>
                    <a:pt x="32871" y="37872"/>
                  </a:cubicBezTo>
                  <a:cubicBezTo>
                    <a:pt x="33269" y="36847"/>
                    <a:pt x="33897" y="35989"/>
                    <a:pt x="34629" y="35194"/>
                  </a:cubicBezTo>
                  <a:cubicBezTo>
                    <a:pt x="34943" y="34880"/>
                    <a:pt x="35299" y="34629"/>
                    <a:pt x="35529" y="34252"/>
                  </a:cubicBezTo>
                  <a:close/>
                  <a:moveTo>
                    <a:pt x="31532" y="36972"/>
                  </a:moveTo>
                  <a:cubicBezTo>
                    <a:pt x="30842" y="37077"/>
                    <a:pt x="29817" y="37495"/>
                    <a:pt x="29168" y="37893"/>
                  </a:cubicBezTo>
                  <a:cubicBezTo>
                    <a:pt x="29691" y="38081"/>
                    <a:pt x="30193" y="38248"/>
                    <a:pt x="30737" y="38437"/>
                  </a:cubicBezTo>
                  <a:cubicBezTo>
                    <a:pt x="31030" y="37935"/>
                    <a:pt x="31260" y="37474"/>
                    <a:pt x="31532" y="36972"/>
                  </a:cubicBezTo>
                  <a:close/>
                  <a:moveTo>
                    <a:pt x="11822" y="35486"/>
                  </a:moveTo>
                  <a:cubicBezTo>
                    <a:pt x="11613" y="35779"/>
                    <a:pt x="11508" y="35968"/>
                    <a:pt x="11550" y="36282"/>
                  </a:cubicBezTo>
                  <a:cubicBezTo>
                    <a:pt x="11801" y="36177"/>
                    <a:pt x="11990" y="36093"/>
                    <a:pt x="12241" y="35989"/>
                  </a:cubicBezTo>
                  <a:cubicBezTo>
                    <a:pt x="12094" y="35800"/>
                    <a:pt x="11990" y="35675"/>
                    <a:pt x="11822" y="35486"/>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4" name="Google Shape;208;p33">
              <a:extLst>
                <a:ext uri="{FF2B5EF4-FFF2-40B4-BE49-F238E27FC236}">
                  <a16:creationId xmlns:a16="http://schemas.microsoft.com/office/drawing/2014/main" id="{70644865-B4B9-4244-A9CB-F4B9EFD4866D}"/>
                </a:ext>
              </a:extLst>
            </p:cNvPr>
            <p:cNvSpPr/>
            <p:nvPr/>
          </p:nvSpPr>
          <p:spPr>
            <a:xfrm>
              <a:off x="1392675" y="4151500"/>
              <a:ext cx="215000" cy="153275"/>
            </a:xfrm>
            <a:custGeom>
              <a:avLst/>
              <a:gdLst/>
              <a:ahLst/>
              <a:cxnLst/>
              <a:rect l="l" t="t" r="r" b="b"/>
              <a:pathLst>
                <a:path w="8600" h="6131" extrusionOk="0">
                  <a:moveTo>
                    <a:pt x="3432" y="6047"/>
                  </a:moveTo>
                  <a:lnTo>
                    <a:pt x="3097" y="6047"/>
                  </a:lnTo>
                  <a:cubicBezTo>
                    <a:pt x="1883" y="6131"/>
                    <a:pt x="1025" y="5524"/>
                    <a:pt x="251" y="4708"/>
                  </a:cubicBezTo>
                  <a:cubicBezTo>
                    <a:pt x="105" y="4520"/>
                    <a:pt x="21" y="4310"/>
                    <a:pt x="21" y="4080"/>
                  </a:cubicBezTo>
                  <a:cubicBezTo>
                    <a:pt x="21" y="3766"/>
                    <a:pt x="42" y="3453"/>
                    <a:pt x="21" y="3139"/>
                  </a:cubicBezTo>
                  <a:cubicBezTo>
                    <a:pt x="0" y="2699"/>
                    <a:pt x="147" y="2344"/>
                    <a:pt x="419" y="2051"/>
                  </a:cubicBezTo>
                  <a:cubicBezTo>
                    <a:pt x="649" y="1737"/>
                    <a:pt x="963" y="1486"/>
                    <a:pt x="1277" y="1235"/>
                  </a:cubicBezTo>
                  <a:cubicBezTo>
                    <a:pt x="1402" y="1088"/>
                    <a:pt x="1632" y="1046"/>
                    <a:pt x="1758" y="1172"/>
                  </a:cubicBezTo>
                  <a:cubicBezTo>
                    <a:pt x="2051" y="1381"/>
                    <a:pt x="2365" y="1360"/>
                    <a:pt x="2637" y="1360"/>
                  </a:cubicBezTo>
                  <a:cubicBezTo>
                    <a:pt x="3097" y="1360"/>
                    <a:pt x="3557" y="1381"/>
                    <a:pt x="3997" y="1360"/>
                  </a:cubicBezTo>
                  <a:cubicBezTo>
                    <a:pt x="4352" y="1339"/>
                    <a:pt x="4687" y="1277"/>
                    <a:pt x="5022" y="1235"/>
                  </a:cubicBezTo>
                  <a:cubicBezTo>
                    <a:pt x="5231" y="1193"/>
                    <a:pt x="5419" y="1130"/>
                    <a:pt x="5587" y="1151"/>
                  </a:cubicBezTo>
                  <a:cubicBezTo>
                    <a:pt x="6152" y="1172"/>
                    <a:pt x="6591" y="963"/>
                    <a:pt x="7010" y="649"/>
                  </a:cubicBezTo>
                  <a:cubicBezTo>
                    <a:pt x="7282" y="481"/>
                    <a:pt x="7533" y="314"/>
                    <a:pt x="7826" y="188"/>
                  </a:cubicBezTo>
                  <a:cubicBezTo>
                    <a:pt x="8244" y="0"/>
                    <a:pt x="8558" y="230"/>
                    <a:pt x="8579" y="670"/>
                  </a:cubicBezTo>
                  <a:cubicBezTo>
                    <a:pt x="8600" y="1067"/>
                    <a:pt x="8453" y="1444"/>
                    <a:pt x="8265" y="1716"/>
                  </a:cubicBezTo>
                  <a:cubicBezTo>
                    <a:pt x="7930" y="2197"/>
                    <a:pt x="7826" y="2720"/>
                    <a:pt x="7637" y="3222"/>
                  </a:cubicBezTo>
                  <a:cubicBezTo>
                    <a:pt x="7512" y="3641"/>
                    <a:pt x="7323" y="3997"/>
                    <a:pt x="7031" y="4331"/>
                  </a:cubicBezTo>
                  <a:cubicBezTo>
                    <a:pt x="6884" y="4520"/>
                    <a:pt x="6759" y="4750"/>
                    <a:pt x="6591" y="4959"/>
                  </a:cubicBezTo>
                  <a:cubicBezTo>
                    <a:pt x="6382" y="5252"/>
                    <a:pt x="6152" y="5482"/>
                    <a:pt x="5775" y="5545"/>
                  </a:cubicBezTo>
                  <a:cubicBezTo>
                    <a:pt x="5712" y="5545"/>
                    <a:pt x="5608" y="5566"/>
                    <a:pt x="5545" y="5629"/>
                  </a:cubicBezTo>
                  <a:cubicBezTo>
                    <a:pt x="4917" y="6047"/>
                    <a:pt x="4185" y="6047"/>
                    <a:pt x="3432" y="6047"/>
                  </a:cubicBezTo>
                  <a:close/>
                  <a:moveTo>
                    <a:pt x="5859" y="4415"/>
                  </a:moveTo>
                  <a:cubicBezTo>
                    <a:pt x="6047" y="4164"/>
                    <a:pt x="6298" y="3871"/>
                    <a:pt x="6507" y="3536"/>
                  </a:cubicBezTo>
                  <a:cubicBezTo>
                    <a:pt x="6612" y="3411"/>
                    <a:pt x="6696" y="3243"/>
                    <a:pt x="6759" y="3097"/>
                  </a:cubicBezTo>
                  <a:cubicBezTo>
                    <a:pt x="6884" y="2637"/>
                    <a:pt x="7031" y="2260"/>
                    <a:pt x="7407" y="1904"/>
                  </a:cubicBezTo>
                  <a:cubicBezTo>
                    <a:pt x="7554" y="1779"/>
                    <a:pt x="7658" y="1549"/>
                    <a:pt x="7449" y="1318"/>
                  </a:cubicBezTo>
                  <a:cubicBezTo>
                    <a:pt x="6884" y="1653"/>
                    <a:pt x="6277" y="1904"/>
                    <a:pt x="5608" y="1841"/>
                  </a:cubicBezTo>
                  <a:cubicBezTo>
                    <a:pt x="5524" y="1841"/>
                    <a:pt x="5419" y="1862"/>
                    <a:pt x="5336" y="1883"/>
                  </a:cubicBezTo>
                  <a:cubicBezTo>
                    <a:pt x="4771" y="2113"/>
                    <a:pt x="4164" y="2093"/>
                    <a:pt x="3578" y="2093"/>
                  </a:cubicBezTo>
                  <a:lnTo>
                    <a:pt x="1465" y="2093"/>
                  </a:lnTo>
                  <a:cubicBezTo>
                    <a:pt x="1339" y="2385"/>
                    <a:pt x="1214" y="2595"/>
                    <a:pt x="1130" y="2825"/>
                  </a:cubicBezTo>
                  <a:cubicBezTo>
                    <a:pt x="921" y="3725"/>
                    <a:pt x="921" y="4310"/>
                    <a:pt x="1800" y="4687"/>
                  </a:cubicBezTo>
                  <a:cubicBezTo>
                    <a:pt x="1904" y="4729"/>
                    <a:pt x="1988" y="4813"/>
                    <a:pt x="2093" y="4875"/>
                  </a:cubicBezTo>
                  <a:cubicBezTo>
                    <a:pt x="2281" y="5001"/>
                    <a:pt x="2490" y="5085"/>
                    <a:pt x="2720" y="5085"/>
                  </a:cubicBezTo>
                  <a:cubicBezTo>
                    <a:pt x="3243" y="5085"/>
                    <a:pt x="3746" y="5106"/>
                    <a:pt x="4269" y="5085"/>
                  </a:cubicBezTo>
                  <a:cubicBezTo>
                    <a:pt x="4478" y="5085"/>
                    <a:pt x="4708" y="4980"/>
                    <a:pt x="4917" y="4896"/>
                  </a:cubicBezTo>
                  <a:cubicBezTo>
                    <a:pt x="5189" y="4771"/>
                    <a:pt x="5461" y="4603"/>
                    <a:pt x="5859" y="4415"/>
                  </a:cubicBezTo>
                  <a:close/>
                </a:path>
              </a:pathLst>
            </a:custGeom>
            <a:solidFill>
              <a:srgbClr val="1D312F"/>
            </a:solidFill>
            <a:ln>
              <a:noFill/>
            </a:ln>
          </p:spPr>
          <p:txBody>
            <a:bodyPr spcFirstLastPara="1" wrap="square" lIns="68569" tIns="68569" rIns="68569" bIns="68569" anchor="ctr" anchorCtr="0">
              <a:noAutofit/>
            </a:bodyPr>
            <a:lstStyle/>
            <a:p>
              <a:pPr>
                <a:defRPr/>
              </a:pPr>
              <a:endParaRPr sz="1100"/>
            </a:p>
          </p:txBody>
        </p:sp>
        <p:sp>
          <p:nvSpPr>
            <p:cNvPr id="55" name="Google Shape;209;p33">
              <a:extLst>
                <a:ext uri="{FF2B5EF4-FFF2-40B4-BE49-F238E27FC236}">
                  <a16:creationId xmlns:a16="http://schemas.microsoft.com/office/drawing/2014/main" id="{778B8C79-1E3B-4BE3-BAD3-3568E3F7EF23}"/>
                </a:ext>
              </a:extLst>
            </p:cNvPr>
            <p:cNvSpPr/>
            <p:nvPr/>
          </p:nvSpPr>
          <p:spPr>
            <a:xfrm>
              <a:off x="1298000" y="4057325"/>
              <a:ext cx="41350" cy="42400"/>
            </a:xfrm>
            <a:custGeom>
              <a:avLst/>
              <a:gdLst/>
              <a:ahLst/>
              <a:cxnLst/>
              <a:rect l="l" t="t" r="r" b="b"/>
              <a:pathLst>
                <a:path w="1654" h="1696" extrusionOk="0">
                  <a:moveTo>
                    <a:pt x="188" y="231"/>
                  </a:moveTo>
                  <a:cubicBezTo>
                    <a:pt x="419" y="189"/>
                    <a:pt x="628" y="106"/>
                    <a:pt x="837" y="85"/>
                  </a:cubicBezTo>
                  <a:cubicBezTo>
                    <a:pt x="1046" y="43"/>
                    <a:pt x="1297" y="1"/>
                    <a:pt x="1444" y="231"/>
                  </a:cubicBezTo>
                  <a:cubicBezTo>
                    <a:pt x="1590" y="503"/>
                    <a:pt x="1653" y="754"/>
                    <a:pt x="1507" y="1047"/>
                  </a:cubicBezTo>
                  <a:cubicBezTo>
                    <a:pt x="1297" y="1528"/>
                    <a:pt x="670" y="1696"/>
                    <a:pt x="230" y="1445"/>
                  </a:cubicBezTo>
                  <a:cubicBezTo>
                    <a:pt x="84" y="1340"/>
                    <a:pt x="0" y="1173"/>
                    <a:pt x="21" y="1005"/>
                  </a:cubicBezTo>
                  <a:cubicBezTo>
                    <a:pt x="84" y="754"/>
                    <a:pt x="126" y="524"/>
                    <a:pt x="188" y="231"/>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6" name="Google Shape;210;p33">
              <a:extLst>
                <a:ext uri="{FF2B5EF4-FFF2-40B4-BE49-F238E27FC236}">
                  <a16:creationId xmlns:a16="http://schemas.microsoft.com/office/drawing/2014/main" id="{5FA26E4B-B7ED-4F0E-9021-0B18B0DC1917}"/>
                </a:ext>
              </a:extLst>
            </p:cNvPr>
            <p:cNvSpPr/>
            <p:nvPr/>
          </p:nvSpPr>
          <p:spPr>
            <a:xfrm>
              <a:off x="1664675" y="3968400"/>
              <a:ext cx="34025" cy="48675"/>
            </a:xfrm>
            <a:custGeom>
              <a:avLst/>
              <a:gdLst/>
              <a:ahLst/>
              <a:cxnLst/>
              <a:rect l="l" t="t" r="r" b="b"/>
              <a:pathLst>
                <a:path w="1361" h="1947" extrusionOk="0">
                  <a:moveTo>
                    <a:pt x="1361" y="963"/>
                  </a:moveTo>
                  <a:lnTo>
                    <a:pt x="1361" y="1214"/>
                  </a:lnTo>
                  <a:cubicBezTo>
                    <a:pt x="1340" y="1696"/>
                    <a:pt x="858" y="1947"/>
                    <a:pt x="440" y="1654"/>
                  </a:cubicBezTo>
                  <a:cubicBezTo>
                    <a:pt x="84" y="1424"/>
                    <a:pt x="1" y="1068"/>
                    <a:pt x="210" y="712"/>
                  </a:cubicBezTo>
                  <a:cubicBezTo>
                    <a:pt x="314" y="524"/>
                    <a:pt x="419" y="378"/>
                    <a:pt x="524" y="210"/>
                  </a:cubicBezTo>
                  <a:cubicBezTo>
                    <a:pt x="628" y="64"/>
                    <a:pt x="796" y="1"/>
                    <a:pt x="963" y="22"/>
                  </a:cubicBezTo>
                  <a:cubicBezTo>
                    <a:pt x="1151" y="64"/>
                    <a:pt x="1256" y="189"/>
                    <a:pt x="1277" y="378"/>
                  </a:cubicBezTo>
                  <a:cubicBezTo>
                    <a:pt x="1340" y="587"/>
                    <a:pt x="1340" y="817"/>
                    <a:pt x="1361" y="963"/>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57" name="Google Shape;211;p33">
              <a:extLst>
                <a:ext uri="{FF2B5EF4-FFF2-40B4-BE49-F238E27FC236}">
                  <a16:creationId xmlns:a16="http://schemas.microsoft.com/office/drawing/2014/main" id="{6477B197-F2DA-4959-BD85-E3AD481993EB}"/>
                </a:ext>
              </a:extLst>
            </p:cNvPr>
            <p:cNvSpPr/>
            <p:nvPr/>
          </p:nvSpPr>
          <p:spPr>
            <a:xfrm>
              <a:off x="526950" y="2756925"/>
              <a:ext cx="379275" cy="405425"/>
            </a:xfrm>
            <a:custGeom>
              <a:avLst/>
              <a:gdLst/>
              <a:ahLst/>
              <a:cxnLst/>
              <a:rect l="l" t="t" r="r" b="b"/>
              <a:pathLst>
                <a:path w="15171" h="16217" extrusionOk="0">
                  <a:moveTo>
                    <a:pt x="12722" y="14543"/>
                  </a:moveTo>
                  <a:cubicBezTo>
                    <a:pt x="12743" y="13831"/>
                    <a:pt x="12931" y="13204"/>
                    <a:pt x="13203" y="12576"/>
                  </a:cubicBezTo>
                  <a:cubicBezTo>
                    <a:pt x="13496" y="11948"/>
                    <a:pt x="13706" y="11279"/>
                    <a:pt x="13936" y="10609"/>
                  </a:cubicBezTo>
                  <a:cubicBezTo>
                    <a:pt x="13999" y="10442"/>
                    <a:pt x="14019" y="10232"/>
                    <a:pt x="14019" y="10044"/>
                  </a:cubicBezTo>
                  <a:cubicBezTo>
                    <a:pt x="14019" y="9709"/>
                    <a:pt x="13999" y="9354"/>
                    <a:pt x="14019" y="9040"/>
                  </a:cubicBezTo>
                  <a:cubicBezTo>
                    <a:pt x="14082" y="8098"/>
                    <a:pt x="13706" y="7366"/>
                    <a:pt x="13078" y="6717"/>
                  </a:cubicBezTo>
                  <a:cubicBezTo>
                    <a:pt x="12952" y="6592"/>
                    <a:pt x="12785" y="6466"/>
                    <a:pt x="12659" y="6299"/>
                  </a:cubicBezTo>
                  <a:cubicBezTo>
                    <a:pt x="12408" y="6006"/>
                    <a:pt x="12094" y="5859"/>
                    <a:pt x="11697" y="5901"/>
                  </a:cubicBezTo>
                  <a:cubicBezTo>
                    <a:pt x="11362" y="5943"/>
                    <a:pt x="11090" y="5839"/>
                    <a:pt x="10881" y="5567"/>
                  </a:cubicBezTo>
                  <a:cubicBezTo>
                    <a:pt x="10651" y="5253"/>
                    <a:pt x="10316" y="5148"/>
                    <a:pt x="9918" y="5169"/>
                  </a:cubicBezTo>
                  <a:cubicBezTo>
                    <a:pt x="9646" y="5211"/>
                    <a:pt x="9416" y="5211"/>
                    <a:pt x="9165" y="5169"/>
                  </a:cubicBezTo>
                  <a:cubicBezTo>
                    <a:pt x="8600" y="5148"/>
                    <a:pt x="8182" y="5357"/>
                    <a:pt x="7805" y="5734"/>
                  </a:cubicBezTo>
                  <a:cubicBezTo>
                    <a:pt x="6968" y="6571"/>
                    <a:pt x="7303" y="6403"/>
                    <a:pt x="5964" y="6466"/>
                  </a:cubicBezTo>
                  <a:cubicBezTo>
                    <a:pt x="5713" y="6466"/>
                    <a:pt x="5420" y="6508"/>
                    <a:pt x="5148" y="6592"/>
                  </a:cubicBezTo>
                  <a:cubicBezTo>
                    <a:pt x="4813" y="6696"/>
                    <a:pt x="4625" y="6947"/>
                    <a:pt x="4604" y="7345"/>
                  </a:cubicBezTo>
                  <a:cubicBezTo>
                    <a:pt x="4562" y="8077"/>
                    <a:pt x="4667" y="8789"/>
                    <a:pt x="4897" y="9500"/>
                  </a:cubicBezTo>
                  <a:cubicBezTo>
                    <a:pt x="5232" y="10484"/>
                    <a:pt x="5608" y="11488"/>
                    <a:pt x="5943" y="12471"/>
                  </a:cubicBezTo>
                  <a:cubicBezTo>
                    <a:pt x="6131" y="13015"/>
                    <a:pt x="6341" y="13580"/>
                    <a:pt x="6801" y="13999"/>
                  </a:cubicBezTo>
                  <a:cubicBezTo>
                    <a:pt x="6926" y="14124"/>
                    <a:pt x="7010" y="14313"/>
                    <a:pt x="7115" y="14459"/>
                  </a:cubicBezTo>
                  <a:cubicBezTo>
                    <a:pt x="7491" y="14961"/>
                    <a:pt x="7847" y="15422"/>
                    <a:pt x="8224" y="15945"/>
                  </a:cubicBezTo>
                  <a:cubicBezTo>
                    <a:pt x="8161" y="16091"/>
                    <a:pt x="8014" y="15986"/>
                    <a:pt x="7910" y="16028"/>
                  </a:cubicBezTo>
                  <a:cubicBezTo>
                    <a:pt x="7763" y="16112"/>
                    <a:pt x="7659" y="16154"/>
                    <a:pt x="7533" y="16217"/>
                  </a:cubicBezTo>
                  <a:cubicBezTo>
                    <a:pt x="6989" y="15924"/>
                    <a:pt x="6403" y="15694"/>
                    <a:pt x="6027" y="15191"/>
                  </a:cubicBezTo>
                  <a:cubicBezTo>
                    <a:pt x="5922" y="15066"/>
                    <a:pt x="5755" y="14982"/>
                    <a:pt x="5629" y="14898"/>
                  </a:cubicBezTo>
                  <a:cubicBezTo>
                    <a:pt x="4918" y="14480"/>
                    <a:pt x="4353" y="13936"/>
                    <a:pt x="3892" y="13266"/>
                  </a:cubicBezTo>
                  <a:cubicBezTo>
                    <a:pt x="3516" y="12660"/>
                    <a:pt x="3035" y="12074"/>
                    <a:pt x="2511" y="11613"/>
                  </a:cubicBezTo>
                  <a:cubicBezTo>
                    <a:pt x="2281" y="11404"/>
                    <a:pt x="2114" y="11132"/>
                    <a:pt x="2051" y="10860"/>
                  </a:cubicBezTo>
                  <a:cubicBezTo>
                    <a:pt x="1863" y="10358"/>
                    <a:pt x="1591" y="9877"/>
                    <a:pt x="1277" y="9458"/>
                  </a:cubicBezTo>
                  <a:cubicBezTo>
                    <a:pt x="838" y="8914"/>
                    <a:pt x="628" y="8245"/>
                    <a:pt x="440" y="7554"/>
                  </a:cubicBezTo>
                  <a:cubicBezTo>
                    <a:pt x="398" y="7345"/>
                    <a:pt x="377" y="7115"/>
                    <a:pt x="314" y="6906"/>
                  </a:cubicBezTo>
                  <a:cubicBezTo>
                    <a:pt x="1" y="5943"/>
                    <a:pt x="63" y="4918"/>
                    <a:pt x="63" y="3914"/>
                  </a:cubicBezTo>
                  <a:cubicBezTo>
                    <a:pt x="63" y="3453"/>
                    <a:pt x="210" y="3056"/>
                    <a:pt x="587" y="2742"/>
                  </a:cubicBezTo>
                  <a:cubicBezTo>
                    <a:pt x="1214" y="2198"/>
                    <a:pt x="1884" y="1717"/>
                    <a:pt x="2679" y="1361"/>
                  </a:cubicBezTo>
                  <a:cubicBezTo>
                    <a:pt x="3202" y="1131"/>
                    <a:pt x="3746" y="921"/>
                    <a:pt x="4290" y="712"/>
                  </a:cubicBezTo>
                  <a:cubicBezTo>
                    <a:pt x="4583" y="608"/>
                    <a:pt x="4876" y="524"/>
                    <a:pt x="5190" y="461"/>
                  </a:cubicBezTo>
                  <a:cubicBezTo>
                    <a:pt x="5880" y="336"/>
                    <a:pt x="6613" y="231"/>
                    <a:pt x="7324" y="105"/>
                  </a:cubicBezTo>
                  <a:cubicBezTo>
                    <a:pt x="7910" y="1"/>
                    <a:pt x="8496" y="1"/>
                    <a:pt x="9081" y="105"/>
                  </a:cubicBezTo>
                  <a:cubicBezTo>
                    <a:pt x="9521" y="189"/>
                    <a:pt x="9960" y="252"/>
                    <a:pt x="10379" y="315"/>
                  </a:cubicBezTo>
                  <a:cubicBezTo>
                    <a:pt x="10986" y="419"/>
                    <a:pt x="11592" y="566"/>
                    <a:pt x="12032" y="1026"/>
                  </a:cubicBezTo>
                  <a:cubicBezTo>
                    <a:pt x="12136" y="1131"/>
                    <a:pt x="12262" y="1173"/>
                    <a:pt x="12367" y="1256"/>
                  </a:cubicBezTo>
                  <a:cubicBezTo>
                    <a:pt x="12722" y="1465"/>
                    <a:pt x="13162" y="1570"/>
                    <a:pt x="13392" y="1926"/>
                  </a:cubicBezTo>
                  <a:cubicBezTo>
                    <a:pt x="13873" y="2700"/>
                    <a:pt x="14543" y="3328"/>
                    <a:pt x="14647" y="4269"/>
                  </a:cubicBezTo>
                  <a:cubicBezTo>
                    <a:pt x="15170" y="5692"/>
                    <a:pt x="15149" y="7199"/>
                    <a:pt x="15024" y="8663"/>
                  </a:cubicBezTo>
                  <a:cubicBezTo>
                    <a:pt x="14835" y="10504"/>
                    <a:pt x="14312" y="12325"/>
                    <a:pt x="13287" y="13936"/>
                  </a:cubicBezTo>
                  <a:cubicBezTo>
                    <a:pt x="13162" y="14166"/>
                    <a:pt x="13057" y="14417"/>
                    <a:pt x="12722" y="14543"/>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58" name="Google Shape;212;p33">
              <a:extLst>
                <a:ext uri="{FF2B5EF4-FFF2-40B4-BE49-F238E27FC236}">
                  <a16:creationId xmlns:a16="http://schemas.microsoft.com/office/drawing/2014/main" id="{777D9549-76AE-4334-91ED-259C0935FED9}"/>
                </a:ext>
              </a:extLst>
            </p:cNvPr>
            <p:cNvSpPr/>
            <p:nvPr/>
          </p:nvSpPr>
          <p:spPr>
            <a:xfrm>
              <a:off x="660875" y="2904450"/>
              <a:ext cx="195650" cy="249000"/>
            </a:xfrm>
            <a:custGeom>
              <a:avLst/>
              <a:gdLst/>
              <a:ahLst/>
              <a:cxnLst/>
              <a:rect l="l" t="t" r="r" b="b"/>
              <a:pathLst>
                <a:path w="7826" h="9960" extrusionOk="0">
                  <a:moveTo>
                    <a:pt x="6486" y="1005"/>
                  </a:moveTo>
                  <a:cubicBezTo>
                    <a:pt x="6842" y="1046"/>
                    <a:pt x="6989" y="1339"/>
                    <a:pt x="7198" y="1549"/>
                  </a:cubicBezTo>
                  <a:cubicBezTo>
                    <a:pt x="7574" y="1967"/>
                    <a:pt x="7826" y="2469"/>
                    <a:pt x="7805" y="3076"/>
                  </a:cubicBezTo>
                  <a:cubicBezTo>
                    <a:pt x="7784" y="3264"/>
                    <a:pt x="7805" y="3515"/>
                    <a:pt x="7805" y="3746"/>
                  </a:cubicBezTo>
                  <a:cubicBezTo>
                    <a:pt x="7826" y="4122"/>
                    <a:pt x="7721" y="4457"/>
                    <a:pt x="7595" y="4792"/>
                  </a:cubicBezTo>
                  <a:cubicBezTo>
                    <a:pt x="7156" y="5964"/>
                    <a:pt x="6758" y="7135"/>
                    <a:pt x="6340" y="8328"/>
                  </a:cubicBezTo>
                  <a:cubicBezTo>
                    <a:pt x="6256" y="8537"/>
                    <a:pt x="6256" y="8767"/>
                    <a:pt x="6235" y="8977"/>
                  </a:cubicBezTo>
                  <a:cubicBezTo>
                    <a:pt x="5649" y="9500"/>
                    <a:pt x="4854" y="9583"/>
                    <a:pt x="4248" y="9960"/>
                  </a:cubicBezTo>
                  <a:cubicBezTo>
                    <a:pt x="3452" y="9541"/>
                    <a:pt x="2929" y="8914"/>
                    <a:pt x="2553" y="8160"/>
                  </a:cubicBezTo>
                  <a:cubicBezTo>
                    <a:pt x="2448" y="7972"/>
                    <a:pt x="2344" y="7742"/>
                    <a:pt x="2176" y="7616"/>
                  </a:cubicBezTo>
                  <a:cubicBezTo>
                    <a:pt x="1779" y="7219"/>
                    <a:pt x="1569" y="6759"/>
                    <a:pt x="1423" y="6256"/>
                  </a:cubicBezTo>
                  <a:cubicBezTo>
                    <a:pt x="1088" y="5252"/>
                    <a:pt x="691" y="4269"/>
                    <a:pt x="356" y="3264"/>
                  </a:cubicBezTo>
                  <a:cubicBezTo>
                    <a:pt x="147" y="2616"/>
                    <a:pt x="0" y="2197"/>
                    <a:pt x="188" y="1465"/>
                  </a:cubicBezTo>
                  <a:cubicBezTo>
                    <a:pt x="670" y="1318"/>
                    <a:pt x="670" y="1318"/>
                    <a:pt x="1444" y="1381"/>
                  </a:cubicBezTo>
                  <a:cubicBezTo>
                    <a:pt x="1465" y="1528"/>
                    <a:pt x="1548" y="1674"/>
                    <a:pt x="1548" y="1842"/>
                  </a:cubicBezTo>
                  <a:cubicBezTo>
                    <a:pt x="1569" y="2197"/>
                    <a:pt x="1548" y="2574"/>
                    <a:pt x="1548" y="2930"/>
                  </a:cubicBezTo>
                  <a:cubicBezTo>
                    <a:pt x="1548" y="3515"/>
                    <a:pt x="1674" y="4039"/>
                    <a:pt x="1925" y="4562"/>
                  </a:cubicBezTo>
                  <a:cubicBezTo>
                    <a:pt x="2030" y="4792"/>
                    <a:pt x="2176" y="5001"/>
                    <a:pt x="2344" y="5189"/>
                  </a:cubicBezTo>
                  <a:cubicBezTo>
                    <a:pt x="2553" y="5419"/>
                    <a:pt x="2825" y="5461"/>
                    <a:pt x="3097" y="5336"/>
                  </a:cubicBezTo>
                  <a:cubicBezTo>
                    <a:pt x="3494" y="5147"/>
                    <a:pt x="3829" y="4875"/>
                    <a:pt x="3871" y="4415"/>
                  </a:cubicBezTo>
                  <a:cubicBezTo>
                    <a:pt x="3934" y="3934"/>
                    <a:pt x="3976" y="3432"/>
                    <a:pt x="3766" y="2930"/>
                  </a:cubicBezTo>
                  <a:cubicBezTo>
                    <a:pt x="3724" y="2825"/>
                    <a:pt x="3662" y="2720"/>
                    <a:pt x="3641" y="2616"/>
                  </a:cubicBezTo>
                  <a:cubicBezTo>
                    <a:pt x="3599" y="2009"/>
                    <a:pt x="3243" y="1590"/>
                    <a:pt x="2804" y="1235"/>
                  </a:cubicBezTo>
                  <a:cubicBezTo>
                    <a:pt x="2720" y="1172"/>
                    <a:pt x="2678" y="1130"/>
                    <a:pt x="2616" y="1109"/>
                  </a:cubicBezTo>
                  <a:cubicBezTo>
                    <a:pt x="3118" y="168"/>
                    <a:pt x="3452" y="0"/>
                    <a:pt x="4771" y="189"/>
                  </a:cubicBezTo>
                  <a:cubicBezTo>
                    <a:pt x="4771" y="230"/>
                    <a:pt x="4771" y="314"/>
                    <a:pt x="4750" y="335"/>
                  </a:cubicBezTo>
                  <a:cubicBezTo>
                    <a:pt x="4164" y="1005"/>
                    <a:pt x="4289" y="1800"/>
                    <a:pt x="4269" y="2574"/>
                  </a:cubicBezTo>
                  <a:cubicBezTo>
                    <a:pt x="4269" y="3264"/>
                    <a:pt x="4457" y="3955"/>
                    <a:pt x="4813" y="4562"/>
                  </a:cubicBezTo>
                  <a:cubicBezTo>
                    <a:pt x="4917" y="4708"/>
                    <a:pt x="5022" y="4896"/>
                    <a:pt x="5189" y="5001"/>
                  </a:cubicBezTo>
                  <a:cubicBezTo>
                    <a:pt x="5503" y="5252"/>
                    <a:pt x="5901" y="5189"/>
                    <a:pt x="6131" y="4834"/>
                  </a:cubicBezTo>
                  <a:cubicBezTo>
                    <a:pt x="6235" y="4708"/>
                    <a:pt x="6277" y="4562"/>
                    <a:pt x="6424" y="4415"/>
                  </a:cubicBezTo>
                  <a:cubicBezTo>
                    <a:pt x="6633" y="4206"/>
                    <a:pt x="6696" y="3955"/>
                    <a:pt x="6675" y="3662"/>
                  </a:cubicBezTo>
                  <a:cubicBezTo>
                    <a:pt x="6654" y="2825"/>
                    <a:pt x="6779" y="1988"/>
                    <a:pt x="6486" y="1172"/>
                  </a:cubicBezTo>
                  <a:cubicBezTo>
                    <a:pt x="6445" y="1151"/>
                    <a:pt x="6465" y="1088"/>
                    <a:pt x="6486" y="1005"/>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59" name="Google Shape;213;p33">
              <a:extLst>
                <a:ext uri="{FF2B5EF4-FFF2-40B4-BE49-F238E27FC236}">
                  <a16:creationId xmlns:a16="http://schemas.microsoft.com/office/drawing/2014/main" id="{4FD79D62-7677-418C-8B15-16AE7DFBE6EA}"/>
                </a:ext>
              </a:extLst>
            </p:cNvPr>
            <p:cNvSpPr/>
            <p:nvPr/>
          </p:nvSpPr>
          <p:spPr>
            <a:xfrm>
              <a:off x="743525" y="3150300"/>
              <a:ext cx="118750" cy="51275"/>
            </a:xfrm>
            <a:custGeom>
              <a:avLst/>
              <a:gdLst/>
              <a:ahLst/>
              <a:cxnLst/>
              <a:rect l="l" t="t" r="r" b="b"/>
              <a:pathLst>
                <a:path w="4750" h="2051" extrusionOk="0">
                  <a:moveTo>
                    <a:pt x="4394" y="0"/>
                  </a:moveTo>
                  <a:cubicBezTo>
                    <a:pt x="4499" y="189"/>
                    <a:pt x="4624" y="398"/>
                    <a:pt x="4729" y="628"/>
                  </a:cubicBezTo>
                  <a:cubicBezTo>
                    <a:pt x="4750" y="691"/>
                    <a:pt x="4729" y="795"/>
                    <a:pt x="4708" y="879"/>
                  </a:cubicBezTo>
                  <a:cubicBezTo>
                    <a:pt x="4331" y="1172"/>
                    <a:pt x="3955" y="1339"/>
                    <a:pt x="3494" y="1402"/>
                  </a:cubicBezTo>
                  <a:cubicBezTo>
                    <a:pt x="3285" y="1423"/>
                    <a:pt x="3076" y="1507"/>
                    <a:pt x="2846" y="1549"/>
                  </a:cubicBezTo>
                  <a:cubicBezTo>
                    <a:pt x="2615" y="1591"/>
                    <a:pt x="2385" y="1674"/>
                    <a:pt x="2113" y="1695"/>
                  </a:cubicBezTo>
                  <a:cubicBezTo>
                    <a:pt x="1779" y="1695"/>
                    <a:pt x="1465" y="1758"/>
                    <a:pt x="1151" y="1884"/>
                  </a:cubicBezTo>
                  <a:cubicBezTo>
                    <a:pt x="732" y="2051"/>
                    <a:pt x="607" y="2009"/>
                    <a:pt x="21" y="1863"/>
                  </a:cubicBezTo>
                  <a:cubicBezTo>
                    <a:pt x="0" y="1570"/>
                    <a:pt x="188" y="1381"/>
                    <a:pt x="418" y="1277"/>
                  </a:cubicBezTo>
                  <a:cubicBezTo>
                    <a:pt x="1235" y="921"/>
                    <a:pt x="2030" y="565"/>
                    <a:pt x="2846" y="210"/>
                  </a:cubicBezTo>
                  <a:cubicBezTo>
                    <a:pt x="2971" y="168"/>
                    <a:pt x="3118" y="147"/>
                    <a:pt x="3243" y="105"/>
                  </a:cubicBezTo>
                  <a:cubicBezTo>
                    <a:pt x="3599" y="105"/>
                    <a:pt x="3955" y="63"/>
                    <a:pt x="4394" y="0"/>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60" name="Google Shape;214;p33">
              <a:extLst>
                <a:ext uri="{FF2B5EF4-FFF2-40B4-BE49-F238E27FC236}">
                  <a16:creationId xmlns:a16="http://schemas.microsoft.com/office/drawing/2014/main" id="{28E25025-9FE6-454E-A334-F804AEB9BB8F}"/>
                </a:ext>
              </a:extLst>
            </p:cNvPr>
            <p:cNvSpPr/>
            <p:nvPr/>
          </p:nvSpPr>
          <p:spPr>
            <a:xfrm>
              <a:off x="769150" y="3232950"/>
              <a:ext cx="110400" cy="34550"/>
            </a:xfrm>
            <a:custGeom>
              <a:avLst/>
              <a:gdLst/>
              <a:ahLst/>
              <a:cxnLst/>
              <a:rect l="l" t="t" r="r" b="b"/>
              <a:pathLst>
                <a:path w="4416" h="1382" extrusionOk="0">
                  <a:moveTo>
                    <a:pt x="21" y="1381"/>
                  </a:moveTo>
                  <a:cubicBezTo>
                    <a:pt x="0" y="1193"/>
                    <a:pt x="0" y="1046"/>
                    <a:pt x="0" y="900"/>
                  </a:cubicBezTo>
                  <a:cubicBezTo>
                    <a:pt x="63" y="858"/>
                    <a:pt x="105" y="795"/>
                    <a:pt x="147" y="795"/>
                  </a:cubicBezTo>
                  <a:cubicBezTo>
                    <a:pt x="377" y="733"/>
                    <a:pt x="628" y="670"/>
                    <a:pt x="858" y="586"/>
                  </a:cubicBezTo>
                  <a:cubicBezTo>
                    <a:pt x="1109" y="523"/>
                    <a:pt x="1381" y="377"/>
                    <a:pt x="1632" y="356"/>
                  </a:cubicBezTo>
                  <a:cubicBezTo>
                    <a:pt x="2511" y="251"/>
                    <a:pt x="3369" y="21"/>
                    <a:pt x="4248" y="0"/>
                  </a:cubicBezTo>
                  <a:cubicBezTo>
                    <a:pt x="4311" y="0"/>
                    <a:pt x="4331" y="42"/>
                    <a:pt x="4415" y="105"/>
                  </a:cubicBezTo>
                  <a:cubicBezTo>
                    <a:pt x="4080" y="544"/>
                    <a:pt x="3515" y="523"/>
                    <a:pt x="3076" y="649"/>
                  </a:cubicBezTo>
                  <a:cubicBezTo>
                    <a:pt x="2574" y="774"/>
                    <a:pt x="2093" y="963"/>
                    <a:pt x="1590" y="1088"/>
                  </a:cubicBezTo>
                  <a:cubicBezTo>
                    <a:pt x="1109" y="1172"/>
                    <a:pt x="628" y="1256"/>
                    <a:pt x="21" y="1381"/>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61" name="Google Shape;215;p33">
              <a:extLst>
                <a:ext uri="{FF2B5EF4-FFF2-40B4-BE49-F238E27FC236}">
                  <a16:creationId xmlns:a16="http://schemas.microsoft.com/office/drawing/2014/main" id="{B04DC369-D981-48D3-9F9D-7ED4336C5FF7}"/>
                </a:ext>
              </a:extLst>
            </p:cNvPr>
            <p:cNvSpPr/>
            <p:nvPr/>
          </p:nvSpPr>
          <p:spPr>
            <a:xfrm>
              <a:off x="754500" y="3196850"/>
              <a:ext cx="112475" cy="35600"/>
            </a:xfrm>
            <a:custGeom>
              <a:avLst/>
              <a:gdLst/>
              <a:ahLst/>
              <a:cxnLst/>
              <a:rect l="l" t="t" r="r" b="b"/>
              <a:pathLst>
                <a:path w="4499" h="1424" extrusionOk="0">
                  <a:moveTo>
                    <a:pt x="0" y="1256"/>
                  </a:moveTo>
                  <a:cubicBezTo>
                    <a:pt x="105" y="1151"/>
                    <a:pt x="168" y="1026"/>
                    <a:pt x="231" y="1026"/>
                  </a:cubicBezTo>
                  <a:cubicBezTo>
                    <a:pt x="858" y="963"/>
                    <a:pt x="1444" y="607"/>
                    <a:pt x="2093" y="670"/>
                  </a:cubicBezTo>
                  <a:cubicBezTo>
                    <a:pt x="2197" y="712"/>
                    <a:pt x="2302" y="649"/>
                    <a:pt x="2407" y="628"/>
                  </a:cubicBezTo>
                  <a:cubicBezTo>
                    <a:pt x="3097" y="419"/>
                    <a:pt x="3767" y="210"/>
                    <a:pt x="4499" y="1"/>
                  </a:cubicBezTo>
                  <a:lnTo>
                    <a:pt x="4499" y="566"/>
                  </a:lnTo>
                  <a:cubicBezTo>
                    <a:pt x="3788" y="670"/>
                    <a:pt x="3097" y="754"/>
                    <a:pt x="2428" y="879"/>
                  </a:cubicBezTo>
                  <a:cubicBezTo>
                    <a:pt x="1967" y="963"/>
                    <a:pt x="1528" y="1130"/>
                    <a:pt x="1068" y="1256"/>
                  </a:cubicBezTo>
                  <a:cubicBezTo>
                    <a:pt x="733" y="1382"/>
                    <a:pt x="398" y="1423"/>
                    <a:pt x="0" y="1256"/>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62" name="Google Shape;216;p33">
              <a:extLst>
                <a:ext uri="{FF2B5EF4-FFF2-40B4-BE49-F238E27FC236}">
                  <a16:creationId xmlns:a16="http://schemas.microsoft.com/office/drawing/2014/main" id="{8876478A-A35B-4660-8B62-654107F1EFAD}"/>
                </a:ext>
              </a:extLst>
            </p:cNvPr>
            <p:cNvSpPr/>
            <p:nvPr/>
          </p:nvSpPr>
          <p:spPr>
            <a:xfrm>
              <a:off x="787450" y="2933225"/>
              <a:ext cx="20950" cy="67500"/>
            </a:xfrm>
            <a:custGeom>
              <a:avLst/>
              <a:gdLst/>
              <a:ahLst/>
              <a:cxnLst/>
              <a:rect l="l" t="t" r="r" b="b"/>
              <a:pathLst>
                <a:path w="838" h="2700" extrusionOk="0">
                  <a:moveTo>
                    <a:pt x="419" y="84"/>
                  </a:moveTo>
                  <a:cubicBezTo>
                    <a:pt x="838" y="900"/>
                    <a:pt x="649" y="1758"/>
                    <a:pt x="670" y="2574"/>
                  </a:cubicBezTo>
                  <a:cubicBezTo>
                    <a:pt x="461" y="2699"/>
                    <a:pt x="335" y="2616"/>
                    <a:pt x="273" y="2490"/>
                  </a:cubicBezTo>
                  <a:cubicBezTo>
                    <a:pt x="1" y="1758"/>
                    <a:pt x="22" y="1025"/>
                    <a:pt x="105" y="272"/>
                  </a:cubicBezTo>
                  <a:cubicBezTo>
                    <a:pt x="126" y="147"/>
                    <a:pt x="231" y="0"/>
                    <a:pt x="419" y="84"/>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63" name="Google Shape;217;p33">
              <a:extLst>
                <a:ext uri="{FF2B5EF4-FFF2-40B4-BE49-F238E27FC236}">
                  <a16:creationId xmlns:a16="http://schemas.microsoft.com/office/drawing/2014/main" id="{9788DCE0-A1B4-4237-A5B6-ED697C41B1EF}"/>
                </a:ext>
              </a:extLst>
            </p:cNvPr>
            <p:cNvSpPr/>
            <p:nvPr/>
          </p:nvSpPr>
          <p:spPr>
            <a:xfrm>
              <a:off x="809950" y="3270075"/>
              <a:ext cx="46575" cy="23575"/>
            </a:xfrm>
            <a:custGeom>
              <a:avLst/>
              <a:gdLst/>
              <a:ahLst/>
              <a:cxnLst/>
              <a:rect l="l" t="t" r="r" b="b"/>
              <a:pathLst>
                <a:path w="1863" h="943" extrusionOk="0">
                  <a:moveTo>
                    <a:pt x="1863" y="1"/>
                  </a:moveTo>
                  <a:cubicBezTo>
                    <a:pt x="1632" y="566"/>
                    <a:pt x="1632" y="566"/>
                    <a:pt x="1005" y="942"/>
                  </a:cubicBezTo>
                  <a:cubicBezTo>
                    <a:pt x="691" y="838"/>
                    <a:pt x="377" y="712"/>
                    <a:pt x="0" y="566"/>
                  </a:cubicBezTo>
                  <a:cubicBezTo>
                    <a:pt x="586" y="189"/>
                    <a:pt x="942" y="85"/>
                    <a:pt x="1863" y="1"/>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64" name="Google Shape;218;p33">
              <a:extLst>
                <a:ext uri="{FF2B5EF4-FFF2-40B4-BE49-F238E27FC236}">
                  <a16:creationId xmlns:a16="http://schemas.microsoft.com/office/drawing/2014/main" id="{F499DB1E-FDF8-4589-A27C-5334BEB4880F}"/>
                </a:ext>
              </a:extLst>
            </p:cNvPr>
            <p:cNvSpPr/>
            <p:nvPr/>
          </p:nvSpPr>
          <p:spPr>
            <a:xfrm>
              <a:off x="719975" y="2958325"/>
              <a:ext cx="18325" cy="57575"/>
            </a:xfrm>
            <a:custGeom>
              <a:avLst/>
              <a:gdLst/>
              <a:ahLst/>
              <a:cxnLst/>
              <a:rect l="l" t="t" r="r" b="b"/>
              <a:pathLst>
                <a:path w="733" h="2303" extrusionOk="0">
                  <a:moveTo>
                    <a:pt x="524" y="2302"/>
                  </a:moveTo>
                  <a:cubicBezTo>
                    <a:pt x="21" y="1549"/>
                    <a:pt x="0" y="837"/>
                    <a:pt x="63" y="0"/>
                  </a:cubicBezTo>
                  <a:cubicBezTo>
                    <a:pt x="210" y="147"/>
                    <a:pt x="335" y="210"/>
                    <a:pt x="356" y="314"/>
                  </a:cubicBezTo>
                  <a:cubicBezTo>
                    <a:pt x="419" y="649"/>
                    <a:pt x="482" y="963"/>
                    <a:pt x="628" y="1277"/>
                  </a:cubicBezTo>
                  <a:cubicBezTo>
                    <a:pt x="733" y="1549"/>
                    <a:pt x="712" y="1863"/>
                    <a:pt x="524" y="2302"/>
                  </a:cubicBezTo>
                  <a:close/>
                </a:path>
              </a:pathLst>
            </a:custGeom>
            <a:solidFill>
              <a:srgbClr val="FFFFFF"/>
            </a:solidFill>
            <a:ln>
              <a:noFill/>
            </a:ln>
          </p:spPr>
          <p:txBody>
            <a:bodyPr spcFirstLastPara="1" wrap="square" lIns="68569" tIns="68569" rIns="68569" bIns="68569" anchor="ctr" anchorCtr="0">
              <a:noAutofit/>
            </a:bodyPr>
            <a:lstStyle/>
            <a:p>
              <a:pPr>
                <a:defRPr/>
              </a:pPr>
              <a:endParaRPr sz="1100"/>
            </a:p>
          </p:txBody>
        </p:sp>
        <p:sp>
          <p:nvSpPr>
            <p:cNvPr id="65" name="Google Shape;219;p33">
              <a:extLst>
                <a:ext uri="{FF2B5EF4-FFF2-40B4-BE49-F238E27FC236}">
                  <a16:creationId xmlns:a16="http://schemas.microsoft.com/office/drawing/2014/main" id="{34979656-81D9-4438-B9C3-AB9232D8385D}"/>
                </a:ext>
              </a:extLst>
            </p:cNvPr>
            <p:cNvSpPr/>
            <p:nvPr/>
          </p:nvSpPr>
          <p:spPr>
            <a:xfrm>
              <a:off x="611700" y="2870450"/>
              <a:ext cx="264700" cy="305500"/>
            </a:xfrm>
            <a:custGeom>
              <a:avLst/>
              <a:gdLst/>
              <a:ahLst/>
              <a:cxnLst/>
              <a:rect l="l" t="t" r="r" b="b"/>
              <a:pathLst>
                <a:path w="10588" h="12220" extrusionOk="0">
                  <a:moveTo>
                    <a:pt x="10525" y="3243"/>
                  </a:moveTo>
                  <a:cubicBezTo>
                    <a:pt x="10441" y="2093"/>
                    <a:pt x="9897" y="816"/>
                    <a:pt x="8558" y="774"/>
                  </a:cubicBezTo>
                  <a:cubicBezTo>
                    <a:pt x="8202" y="733"/>
                    <a:pt x="7826" y="816"/>
                    <a:pt x="7491" y="942"/>
                  </a:cubicBezTo>
                  <a:cubicBezTo>
                    <a:pt x="6508" y="0"/>
                    <a:pt x="4896" y="628"/>
                    <a:pt x="3997" y="1402"/>
                  </a:cubicBezTo>
                  <a:cubicBezTo>
                    <a:pt x="2762" y="879"/>
                    <a:pt x="1172" y="1235"/>
                    <a:pt x="670" y="2553"/>
                  </a:cubicBezTo>
                  <a:cubicBezTo>
                    <a:pt x="0" y="4269"/>
                    <a:pt x="691" y="6235"/>
                    <a:pt x="1402" y="7826"/>
                  </a:cubicBezTo>
                  <a:cubicBezTo>
                    <a:pt x="2239" y="9730"/>
                    <a:pt x="3662" y="11487"/>
                    <a:pt x="5691" y="12136"/>
                  </a:cubicBezTo>
                  <a:cubicBezTo>
                    <a:pt x="5964" y="12220"/>
                    <a:pt x="6173" y="11906"/>
                    <a:pt x="6047" y="11676"/>
                  </a:cubicBezTo>
                  <a:cubicBezTo>
                    <a:pt x="5712" y="11090"/>
                    <a:pt x="5210" y="10755"/>
                    <a:pt x="4855" y="10211"/>
                  </a:cubicBezTo>
                  <a:cubicBezTo>
                    <a:pt x="4269" y="9416"/>
                    <a:pt x="3704" y="8642"/>
                    <a:pt x="3202" y="7805"/>
                  </a:cubicBezTo>
                  <a:cubicBezTo>
                    <a:pt x="2741" y="6989"/>
                    <a:pt x="1026" y="2574"/>
                    <a:pt x="3097" y="2888"/>
                  </a:cubicBezTo>
                  <a:cubicBezTo>
                    <a:pt x="2888" y="3829"/>
                    <a:pt x="3097" y="4875"/>
                    <a:pt x="3432" y="5691"/>
                  </a:cubicBezTo>
                  <a:cubicBezTo>
                    <a:pt x="3976" y="6905"/>
                    <a:pt x="6256" y="7156"/>
                    <a:pt x="6340" y="5503"/>
                  </a:cubicBezTo>
                  <a:cubicBezTo>
                    <a:pt x="6382" y="4478"/>
                    <a:pt x="6005" y="3306"/>
                    <a:pt x="5315" y="2406"/>
                  </a:cubicBezTo>
                  <a:cubicBezTo>
                    <a:pt x="5608" y="2155"/>
                    <a:pt x="5964" y="1988"/>
                    <a:pt x="6256" y="2093"/>
                  </a:cubicBezTo>
                  <a:cubicBezTo>
                    <a:pt x="6173" y="2302"/>
                    <a:pt x="6131" y="2553"/>
                    <a:pt x="6110" y="2783"/>
                  </a:cubicBezTo>
                  <a:cubicBezTo>
                    <a:pt x="6026" y="3955"/>
                    <a:pt x="6256" y="5587"/>
                    <a:pt x="7637" y="5817"/>
                  </a:cubicBezTo>
                  <a:cubicBezTo>
                    <a:pt x="7993" y="5859"/>
                    <a:pt x="8349" y="5754"/>
                    <a:pt x="8558" y="5482"/>
                  </a:cubicBezTo>
                  <a:cubicBezTo>
                    <a:pt x="8307" y="6340"/>
                    <a:pt x="8098" y="7219"/>
                    <a:pt x="8160" y="8119"/>
                  </a:cubicBezTo>
                  <a:cubicBezTo>
                    <a:pt x="8119" y="8223"/>
                    <a:pt x="8056" y="8349"/>
                    <a:pt x="8035" y="8474"/>
                  </a:cubicBezTo>
                  <a:cubicBezTo>
                    <a:pt x="7888" y="9039"/>
                    <a:pt x="7930" y="9897"/>
                    <a:pt x="8119" y="10420"/>
                  </a:cubicBezTo>
                  <a:cubicBezTo>
                    <a:pt x="8349" y="11048"/>
                    <a:pt x="9165" y="11048"/>
                    <a:pt x="9395" y="10420"/>
                  </a:cubicBezTo>
                  <a:cubicBezTo>
                    <a:pt x="9583" y="9897"/>
                    <a:pt x="9521" y="9353"/>
                    <a:pt x="9521" y="8830"/>
                  </a:cubicBezTo>
                  <a:cubicBezTo>
                    <a:pt x="9583" y="8746"/>
                    <a:pt x="9646" y="8642"/>
                    <a:pt x="9667" y="8537"/>
                  </a:cubicBezTo>
                  <a:cubicBezTo>
                    <a:pt x="9834" y="7616"/>
                    <a:pt x="9897" y="6675"/>
                    <a:pt x="10169" y="5754"/>
                  </a:cubicBezTo>
                  <a:cubicBezTo>
                    <a:pt x="10399" y="4980"/>
                    <a:pt x="10588" y="4164"/>
                    <a:pt x="10525" y="3243"/>
                  </a:cubicBezTo>
                  <a:close/>
                  <a:moveTo>
                    <a:pt x="8349" y="2281"/>
                  </a:moveTo>
                  <a:cubicBezTo>
                    <a:pt x="8600" y="2281"/>
                    <a:pt x="8851" y="2386"/>
                    <a:pt x="8935" y="2658"/>
                  </a:cubicBezTo>
                  <a:cubicBezTo>
                    <a:pt x="9081" y="3181"/>
                    <a:pt x="9123" y="3725"/>
                    <a:pt x="8956" y="4248"/>
                  </a:cubicBezTo>
                  <a:cubicBezTo>
                    <a:pt x="8872" y="4499"/>
                    <a:pt x="8830" y="4750"/>
                    <a:pt x="8746" y="5001"/>
                  </a:cubicBezTo>
                  <a:cubicBezTo>
                    <a:pt x="8851" y="4185"/>
                    <a:pt x="8704" y="3181"/>
                    <a:pt x="8349" y="2281"/>
                  </a:cubicBezTo>
                  <a:close/>
                </a:path>
              </a:pathLst>
            </a:custGeom>
            <a:solidFill>
              <a:srgbClr val="FFBF4A"/>
            </a:solidFill>
            <a:ln>
              <a:noFill/>
            </a:ln>
          </p:spPr>
          <p:txBody>
            <a:bodyPr spcFirstLastPara="1" wrap="square" lIns="68569" tIns="68569" rIns="68569" bIns="68569" anchor="ctr" anchorCtr="0">
              <a:noAutofit/>
            </a:bodyPr>
            <a:lstStyle/>
            <a:p>
              <a:pPr>
                <a:defRPr/>
              </a:pPr>
              <a:endParaRPr sz="1100"/>
            </a:p>
          </p:txBody>
        </p:sp>
        <p:sp>
          <p:nvSpPr>
            <p:cNvPr id="66" name="Google Shape;220;p33">
              <a:extLst>
                <a:ext uri="{FF2B5EF4-FFF2-40B4-BE49-F238E27FC236}">
                  <a16:creationId xmlns:a16="http://schemas.microsoft.com/office/drawing/2014/main" id="{CBAC3B44-3095-4B91-B1A7-2BC25FD9ED59}"/>
                </a:ext>
              </a:extLst>
            </p:cNvPr>
            <p:cNvSpPr/>
            <p:nvPr/>
          </p:nvSpPr>
          <p:spPr>
            <a:xfrm>
              <a:off x="504450" y="2734450"/>
              <a:ext cx="428450" cy="582225"/>
            </a:xfrm>
            <a:custGeom>
              <a:avLst/>
              <a:gdLst/>
              <a:ahLst/>
              <a:cxnLst/>
              <a:rect l="l" t="t" r="r" b="b"/>
              <a:pathLst>
                <a:path w="17138" h="23289" extrusionOk="0">
                  <a:moveTo>
                    <a:pt x="14627" y="16174"/>
                  </a:moveTo>
                  <a:cubicBezTo>
                    <a:pt x="14982" y="16718"/>
                    <a:pt x="15171" y="17220"/>
                    <a:pt x="15212" y="17848"/>
                  </a:cubicBezTo>
                  <a:cubicBezTo>
                    <a:pt x="15233" y="18308"/>
                    <a:pt x="15505" y="18810"/>
                    <a:pt x="15735" y="19229"/>
                  </a:cubicBezTo>
                  <a:cubicBezTo>
                    <a:pt x="15966" y="19668"/>
                    <a:pt x="15882" y="20087"/>
                    <a:pt x="15861" y="20547"/>
                  </a:cubicBezTo>
                  <a:cubicBezTo>
                    <a:pt x="15861" y="20652"/>
                    <a:pt x="15735" y="20777"/>
                    <a:pt x="15631" y="20861"/>
                  </a:cubicBezTo>
                  <a:cubicBezTo>
                    <a:pt x="15505" y="20924"/>
                    <a:pt x="15317" y="20986"/>
                    <a:pt x="15171" y="21028"/>
                  </a:cubicBezTo>
                  <a:cubicBezTo>
                    <a:pt x="15066" y="21321"/>
                    <a:pt x="14940" y="21551"/>
                    <a:pt x="14919" y="21844"/>
                  </a:cubicBezTo>
                  <a:cubicBezTo>
                    <a:pt x="14836" y="22347"/>
                    <a:pt x="14480" y="22598"/>
                    <a:pt x="14124" y="22870"/>
                  </a:cubicBezTo>
                  <a:cubicBezTo>
                    <a:pt x="13769" y="23142"/>
                    <a:pt x="13329" y="23288"/>
                    <a:pt x="12890" y="23183"/>
                  </a:cubicBezTo>
                  <a:cubicBezTo>
                    <a:pt x="12492" y="23079"/>
                    <a:pt x="12074" y="22932"/>
                    <a:pt x="11781" y="22619"/>
                  </a:cubicBezTo>
                  <a:cubicBezTo>
                    <a:pt x="11655" y="22493"/>
                    <a:pt x="11509" y="22347"/>
                    <a:pt x="11404" y="22179"/>
                  </a:cubicBezTo>
                  <a:cubicBezTo>
                    <a:pt x="11028" y="22179"/>
                    <a:pt x="10714" y="22221"/>
                    <a:pt x="10358" y="22179"/>
                  </a:cubicBezTo>
                  <a:cubicBezTo>
                    <a:pt x="10044" y="22158"/>
                    <a:pt x="9919" y="22012"/>
                    <a:pt x="9898" y="21719"/>
                  </a:cubicBezTo>
                  <a:cubicBezTo>
                    <a:pt x="9877" y="21405"/>
                    <a:pt x="9898" y="21112"/>
                    <a:pt x="9898" y="20819"/>
                  </a:cubicBezTo>
                  <a:cubicBezTo>
                    <a:pt x="9709" y="20694"/>
                    <a:pt x="9521" y="20610"/>
                    <a:pt x="9396" y="20484"/>
                  </a:cubicBezTo>
                  <a:cubicBezTo>
                    <a:pt x="9291" y="20401"/>
                    <a:pt x="9186" y="20275"/>
                    <a:pt x="9186" y="20150"/>
                  </a:cubicBezTo>
                  <a:cubicBezTo>
                    <a:pt x="9165" y="19773"/>
                    <a:pt x="9207" y="19375"/>
                    <a:pt x="8935" y="19062"/>
                  </a:cubicBezTo>
                  <a:cubicBezTo>
                    <a:pt x="8956" y="18685"/>
                    <a:pt x="8977" y="18308"/>
                    <a:pt x="8998" y="17869"/>
                  </a:cubicBezTo>
                  <a:cubicBezTo>
                    <a:pt x="8412" y="18015"/>
                    <a:pt x="7889" y="17639"/>
                    <a:pt x="7282" y="17471"/>
                  </a:cubicBezTo>
                  <a:cubicBezTo>
                    <a:pt x="7115" y="17429"/>
                    <a:pt x="6989" y="17325"/>
                    <a:pt x="6864" y="17241"/>
                  </a:cubicBezTo>
                  <a:cubicBezTo>
                    <a:pt x="6383" y="16906"/>
                    <a:pt x="5922" y="16551"/>
                    <a:pt x="5420" y="16237"/>
                  </a:cubicBezTo>
                  <a:cubicBezTo>
                    <a:pt x="5085" y="16028"/>
                    <a:pt x="4813" y="15777"/>
                    <a:pt x="4583" y="15463"/>
                  </a:cubicBezTo>
                  <a:cubicBezTo>
                    <a:pt x="3955" y="14647"/>
                    <a:pt x="3349" y="13789"/>
                    <a:pt x="2616" y="13077"/>
                  </a:cubicBezTo>
                  <a:cubicBezTo>
                    <a:pt x="2386" y="12868"/>
                    <a:pt x="2261" y="12533"/>
                    <a:pt x="2135" y="12240"/>
                  </a:cubicBezTo>
                  <a:cubicBezTo>
                    <a:pt x="1968" y="11843"/>
                    <a:pt x="1821" y="11466"/>
                    <a:pt x="1528" y="11152"/>
                  </a:cubicBezTo>
                  <a:cubicBezTo>
                    <a:pt x="922" y="10441"/>
                    <a:pt x="670" y="9604"/>
                    <a:pt x="461" y="8746"/>
                  </a:cubicBezTo>
                  <a:cubicBezTo>
                    <a:pt x="357" y="8265"/>
                    <a:pt x="252" y="7826"/>
                    <a:pt x="147" y="7344"/>
                  </a:cubicBezTo>
                  <a:cubicBezTo>
                    <a:pt x="85" y="7093"/>
                    <a:pt x="43" y="6800"/>
                    <a:pt x="43" y="6507"/>
                  </a:cubicBezTo>
                  <a:cubicBezTo>
                    <a:pt x="1" y="5963"/>
                    <a:pt x="43" y="5398"/>
                    <a:pt x="43" y="4833"/>
                  </a:cubicBezTo>
                  <a:cubicBezTo>
                    <a:pt x="43" y="4143"/>
                    <a:pt x="273" y="3536"/>
                    <a:pt x="796" y="3055"/>
                  </a:cubicBezTo>
                  <a:cubicBezTo>
                    <a:pt x="1528" y="2385"/>
                    <a:pt x="2365" y="1800"/>
                    <a:pt x="3286" y="1381"/>
                  </a:cubicBezTo>
                  <a:cubicBezTo>
                    <a:pt x="3307" y="1381"/>
                    <a:pt x="3328" y="1360"/>
                    <a:pt x="3349" y="1360"/>
                  </a:cubicBezTo>
                  <a:cubicBezTo>
                    <a:pt x="4981" y="544"/>
                    <a:pt x="6738" y="272"/>
                    <a:pt x="8517" y="63"/>
                  </a:cubicBezTo>
                  <a:cubicBezTo>
                    <a:pt x="8998" y="0"/>
                    <a:pt x="9500" y="0"/>
                    <a:pt x="10002" y="84"/>
                  </a:cubicBezTo>
                  <a:cubicBezTo>
                    <a:pt x="10735" y="188"/>
                    <a:pt x="11488" y="335"/>
                    <a:pt x="12220" y="481"/>
                  </a:cubicBezTo>
                  <a:cubicBezTo>
                    <a:pt x="12597" y="523"/>
                    <a:pt x="12911" y="691"/>
                    <a:pt x="13225" y="900"/>
                  </a:cubicBezTo>
                  <a:cubicBezTo>
                    <a:pt x="13643" y="1172"/>
                    <a:pt x="14062" y="1444"/>
                    <a:pt x="14501" y="1674"/>
                  </a:cubicBezTo>
                  <a:cubicBezTo>
                    <a:pt x="14794" y="1841"/>
                    <a:pt x="15045" y="2051"/>
                    <a:pt x="15233" y="2323"/>
                  </a:cubicBezTo>
                  <a:cubicBezTo>
                    <a:pt x="15380" y="2595"/>
                    <a:pt x="15568" y="2846"/>
                    <a:pt x="15756" y="3097"/>
                  </a:cubicBezTo>
                  <a:cubicBezTo>
                    <a:pt x="16217" y="3662"/>
                    <a:pt x="16489" y="4310"/>
                    <a:pt x="16677" y="5022"/>
                  </a:cubicBezTo>
                  <a:cubicBezTo>
                    <a:pt x="16991" y="6152"/>
                    <a:pt x="17137" y="7302"/>
                    <a:pt x="17137" y="8474"/>
                  </a:cubicBezTo>
                  <a:cubicBezTo>
                    <a:pt x="17137" y="9604"/>
                    <a:pt x="16907" y="10671"/>
                    <a:pt x="16698" y="11780"/>
                  </a:cubicBezTo>
                  <a:cubicBezTo>
                    <a:pt x="16426" y="13245"/>
                    <a:pt x="15756" y="14500"/>
                    <a:pt x="15024" y="15756"/>
                  </a:cubicBezTo>
                  <a:cubicBezTo>
                    <a:pt x="14836" y="15839"/>
                    <a:pt x="14731" y="15986"/>
                    <a:pt x="14627" y="16174"/>
                  </a:cubicBezTo>
                  <a:close/>
                  <a:moveTo>
                    <a:pt x="13622" y="15442"/>
                  </a:moveTo>
                  <a:cubicBezTo>
                    <a:pt x="13957" y="15337"/>
                    <a:pt x="14062" y="15065"/>
                    <a:pt x="14187" y="14856"/>
                  </a:cubicBezTo>
                  <a:cubicBezTo>
                    <a:pt x="15212" y="13245"/>
                    <a:pt x="15735" y="11466"/>
                    <a:pt x="15924" y="9583"/>
                  </a:cubicBezTo>
                  <a:cubicBezTo>
                    <a:pt x="16049" y="8118"/>
                    <a:pt x="16070" y="6633"/>
                    <a:pt x="15547" y="5189"/>
                  </a:cubicBezTo>
                  <a:cubicBezTo>
                    <a:pt x="15443" y="4248"/>
                    <a:pt x="14773" y="3620"/>
                    <a:pt x="14292" y="2846"/>
                  </a:cubicBezTo>
                  <a:cubicBezTo>
                    <a:pt x="14062" y="2469"/>
                    <a:pt x="13622" y="2385"/>
                    <a:pt x="13267" y="2176"/>
                  </a:cubicBezTo>
                  <a:cubicBezTo>
                    <a:pt x="13162" y="2092"/>
                    <a:pt x="13036" y="2051"/>
                    <a:pt x="12932" y="1946"/>
                  </a:cubicBezTo>
                  <a:cubicBezTo>
                    <a:pt x="12471" y="1486"/>
                    <a:pt x="11886" y="1339"/>
                    <a:pt x="11279" y="1235"/>
                  </a:cubicBezTo>
                  <a:cubicBezTo>
                    <a:pt x="10839" y="1151"/>
                    <a:pt x="10400" y="1109"/>
                    <a:pt x="9981" y="1025"/>
                  </a:cubicBezTo>
                  <a:cubicBezTo>
                    <a:pt x="9396" y="921"/>
                    <a:pt x="8810" y="921"/>
                    <a:pt x="8224" y="1025"/>
                  </a:cubicBezTo>
                  <a:cubicBezTo>
                    <a:pt x="7513" y="1151"/>
                    <a:pt x="6780" y="1256"/>
                    <a:pt x="6069" y="1402"/>
                  </a:cubicBezTo>
                  <a:cubicBezTo>
                    <a:pt x="5797" y="1444"/>
                    <a:pt x="5483" y="1528"/>
                    <a:pt x="5190" y="1632"/>
                  </a:cubicBezTo>
                  <a:cubicBezTo>
                    <a:pt x="4646" y="1841"/>
                    <a:pt x="4081" y="2051"/>
                    <a:pt x="3558" y="2281"/>
                  </a:cubicBezTo>
                  <a:cubicBezTo>
                    <a:pt x="2805" y="2616"/>
                    <a:pt x="2093" y="3097"/>
                    <a:pt x="1466" y="3662"/>
                  </a:cubicBezTo>
                  <a:cubicBezTo>
                    <a:pt x="1110" y="3976"/>
                    <a:pt x="942" y="4373"/>
                    <a:pt x="942" y="4854"/>
                  </a:cubicBezTo>
                  <a:cubicBezTo>
                    <a:pt x="942" y="5838"/>
                    <a:pt x="901" y="6863"/>
                    <a:pt x="1214" y="7826"/>
                  </a:cubicBezTo>
                  <a:cubicBezTo>
                    <a:pt x="1298" y="8035"/>
                    <a:pt x="1298" y="8265"/>
                    <a:pt x="1340" y="8474"/>
                  </a:cubicBezTo>
                  <a:cubicBezTo>
                    <a:pt x="1528" y="9165"/>
                    <a:pt x="1738" y="9813"/>
                    <a:pt x="2177" y="10399"/>
                  </a:cubicBezTo>
                  <a:cubicBezTo>
                    <a:pt x="2512" y="10818"/>
                    <a:pt x="2784" y="11257"/>
                    <a:pt x="2930" y="11780"/>
                  </a:cubicBezTo>
                  <a:cubicBezTo>
                    <a:pt x="3035" y="12073"/>
                    <a:pt x="3181" y="12324"/>
                    <a:pt x="3411" y="12533"/>
                  </a:cubicBezTo>
                  <a:cubicBezTo>
                    <a:pt x="3955" y="13036"/>
                    <a:pt x="4395" y="13580"/>
                    <a:pt x="4792" y="14186"/>
                  </a:cubicBezTo>
                  <a:cubicBezTo>
                    <a:pt x="5232" y="14856"/>
                    <a:pt x="5818" y="15442"/>
                    <a:pt x="6529" y="15839"/>
                  </a:cubicBezTo>
                  <a:cubicBezTo>
                    <a:pt x="6676" y="15902"/>
                    <a:pt x="6801" y="16007"/>
                    <a:pt x="6906" y="16111"/>
                  </a:cubicBezTo>
                  <a:cubicBezTo>
                    <a:pt x="7324" y="16593"/>
                    <a:pt x="7889" y="16844"/>
                    <a:pt x="8433" y="17137"/>
                  </a:cubicBezTo>
                  <a:cubicBezTo>
                    <a:pt x="8559" y="17095"/>
                    <a:pt x="8663" y="17032"/>
                    <a:pt x="8789" y="16948"/>
                  </a:cubicBezTo>
                  <a:cubicBezTo>
                    <a:pt x="8893" y="16906"/>
                    <a:pt x="9082" y="17011"/>
                    <a:pt x="9103" y="16885"/>
                  </a:cubicBezTo>
                  <a:cubicBezTo>
                    <a:pt x="8726" y="16362"/>
                    <a:pt x="8370" y="15881"/>
                    <a:pt x="8015" y="15379"/>
                  </a:cubicBezTo>
                  <a:cubicBezTo>
                    <a:pt x="7910" y="15233"/>
                    <a:pt x="7826" y="15023"/>
                    <a:pt x="7701" y="14919"/>
                  </a:cubicBezTo>
                  <a:cubicBezTo>
                    <a:pt x="7261" y="14500"/>
                    <a:pt x="7052" y="13977"/>
                    <a:pt x="6843" y="13391"/>
                  </a:cubicBezTo>
                  <a:cubicBezTo>
                    <a:pt x="6487" y="12408"/>
                    <a:pt x="6132" y="11403"/>
                    <a:pt x="5797" y="10420"/>
                  </a:cubicBezTo>
                  <a:cubicBezTo>
                    <a:pt x="5546" y="9730"/>
                    <a:pt x="5441" y="8997"/>
                    <a:pt x="5504" y="8265"/>
                  </a:cubicBezTo>
                  <a:cubicBezTo>
                    <a:pt x="5525" y="7888"/>
                    <a:pt x="5713" y="7616"/>
                    <a:pt x="6048" y="7512"/>
                  </a:cubicBezTo>
                  <a:cubicBezTo>
                    <a:pt x="6320" y="7428"/>
                    <a:pt x="6592" y="7386"/>
                    <a:pt x="6864" y="7386"/>
                  </a:cubicBezTo>
                  <a:cubicBezTo>
                    <a:pt x="8203" y="7323"/>
                    <a:pt x="7847" y="7491"/>
                    <a:pt x="8684" y="6654"/>
                  </a:cubicBezTo>
                  <a:cubicBezTo>
                    <a:pt x="9061" y="6277"/>
                    <a:pt x="9500" y="6068"/>
                    <a:pt x="10044" y="6110"/>
                  </a:cubicBezTo>
                  <a:cubicBezTo>
                    <a:pt x="10316" y="6131"/>
                    <a:pt x="10546" y="6131"/>
                    <a:pt x="10818" y="6110"/>
                  </a:cubicBezTo>
                  <a:cubicBezTo>
                    <a:pt x="11195" y="6068"/>
                    <a:pt x="11509" y="6173"/>
                    <a:pt x="11781" y="6486"/>
                  </a:cubicBezTo>
                  <a:cubicBezTo>
                    <a:pt x="11990" y="6758"/>
                    <a:pt x="12241" y="6863"/>
                    <a:pt x="12597" y="6842"/>
                  </a:cubicBezTo>
                  <a:cubicBezTo>
                    <a:pt x="12974" y="6779"/>
                    <a:pt x="13287" y="6947"/>
                    <a:pt x="13559" y="7219"/>
                  </a:cubicBezTo>
                  <a:cubicBezTo>
                    <a:pt x="13685" y="7386"/>
                    <a:pt x="13852" y="7491"/>
                    <a:pt x="13978" y="7637"/>
                  </a:cubicBezTo>
                  <a:cubicBezTo>
                    <a:pt x="14606" y="8307"/>
                    <a:pt x="15003" y="9018"/>
                    <a:pt x="14919" y="9981"/>
                  </a:cubicBezTo>
                  <a:cubicBezTo>
                    <a:pt x="14899" y="10315"/>
                    <a:pt x="14919" y="10650"/>
                    <a:pt x="14919" y="10964"/>
                  </a:cubicBezTo>
                  <a:cubicBezTo>
                    <a:pt x="14919" y="11152"/>
                    <a:pt x="14899" y="11362"/>
                    <a:pt x="14836" y="11550"/>
                  </a:cubicBezTo>
                  <a:cubicBezTo>
                    <a:pt x="14606" y="12199"/>
                    <a:pt x="14396" y="12868"/>
                    <a:pt x="14103" y="13496"/>
                  </a:cubicBezTo>
                  <a:cubicBezTo>
                    <a:pt x="13831" y="14082"/>
                    <a:pt x="13643" y="14709"/>
                    <a:pt x="13622" y="15442"/>
                  </a:cubicBezTo>
                  <a:close/>
                  <a:moveTo>
                    <a:pt x="12743" y="7805"/>
                  </a:moveTo>
                  <a:cubicBezTo>
                    <a:pt x="12722" y="7888"/>
                    <a:pt x="12702" y="7930"/>
                    <a:pt x="12722" y="7993"/>
                  </a:cubicBezTo>
                  <a:cubicBezTo>
                    <a:pt x="13015" y="8788"/>
                    <a:pt x="12911" y="9625"/>
                    <a:pt x="12911" y="10462"/>
                  </a:cubicBezTo>
                  <a:cubicBezTo>
                    <a:pt x="12911" y="10755"/>
                    <a:pt x="12848" y="11027"/>
                    <a:pt x="12639" y="11236"/>
                  </a:cubicBezTo>
                  <a:cubicBezTo>
                    <a:pt x="12534" y="11341"/>
                    <a:pt x="12471" y="11508"/>
                    <a:pt x="12367" y="11655"/>
                  </a:cubicBezTo>
                  <a:cubicBezTo>
                    <a:pt x="12116" y="11989"/>
                    <a:pt x="11739" y="12073"/>
                    <a:pt x="11425" y="11801"/>
                  </a:cubicBezTo>
                  <a:cubicBezTo>
                    <a:pt x="11258" y="11675"/>
                    <a:pt x="11153" y="11508"/>
                    <a:pt x="11049" y="11362"/>
                  </a:cubicBezTo>
                  <a:cubicBezTo>
                    <a:pt x="10714" y="10734"/>
                    <a:pt x="10505" y="10064"/>
                    <a:pt x="10505" y="9374"/>
                  </a:cubicBezTo>
                  <a:cubicBezTo>
                    <a:pt x="10505" y="8579"/>
                    <a:pt x="10400" y="7805"/>
                    <a:pt x="10965" y="7156"/>
                  </a:cubicBezTo>
                  <a:cubicBezTo>
                    <a:pt x="11007" y="7114"/>
                    <a:pt x="10965" y="7051"/>
                    <a:pt x="11007" y="6989"/>
                  </a:cubicBezTo>
                  <a:cubicBezTo>
                    <a:pt x="9668" y="6842"/>
                    <a:pt x="9354" y="6968"/>
                    <a:pt x="8852" y="7909"/>
                  </a:cubicBezTo>
                  <a:cubicBezTo>
                    <a:pt x="8914" y="7951"/>
                    <a:pt x="8977" y="7993"/>
                    <a:pt x="9040" y="8035"/>
                  </a:cubicBezTo>
                  <a:cubicBezTo>
                    <a:pt x="9500" y="8370"/>
                    <a:pt x="9814" y="8830"/>
                    <a:pt x="9877" y="9416"/>
                  </a:cubicBezTo>
                  <a:cubicBezTo>
                    <a:pt x="9877" y="9520"/>
                    <a:pt x="9961" y="9625"/>
                    <a:pt x="10002" y="9730"/>
                  </a:cubicBezTo>
                  <a:cubicBezTo>
                    <a:pt x="10212" y="10211"/>
                    <a:pt x="10170" y="10734"/>
                    <a:pt x="10107" y="11236"/>
                  </a:cubicBezTo>
                  <a:cubicBezTo>
                    <a:pt x="10065" y="11675"/>
                    <a:pt x="9709" y="11968"/>
                    <a:pt x="9333" y="12136"/>
                  </a:cubicBezTo>
                  <a:cubicBezTo>
                    <a:pt x="9061" y="12240"/>
                    <a:pt x="8747" y="12199"/>
                    <a:pt x="8559" y="11989"/>
                  </a:cubicBezTo>
                  <a:cubicBezTo>
                    <a:pt x="8412" y="11801"/>
                    <a:pt x="8245" y="11592"/>
                    <a:pt x="8140" y="11362"/>
                  </a:cubicBezTo>
                  <a:cubicBezTo>
                    <a:pt x="7910" y="10839"/>
                    <a:pt x="7785" y="10315"/>
                    <a:pt x="7785" y="9730"/>
                  </a:cubicBezTo>
                  <a:lnTo>
                    <a:pt x="7785" y="8642"/>
                  </a:lnTo>
                  <a:cubicBezTo>
                    <a:pt x="7785" y="8474"/>
                    <a:pt x="7701" y="8328"/>
                    <a:pt x="7680" y="8202"/>
                  </a:cubicBezTo>
                  <a:cubicBezTo>
                    <a:pt x="6885" y="8118"/>
                    <a:pt x="6885" y="8118"/>
                    <a:pt x="6424" y="8265"/>
                  </a:cubicBezTo>
                  <a:cubicBezTo>
                    <a:pt x="6236" y="8976"/>
                    <a:pt x="6362" y="9416"/>
                    <a:pt x="6571" y="10085"/>
                  </a:cubicBezTo>
                  <a:cubicBezTo>
                    <a:pt x="6927" y="11069"/>
                    <a:pt x="7303" y="12073"/>
                    <a:pt x="7659" y="13056"/>
                  </a:cubicBezTo>
                  <a:cubicBezTo>
                    <a:pt x="7826" y="13559"/>
                    <a:pt x="8015" y="14061"/>
                    <a:pt x="8412" y="14416"/>
                  </a:cubicBezTo>
                  <a:cubicBezTo>
                    <a:pt x="8559" y="14584"/>
                    <a:pt x="8663" y="14793"/>
                    <a:pt x="8768" y="14960"/>
                  </a:cubicBezTo>
                  <a:cubicBezTo>
                    <a:pt x="9186" y="15693"/>
                    <a:pt x="9689" y="16362"/>
                    <a:pt x="10484" y="16781"/>
                  </a:cubicBezTo>
                  <a:cubicBezTo>
                    <a:pt x="11111" y="16383"/>
                    <a:pt x="11886" y="16279"/>
                    <a:pt x="12471" y="15777"/>
                  </a:cubicBezTo>
                  <a:cubicBezTo>
                    <a:pt x="12492" y="15567"/>
                    <a:pt x="12492" y="15337"/>
                    <a:pt x="12576" y="15128"/>
                  </a:cubicBezTo>
                  <a:cubicBezTo>
                    <a:pt x="12953" y="13956"/>
                    <a:pt x="13371" y="12764"/>
                    <a:pt x="13831" y="11592"/>
                  </a:cubicBezTo>
                  <a:cubicBezTo>
                    <a:pt x="13957" y="11257"/>
                    <a:pt x="14041" y="10922"/>
                    <a:pt x="14041" y="10546"/>
                  </a:cubicBezTo>
                  <a:cubicBezTo>
                    <a:pt x="14041" y="10315"/>
                    <a:pt x="13999" y="10106"/>
                    <a:pt x="14041" y="9876"/>
                  </a:cubicBezTo>
                  <a:cubicBezTo>
                    <a:pt x="14083" y="9269"/>
                    <a:pt x="13831" y="8767"/>
                    <a:pt x="13434" y="8349"/>
                  </a:cubicBezTo>
                  <a:cubicBezTo>
                    <a:pt x="13246" y="8139"/>
                    <a:pt x="13057" y="7846"/>
                    <a:pt x="12743" y="7805"/>
                  </a:cubicBezTo>
                  <a:close/>
                  <a:moveTo>
                    <a:pt x="13957" y="16634"/>
                  </a:moveTo>
                  <a:cubicBezTo>
                    <a:pt x="13476" y="16697"/>
                    <a:pt x="13162" y="16718"/>
                    <a:pt x="12827" y="16781"/>
                  </a:cubicBezTo>
                  <a:cubicBezTo>
                    <a:pt x="12702" y="16802"/>
                    <a:pt x="12534" y="16823"/>
                    <a:pt x="12430" y="16885"/>
                  </a:cubicBezTo>
                  <a:cubicBezTo>
                    <a:pt x="11634" y="17220"/>
                    <a:pt x="10818" y="17576"/>
                    <a:pt x="10002" y="17953"/>
                  </a:cubicBezTo>
                  <a:cubicBezTo>
                    <a:pt x="9772" y="18057"/>
                    <a:pt x="9584" y="18204"/>
                    <a:pt x="9605" y="18518"/>
                  </a:cubicBezTo>
                  <a:cubicBezTo>
                    <a:pt x="10191" y="18685"/>
                    <a:pt x="10337" y="18706"/>
                    <a:pt x="10735" y="18559"/>
                  </a:cubicBezTo>
                  <a:cubicBezTo>
                    <a:pt x="11049" y="18413"/>
                    <a:pt x="11362" y="18371"/>
                    <a:pt x="11697" y="18371"/>
                  </a:cubicBezTo>
                  <a:cubicBezTo>
                    <a:pt x="11948" y="18371"/>
                    <a:pt x="12199" y="18287"/>
                    <a:pt x="12430" y="18204"/>
                  </a:cubicBezTo>
                  <a:cubicBezTo>
                    <a:pt x="12639" y="18162"/>
                    <a:pt x="12848" y="18078"/>
                    <a:pt x="13099" y="18057"/>
                  </a:cubicBezTo>
                  <a:cubicBezTo>
                    <a:pt x="13539" y="17994"/>
                    <a:pt x="13957" y="17827"/>
                    <a:pt x="14292" y="17534"/>
                  </a:cubicBezTo>
                  <a:cubicBezTo>
                    <a:pt x="14292" y="17450"/>
                    <a:pt x="14355" y="17346"/>
                    <a:pt x="14313" y="17304"/>
                  </a:cubicBezTo>
                  <a:cubicBezTo>
                    <a:pt x="14208" y="17032"/>
                    <a:pt x="14083" y="16844"/>
                    <a:pt x="13957" y="16634"/>
                  </a:cubicBezTo>
                  <a:close/>
                  <a:moveTo>
                    <a:pt x="10609" y="21321"/>
                  </a:moveTo>
                  <a:cubicBezTo>
                    <a:pt x="11216" y="21196"/>
                    <a:pt x="11676" y="21112"/>
                    <a:pt x="12178" y="21007"/>
                  </a:cubicBezTo>
                  <a:cubicBezTo>
                    <a:pt x="12681" y="20903"/>
                    <a:pt x="13162" y="20694"/>
                    <a:pt x="13664" y="20568"/>
                  </a:cubicBezTo>
                  <a:cubicBezTo>
                    <a:pt x="14103" y="20442"/>
                    <a:pt x="14668" y="20463"/>
                    <a:pt x="15003" y="20024"/>
                  </a:cubicBezTo>
                  <a:cubicBezTo>
                    <a:pt x="14919" y="19961"/>
                    <a:pt x="14899" y="19919"/>
                    <a:pt x="14836" y="19919"/>
                  </a:cubicBezTo>
                  <a:cubicBezTo>
                    <a:pt x="13957" y="19919"/>
                    <a:pt x="13120" y="20170"/>
                    <a:pt x="12220" y="20275"/>
                  </a:cubicBezTo>
                  <a:cubicBezTo>
                    <a:pt x="11969" y="20296"/>
                    <a:pt x="11697" y="20442"/>
                    <a:pt x="11446" y="20505"/>
                  </a:cubicBezTo>
                  <a:cubicBezTo>
                    <a:pt x="11216" y="20589"/>
                    <a:pt x="10965" y="20652"/>
                    <a:pt x="10735" y="20714"/>
                  </a:cubicBezTo>
                  <a:cubicBezTo>
                    <a:pt x="10693" y="20756"/>
                    <a:pt x="10651" y="20777"/>
                    <a:pt x="10588" y="20819"/>
                  </a:cubicBezTo>
                  <a:cubicBezTo>
                    <a:pt x="10588" y="20966"/>
                    <a:pt x="10609" y="21112"/>
                    <a:pt x="10609" y="21321"/>
                  </a:cubicBezTo>
                  <a:close/>
                  <a:moveTo>
                    <a:pt x="10002" y="19752"/>
                  </a:moveTo>
                  <a:cubicBezTo>
                    <a:pt x="10421" y="19940"/>
                    <a:pt x="10735" y="19878"/>
                    <a:pt x="11111" y="19773"/>
                  </a:cubicBezTo>
                  <a:cubicBezTo>
                    <a:pt x="11551" y="19647"/>
                    <a:pt x="11990" y="19480"/>
                    <a:pt x="12471" y="19417"/>
                  </a:cubicBezTo>
                  <a:cubicBezTo>
                    <a:pt x="13141" y="19271"/>
                    <a:pt x="13831" y="19208"/>
                    <a:pt x="14522" y="19103"/>
                  </a:cubicBezTo>
                  <a:lnTo>
                    <a:pt x="14522" y="18518"/>
                  </a:lnTo>
                  <a:cubicBezTo>
                    <a:pt x="13790" y="18769"/>
                    <a:pt x="13120" y="18957"/>
                    <a:pt x="12430" y="19145"/>
                  </a:cubicBezTo>
                  <a:cubicBezTo>
                    <a:pt x="12325" y="19187"/>
                    <a:pt x="12220" y="19229"/>
                    <a:pt x="12116" y="19208"/>
                  </a:cubicBezTo>
                  <a:cubicBezTo>
                    <a:pt x="11467" y="19103"/>
                    <a:pt x="10902" y="19480"/>
                    <a:pt x="10274" y="19543"/>
                  </a:cubicBezTo>
                  <a:cubicBezTo>
                    <a:pt x="10170" y="19522"/>
                    <a:pt x="10086" y="19647"/>
                    <a:pt x="10002" y="19752"/>
                  </a:cubicBezTo>
                  <a:close/>
                  <a:moveTo>
                    <a:pt x="11739" y="8035"/>
                  </a:moveTo>
                  <a:cubicBezTo>
                    <a:pt x="11551" y="7951"/>
                    <a:pt x="11446" y="8118"/>
                    <a:pt x="11446" y="8223"/>
                  </a:cubicBezTo>
                  <a:cubicBezTo>
                    <a:pt x="11362" y="8976"/>
                    <a:pt x="11342" y="9709"/>
                    <a:pt x="11634" y="10441"/>
                  </a:cubicBezTo>
                  <a:cubicBezTo>
                    <a:pt x="11676" y="10567"/>
                    <a:pt x="11802" y="10650"/>
                    <a:pt x="12011" y="10525"/>
                  </a:cubicBezTo>
                  <a:cubicBezTo>
                    <a:pt x="11990" y="9709"/>
                    <a:pt x="12178" y="8851"/>
                    <a:pt x="11739" y="8035"/>
                  </a:cubicBezTo>
                  <a:close/>
                  <a:moveTo>
                    <a:pt x="14083" y="21426"/>
                  </a:moveTo>
                  <a:cubicBezTo>
                    <a:pt x="13162" y="21510"/>
                    <a:pt x="12806" y="21614"/>
                    <a:pt x="12220" y="21991"/>
                  </a:cubicBezTo>
                  <a:cubicBezTo>
                    <a:pt x="12597" y="22137"/>
                    <a:pt x="12911" y="22263"/>
                    <a:pt x="13225" y="22367"/>
                  </a:cubicBezTo>
                  <a:cubicBezTo>
                    <a:pt x="13852" y="22012"/>
                    <a:pt x="13852" y="22012"/>
                    <a:pt x="14083" y="21426"/>
                  </a:cubicBezTo>
                  <a:close/>
                  <a:moveTo>
                    <a:pt x="9145" y="11257"/>
                  </a:moveTo>
                  <a:cubicBezTo>
                    <a:pt x="9354" y="10839"/>
                    <a:pt x="9375" y="10504"/>
                    <a:pt x="9249" y="10232"/>
                  </a:cubicBezTo>
                  <a:cubicBezTo>
                    <a:pt x="9124" y="9918"/>
                    <a:pt x="9040" y="9604"/>
                    <a:pt x="8977" y="9269"/>
                  </a:cubicBezTo>
                  <a:cubicBezTo>
                    <a:pt x="8956" y="9165"/>
                    <a:pt x="8831" y="9081"/>
                    <a:pt x="8705" y="8955"/>
                  </a:cubicBezTo>
                  <a:cubicBezTo>
                    <a:pt x="8601" y="9771"/>
                    <a:pt x="8642" y="10462"/>
                    <a:pt x="9145" y="11257"/>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67" name="Google Shape;221;p33">
              <a:extLst>
                <a:ext uri="{FF2B5EF4-FFF2-40B4-BE49-F238E27FC236}">
                  <a16:creationId xmlns:a16="http://schemas.microsoft.com/office/drawing/2014/main" id="{C60ABAE7-47C8-4590-AC2E-DE57D28F0E23}"/>
                </a:ext>
              </a:extLst>
            </p:cNvPr>
            <p:cNvSpPr/>
            <p:nvPr/>
          </p:nvSpPr>
          <p:spPr>
            <a:xfrm>
              <a:off x="437500" y="2678475"/>
              <a:ext cx="84775" cy="66450"/>
            </a:xfrm>
            <a:custGeom>
              <a:avLst/>
              <a:gdLst/>
              <a:ahLst/>
              <a:cxnLst/>
              <a:rect l="l" t="t" r="r" b="b"/>
              <a:pathLst>
                <a:path w="3391" h="2658" extrusionOk="0">
                  <a:moveTo>
                    <a:pt x="712" y="0"/>
                  </a:moveTo>
                  <a:cubicBezTo>
                    <a:pt x="1089" y="42"/>
                    <a:pt x="1486" y="147"/>
                    <a:pt x="1675" y="461"/>
                  </a:cubicBezTo>
                  <a:cubicBezTo>
                    <a:pt x="1926" y="858"/>
                    <a:pt x="2281" y="1088"/>
                    <a:pt x="2637" y="1381"/>
                  </a:cubicBezTo>
                  <a:cubicBezTo>
                    <a:pt x="2825" y="1549"/>
                    <a:pt x="3014" y="1716"/>
                    <a:pt x="3181" y="1904"/>
                  </a:cubicBezTo>
                  <a:cubicBezTo>
                    <a:pt x="3369" y="2093"/>
                    <a:pt x="3390" y="2281"/>
                    <a:pt x="3286" y="2427"/>
                  </a:cubicBezTo>
                  <a:cubicBezTo>
                    <a:pt x="3160" y="2595"/>
                    <a:pt x="2909" y="2658"/>
                    <a:pt x="2700" y="2595"/>
                  </a:cubicBezTo>
                  <a:cubicBezTo>
                    <a:pt x="2616" y="2553"/>
                    <a:pt x="2532" y="2511"/>
                    <a:pt x="2491" y="2448"/>
                  </a:cubicBezTo>
                  <a:cubicBezTo>
                    <a:pt x="2135" y="2197"/>
                    <a:pt x="1779" y="1904"/>
                    <a:pt x="1444" y="1653"/>
                  </a:cubicBezTo>
                  <a:cubicBezTo>
                    <a:pt x="1361" y="1570"/>
                    <a:pt x="1256" y="1507"/>
                    <a:pt x="1193" y="1402"/>
                  </a:cubicBezTo>
                  <a:cubicBezTo>
                    <a:pt x="1026" y="1046"/>
                    <a:pt x="733" y="879"/>
                    <a:pt x="356" y="816"/>
                  </a:cubicBezTo>
                  <a:cubicBezTo>
                    <a:pt x="315" y="774"/>
                    <a:pt x="252" y="774"/>
                    <a:pt x="210" y="733"/>
                  </a:cubicBezTo>
                  <a:cubicBezTo>
                    <a:pt x="22" y="628"/>
                    <a:pt x="1" y="251"/>
                    <a:pt x="210" y="189"/>
                  </a:cubicBezTo>
                  <a:cubicBezTo>
                    <a:pt x="356" y="105"/>
                    <a:pt x="545" y="42"/>
                    <a:pt x="712" y="0"/>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68" name="Google Shape;222;p33">
              <a:extLst>
                <a:ext uri="{FF2B5EF4-FFF2-40B4-BE49-F238E27FC236}">
                  <a16:creationId xmlns:a16="http://schemas.microsoft.com/office/drawing/2014/main" id="{B0E2EB51-9549-47C7-AD30-504F28B184E1}"/>
                </a:ext>
              </a:extLst>
            </p:cNvPr>
            <p:cNvSpPr/>
            <p:nvPr/>
          </p:nvSpPr>
          <p:spPr>
            <a:xfrm>
              <a:off x="853350" y="3366325"/>
              <a:ext cx="72750" cy="94200"/>
            </a:xfrm>
            <a:custGeom>
              <a:avLst/>
              <a:gdLst/>
              <a:ahLst/>
              <a:cxnLst/>
              <a:rect l="l" t="t" r="r" b="b"/>
              <a:pathLst>
                <a:path w="2910" h="3768" extrusionOk="0">
                  <a:moveTo>
                    <a:pt x="2909" y="3265"/>
                  </a:moveTo>
                  <a:cubicBezTo>
                    <a:pt x="2847" y="3370"/>
                    <a:pt x="2826" y="3453"/>
                    <a:pt x="2784" y="3537"/>
                  </a:cubicBezTo>
                  <a:cubicBezTo>
                    <a:pt x="2679" y="3704"/>
                    <a:pt x="2449" y="3767"/>
                    <a:pt x="2303" y="3600"/>
                  </a:cubicBezTo>
                  <a:cubicBezTo>
                    <a:pt x="2261" y="3558"/>
                    <a:pt x="2219" y="3537"/>
                    <a:pt x="2198" y="3474"/>
                  </a:cubicBezTo>
                  <a:cubicBezTo>
                    <a:pt x="1528" y="2595"/>
                    <a:pt x="880" y="1675"/>
                    <a:pt x="252" y="775"/>
                  </a:cubicBezTo>
                  <a:cubicBezTo>
                    <a:pt x="22" y="461"/>
                    <a:pt x="1" y="210"/>
                    <a:pt x="147" y="126"/>
                  </a:cubicBezTo>
                  <a:cubicBezTo>
                    <a:pt x="378" y="1"/>
                    <a:pt x="566" y="147"/>
                    <a:pt x="754" y="294"/>
                  </a:cubicBezTo>
                  <a:cubicBezTo>
                    <a:pt x="838" y="336"/>
                    <a:pt x="880" y="398"/>
                    <a:pt x="943" y="440"/>
                  </a:cubicBezTo>
                  <a:cubicBezTo>
                    <a:pt x="1528" y="1193"/>
                    <a:pt x="2198" y="1926"/>
                    <a:pt x="2679" y="2763"/>
                  </a:cubicBezTo>
                  <a:cubicBezTo>
                    <a:pt x="2805" y="2930"/>
                    <a:pt x="2847" y="3118"/>
                    <a:pt x="2909" y="3265"/>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69" name="Google Shape;223;p33">
              <a:extLst>
                <a:ext uri="{FF2B5EF4-FFF2-40B4-BE49-F238E27FC236}">
                  <a16:creationId xmlns:a16="http://schemas.microsoft.com/office/drawing/2014/main" id="{98C68CEA-BF29-4058-A4A3-1B06356D79FB}"/>
                </a:ext>
              </a:extLst>
            </p:cNvPr>
            <p:cNvSpPr/>
            <p:nvPr/>
          </p:nvSpPr>
          <p:spPr>
            <a:xfrm>
              <a:off x="347000" y="2867825"/>
              <a:ext cx="103600" cy="43975"/>
            </a:xfrm>
            <a:custGeom>
              <a:avLst/>
              <a:gdLst/>
              <a:ahLst/>
              <a:cxnLst/>
              <a:rect l="l" t="t" r="r" b="b"/>
              <a:pathLst>
                <a:path w="4144" h="1759" extrusionOk="0">
                  <a:moveTo>
                    <a:pt x="106" y="1"/>
                  </a:moveTo>
                  <a:cubicBezTo>
                    <a:pt x="566" y="252"/>
                    <a:pt x="984" y="210"/>
                    <a:pt x="1403" y="252"/>
                  </a:cubicBezTo>
                  <a:cubicBezTo>
                    <a:pt x="2177" y="294"/>
                    <a:pt x="2909" y="524"/>
                    <a:pt x="3642" y="796"/>
                  </a:cubicBezTo>
                  <a:cubicBezTo>
                    <a:pt x="3809" y="838"/>
                    <a:pt x="3955" y="1026"/>
                    <a:pt x="4060" y="1193"/>
                  </a:cubicBezTo>
                  <a:cubicBezTo>
                    <a:pt x="4123" y="1256"/>
                    <a:pt x="4144" y="1423"/>
                    <a:pt x="4123" y="1507"/>
                  </a:cubicBezTo>
                  <a:cubicBezTo>
                    <a:pt x="4060" y="1612"/>
                    <a:pt x="3935" y="1675"/>
                    <a:pt x="3809" y="1737"/>
                  </a:cubicBezTo>
                  <a:cubicBezTo>
                    <a:pt x="3746" y="1758"/>
                    <a:pt x="3621" y="1737"/>
                    <a:pt x="3558" y="1716"/>
                  </a:cubicBezTo>
                  <a:cubicBezTo>
                    <a:pt x="2784" y="1319"/>
                    <a:pt x="1947" y="1214"/>
                    <a:pt x="1110" y="984"/>
                  </a:cubicBezTo>
                  <a:cubicBezTo>
                    <a:pt x="796" y="900"/>
                    <a:pt x="482" y="733"/>
                    <a:pt x="189" y="586"/>
                  </a:cubicBezTo>
                  <a:cubicBezTo>
                    <a:pt x="106" y="524"/>
                    <a:pt x="64" y="398"/>
                    <a:pt x="43" y="314"/>
                  </a:cubicBezTo>
                  <a:cubicBezTo>
                    <a:pt x="1" y="273"/>
                    <a:pt x="64" y="189"/>
                    <a:pt x="106" y="1"/>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70" name="Google Shape;224;p33">
              <a:extLst>
                <a:ext uri="{FF2B5EF4-FFF2-40B4-BE49-F238E27FC236}">
                  <a16:creationId xmlns:a16="http://schemas.microsoft.com/office/drawing/2014/main" id="{81F7777F-CD61-411B-A319-23729F245A1F}"/>
                </a:ext>
              </a:extLst>
            </p:cNvPr>
            <p:cNvSpPr/>
            <p:nvPr/>
          </p:nvSpPr>
          <p:spPr>
            <a:xfrm>
              <a:off x="617450" y="2571750"/>
              <a:ext cx="30350" cy="88950"/>
            </a:xfrm>
            <a:custGeom>
              <a:avLst/>
              <a:gdLst/>
              <a:ahLst/>
              <a:cxnLst/>
              <a:rect l="l" t="t" r="r" b="b"/>
              <a:pathLst>
                <a:path w="1214" h="3558" extrusionOk="0">
                  <a:moveTo>
                    <a:pt x="628" y="1"/>
                  </a:moveTo>
                  <a:cubicBezTo>
                    <a:pt x="1026" y="315"/>
                    <a:pt x="1088" y="691"/>
                    <a:pt x="1151" y="1047"/>
                  </a:cubicBezTo>
                  <a:cubicBezTo>
                    <a:pt x="1172" y="1319"/>
                    <a:pt x="1151" y="1591"/>
                    <a:pt x="1151" y="1884"/>
                  </a:cubicBezTo>
                  <a:cubicBezTo>
                    <a:pt x="1172" y="2282"/>
                    <a:pt x="1172" y="2679"/>
                    <a:pt x="1193" y="3035"/>
                  </a:cubicBezTo>
                  <a:cubicBezTo>
                    <a:pt x="1214" y="3223"/>
                    <a:pt x="1172" y="3370"/>
                    <a:pt x="1005" y="3453"/>
                  </a:cubicBezTo>
                  <a:cubicBezTo>
                    <a:pt x="858" y="3558"/>
                    <a:pt x="670" y="3516"/>
                    <a:pt x="544" y="3411"/>
                  </a:cubicBezTo>
                  <a:cubicBezTo>
                    <a:pt x="419" y="3265"/>
                    <a:pt x="231" y="3118"/>
                    <a:pt x="210" y="2951"/>
                  </a:cubicBezTo>
                  <a:cubicBezTo>
                    <a:pt x="126" y="2072"/>
                    <a:pt x="0" y="1173"/>
                    <a:pt x="356" y="336"/>
                  </a:cubicBezTo>
                  <a:cubicBezTo>
                    <a:pt x="440" y="252"/>
                    <a:pt x="482" y="189"/>
                    <a:pt x="628" y="1"/>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71" name="Google Shape;225;p33">
              <a:extLst>
                <a:ext uri="{FF2B5EF4-FFF2-40B4-BE49-F238E27FC236}">
                  <a16:creationId xmlns:a16="http://schemas.microsoft.com/office/drawing/2014/main" id="{5A1DB576-80FA-4556-A976-8F7FC16C25B2}"/>
                </a:ext>
              </a:extLst>
            </p:cNvPr>
            <p:cNvSpPr/>
            <p:nvPr/>
          </p:nvSpPr>
          <p:spPr>
            <a:xfrm>
              <a:off x="772275" y="2583800"/>
              <a:ext cx="44500" cy="72200"/>
            </a:xfrm>
            <a:custGeom>
              <a:avLst/>
              <a:gdLst/>
              <a:ahLst/>
              <a:cxnLst/>
              <a:rect l="l" t="t" r="r" b="b"/>
              <a:pathLst>
                <a:path w="1780" h="2888" extrusionOk="0">
                  <a:moveTo>
                    <a:pt x="1" y="2092"/>
                  </a:moveTo>
                  <a:cubicBezTo>
                    <a:pt x="147" y="1423"/>
                    <a:pt x="147" y="753"/>
                    <a:pt x="754" y="272"/>
                  </a:cubicBezTo>
                  <a:cubicBezTo>
                    <a:pt x="838" y="230"/>
                    <a:pt x="880" y="167"/>
                    <a:pt x="963" y="126"/>
                  </a:cubicBezTo>
                  <a:cubicBezTo>
                    <a:pt x="1173" y="0"/>
                    <a:pt x="1465" y="0"/>
                    <a:pt x="1591" y="126"/>
                  </a:cubicBezTo>
                  <a:cubicBezTo>
                    <a:pt x="1717" y="251"/>
                    <a:pt x="1779" y="544"/>
                    <a:pt x="1612" y="753"/>
                  </a:cubicBezTo>
                  <a:cubicBezTo>
                    <a:pt x="1193" y="1214"/>
                    <a:pt x="1047" y="1737"/>
                    <a:pt x="963" y="2344"/>
                  </a:cubicBezTo>
                  <a:cubicBezTo>
                    <a:pt x="963" y="2427"/>
                    <a:pt x="921" y="2511"/>
                    <a:pt x="880" y="2574"/>
                  </a:cubicBezTo>
                  <a:cubicBezTo>
                    <a:pt x="817" y="2741"/>
                    <a:pt x="712" y="2888"/>
                    <a:pt x="524" y="2867"/>
                  </a:cubicBezTo>
                  <a:cubicBezTo>
                    <a:pt x="398" y="2846"/>
                    <a:pt x="231" y="2720"/>
                    <a:pt x="147" y="2574"/>
                  </a:cubicBezTo>
                  <a:cubicBezTo>
                    <a:pt x="43" y="2427"/>
                    <a:pt x="22" y="2260"/>
                    <a:pt x="1" y="2092"/>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sp>
          <p:nvSpPr>
            <p:cNvPr id="72" name="Google Shape;226;p33">
              <a:extLst>
                <a:ext uri="{FF2B5EF4-FFF2-40B4-BE49-F238E27FC236}">
                  <a16:creationId xmlns:a16="http://schemas.microsoft.com/office/drawing/2014/main" id="{6DBD9091-16B4-494D-A746-359AB63B7845}"/>
                </a:ext>
              </a:extLst>
            </p:cNvPr>
            <p:cNvSpPr/>
            <p:nvPr/>
          </p:nvSpPr>
          <p:spPr>
            <a:xfrm>
              <a:off x="373175" y="3021100"/>
              <a:ext cx="71675" cy="30875"/>
            </a:xfrm>
            <a:custGeom>
              <a:avLst/>
              <a:gdLst/>
              <a:ahLst/>
              <a:cxnLst/>
              <a:rect l="l" t="t" r="r" b="b"/>
              <a:pathLst>
                <a:path w="2867" h="1235" extrusionOk="0">
                  <a:moveTo>
                    <a:pt x="900" y="1235"/>
                  </a:moveTo>
                  <a:cubicBezTo>
                    <a:pt x="670" y="1193"/>
                    <a:pt x="481" y="1193"/>
                    <a:pt x="314" y="1130"/>
                  </a:cubicBezTo>
                  <a:cubicBezTo>
                    <a:pt x="209" y="1067"/>
                    <a:pt x="105" y="942"/>
                    <a:pt x="63" y="837"/>
                  </a:cubicBezTo>
                  <a:cubicBezTo>
                    <a:pt x="0" y="649"/>
                    <a:pt x="147" y="523"/>
                    <a:pt x="293" y="440"/>
                  </a:cubicBezTo>
                  <a:cubicBezTo>
                    <a:pt x="356" y="419"/>
                    <a:pt x="398" y="398"/>
                    <a:pt x="460" y="398"/>
                  </a:cubicBezTo>
                  <a:cubicBezTo>
                    <a:pt x="1130" y="251"/>
                    <a:pt x="1820" y="126"/>
                    <a:pt x="2490" y="21"/>
                  </a:cubicBezTo>
                  <a:cubicBezTo>
                    <a:pt x="2595" y="0"/>
                    <a:pt x="2783" y="105"/>
                    <a:pt x="2804" y="209"/>
                  </a:cubicBezTo>
                  <a:cubicBezTo>
                    <a:pt x="2867" y="314"/>
                    <a:pt x="2804" y="502"/>
                    <a:pt x="2720" y="565"/>
                  </a:cubicBezTo>
                  <a:cubicBezTo>
                    <a:pt x="2616" y="712"/>
                    <a:pt x="2490" y="816"/>
                    <a:pt x="2344" y="858"/>
                  </a:cubicBezTo>
                  <a:cubicBezTo>
                    <a:pt x="1862" y="1026"/>
                    <a:pt x="1339" y="1130"/>
                    <a:pt x="900" y="1235"/>
                  </a:cubicBezTo>
                  <a:close/>
                </a:path>
              </a:pathLst>
            </a:custGeom>
            <a:solidFill>
              <a:srgbClr val="000000"/>
            </a:solidFill>
            <a:ln>
              <a:noFill/>
            </a:ln>
          </p:spPr>
          <p:txBody>
            <a:bodyPr spcFirstLastPara="1" wrap="square" lIns="68569" tIns="68569" rIns="68569" bIns="68569" anchor="ctr" anchorCtr="0">
              <a:noAutofit/>
            </a:bodyPr>
            <a:lstStyle/>
            <a:p>
              <a:pPr>
                <a:defRPr/>
              </a:pPr>
              <a:endParaRPr sz="1100"/>
            </a:p>
          </p:txBody>
        </p:sp>
      </p:grpSp>
      <p:sp>
        <p:nvSpPr>
          <p:cNvPr id="73" name="Rectangle 72"/>
          <p:cNvSpPr/>
          <p:nvPr/>
        </p:nvSpPr>
        <p:spPr>
          <a:xfrm>
            <a:off x="3200400" y="2119298"/>
            <a:ext cx="7467600" cy="3539430"/>
          </a:xfrm>
          <a:prstGeom prst="rect">
            <a:avLst/>
          </a:prstGeom>
          <a:effectLst>
            <a:outerShdw blurRad="63500" sx="102000" sy="102000" algn="ctr" rotWithShape="0">
              <a:prstClr val="black">
                <a:alpha val="40000"/>
              </a:prstClr>
            </a:outerShdw>
          </a:effectLst>
        </p:spPr>
        <p:txBody>
          <a:bodyPr wrap="square">
            <a:spAutoFit/>
          </a:bodyPr>
          <a:lstStyle/>
          <a:p>
            <a:pPr algn="just"/>
            <a:r>
              <a:rPr lang="pt-BR" sz="2800">
                <a:latin typeface="Times New Roman" pitchFamily="18" charset="0"/>
                <a:cs typeface="Times New Roman" pitchFamily="18" charset="0"/>
              </a:rPr>
              <a:t>- Học bài cũ, trả lời câu hỏi SGK. </a:t>
            </a:r>
            <a:endParaRPr lang="en-US" sz="2800">
              <a:latin typeface="Times New Roman" pitchFamily="18" charset="0"/>
              <a:cs typeface="Times New Roman" pitchFamily="18" charset="0"/>
            </a:endParaRPr>
          </a:p>
          <a:p>
            <a:pPr algn="just"/>
            <a:r>
              <a:rPr lang="pt-BR" sz="2800">
                <a:latin typeface="Times New Roman" pitchFamily="18" charset="0"/>
                <a:cs typeface="Times New Roman" pitchFamily="18" charset="0"/>
              </a:rPr>
              <a:t>- Hoàn thành câu hỏi phần vận dụng. </a:t>
            </a:r>
            <a:endParaRPr lang="en-US" sz="2800">
              <a:latin typeface="Times New Roman" pitchFamily="18" charset="0"/>
              <a:cs typeface="Times New Roman" pitchFamily="18" charset="0"/>
            </a:endParaRPr>
          </a:p>
          <a:p>
            <a:pPr algn="just"/>
            <a:r>
              <a:rPr lang="pt-BR" sz="2800">
                <a:latin typeface="Times New Roman" pitchFamily="18" charset="0"/>
                <a:cs typeface="Times New Roman" pitchFamily="18" charset="0"/>
              </a:rPr>
              <a:t>- Chuẩn bị bài mới: Bài 22. Cơ cấu kinh tế, tổng sản phẩm trong nước và tổng thu nhập quốc gia.</a:t>
            </a:r>
            <a:endParaRPr lang="en-US" sz="2800">
              <a:latin typeface="Times New Roman" pitchFamily="18" charset="0"/>
              <a:cs typeface="Times New Roman" pitchFamily="18" charset="0"/>
            </a:endParaRPr>
          </a:p>
          <a:p>
            <a:pPr algn="just"/>
            <a:r>
              <a:rPr lang="pt-BR" sz="2800">
                <a:latin typeface="Times New Roman" pitchFamily="18" charset="0"/>
                <a:cs typeface="Times New Roman" pitchFamily="18" charset="0"/>
              </a:rPr>
              <a:t>Nội dung:</a:t>
            </a:r>
            <a:endParaRPr lang="en-US" sz="2800">
              <a:latin typeface="Times New Roman" pitchFamily="18" charset="0"/>
              <a:cs typeface="Times New Roman" pitchFamily="18" charset="0"/>
            </a:endParaRPr>
          </a:p>
          <a:p>
            <a:pPr algn="just"/>
            <a:r>
              <a:rPr lang="pt-BR" sz="2800">
                <a:latin typeface="Times New Roman" pitchFamily="18" charset="0"/>
                <a:cs typeface="Times New Roman" pitchFamily="18" charset="0"/>
              </a:rPr>
              <a:t>(1) Cơ cấu kinh tế.</a:t>
            </a:r>
            <a:endParaRPr lang="en-US" sz="2800">
              <a:latin typeface="Times New Roman" pitchFamily="18" charset="0"/>
              <a:cs typeface="Times New Roman" pitchFamily="18" charset="0"/>
            </a:endParaRPr>
          </a:p>
          <a:p>
            <a:pPr algn="just"/>
            <a:r>
              <a:rPr lang="pt-BR" sz="2800">
                <a:latin typeface="Times New Roman" pitchFamily="18" charset="0"/>
                <a:cs typeface="Times New Roman" pitchFamily="18" charset="0"/>
              </a:rPr>
              <a:t>(2) Tổng sản phẩm trong nước và tổng thu nhập quốc gia.</a:t>
            </a:r>
            <a:endParaRPr lang="en-US" sz="2800">
              <a:effectLst/>
              <a:latin typeface="Times New Roman" pitchFamily="18" charset="0"/>
              <a:cs typeface="Times New Roman" pitchFamily="18" charset="0"/>
            </a:endParaRPr>
          </a:p>
        </p:txBody>
      </p:sp>
    </p:spTree>
    <p:extLst>
      <p:ext uri="{BB962C8B-B14F-4D97-AF65-F5344CB8AC3E}">
        <p14:creationId xmlns:p14="http://schemas.microsoft.com/office/powerpoint/2010/main" val="1761237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3"/>
                                        </p:tgtEl>
                                        <p:attrNameLst>
                                          <p:attrName>style.visibility</p:attrName>
                                        </p:attrNameLst>
                                      </p:cBhvr>
                                      <p:to>
                                        <p:strVal val="visible"/>
                                      </p:to>
                                    </p:set>
                                    <p:animEffect transition="in" filter="barn(inVertical)">
                                      <p:cBhvr>
                                        <p:cTn id="13"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par>
              <p:cTn id="14"/>
            </p:par>
          </p:childTnLst>
        </p:cTn>
      </p:par>
    </p:tnLst>
    <p:bldLst>
      <p:bldP spid="7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Rectangle 242"/>
          <p:cNvSpPr/>
          <p:nvPr/>
        </p:nvSpPr>
        <p:spPr>
          <a:xfrm>
            <a:off x="9013025" y="332440"/>
            <a:ext cx="2705952" cy="1612942"/>
          </a:xfrm>
          <a:prstGeom prst="rect">
            <a:avLst/>
          </a:prstGeom>
          <a:noFill/>
          <a:ln>
            <a:noFill/>
          </a:ln>
        </p:spPr>
        <p:txBody>
          <a:bodyPr wrap="square" lIns="91440" tIns="45720" rIns="91440" bIns="45720">
            <a:spAutoFit/>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kumimoji="0" lang="en-US" sz="4000" b="1" i="0" u="none" strike="noStrike" kern="1200" cap="none" spc="0" normalizeH="0" baseline="0" noProof="0">
                <a:ln w="3175">
                  <a:solidFill>
                    <a:srgbClr val="FF0000"/>
                  </a:solidFill>
                  <a:prstDash val="solid"/>
                </a:ln>
                <a:solidFill>
                  <a:srgbClr val="FF0000"/>
                </a:solidFill>
                <a:effectLst>
                  <a:outerShdw blurRad="12700" dist="38100" dir="2700000" algn="tl" rotWithShape="0">
                    <a:prstClr val="white"/>
                  </a:outerShdw>
                </a:effectLst>
                <a:uLnTx/>
                <a:uFillTx/>
                <a:latin typeface="Times New Roman" panose="02020603050405020304" pitchFamily="18" charset="0"/>
                <a:ea typeface="Tahoma" panose="020B0604030504040204" pitchFamily="34" charset="0"/>
                <a:cs typeface="Times New Roman" panose="02020603050405020304" pitchFamily="18" charset="0"/>
              </a:rPr>
              <a:t>ĐI TÌM TỪ KHÓA</a:t>
            </a:r>
            <a:endParaRPr kumimoji="0" lang="en-US" sz="4000" b="1" i="0" u="none" strike="noStrike" kern="1200" cap="none" spc="0" normalizeH="0" baseline="0" noProof="0" dirty="0">
              <a:ln w="3175">
                <a:solidFill>
                  <a:srgbClr val="FF0000"/>
                </a:solidFill>
                <a:prstDash val="solid"/>
              </a:ln>
              <a:solidFill>
                <a:srgbClr val="FF0000"/>
              </a:solidFill>
              <a:effectLst>
                <a:outerShdw blurRad="12700" dist="38100" dir="2700000" algn="tl" rotWithShape="0">
                  <a:prstClr val="white"/>
                </a:outerShdw>
              </a:effectLst>
              <a:uLnTx/>
              <a:uFillTx/>
              <a:latin typeface="Times New Roman" panose="02020603050405020304" pitchFamily="18" charset="0"/>
              <a:ea typeface="Tahoma" panose="020B0604030504040204" pitchFamily="34"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063921763"/>
              </p:ext>
            </p:extLst>
          </p:nvPr>
        </p:nvGraphicFramePr>
        <p:xfrm>
          <a:off x="0" y="0"/>
          <a:ext cx="8515350" cy="68580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2258495201"/>
                    </a:ext>
                  </a:extLst>
                </a:gridCol>
                <a:gridCol w="567690">
                  <a:extLst>
                    <a:ext uri="{9D8B030D-6E8A-4147-A177-3AD203B41FA5}">
                      <a16:colId xmlns:a16="http://schemas.microsoft.com/office/drawing/2014/main" val="3421956189"/>
                    </a:ext>
                  </a:extLst>
                </a:gridCol>
                <a:gridCol w="567690">
                  <a:extLst>
                    <a:ext uri="{9D8B030D-6E8A-4147-A177-3AD203B41FA5}">
                      <a16:colId xmlns:a16="http://schemas.microsoft.com/office/drawing/2014/main" val="140447038"/>
                    </a:ext>
                  </a:extLst>
                </a:gridCol>
                <a:gridCol w="567690">
                  <a:extLst>
                    <a:ext uri="{9D8B030D-6E8A-4147-A177-3AD203B41FA5}">
                      <a16:colId xmlns:a16="http://schemas.microsoft.com/office/drawing/2014/main" val="2838511014"/>
                    </a:ext>
                  </a:extLst>
                </a:gridCol>
                <a:gridCol w="567690">
                  <a:extLst>
                    <a:ext uri="{9D8B030D-6E8A-4147-A177-3AD203B41FA5}">
                      <a16:colId xmlns:a16="http://schemas.microsoft.com/office/drawing/2014/main" val="2296028389"/>
                    </a:ext>
                  </a:extLst>
                </a:gridCol>
                <a:gridCol w="567690">
                  <a:extLst>
                    <a:ext uri="{9D8B030D-6E8A-4147-A177-3AD203B41FA5}">
                      <a16:colId xmlns:a16="http://schemas.microsoft.com/office/drawing/2014/main" val="3342414925"/>
                    </a:ext>
                  </a:extLst>
                </a:gridCol>
                <a:gridCol w="567690">
                  <a:extLst>
                    <a:ext uri="{9D8B030D-6E8A-4147-A177-3AD203B41FA5}">
                      <a16:colId xmlns:a16="http://schemas.microsoft.com/office/drawing/2014/main" val="4021668664"/>
                    </a:ext>
                  </a:extLst>
                </a:gridCol>
                <a:gridCol w="567690">
                  <a:extLst>
                    <a:ext uri="{9D8B030D-6E8A-4147-A177-3AD203B41FA5}">
                      <a16:colId xmlns:a16="http://schemas.microsoft.com/office/drawing/2014/main" val="3830945740"/>
                    </a:ext>
                  </a:extLst>
                </a:gridCol>
                <a:gridCol w="567690">
                  <a:extLst>
                    <a:ext uri="{9D8B030D-6E8A-4147-A177-3AD203B41FA5}">
                      <a16:colId xmlns:a16="http://schemas.microsoft.com/office/drawing/2014/main" val="1826426700"/>
                    </a:ext>
                  </a:extLst>
                </a:gridCol>
                <a:gridCol w="567690">
                  <a:extLst>
                    <a:ext uri="{9D8B030D-6E8A-4147-A177-3AD203B41FA5}">
                      <a16:colId xmlns:a16="http://schemas.microsoft.com/office/drawing/2014/main" val="213673601"/>
                    </a:ext>
                  </a:extLst>
                </a:gridCol>
                <a:gridCol w="567690">
                  <a:extLst>
                    <a:ext uri="{9D8B030D-6E8A-4147-A177-3AD203B41FA5}">
                      <a16:colId xmlns:a16="http://schemas.microsoft.com/office/drawing/2014/main" val="584036028"/>
                    </a:ext>
                  </a:extLst>
                </a:gridCol>
                <a:gridCol w="567690">
                  <a:extLst>
                    <a:ext uri="{9D8B030D-6E8A-4147-A177-3AD203B41FA5}">
                      <a16:colId xmlns:a16="http://schemas.microsoft.com/office/drawing/2014/main" val="3696652958"/>
                    </a:ext>
                  </a:extLst>
                </a:gridCol>
                <a:gridCol w="567690">
                  <a:extLst>
                    <a:ext uri="{9D8B030D-6E8A-4147-A177-3AD203B41FA5}">
                      <a16:colId xmlns:a16="http://schemas.microsoft.com/office/drawing/2014/main" val="2889872220"/>
                    </a:ext>
                  </a:extLst>
                </a:gridCol>
                <a:gridCol w="567690">
                  <a:extLst>
                    <a:ext uri="{9D8B030D-6E8A-4147-A177-3AD203B41FA5}">
                      <a16:colId xmlns:a16="http://schemas.microsoft.com/office/drawing/2014/main" val="1539878376"/>
                    </a:ext>
                  </a:extLst>
                </a:gridCol>
                <a:gridCol w="567690">
                  <a:extLst>
                    <a:ext uri="{9D8B030D-6E8A-4147-A177-3AD203B41FA5}">
                      <a16:colId xmlns:a16="http://schemas.microsoft.com/office/drawing/2014/main" val="1682255209"/>
                    </a:ext>
                  </a:extLst>
                </a:gridCol>
              </a:tblGrid>
              <a:tr h="571500">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P</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58013583"/>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Ồ</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E</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80715317"/>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Ó</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X</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Ả</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738848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D</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789158"/>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R</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Ễ</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13781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Ă</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X</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Q</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08352539"/>
                  </a:ext>
                </a:extLst>
              </a:tr>
              <a:tr h="571500">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Ả</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2134782"/>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727173"/>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Q</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Â</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260601"/>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Ă</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314716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Ộ</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4440334"/>
                  </a:ext>
                </a:extLst>
              </a:tr>
              <a:tr h="571500">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D</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9622125"/>
                  </a:ext>
                </a:extLst>
              </a:tr>
            </a:tbl>
          </a:graphicData>
        </a:graphic>
      </p:graphicFrame>
      <p:sp>
        <p:nvSpPr>
          <p:cNvPr id="9" name="Action Button: Forward or Next 8">
            <a:hlinkClick r:id="" action="ppaction://hlinkshowjump?jump=nextslide" highlightClick="1"/>
          </p:cNvPr>
          <p:cNvSpPr/>
          <p:nvPr/>
        </p:nvSpPr>
        <p:spPr>
          <a:xfrm>
            <a:off x="11424128" y="6161624"/>
            <a:ext cx="627797" cy="569248"/>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Table 13"/>
          <p:cNvGraphicFramePr>
            <a:graphicFrameLocks noGrp="1"/>
          </p:cNvGraphicFramePr>
          <p:nvPr>
            <p:extLst>
              <p:ext uri="{D42A27DB-BD31-4B8C-83A1-F6EECF244321}">
                <p14:modId xmlns:p14="http://schemas.microsoft.com/office/powerpoint/2010/main" val="113599675"/>
              </p:ext>
            </p:extLst>
          </p:nvPr>
        </p:nvGraphicFramePr>
        <p:xfrm>
          <a:off x="0" y="6283573"/>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1" name="Table 50"/>
          <p:cNvGraphicFramePr>
            <a:graphicFrameLocks noGrp="1"/>
          </p:cNvGraphicFramePr>
          <p:nvPr/>
        </p:nvGraphicFramePr>
        <p:xfrm>
          <a:off x="565801" y="571690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2" name="Table 51"/>
          <p:cNvGraphicFramePr>
            <a:graphicFrameLocks noGrp="1"/>
          </p:cNvGraphicFramePr>
          <p:nvPr>
            <p:extLst>
              <p:ext uri="{D42A27DB-BD31-4B8C-83A1-F6EECF244321}">
                <p14:modId xmlns:p14="http://schemas.microsoft.com/office/powerpoint/2010/main" val="3190229178"/>
              </p:ext>
            </p:extLst>
          </p:nvPr>
        </p:nvGraphicFramePr>
        <p:xfrm>
          <a:off x="1130572" y="51435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3" name="Table 52"/>
          <p:cNvGraphicFramePr>
            <a:graphicFrameLocks noGrp="1"/>
          </p:cNvGraphicFramePr>
          <p:nvPr/>
        </p:nvGraphicFramePr>
        <p:xfrm>
          <a:off x="1702361" y="45720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4" name="Table 53"/>
          <p:cNvGraphicFramePr>
            <a:graphicFrameLocks noGrp="1"/>
          </p:cNvGraphicFramePr>
          <p:nvPr/>
        </p:nvGraphicFramePr>
        <p:xfrm>
          <a:off x="2263416" y="40005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5" name="Table 54"/>
          <p:cNvGraphicFramePr>
            <a:graphicFrameLocks noGrp="1"/>
          </p:cNvGraphicFramePr>
          <p:nvPr/>
        </p:nvGraphicFramePr>
        <p:xfrm>
          <a:off x="2839967" y="34276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6" name="Table 55"/>
          <p:cNvGraphicFramePr>
            <a:graphicFrameLocks noGrp="1"/>
          </p:cNvGraphicFramePr>
          <p:nvPr>
            <p:extLst>
              <p:ext uri="{D42A27DB-BD31-4B8C-83A1-F6EECF244321}">
                <p14:modId xmlns:p14="http://schemas.microsoft.com/office/powerpoint/2010/main" val="2501734893"/>
              </p:ext>
            </p:extLst>
          </p:nvPr>
        </p:nvGraphicFramePr>
        <p:xfrm>
          <a:off x="138"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7" name="Table 56"/>
          <p:cNvGraphicFramePr>
            <a:graphicFrameLocks noGrp="1"/>
          </p:cNvGraphicFramePr>
          <p:nvPr/>
        </p:nvGraphicFramePr>
        <p:xfrm>
          <a:off x="56804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8" name="Table 57"/>
          <p:cNvGraphicFramePr>
            <a:graphicFrameLocks noGrp="1"/>
          </p:cNvGraphicFramePr>
          <p:nvPr/>
        </p:nvGraphicFramePr>
        <p:xfrm>
          <a:off x="1135954"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9" name="Table 58"/>
          <p:cNvGraphicFramePr>
            <a:graphicFrameLocks noGrp="1"/>
          </p:cNvGraphicFramePr>
          <p:nvPr/>
        </p:nvGraphicFramePr>
        <p:xfrm>
          <a:off x="1703862"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0" name="Table 59"/>
          <p:cNvGraphicFramePr>
            <a:graphicFrameLocks noGrp="1"/>
          </p:cNvGraphicFramePr>
          <p:nvPr/>
        </p:nvGraphicFramePr>
        <p:xfrm>
          <a:off x="2271770"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2" name="Table 61"/>
          <p:cNvGraphicFramePr>
            <a:graphicFrameLocks noGrp="1"/>
          </p:cNvGraphicFramePr>
          <p:nvPr/>
        </p:nvGraphicFramePr>
        <p:xfrm>
          <a:off x="340758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3" name="Table 62"/>
          <p:cNvGraphicFramePr>
            <a:graphicFrameLocks noGrp="1"/>
          </p:cNvGraphicFramePr>
          <p:nvPr/>
        </p:nvGraphicFramePr>
        <p:xfrm>
          <a:off x="3975494"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4" name="Table 63"/>
          <p:cNvGraphicFramePr>
            <a:graphicFrameLocks noGrp="1"/>
          </p:cNvGraphicFramePr>
          <p:nvPr/>
        </p:nvGraphicFramePr>
        <p:xfrm>
          <a:off x="4546271" y="3428008"/>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5" name="Table 64"/>
          <p:cNvGraphicFramePr>
            <a:graphicFrameLocks noGrp="1"/>
          </p:cNvGraphicFramePr>
          <p:nvPr/>
        </p:nvGraphicFramePr>
        <p:xfrm>
          <a:off x="5111310"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6" name="Table 65"/>
          <p:cNvGraphicFramePr>
            <a:graphicFrameLocks noGrp="1"/>
          </p:cNvGraphicFramePr>
          <p:nvPr/>
        </p:nvGraphicFramePr>
        <p:xfrm>
          <a:off x="5679218"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7" name="Table 66"/>
          <p:cNvGraphicFramePr>
            <a:graphicFrameLocks noGrp="1"/>
          </p:cNvGraphicFramePr>
          <p:nvPr/>
        </p:nvGraphicFramePr>
        <p:xfrm>
          <a:off x="624712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8" name="Table 67"/>
          <p:cNvGraphicFramePr>
            <a:graphicFrameLocks noGrp="1"/>
          </p:cNvGraphicFramePr>
          <p:nvPr/>
        </p:nvGraphicFramePr>
        <p:xfrm>
          <a:off x="6818431" y="3425987"/>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9" name="Table 68"/>
          <p:cNvGraphicFramePr>
            <a:graphicFrameLocks noGrp="1"/>
          </p:cNvGraphicFramePr>
          <p:nvPr/>
        </p:nvGraphicFramePr>
        <p:xfrm>
          <a:off x="7382942"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Ả</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0" name="Table 69"/>
          <p:cNvGraphicFramePr>
            <a:graphicFrameLocks noGrp="1"/>
          </p:cNvGraphicFramePr>
          <p:nvPr/>
        </p:nvGraphicFramePr>
        <p:xfrm>
          <a:off x="7950847"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1" name="Table 70"/>
          <p:cNvGraphicFramePr>
            <a:graphicFrameLocks noGrp="1"/>
          </p:cNvGraphicFramePr>
          <p:nvPr/>
        </p:nvGraphicFramePr>
        <p:xfrm>
          <a:off x="2835768" y="1145132"/>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2" name="Table 71"/>
          <p:cNvGraphicFramePr>
            <a:graphicFrameLocks noGrp="1"/>
          </p:cNvGraphicFramePr>
          <p:nvPr>
            <p:extLst>
              <p:ext uri="{D42A27DB-BD31-4B8C-83A1-F6EECF244321}">
                <p14:modId xmlns:p14="http://schemas.microsoft.com/office/powerpoint/2010/main" val="2193150567"/>
              </p:ext>
            </p:extLst>
          </p:nvPr>
        </p:nvGraphicFramePr>
        <p:xfrm>
          <a:off x="2839967" y="17155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3" name="Table 72"/>
          <p:cNvGraphicFramePr>
            <a:graphicFrameLocks noGrp="1"/>
          </p:cNvGraphicFramePr>
          <p:nvPr>
            <p:extLst>
              <p:ext uri="{D42A27DB-BD31-4B8C-83A1-F6EECF244321}">
                <p14:modId xmlns:p14="http://schemas.microsoft.com/office/powerpoint/2010/main" val="2589602967"/>
              </p:ext>
            </p:extLst>
          </p:nvPr>
        </p:nvGraphicFramePr>
        <p:xfrm>
          <a:off x="2839967" y="22862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4" name="Table 73"/>
          <p:cNvGraphicFramePr>
            <a:graphicFrameLocks noGrp="1"/>
          </p:cNvGraphicFramePr>
          <p:nvPr/>
        </p:nvGraphicFramePr>
        <p:xfrm>
          <a:off x="2839967" y="28569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6" name="Table 75"/>
          <p:cNvGraphicFramePr>
            <a:graphicFrameLocks noGrp="1"/>
          </p:cNvGraphicFramePr>
          <p:nvPr/>
        </p:nvGraphicFramePr>
        <p:xfrm>
          <a:off x="2839967" y="39983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7" name="Table 76"/>
          <p:cNvGraphicFramePr>
            <a:graphicFrameLocks noGrp="1"/>
          </p:cNvGraphicFramePr>
          <p:nvPr/>
        </p:nvGraphicFramePr>
        <p:xfrm>
          <a:off x="2839967" y="45690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8" name="Table 77"/>
          <p:cNvGraphicFramePr>
            <a:graphicFrameLocks noGrp="1"/>
          </p:cNvGraphicFramePr>
          <p:nvPr>
            <p:extLst>
              <p:ext uri="{D42A27DB-BD31-4B8C-83A1-F6EECF244321}">
                <p14:modId xmlns:p14="http://schemas.microsoft.com/office/powerpoint/2010/main" val="593194304"/>
              </p:ext>
            </p:extLst>
          </p:nvPr>
        </p:nvGraphicFramePr>
        <p:xfrm>
          <a:off x="2839967" y="513976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9" name="Table 78"/>
          <p:cNvGraphicFramePr>
            <a:graphicFrameLocks noGrp="1"/>
          </p:cNvGraphicFramePr>
          <p:nvPr/>
        </p:nvGraphicFramePr>
        <p:xfrm>
          <a:off x="4546271" y="568203"/>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0" name="Table 79"/>
          <p:cNvGraphicFramePr>
            <a:graphicFrameLocks noGrp="1"/>
          </p:cNvGraphicFramePr>
          <p:nvPr/>
        </p:nvGraphicFramePr>
        <p:xfrm>
          <a:off x="4546271" y="114016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1" name="Table 80"/>
          <p:cNvGraphicFramePr>
            <a:graphicFrameLocks noGrp="1"/>
          </p:cNvGraphicFramePr>
          <p:nvPr>
            <p:extLst>
              <p:ext uri="{D42A27DB-BD31-4B8C-83A1-F6EECF244321}">
                <p14:modId xmlns:p14="http://schemas.microsoft.com/office/powerpoint/2010/main" val="146688468"/>
              </p:ext>
            </p:extLst>
          </p:nvPr>
        </p:nvGraphicFramePr>
        <p:xfrm>
          <a:off x="4546271" y="171212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2" name="Table 81"/>
          <p:cNvGraphicFramePr>
            <a:graphicFrameLocks noGrp="1"/>
          </p:cNvGraphicFramePr>
          <p:nvPr>
            <p:extLst>
              <p:ext uri="{D42A27DB-BD31-4B8C-83A1-F6EECF244321}">
                <p14:modId xmlns:p14="http://schemas.microsoft.com/office/powerpoint/2010/main" val="3552883017"/>
              </p:ext>
            </p:extLst>
          </p:nvPr>
        </p:nvGraphicFramePr>
        <p:xfrm>
          <a:off x="4546271" y="228408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3" name="Table 82"/>
          <p:cNvGraphicFramePr>
            <a:graphicFrameLocks noGrp="1"/>
          </p:cNvGraphicFramePr>
          <p:nvPr/>
        </p:nvGraphicFramePr>
        <p:xfrm>
          <a:off x="4546271" y="2856047"/>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4" name="Table 83"/>
          <p:cNvGraphicFramePr>
            <a:graphicFrameLocks noGrp="1"/>
          </p:cNvGraphicFramePr>
          <p:nvPr/>
        </p:nvGraphicFramePr>
        <p:xfrm>
          <a:off x="4546271" y="399996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5" name="Table 84"/>
          <p:cNvGraphicFramePr>
            <a:graphicFrameLocks noGrp="1"/>
          </p:cNvGraphicFramePr>
          <p:nvPr>
            <p:extLst>
              <p:ext uri="{D42A27DB-BD31-4B8C-83A1-F6EECF244321}">
                <p14:modId xmlns:p14="http://schemas.microsoft.com/office/powerpoint/2010/main" val="245856122"/>
              </p:ext>
            </p:extLst>
          </p:nvPr>
        </p:nvGraphicFramePr>
        <p:xfrm>
          <a:off x="4546271" y="457193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7" name="Table 86"/>
          <p:cNvGraphicFramePr>
            <a:graphicFrameLocks noGrp="1"/>
          </p:cNvGraphicFramePr>
          <p:nvPr>
            <p:extLst>
              <p:ext uri="{D42A27DB-BD31-4B8C-83A1-F6EECF244321}">
                <p14:modId xmlns:p14="http://schemas.microsoft.com/office/powerpoint/2010/main" val="970604864"/>
              </p:ext>
            </p:extLst>
          </p:nvPr>
        </p:nvGraphicFramePr>
        <p:xfrm>
          <a:off x="4546271" y="514389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98" name="Table 97"/>
          <p:cNvGraphicFramePr>
            <a:graphicFrameLocks noGrp="1"/>
          </p:cNvGraphicFramePr>
          <p:nvPr/>
        </p:nvGraphicFramePr>
        <p:xfrm>
          <a:off x="6818431" y="113891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10" name="Table 109"/>
          <p:cNvGraphicFramePr>
            <a:graphicFrameLocks noGrp="1"/>
          </p:cNvGraphicFramePr>
          <p:nvPr/>
        </p:nvGraphicFramePr>
        <p:xfrm>
          <a:off x="6818431" y="171068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16" name="Table 115"/>
          <p:cNvGraphicFramePr>
            <a:graphicFrameLocks noGrp="1"/>
          </p:cNvGraphicFramePr>
          <p:nvPr>
            <p:extLst>
              <p:ext uri="{D42A27DB-BD31-4B8C-83A1-F6EECF244321}">
                <p14:modId xmlns:p14="http://schemas.microsoft.com/office/powerpoint/2010/main" val="777874706"/>
              </p:ext>
            </p:extLst>
          </p:nvPr>
        </p:nvGraphicFramePr>
        <p:xfrm>
          <a:off x="6818431" y="228244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5" name="Table 124"/>
          <p:cNvGraphicFramePr>
            <a:graphicFrameLocks noGrp="1"/>
          </p:cNvGraphicFramePr>
          <p:nvPr/>
        </p:nvGraphicFramePr>
        <p:xfrm>
          <a:off x="6818431" y="2854218"/>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6" name="Table 125"/>
          <p:cNvGraphicFramePr>
            <a:graphicFrameLocks noGrp="1"/>
          </p:cNvGraphicFramePr>
          <p:nvPr/>
        </p:nvGraphicFramePr>
        <p:xfrm>
          <a:off x="6818431" y="399775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7" name="Table 126"/>
          <p:cNvGraphicFramePr>
            <a:graphicFrameLocks noGrp="1"/>
          </p:cNvGraphicFramePr>
          <p:nvPr/>
        </p:nvGraphicFramePr>
        <p:xfrm>
          <a:off x="6818431" y="456952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8" name="Table 127"/>
          <p:cNvGraphicFramePr>
            <a:graphicFrameLocks noGrp="1"/>
          </p:cNvGraphicFramePr>
          <p:nvPr/>
        </p:nvGraphicFramePr>
        <p:xfrm>
          <a:off x="6818431" y="514129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9" name="Table 128"/>
          <p:cNvGraphicFramePr>
            <a:graphicFrameLocks noGrp="1"/>
          </p:cNvGraphicFramePr>
          <p:nvPr/>
        </p:nvGraphicFramePr>
        <p:xfrm>
          <a:off x="6818431" y="571306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sp>
        <p:nvSpPr>
          <p:cNvPr id="11" name="Rectangle 3">
            <a:extLst>
              <a:ext uri="{FF2B5EF4-FFF2-40B4-BE49-F238E27FC236}">
                <a16:creationId xmlns:a16="http://schemas.microsoft.com/office/drawing/2014/main" id="{A2B15FAD-2824-EFB2-9F4B-7949948B9990}"/>
              </a:ext>
            </a:extLst>
          </p:cNvPr>
          <p:cNvSpPr/>
          <p:nvPr/>
        </p:nvSpPr>
        <p:spPr>
          <a:xfrm>
            <a:off x="9045051" y="2152040"/>
            <a:ext cx="2585423" cy="2589170"/>
          </a:xfrm>
          <a:prstGeom prst="rect">
            <a:avLst/>
          </a:prstGeom>
        </p:spPr>
        <p:txBody>
          <a:bodyPr wrap="square">
            <a:spAutoFit/>
          </a:bodyPr>
          <a:lstStyle/>
          <a:p>
            <a:pPr marL="0" marR="0" lvl="0" indent="0" algn="just" defTabSz="914400" rtl="0" eaLnBrk="1" fontAlgn="auto" latinLnBrk="0" hangingPunct="1">
              <a:lnSpc>
                <a:spcPct val="130000"/>
              </a:lnSpc>
              <a:spcBef>
                <a:spcPts val="0"/>
              </a:spcBef>
              <a:spcAft>
                <a:spcPts val="0"/>
              </a:spcAft>
              <a:buClrTx/>
              <a:buSzTx/>
              <a:buFontTx/>
              <a:buNone/>
              <a:tabLst/>
              <a:defRPr/>
            </a:pPr>
            <a:r>
              <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Em </a:t>
            </a:r>
            <a:r>
              <a:rPr kumimoji="0" lang="en-US" sz="3200" b="1" i="0" u="none" strike="noStrike" kern="1200" cap="none" spc="-10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hãy</a:t>
            </a:r>
            <a:r>
              <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10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tìm</a:t>
            </a:r>
            <a:r>
              <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7 </a:t>
            </a:r>
            <a:r>
              <a:rPr kumimoji="0" lang="en-US" sz="3200" b="1" i="0" u="none" strike="noStrike" kern="1200" cap="none" spc="-10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từ</a:t>
            </a:r>
            <a:r>
              <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10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khóa</a:t>
            </a:r>
            <a:r>
              <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li</a:t>
            </a:r>
            <a:r>
              <a:rPr lang="en-US" sz="3200" b="1" spc="-100" dirty="0" err="1">
                <a:solidFill>
                  <a:srgbClr val="00B050"/>
                </a:solidFill>
                <a:latin typeface="Times New Roman" panose="02020603050405020304" pitchFamily="18" charset="0"/>
                <a:cs typeface="Times New Roman" panose="02020603050405020304" pitchFamily="18" charset="0"/>
              </a:rPr>
              <a:t>ên</a:t>
            </a:r>
            <a:r>
              <a:rPr lang="en-US" sz="3200" b="1" spc="-100" dirty="0">
                <a:solidFill>
                  <a:srgbClr val="00B050"/>
                </a:solidFill>
                <a:latin typeface="Times New Roman" panose="02020603050405020304" pitchFamily="18" charset="0"/>
                <a:cs typeface="Times New Roman" panose="02020603050405020304" pitchFamily="18" charset="0"/>
              </a:rPr>
              <a:t> </a:t>
            </a:r>
            <a:r>
              <a:rPr lang="en-US" sz="3200" b="1" spc="-100" dirty="0" err="1">
                <a:solidFill>
                  <a:srgbClr val="00B050"/>
                </a:solidFill>
                <a:latin typeface="Times New Roman" panose="02020603050405020304" pitchFamily="18" charset="0"/>
                <a:cs typeface="Times New Roman" panose="02020603050405020304" pitchFamily="18" charset="0"/>
              </a:rPr>
              <a:t>quan</a:t>
            </a:r>
            <a:r>
              <a:rPr lang="en-US" sz="3200" b="1" spc="-100" dirty="0">
                <a:solidFill>
                  <a:srgbClr val="00B050"/>
                </a:solidFill>
                <a:latin typeface="Times New Roman" panose="02020603050405020304" pitchFamily="18" charset="0"/>
                <a:cs typeface="Times New Roman" panose="02020603050405020304" pitchFamily="18" charset="0"/>
              </a:rPr>
              <a:t> </a:t>
            </a:r>
            <a:r>
              <a:rPr lang="en-US" sz="3200" b="1" spc="-100" dirty="0" err="1">
                <a:solidFill>
                  <a:srgbClr val="00B050"/>
                </a:solidFill>
                <a:latin typeface="Times New Roman" panose="02020603050405020304" pitchFamily="18" charset="0"/>
                <a:cs typeface="Times New Roman" panose="02020603050405020304" pitchFamily="18" charset="0"/>
              </a:rPr>
              <a:t>đến</a:t>
            </a:r>
            <a:r>
              <a:rPr lang="en-US" sz="3200" b="1" spc="-100" dirty="0">
                <a:solidFill>
                  <a:srgbClr val="00B050"/>
                </a:solidFill>
                <a:latin typeface="Times New Roman" panose="02020603050405020304" pitchFamily="18" charset="0"/>
                <a:cs typeface="Times New Roman" panose="02020603050405020304" pitchFamily="18" charset="0"/>
              </a:rPr>
              <a:t> </a:t>
            </a:r>
            <a:r>
              <a:rPr lang="en-US" sz="3200" b="1" spc="-100" dirty="0" err="1">
                <a:solidFill>
                  <a:srgbClr val="00B050"/>
                </a:solidFill>
                <a:latin typeface="Times New Roman" panose="02020603050405020304" pitchFamily="18" charset="0"/>
                <a:cs typeface="Times New Roman" panose="02020603050405020304" pitchFamily="18" charset="0"/>
              </a:rPr>
              <a:t>nguồn</a:t>
            </a:r>
            <a:r>
              <a:rPr lang="en-US" sz="3200" b="1" spc="-100" dirty="0">
                <a:solidFill>
                  <a:srgbClr val="00B050"/>
                </a:solidFill>
                <a:latin typeface="Times New Roman" panose="02020603050405020304" pitchFamily="18" charset="0"/>
                <a:cs typeface="Times New Roman" panose="02020603050405020304" pitchFamily="18" charset="0"/>
              </a:rPr>
              <a:t> </a:t>
            </a:r>
            <a:r>
              <a:rPr lang="en-US" sz="3200" b="1" spc="-100" dirty="0" err="1">
                <a:solidFill>
                  <a:srgbClr val="00B050"/>
                </a:solidFill>
                <a:latin typeface="Times New Roman" panose="02020603050405020304" pitchFamily="18" charset="0"/>
                <a:cs typeface="Times New Roman" panose="02020603050405020304" pitchFamily="18" charset="0"/>
              </a:rPr>
              <a:t>lực</a:t>
            </a:r>
            <a:r>
              <a:rPr lang="en-US" sz="3200" b="1" spc="-100" dirty="0">
                <a:solidFill>
                  <a:srgbClr val="00B050"/>
                </a:solidFill>
                <a:latin typeface="Times New Roman" panose="02020603050405020304" pitchFamily="18" charset="0"/>
                <a:cs typeface="Times New Roman" panose="02020603050405020304" pitchFamily="18" charset="0"/>
              </a:rPr>
              <a:t>?</a:t>
            </a:r>
            <a:endParaRPr kumimoji="0" lang="en-US" sz="3200" b="1" i="0" u="none" strike="noStrike" kern="1200" cap="none" spc="-10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119042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6"/>
                    </p:tgtEl>
                  </p:cond>
                </p:stCondLst>
                <p:endSync evt="end" delay="0">
                  <p:rtn val="all"/>
                </p:endSync>
                <p:childTnLst>
                  <p:par>
                    <p:cTn id="3" fill="hold">
                      <p:stCondLst>
                        <p:cond delay="0"/>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56"/>
                                        </p:tgtEl>
                                        <p:attrNameLst>
                                          <p:attrName>ppt_w</p:attrName>
                                        </p:attrNameLst>
                                      </p:cBhvr>
                                      <p:tavLst>
                                        <p:tav tm="0">
                                          <p:val>
                                            <p:strVal val="ppt_w"/>
                                          </p:val>
                                        </p:tav>
                                        <p:tav tm="100000">
                                          <p:val>
                                            <p:fltVal val="0"/>
                                          </p:val>
                                        </p:tav>
                                      </p:tavLst>
                                    </p:anim>
                                    <p:anim calcmode="lin" valueType="num">
                                      <p:cBhvr>
                                        <p:cTn id="7" dur="500"/>
                                        <p:tgtEl>
                                          <p:spTgt spid="56"/>
                                        </p:tgtEl>
                                        <p:attrNameLst>
                                          <p:attrName>ppt_h</p:attrName>
                                        </p:attrNameLst>
                                      </p:cBhvr>
                                      <p:tavLst>
                                        <p:tav tm="0">
                                          <p:val>
                                            <p:strVal val="ppt_h"/>
                                          </p:val>
                                        </p:tav>
                                        <p:tav tm="100000">
                                          <p:val>
                                            <p:fltVal val="0"/>
                                          </p:val>
                                        </p:tav>
                                      </p:tavLst>
                                    </p:anim>
                                    <p:animEffect transition="out" filter="fade">
                                      <p:cBhvr>
                                        <p:cTn id="8" dur="500"/>
                                        <p:tgtEl>
                                          <p:spTgt spid="56"/>
                                        </p:tgtEl>
                                      </p:cBhvr>
                                    </p:animEffect>
                                    <p:set>
                                      <p:cBhvr>
                                        <p:cTn id="9" dur="1" fill="hold">
                                          <p:stCondLst>
                                            <p:cond delay="499"/>
                                          </p:stCondLst>
                                        </p:cTn>
                                        <p:tgtEl>
                                          <p:spTgt spid="56"/>
                                        </p:tgtEl>
                                        <p:attrNameLst>
                                          <p:attrName>style.visibility</p:attrName>
                                        </p:attrNameLst>
                                      </p:cBhvr>
                                      <p:to>
                                        <p:strVal val="hidden"/>
                                      </p:to>
                                    </p:set>
                                  </p:childTnLst>
                                </p:cTn>
                              </p:par>
                              <p:par>
                                <p:cTn id="10" presetID="53" presetClass="exit" presetSubtype="32" fill="hold" nodeType="withEffect">
                                  <p:stCondLst>
                                    <p:cond delay="0"/>
                                  </p:stCondLst>
                                  <p:childTnLst>
                                    <p:anim calcmode="lin" valueType="num">
                                      <p:cBhvr>
                                        <p:cTn id="11" dur="500"/>
                                        <p:tgtEl>
                                          <p:spTgt spid="64"/>
                                        </p:tgtEl>
                                        <p:attrNameLst>
                                          <p:attrName>ppt_w</p:attrName>
                                        </p:attrNameLst>
                                      </p:cBhvr>
                                      <p:tavLst>
                                        <p:tav tm="0">
                                          <p:val>
                                            <p:strVal val="ppt_w"/>
                                          </p:val>
                                        </p:tav>
                                        <p:tav tm="100000">
                                          <p:val>
                                            <p:fltVal val="0"/>
                                          </p:val>
                                        </p:tav>
                                      </p:tavLst>
                                    </p:anim>
                                    <p:anim calcmode="lin" valueType="num">
                                      <p:cBhvr>
                                        <p:cTn id="12" dur="500"/>
                                        <p:tgtEl>
                                          <p:spTgt spid="64"/>
                                        </p:tgtEl>
                                        <p:attrNameLst>
                                          <p:attrName>ppt_h</p:attrName>
                                        </p:attrNameLst>
                                      </p:cBhvr>
                                      <p:tavLst>
                                        <p:tav tm="0">
                                          <p:val>
                                            <p:strVal val="ppt_h"/>
                                          </p:val>
                                        </p:tav>
                                        <p:tav tm="100000">
                                          <p:val>
                                            <p:fltVal val="0"/>
                                          </p:val>
                                        </p:tav>
                                      </p:tavLst>
                                    </p:anim>
                                    <p:animEffect transition="out" filter="fade">
                                      <p:cBhvr>
                                        <p:cTn id="13" dur="500"/>
                                        <p:tgtEl>
                                          <p:spTgt spid="64"/>
                                        </p:tgtEl>
                                      </p:cBhvr>
                                    </p:animEffect>
                                    <p:set>
                                      <p:cBhvr>
                                        <p:cTn id="14" dur="1" fill="hold">
                                          <p:stCondLst>
                                            <p:cond delay="499"/>
                                          </p:stCondLst>
                                        </p:cTn>
                                        <p:tgtEl>
                                          <p:spTgt spid="64"/>
                                        </p:tgtEl>
                                        <p:attrNameLst>
                                          <p:attrName>style.visibility</p:attrName>
                                        </p:attrNameLst>
                                      </p:cBhvr>
                                      <p:to>
                                        <p:strVal val="hidden"/>
                                      </p:to>
                                    </p:set>
                                  </p:childTnLst>
                                </p:cTn>
                              </p:par>
                              <p:par>
                                <p:cTn id="15" presetID="53" presetClass="exit" presetSubtype="32" fill="hold" nodeType="withEffect">
                                  <p:stCondLst>
                                    <p:cond delay="0"/>
                                  </p:stCondLst>
                                  <p:childTnLst>
                                    <p:anim calcmode="lin" valueType="num">
                                      <p:cBhvr>
                                        <p:cTn id="16" dur="500"/>
                                        <p:tgtEl>
                                          <p:spTgt spid="55"/>
                                        </p:tgtEl>
                                        <p:attrNameLst>
                                          <p:attrName>ppt_w</p:attrName>
                                        </p:attrNameLst>
                                      </p:cBhvr>
                                      <p:tavLst>
                                        <p:tav tm="0">
                                          <p:val>
                                            <p:strVal val="ppt_w"/>
                                          </p:val>
                                        </p:tav>
                                        <p:tav tm="100000">
                                          <p:val>
                                            <p:fltVal val="0"/>
                                          </p:val>
                                        </p:tav>
                                      </p:tavLst>
                                    </p:anim>
                                    <p:anim calcmode="lin" valueType="num">
                                      <p:cBhvr>
                                        <p:cTn id="17" dur="500"/>
                                        <p:tgtEl>
                                          <p:spTgt spid="55"/>
                                        </p:tgtEl>
                                        <p:attrNameLst>
                                          <p:attrName>ppt_h</p:attrName>
                                        </p:attrNameLst>
                                      </p:cBhvr>
                                      <p:tavLst>
                                        <p:tav tm="0">
                                          <p:val>
                                            <p:strVal val="ppt_h"/>
                                          </p:val>
                                        </p:tav>
                                        <p:tav tm="100000">
                                          <p:val>
                                            <p:fltVal val="0"/>
                                          </p:val>
                                        </p:tav>
                                      </p:tavLst>
                                    </p:anim>
                                    <p:animEffect transition="out" filter="fade">
                                      <p:cBhvr>
                                        <p:cTn id="18" dur="500"/>
                                        <p:tgtEl>
                                          <p:spTgt spid="55"/>
                                        </p:tgtEl>
                                      </p:cBhvr>
                                    </p:animEffect>
                                    <p:set>
                                      <p:cBhvr>
                                        <p:cTn id="19" dur="1" fill="hold">
                                          <p:stCondLst>
                                            <p:cond delay="499"/>
                                          </p:stCondLst>
                                        </p:cTn>
                                        <p:tgtEl>
                                          <p:spTgt spid="55"/>
                                        </p:tgtEl>
                                        <p:attrNameLst>
                                          <p:attrName>style.visibility</p:attrName>
                                        </p:attrNameLst>
                                      </p:cBhvr>
                                      <p:to>
                                        <p:strVal val="hidden"/>
                                      </p:to>
                                    </p:set>
                                  </p:childTnLst>
                                </p:cTn>
                              </p:par>
                              <p:par>
                                <p:cTn id="20" presetID="53" presetClass="exit" presetSubtype="32" fill="hold" nodeType="withEffect">
                                  <p:stCondLst>
                                    <p:cond delay="0"/>
                                  </p:stCondLst>
                                  <p:childTnLst>
                                    <p:anim calcmode="lin" valueType="num">
                                      <p:cBhvr>
                                        <p:cTn id="21" dur="500"/>
                                        <p:tgtEl>
                                          <p:spTgt spid="57"/>
                                        </p:tgtEl>
                                        <p:attrNameLst>
                                          <p:attrName>ppt_w</p:attrName>
                                        </p:attrNameLst>
                                      </p:cBhvr>
                                      <p:tavLst>
                                        <p:tav tm="0">
                                          <p:val>
                                            <p:strVal val="ppt_w"/>
                                          </p:val>
                                        </p:tav>
                                        <p:tav tm="100000">
                                          <p:val>
                                            <p:fltVal val="0"/>
                                          </p:val>
                                        </p:tav>
                                      </p:tavLst>
                                    </p:anim>
                                    <p:anim calcmode="lin" valueType="num">
                                      <p:cBhvr>
                                        <p:cTn id="22" dur="500"/>
                                        <p:tgtEl>
                                          <p:spTgt spid="57"/>
                                        </p:tgtEl>
                                        <p:attrNameLst>
                                          <p:attrName>ppt_h</p:attrName>
                                        </p:attrNameLst>
                                      </p:cBhvr>
                                      <p:tavLst>
                                        <p:tav tm="0">
                                          <p:val>
                                            <p:strVal val="ppt_h"/>
                                          </p:val>
                                        </p:tav>
                                        <p:tav tm="100000">
                                          <p:val>
                                            <p:fltVal val="0"/>
                                          </p:val>
                                        </p:tav>
                                      </p:tavLst>
                                    </p:anim>
                                    <p:animEffect transition="out" filter="fade">
                                      <p:cBhvr>
                                        <p:cTn id="23" dur="500"/>
                                        <p:tgtEl>
                                          <p:spTgt spid="57"/>
                                        </p:tgtEl>
                                      </p:cBhvr>
                                    </p:animEffect>
                                    <p:set>
                                      <p:cBhvr>
                                        <p:cTn id="24" dur="1" fill="hold">
                                          <p:stCondLst>
                                            <p:cond delay="499"/>
                                          </p:stCondLst>
                                        </p:cTn>
                                        <p:tgtEl>
                                          <p:spTgt spid="57"/>
                                        </p:tgtEl>
                                        <p:attrNameLst>
                                          <p:attrName>style.visibility</p:attrName>
                                        </p:attrNameLst>
                                      </p:cBhvr>
                                      <p:to>
                                        <p:strVal val="hidden"/>
                                      </p:to>
                                    </p:set>
                                  </p:childTnLst>
                                </p:cTn>
                              </p:par>
                              <p:par>
                                <p:cTn id="25" presetID="53" presetClass="exit" presetSubtype="32" fill="hold" nodeType="withEffect">
                                  <p:stCondLst>
                                    <p:cond delay="0"/>
                                  </p:stCondLst>
                                  <p:childTnLst>
                                    <p:anim calcmode="lin" valueType="num">
                                      <p:cBhvr>
                                        <p:cTn id="26" dur="500"/>
                                        <p:tgtEl>
                                          <p:spTgt spid="58"/>
                                        </p:tgtEl>
                                        <p:attrNameLst>
                                          <p:attrName>ppt_w</p:attrName>
                                        </p:attrNameLst>
                                      </p:cBhvr>
                                      <p:tavLst>
                                        <p:tav tm="0">
                                          <p:val>
                                            <p:strVal val="ppt_w"/>
                                          </p:val>
                                        </p:tav>
                                        <p:tav tm="100000">
                                          <p:val>
                                            <p:fltVal val="0"/>
                                          </p:val>
                                        </p:tav>
                                      </p:tavLst>
                                    </p:anim>
                                    <p:anim calcmode="lin" valueType="num">
                                      <p:cBhvr>
                                        <p:cTn id="27" dur="500"/>
                                        <p:tgtEl>
                                          <p:spTgt spid="58"/>
                                        </p:tgtEl>
                                        <p:attrNameLst>
                                          <p:attrName>ppt_h</p:attrName>
                                        </p:attrNameLst>
                                      </p:cBhvr>
                                      <p:tavLst>
                                        <p:tav tm="0">
                                          <p:val>
                                            <p:strVal val="ppt_h"/>
                                          </p:val>
                                        </p:tav>
                                        <p:tav tm="100000">
                                          <p:val>
                                            <p:fltVal val="0"/>
                                          </p:val>
                                        </p:tav>
                                      </p:tavLst>
                                    </p:anim>
                                    <p:animEffect transition="out" filter="fade">
                                      <p:cBhvr>
                                        <p:cTn id="28" dur="500"/>
                                        <p:tgtEl>
                                          <p:spTgt spid="58"/>
                                        </p:tgtEl>
                                      </p:cBhvr>
                                    </p:animEffect>
                                    <p:set>
                                      <p:cBhvr>
                                        <p:cTn id="29" dur="1" fill="hold">
                                          <p:stCondLst>
                                            <p:cond delay="499"/>
                                          </p:stCondLst>
                                        </p:cTn>
                                        <p:tgtEl>
                                          <p:spTgt spid="58"/>
                                        </p:tgtEl>
                                        <p:attrNameLst>
                                          <p:attrName>style.visibility</p:attrName>
                                        </p:attrNameLst>
                                      </p:cBhvr>
                                      <p:to>
                                        <p:strVal val="hidden"/>
                                      </p:to>
                                    </p:set>
                                  </p:childTnLst>
                                </p:cTn>
                              </p:par>
                              <p:par>
                                <p:cTn id="30" presetID="53" presetClass="exit" presetSubtype="32" fill="hold" nodeType="withEffect">
                                  <p:stCondLst>
                                    <p:cond delay="0"/>
                                  </p:stCondLst>
                                  <p:childTnLst>
                                    <p:anim calcmode="lin" valueType="num">
                                      <p:cBhvr>
                                        <p:cTn id="31" dur="500"/>
                                        <p:tgtEl>
                                          <p:spTgt spid="59"/>
                                        </p:tgtEl>
                                        <p:attrNameLst>
                                          <p:attrName>ppt_w</p:attrName>
                                        </p:attrNameLst>
                                      </p:cBhvr>
                                      <p:tavLst>
                                        <p:tav tm="0">
                                          <p:val>
                                            <p:strVal val="ppt_w"/>
                                          </p:val>
                                        </p:tav>
                                        <p:tav tm="100000">
                                          <p:val>
                                            <p:fltVal val="0"/>
                                          </p:val>
                                        </p:tav>
                                      </p:tavLst>
                                    </p:anim>
                                    <p:anim calcmode="lin" valueType="num">
                                      <p:cBhvr>
                                        <p:cTn id="32" dur="500"/>
                                        <p:tgtEl>
                                          <p:spTgt spid="59"/>
                                        </p:tgtEl>
                                        <p:attrNameLst>
                                          <p:attrName>ppt_h</p:attrName>
                                        </p:attrNameLst>
                                      </p:cBhvr>
                                      <p:tavLst>
                                        <p:tav tm="0">
                                          <p:val>
                                            <p:strVal val="ppt_h"/>
                                          </p:val>
                                        </p:tav>
                                        <p:tav tm="100000">
                                          <p:val>
                                            <p:fltVal val="0"/>
                                          </p:val>
                                        </p:tav>
                                      </p:tavLst>
                                    </p:anim>
                                    <p:animEffect transition="out" filter="fade">
                                      <p:cBhvr>
                                        <p:cTn id="33" dur="500"/>
                                        <p:tgtEl>
                                          <p:spTgt spid="59"/>
                                        </p:tgtEl>
                                      </p:cBhvr>
                                    </p:animEffect>
                                    <p:set>
                                      <p:cBhvr>
                                        <p:cTn id="34" dur="1" fill="hold">
                                          <p:stCondLst>
                                            <p:cond delay="499"/>
                                          </p:stCondLst>
                                        </p:cTn>
                                        <p:tgtEl>
                                          <p:spTgt spid="59"/>
                                        </p:tgtEl>
                                        <p:attrNameLst>
                                          <p:attrName>style.visibility</p:attrName>
                                        </p:attrNameLst>
                                      </p:cBhvr>
                                      <p:to>
                                        <p:strVal val="hidden"/>
                                      </p:to>
                                    </p:set>
                                  </p:childTnLst>
                                </p:cTn>
                              </p:par>
                              <p:par>
                                <p:cTn id="35" presetID="53" presetClass="exit" presetSubtype="32" fill="hold" nodeType="withEffect">
                                  <p:stCondLst>
                                    <p:cond delay="0"/>
                                  </p:stCondLst>
                                  <p:childTnLst>
                                    <p:anim calcmode="lin" valueType="num">
                                      <p:cBhvr>
                                        <p:cTn id="36" dur="500"/>
                                        <p:tgtEl>
                                          <p:spTgt spid="60"/>
                                        </p:tgtEl>
                                        <p:attrNameLst>
                                          <p:attrName>ppt_w</p:attrName>
                                        </p:attrNameLst>
                                      </p:cBhvr>
                                      <p:tavLst>
                                        <p:tav tm="0">
                                          <p:val>
                                            <p:strVal val="ppt_w"/>
                                          </p:val>
                                        </p:tav>
                                        <p:tav tm="100000">
                                          <p:val>
                                            <p:fltVal val="0"/>
                                          </p:val>
                                        </p:tav>
                                      </p:tavLst>
                                    </p:anim>
                                    <p:anim calcmode="lin" valueType="num">
                                      <p:cBhvr>
                                        <p:cTn id="37" dur="500"/>
                                        <p:tgtEl>
                                          <p:spTgt spid="60"/>
                                        </p:tgtEl>
                                        <p:attrNameLst>
                                          <p:attrName>ppt_h</p:attrName>
                                        </p:attrNameLst>
                                      </p:cBhvr>
                                      <p:tavLst>
                                        <p:tav tm="0">
                                          <p:val>
                                            <p:strVal val="ppt_h"/>
                                          </p:val>
                                        </p:tav>
                                        <p:tav tm="100000">
                                          <p:val>
                                            <p:fltVal val="0"/>
                                          </p:val>
                                        </p:tav>
                                      </p:tavLst>
                                    </p:anim>
                                    <p:animEffect transition="out" filter="fade">
                                      <p:cBhvr>
                                        <p:cTn id="38" dur="500"/>
                                        <p:tgtEl>
                                          <p:spTgt spid="60"/>
                                        </p:tgtEl>
                                      </p:cBhvr>
                                    </p:animEffect>
                                    <p:set>
                                      <p:cBhvr>
                                        <p:cTn id="39" dur="1" fill="hold">
                                          <p:stCondLst>
                                            <p:cond delay="499"/>
                                          </p:stCondLst>
                                        </p:cTn>
                                        <p:tgtEl>
                                          <p:spTgt spid="60"/>
                                        </p:tgtEl>
                                        <p:attrNameLst>
                                          <p:attrName>style.visibility</p:attrName>
                                        </p:attrNameLst>
                                      </p:cBhvr>
                                      <p:to>
                                        <p:strVal val="hidden"/>
                                      </p:to>
                                    </p:set>
                                  </p:childTnLst>
                                </p:cTn>
                              </p:par>
                              <p:par>
                                <p:cTn id="40" presetID="53" presetClass="exit" presetSubtype="32" fill="hold" nodeType="withEffect">
                                  <p:stCondLst>
                                    <p:cond delay="0"/>
                                  </p:stCondLst>
                                  <p:childTnLst>
                                    <p:anim calcmode="lin" valueType="num">
                                      <p:cBhvr>
                                        <p:cTn id="41" dur="500"/>
                                        <p:tgtEl>
                                          <p:spTgt spid="62"/>
                                        </p:tgtEl>
                                        <p:attrNameLst>
                                          <p:attrName>ppt_w</p:attrName>
                                        </p:attrNameLst>
                                      </p:cBhvr>
                                      <p:tavLst>
                                        <p:tav tm="0">
                                          <p:val>
                                            <p:strVal val="ppt_w"/>
                                          </p:val>
                                        </p:tav>
                                        <p:tav tm="100000">
                                          <p:val>
                                            <p:fltVal val="0"/>
                                          </p:val>
                                        </p:tav>
                                      </p:tavLst>
                                    </p:anim>
                                    <p:anim calcmode="lin" valueType="num">
                                      <p:cBhvr>
                                        <p:cTn id="42" dur="500"/>
                                        <p:tgtEl>
                                          <p:spTgt spid="62"/>
                                        </p:tgtEl>
                                        <p:attrNameLst>
                                          <p:attrName>ppt_h</p:attrName>
                                        </p:attrNameLst>
                                      </p:cBhvr>
                                      <p:tavLst>
                                        <p:tav tm="0">
                                          <p:val>
                                            <p:strVal val="ppt_h"/>
                                          </p:val>
                                        </p:tav>
                                        <p:tav tm="100000">
                                          <p:val>
                                            <p:fltVal val="0"/>
                                          </p:val>
                                        </p:tav>
                                      </p:tavLst>
                                    </p:anim>
                                    <p:animEffect transition="out" filter="fade">
                                      <p:cBhvr>
                                        <p:cTn id="43" dur="500"/>
                                        <p:tgtEl>
                                          <p:spTgt spid="62"/>
                                        </p:tgtEl>
                                      </p:cBhvr>
                                    </p:animEffect>
                                    <p:set>
                                      <p:cBhvr>
                                        <p:cTn id="44" dur="1" fill="hold">
                                          <p:stCondLst>
                                            <p:cond delay="499"/>
                                          </p:stCondLst>
                                        </p:cTn>
                                        <p:tgtEl>
                                          <p:spTgt spid="62"/>
                                        </p:tgtEl>
                                        <p:attrNameLst>
                                          <p:attrName>style.visibility</p:attrName>
                                        </p:attrNameLst>
                                      </p:cBhvr>
                                      <p:to>
                                        <p:strVal val="hidden"/>
                                      </p:to>
                                    </p:set>
                                  </p:childTnLst>
                                </p:cTn>
                              </p:par>
                              <p:par>
                                <p:cTn id="45" presetID="53" presetClass="exit" presetSubtype="32" fill="hold" nodeType="withEffect">
                                  <p:stCondLst>
                                    <p:cond delay="0"/>
                                  </p:stCondLst>
                                  <p:childTnLst>
                                    <p:anim calcmode="lin" valueType="num">
                                      <p:cBhvr>
                                        <p:cTn id="46" dur="500"/>
                                        <p:tgtEl>
                                          <p:spTgt spid="63"/>
                                        </p:tgtEl>
                                        <p:attrNameLst>
                                          <p:attrName>ppt_w</p:attrName>
                                        </p:attrNameLst>
                                      </p:cBhvr>
                                      <p:tavLst>
                                        <p:tav tm="0">
                                          <p:val>
                                            <p:strVal val="ppt_w"/>
                                          </p:val>
                                        </p:tav>
                                        <p:tav tm="100000">
                                          <p:val>
                                            <p:fltVal val="0"/>
                                          </p:val>
                                        </p:tav>
                                      </p:tavLst>
                                    </p:anim>
                                    <p:anim calcmode="lin" valueType="num">
                                      <p:cBhvr>
                                        <p:cTn id="47" dur="500"/>
                                        <p:tgtEl>
                                          <p:spTgt spid="63"/>
                                        </p:tgtEl>
                                        <p:attrNameLst>
                                          <p:attrName>ppt_h</p:attrName>
                                        </p:attrNameLst>
                                      </p:cBhvr>
                                      <p:tavLst>
                                        <p:tav tm="0">
                                          <p:val>
                                            <p:strVal val="ppt_h"/>
                                          </p:val>
                                        </p:tav>
                                        <p:tav tm="100000">
                                          <p:val>
                                            <p:fltVal val="0"/>
                                          </p:val>
                                        </p:tav>
                                      </p:tavLst>
                                    </p:anim>
                                    <p:animEffect transition="out" filter="fade">
                                      <p:cBhvr>
                                        <p:cTn id="48" dur="500"/>
                                        <p:tgtEl>
                                          <p:spTgt spid="63"/>
                                        </p:tgtEl>
                                      </p:cBhvr>
                                    </p:animEffect>
                                    <p:set>
                                      <p:cBhvr>
                                        <p:cTn id="49" dur="1" fill="hold">
                                          <p:stCondLst>
                                            <p:cond delay="499"/>
                                          </p:stCondLst>
                                        </p:cTn>
                                        <p:tgtEl>
                                          <p:spTgt spid="63"/>
                                        </p:tgtEl>
                                        <p:attrNameLst>
                                          <p:attrName>style.visibility</p:attrName>
                                        </p:attrNameLst>
                                      </p:cBhvr>
                                      <p:to>
                                        <p:strVal val="hidden"/>
                                      </p:to>
                                    </p:set>
                                  </p:childTnLst>
                                </p:cTn>
                              </p:par>
                              <p:par>
                                <p:cTn id="50" presetID="53" presetClass="exit" presetSubtype="32" fill="hold" nodeType="withEffect">
                                  <p:stCondLst>
                                    <p:cond delay="0"/>
                                  </p:stCondLst>
                                  <p:childTnLst>
                                    <p:anim calcmode="lin" valueType="num">
                                      <p:cBhvr>
                                        <p:cTn id="51" dur="500"/>
                                        <p:tgtEl>
                                          <p:spTgt spid="65"/>
                                        </p:tgtEl>
                                        <p:attrNameLst>
                                          <p:attrName>ppt_w</p:attrName>
                                        </p:attrNameLst>
                                      </p:cBhvr>
                                      <p:tavLst>
                                        <p:tav tm="0">
                                          <p:val>
                                            <p:strVal val="ppt_w"/>
                                          </p:val>
                                        </p:tav>
                                        <p:tav tm="100000">
                                          <p:val>
                                            <p:fltVal val="0"/>
                                          </p:val>
                                        </p:tav>
                                      </p:tavLst>
                                    </p:anim>
                                    <p:anim calcmode="lin" valueType="num">
                                      <p:cBhvr>
                                        <p:cTn id="52" dur="500"/>
                                        <p:tgtEl>
                                          <p:spTgt spid="65"/>
                                        </p:tgtEl>
                                        <p:attrNameLst>
                                          <p:attrName>ppt_h</p:attrName>
                                        </p:attrNameLst>
                                      </p:cBhvr>
                                      <p:tavLst>
                                        <p:tav tm="0">
                                          <p:val>
                                            <p:strVal val="ppt_h"/>
                                          </p:val>
                                        </p:tav>
                                        <p:tav tm="100000">
                                          <p:val>
                                            <p:fltVal val="0"/>
                                          </p:val>
                                        </p:tav>
                                      </p:tavLst>
                                    </p:anim>
                                    <p:animEffect transition="out" filter="fade">
                                      <p:cBhvr>
                                        <p:cTn id="53" dur="500"/>
                                        <p:tgtEl>
                                          <p:spTgt spid="65"/>
                                        </p:tgtEl>
                                      </p:cBhvr>
                                    </p:animEffect>
                                    <p:set>
                                      <p:cBhvr>
                                        <p:cTn id="54" dur="1" fill="hold">
                                          <p:stCondLst>
                                            <p:cond delay="499"/>
                                          </p:stCondLst>
                                        </p:cTn>
                                        <p:tgtEl>
                                          <p:spTgt spid="65"/>
                                        </p:tgtEl>
                                        <p:attrNameLst>
                                          <p:attrName>style.visibility</p:attrName>
                                        </p:attrNameLst>
                                      </p:cBhvr>
                                      <p:to>
                                        <p:strVal val="hidden"/>
                                      </p:to>
                                    </p:set>
                                  </p:childTnLst>
                                </p:cTn>
                              </p:par>
                              <p:par>
                                <p:cTn id="55" presetID="53" presetClass="exit" presetSubtype="32" fill="hold" nodeType="withEffect">
                                  <p:stCondLst>
                                    <p:cond delay="0"/>
                                  </p:stCondLst>
                                  <p:childTnLst>
                                    <p:anim calcmode="lin" valueType="num">
                                      <p:cBhvr>
                                        <p:cTn id="56" dur="500"/>
                                        <p:tgtEl>
                                          <p:spTgt spid="66"/>
                                        </p:tgtEl>
                                        <p:attrNameLst>
                                          <p:attrName>ppt_w</p:attrName>
                                        </p:attrNameLst>
                                      </p:cBhvr>
                                      <p:tavLst>
                                        <p:tav tm="0">
                                          <p:val>
                                            <p:strVal val="ppt_w"/>
                                          </p:val>
                                        </p:tav>
                                        <p:tav tm="100000">
                                          <p:val>
                                            <p:fltVal val="0"/>
                                          </p:val>
                                        </p:tav>
                                      </p:tavLst>
                                    </p:anim>
                                    <p:anim calcmode="lin" valueType="num">
                                      <p:cBhvr>
                                        <p:cTn id="57" dur="500"/>
                                        <p:tgtEl>
                                          <p:spTgt spid="66"/>
                                        </p:tgtEl>
                                        <p:attrNameLst>
                                          <p:attrName>ppt_h</p:attrName>
                                        </p:attrNameLst>
                                      </p:cBhvr>
                                      <p:tavLst>
                                        <p:tav tm="0">
                                          <p:val>
                                            <p:strVal val="ppt_h"/>
                                          </p:val>
                                        </p:tav>
                                        <p:tav tm="100000">
                                          <p:val>
                                            <p:fltVal val="0"/>
                                          </p:val>
                                        </p:tav>
                                      </p:tavLst>
                                    </p:anim>
                                    <p:animEffect transition="out" filter="fade">
                                      <p:cBhvr>
                                        <p:cTn id="58" dur="500"/>
                                        <p:tgtEl>
                                          <p:spTgt spid="66"/>
                                        </p:tgtEl>
                                      </p:cBhvr>
                                    </p:animEffect>
                                    <p:set>
                                      <p:cBhvr>
                                        <p:cTn id="59" dur="1" fill="hold">
                                          <p:stCondLst>
                                            <p:cond delay="499"/>
                                          </p:stCondLst>
                                        </p:cTn>
                                        <p:tgtEl>
                                          <p:spTgt spid="66"/>
                                        </p:tgtEl>
                                        <p:attrNameLst>
                                          <p:attrName>style.visibility</p:attrName>
                                        </p:attrNameLst>
                                      </p:cBhvr>
                                      <p:to>
                                        <p:strVal val="hidden"/>
                                      </p:to>
                                    </p:set>
                                  </p:childTnLst>
                                </p:cTn>
                              </p:par>
                              <p:par>
                                <p:cTn id="60" presetID="53" presetClass="exit" presetSubtype="32" fill="hold" nodeType="withEffect">
                                  <p:stCondLst>
                                    <p:cond delay="0"/>
                                  </p:stCondLst>
                                  <p:childTnLst>
                                    <p:anim calcmode="lin" valueType="num">
                                      <p:cBhvr>
                                        <p:cTn id="61" dur="500"/>
                                        <p:tgtEl>
                                          <p:spTgt spid="67"/>
                                        </p:tgtEl>
                                        <p:attrNameLst>
                                          <p:attrName>ppt_w</p:attrName>
                                        </p:attrNameLst>
                                      </p:cBhvr>
                                      <p:tavLst>
                                        <p:tav tm="0">
                                          <p:val>
                                            <p:strVal val="ppt_w"/>
                                          </p:val>
                                        </p:tav>
                                        <p:tav tm="100000">
                                          <p:val>
                                            <p:fltVal val="0"/>
                                          </p:val>
                                        </p:tav>
                                      </p:tavLst>
                                    </p:anim>
                                    <p:anim calcmode="lin" valueType="num">
                                      <p:cBhvr>
                                        <p:cTn id="62" dur="500"/>
                                        <p:tgtEl>
                                          <p:spTgt spid="67"/>
                                        </p:tgtEl>
                                        <p:attrNameLst>
                                          <p:attrName>ppt_h</p:attrName>
                                        </p:attrNameLst>
                                      </p:cBhvr>
                                      <p:tavLst>
                                        <p:tav tm="0">
                                          <p:val>
                                            <p:strVal val="ppt_h"/>
                                          </p:val>
                                        </p:tav>
                                        <p:tav tm="100000">
                                          <p:val>
                                            <p:fltVal val="0"/>
                                          </p:val>
                                        </p:tav>
                                      </p:tavLst>
                                    </p:anim>
                                    <p:animEffect transition="out" filter="fade">
                                      <p:cBhvr>
                                        <p:cTn id="63" dur="500"/>
                                        <p:tgtEl>
                                          <p:spTgt spid="67"/>
                                        </p:tgtEl>
                                      </p:cBhvr>
                                    </p:animEffect>
                                    <p:set>
                                      <p:cBhvr>
                                        <p:cTn id="64" dur="1" fill="hold">
                                          <p:stCondLst>
                                            <p:cond delay="499"/>
                                          </p:stCondLst>
                                        </p:cTn>
                                        <p:tgtEl>
                                          <p:spTgt spid="67"/>
                                        </p:tgtEl>
                                        <p:attrNameLst>
                                          <p:attrName>style.visibility</p:attrName>
                                        </p:attrNameLst>
                                      </p:cBhvr>
                                      <p:to>
                                        <p:strVal val="hidden"/>
                                      </p:to>
                                    </p:set>
                                  </p:childTnLst>
                                </p:cTn>
                              </p:par>
                              <p:par>
                                <p:cTn id="65" presetID="53" presetClass="exit" presetSubtype="32" fill="hold" nodeType="withEffect">
                                  <p:stCondLst>
                                    <p:cond delay="0"/>
                                  </p:stCondLst>
                                  <p:childTnLst>
                                    <p:anim calcmode="lin" valueType="num">
                                      <p:cBhvr>
                                        <p:cTn id="66" dur="500"/>
                                        <p:tgtEl>
                                          <p:spTgt spid="68"/>
                                        </p:tgtEl>
                                        <p:attrNameLst>
                                          <p:attrName>ppt_w</p:attrName>
                                        </p:attrNameLst>
                                      </p:cBhvr>
                                      <p:tavLst>
                                        <p:tav tm="0">
                                          <p:val>
                                            <p:strVal val="ppt_w"/>
                                          </p:val>
                                        </p:tav>
                                        <p:tav tm="100000">
                                          <p:val>
                                            <p:fltVal val="0"/>
                                          </p:val>
                                        </p:tav>
                                      </p:tavLst>
                                    </p:anim>
                                    <p:anim calcmode="lin" valueType="num">
                                      <p:cBhvr>
                                        <p:cTn id="67" dur="500"/>
                                        <p:tgtEl>
                                          <p:spTgt spid="68"/>
                                        </p:tgtEl>
                                        <p:attrNameLst>
                                          <p:attrName>ppt_h</p:attrName>
                                        </p:attrNameLst>
                                      </p:cBhvr>
                                      <p:tavLst>
                                        <p:tav tm="0">
                                          <p:val>
                                            <p:strVal val="ppt_h"/>
                                          </p:val>
                                        </p:tav>
                                        <p:tav tm="100000">
                                          <p:val>
                                            <p:fltVal val="0"/>
                                          </p:val>
                                        </p:tav>
                                      </p:tavLst>
                                    </p:anim>
                                    <p:animEffect transition="out" filter="fade">
                                      <p:cBhvr>
                                        <p:cTn id="68" dur="500"/>
                                        <p:tgtEl>
                                          <p:spTgt spid="68"/>
                                        </p:tgtEl>
                                      </p:cBhvr>
                                    </p:animEffect>
                                    <p:set>
                                      <p:cBhvr>
                                        <p:cTn id="69" dur="1" fill="hold">
                                          <p:stCondLst>
                                            <p:cond delay="499"/>
                                          </p:stCondLst>
                                        </p:cTn>
                                        <p:tgtEl>
                                          <p:spTgt spid="68"/>
                                        </p:tgtEl>
                                        <p:attrNameLst>
                                          <p:attrName>style.visibility</p:attrName>
                                        </p:attrNameLst>
                                      </p:cBhvr>
                                      <p:to>
                                        <p:strVal val="hidden"/>
                                      </p:to>
                                    </p:set>
                                  </p:childTnLst>
                                </p:cTn>
                              </p:par>
                              <p:par>
                                <p:cTn id="70" presetID="53" presetClass="exit" presetSubtype="32" fill="hold" nodeType="withEffect">
                                  <p:stCondLst>
                                    <p:cond delay="0"/>
                                  </p:stCondLst>
                                  <p:childTnLst>
                                    <p:anim calcmode="lin" valueType="num">
                                      <p:cBhvr>
                                        <p:cTn id="71" dur="500"/>
                                        <p:tgtEl>
                                          <p:spTgt spid="69"/>
                                        </p:tgtEl>
                                        <p:attrNameLst>
                                          <p:attrName>ppt_w</p:attrName>
                                        </p:attrNameLst>
                                      </p:cBhvr>
                                      <p:tavLst>
                                        <p:tav tm="0">
                                          <p:val>
                                            <p:strVal val="ppt_w"/>
                                          </p:val>
                                        </p:tav>
                                        <p:tav tm="100000">
                                          <p:val>
                                            <p:fltVal val="0"/>
                                          </p:val>
                                        </p:tav>
                                      </p:tavLst>
                                    </p:anim>
                                    <p:anim calcmode="lin" valueType="num">
                                      <p:cBhvr>
                                        <p:cTn id="72" dur="500"/>
                                        <p:tgtEl>
                                          <p:spTgt spid="69"/>
                                        </p:tgtEl>
                                        <p:attrNameLst>
                                          <p:attrName>ppt_h</p:attrName>
                                        </p:attrNameLst>
                                      </p:cBhvr>
                                      <p:tavLst>
                                        <p:tav tm="0">
                                          <p:val>
                                            <p:strVal val="ppt_h"/>
                                          </p:val>
                                        </p:tav>
                                        <p:tav tm="100000">
                                          <p:val>
                                            <p:fltVal val="0"/>
                                          </p:val>
                                        </p:tav>
                                      </p:tavLst>
                                    </p:anim>
                                    <p:animEffect transition="out" filter="fade">
                                      <p:cBhvr>
                                        <p:cTn id="73" dur="500"/>
                                        <p:tgtEl>
                                          <p:spTgt spid="69"/>
                                        </p:tgtEl>
                                      </p:cBhvr>
                                    </p:animEffect>
                                    <p:set>
                                      <p:cBhvr>
                                        <p:cTn id="74" dur="1" fill="hold">
                                          <p:stCondLst>
                                            <p:cond delay="499"/>
                                          </p:stCondLst>
                                        </p:cTn>
                                        <p:tgtEl>
                                          <p:spTgt spid="69"/>
                                        </p:tgtEl>
                                        <p:attrNameLst>
                                          <p:attrName>style.visibility</p:attrName>
                                        </p:attrNameLst>
                                      </p:cBhvr>
                                      <p:to>
                                        <p:strVal val="hidden"/>
                                      </p:to>
                                    </p:set>
                                  </p:childTnLst>
                                </p:cTn>
                              </p:par>
                              <p:par>
                                <p:cTn id="75" presetID="53" presetClass="exit" presetSubtype="32" fill="hold" nodeType="withEffect">
                                  <p:stCondLst>
                                    <p:cond delay="0"/>
                                  </p:stCondLst>
                                  <p:childTnLst>
                                    <p:anim calcmode="lin" valueType="num">
                                      <p:cBhvr>
                                        <p:cTn id="76" dur="500"/>
                                        <p:tgtEl>
                                          <p:spTgt spid="70"/>
                                        </p:tgtEl>
                                        <p:attrNameLst>
                                          <p:attrName>ppt_w</p:attrName>
                                        </p:attrNameLst>
                                      </p:cBhvr>
                                      <p:tavLst>
                                        <p:tav tm="0">
                                          <p:val>
                                            <p:strVal val="ppt_w"/>
                                          </p:val>
                                        </p:tav>
                                        <p:tav tm="100000">
                                          <p:val>
                                            <p:fltVal val="0"/>
                                          </p:val>
                                        </p:tav>
                                      </p:tavLst>
                                    </p:anim>
                                    <p:anim calcmode="lin" valueType="num">
                                      <p:cBhvr>
                                        <p:cTn id="77" dur="500"/>
                                        <p:tgtEl>
                                          <p:spTgt spid="70"/>
                                        </p:tgtEl>
                                        <p:attrNameLst>
                                          <p:attrName>ppt_h</p:attrName>
                                        </p:attrNameLst>
                                      </p:cBhvr>
                                      <p:tavLst>
                                        <p:tav tm="0">
                                          <p:val>
                                            <p:strVal val="ppt_h"/>
                                          </p:val>
                                        </p:tav>
                                        <p:tav tm="100000">
                                          <p:val>
                                            <p:fltVal val="0"/>
                                          </p:val>
                                        </p:tav>
                                      </p:tavLst>
                                    </p:anim>
                                    <p:animEffect transition="out" filter="fade">
                                      <p:cBhvr>
                                        <p:cTn id="78" dur="500"/>
                                        <p:tgtEl>
                                          <p:spTgt spid="70"/>
                                        </p:tgtEl>
                                      </p:cBhvr>
                                    </p:animEffect>
                                    <p:set>
                                      <p:cBhvr>
                                        <p:cTn id="79" dur="1" fill="hold">
                                          <p:stCondLst>
                                            <p:cond delay="499"/>
                                          </p:stCondLst>
                                        </p:cTn>
                                        <p:tgtEl>
                                          <p:spTgt spid="70"/>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80" restart="whenNotActive" fill="hold" evtFilter="cancelBubble" nodeType="interactiveSeq">
                <p:stCondLst>
                  <p:cond evt="onClick" delay="0">
                    <p:tgtEl>
                      <p:spTgt spid="14"/>
                    </p:tgtEl>
                  </p:cond>
                </p:stCondLst>
                <p:endSync evt="end" delay="0">
                  <p:rtn val="all"/>
                </p:endSync>
                <p:childTnLst>
                  <p:par>
                    <p:cTn id="81" fill="hold">
                      <p:stCondLst>
                        <p:cond delay="0"/>
                      </p:stCondLst>
                      <p:childTnLst>
                        <p:par>
                          <p:cTn id="82" fill="hold">
                            <p:stCondLst>
                              <p:cond delay="0"/>
                            </p:stCondLst>
                            <p:childTnLst>
                              <p:par>
                                <p:cTn id="83" presetID="53" presetClass="exit" presetSubtype="32" fill="hold" nodeType="clickEffect">
                                  <p:stCondLst>
                                    <p:cond delay="0"/>
                                  </p:stCondLst>
                                  <p:childTnLst>
                                    <p:anim calcmode="lin" valueType="num">
                                      <p:cBhvr>
                                        <p:cTn id="84" dur="500"/>
                                        <p:tgtEl>
                                          <p:spTgt spid="55"/>
                                        </p:tgtEl>
                                        <p:attrNameLst>
                                          <p:attrName>ppt_w</p:attrName>
                                        </p:attrNameLst>
                                      </p:cBhvr>
                                      <p:tavLst>
                                        <p:tav tm="0">
                                          <p:val>
                                            <p:strVal val="ppt_w"/>
                                          </p:val>
                                        </p:tav>
                                        <p:tav tm="100000">
                                          <p:val>
                                            <p:fltVal val="0"/>
                                          </p:val>
                                        </p:tav>
                                      </p:tavLst>
                                    </p:anim>
                                    <p:anim calcmode="lin" valueType="num">
                                      <p:cBhvr>
                                        <p:cTn id="85" dur="500"/>
                                        <p:tgtEl>
                                          <p:spTgt spid="55"/>
                                        </p:tgtEl>
                                        <p:attrNameLst>
                                          <p:attrName>ppt_h</p:attrName>
                                        </p:attrNameLst>
                                      </p:cBhvr>
                                      <p:tavLst>
                                        <p:tav tm="0">
                                          <p:val>
                                            <p:strVal val="ppt_h"/>
                                          </p:val>
                                        </p:tav>
                                        <p:tav tm="100000">
                                          <p:val>
                                            <p:fltVal val="0"/>
                                          </p:val>
                                        </p:tav>
                                      </p:tavLst>
                                    </p:anim>
                                    <p:animEffect transition="out" filter="fade">
                                      <p:cBhvr>
                                        <p:cTn id="86" dur="500"/>
                                        <p:tgtEl>
                                          <p:spTgt spid="55"/>
                                        </p:tgtEl>
                                      </p:cBhvr>
                                    </p:animEffect>
                                    <p:set>
                                      <p:cBhvr>
                                        <p:cTn id="87" dur="1" fill="hold">
                                          <p:stCondLst>
                                            <p:cond delay="499"/>
                                          </p:stCondLst>
                                        </p:cTn>
                                        <p:tgtEl>
                                          <p:spTgt spid="55"/>
                                        </p:tgtEl>
                                        <p:attrNameLst>
                                          <p:attrName>style.visibility</p:attrName>
                                        </p:attrNameLst>
                                      </p:cBhvr>
                                      <p:to>
                                        <p:strVal val="hidden"/>
                                      </p:to>
                                    </p:set>
                                  </p:childTnLst>
                                </p:cTn>
                              </p:par>
                              <p:par>
                                <p:cTn id="88" presetID="53" presetClass="exit" presetSubtype="32" fill="hold" nodeType="withEffect">
                                  <p:stCondLst>
                                    <p:cond delay="0"/>
                                  </p:stCondLst>
                                  <p:childTnLst>
                                    <p:anim calcmode="lin" valueType="num">
                                      <p:cBhvr>
                                        <p:cTn id="89" dur="500"/>
                                        <p:tgtEl>
                                          <p:spTgt spid="14"/>
                                        </p:tgtEl>
                                        <p:attrNameLst>
                                          <p:attrName>ppt_w</p:attrName>
                                        </p:attrNameLst>
                                      </p:cBhvr>
                                      <p:tavLst>
                                        <p:tav tm="0">
                                          <p:val>
                                            <p:strVal val="ppt_w"/>
                                          </p:val>
                                        </p:tav>
                                        <p:tav tm="100000">
                                          <p:val>
                                            <p:fltVal val="0"/>
                                          </p:val>
                                        </p:tav>
                                      </p:tavLst>
                                    </p:anim>
                                    <p:anim calcmode="lin" valueType="num">
                                      <p:cBhvr>
                                        <p:cTn id="90" dur="500"/>
                                        <p:tgtEl>
                                          <p:spTgt spid="14"/>
                                        </p:tgtEl>
                                        <p:attrNameLst>
                                          <p:attrName>ppt_h</p:attrName>
                                        </p:attrNameLst>
                                      </p:cBhvr>
                                      <p:tavLst>
                                        <p:tav tm="0">
                                          <p:val>
                                            <p:strVal val="ppt_h"/>
                                          </p:val>
                                        </p:tav>
                                        <p:tav tm="100000">
                                          <p:val>
                                            <p:fltVal val="0"/>
                                          </p:val>
                                        </p:tav>
                                      </p:tavLst>
                                    </p:anim>
                                    <p:animEffect transition="out" filter="fade">
                                      <p:cBhvr>
                                        <p:cTn id="91" dur="500"/>
                                        <p:tgtEl>
                                          <p:spTgt spid="14"/>
                                        </p:tgtEl>
                                      </p:cBhvr>
                                    </p:animEffect>
                                    <p:set>
                                      <p:cBhvr>
                                        <p:cTn id="92" dur="1" fill="hold">
                                          <p:stCondLst>
                                            <p:cond delay="499"/>
                                          </p:stCondLst>
                                        </p:cTn>
                                        <p:tgtEl>
                                          <p:spTgt spid="14"/>
                                        </p:tgtEl>
                                        <p:attrNameLst>
                                          <p:attrName>style.visibility</p:attrName>
                                        </p:attrNameLst>
                                      </p:cBhvr>
                                      <p:to>
                                        <p:strVal val="hidden"/>
                                      </p:to>
                                    </p:set>
                                  </p:childTnLst>
                                </p:cTn>
                              </p:par>
                              <p:par>
                                <p:cTn id="93" presetID="53" presetClass="exit" presetSubtype="32" fill="hold" nodeType="withEffect">
                                  <p:stCondLst>
                                    <p:cond delay="0"/>
                                  </p:stCondLst>
                                  <p:childTnLst>
                                    <p:anim calcmode="lin" valueType="num">
                                      <p:cBhvr>
                                        <p:cTn id="94" dur="500"/>
                                        <p:tgtEl>
                                          <p:spTgt spid="51"/>
                                        </p:tgtEl>
                                        <p:attrNameLst>
                                          <p:attrName>ppt_w</p:attrName>
                                        </p:attrNameLst>
                                      </p:cBhvr>
                                      <p:tavLst>
                                        <p:tav tm="0">
                                          <p:val>
                                            <p:strVal val="ppt_w"/>
                                          </p:val>
                                        </p:tav>
                                        <p:tav tm="100000">
                                          <p:val>
                                            <p:fltVal val="0"/>
                                          </p:val>
                                        </p:tav>
                                      </p:tavLst>
                                    </p:anim>
                                    <p:anim calcmode="lin" valueType="num">
                                      <p:cBhvr>
                                        <p:cTn id="95" dur="500"/>
                                        <p:tgtEl>
                                          <p:spTgt spid="51"/>
                                        </p:tgtEl>
                                        <p:attrNameLst>
                                          <p:attrName>ppt_h</p:attrName>
                                        </p:attrNameLst>
                                      </p:cBhvr>
                                      <p:tavLst>
                                        <p:tav tm="0">
                                          <p:val>
                                            <p:strVal val="ppt_h"/>
                                          </p:val>
                                        </p:tav>
                                        <p:tav tm="100000">
                                          <p:val>
                                            <p:fltVal val="0"/>
                                          </p:val>
                                        </p:tav>
                                      </p:tavLst>
                                    </p:anim>
                                    <p:animEffect transition="out" filter="fade">
                                      <p:cBhvr>
                                        <p:cTn id="96" dur="500"/>
                                        <p:tgtEl>
                                          <p:spTgt spid="51"/>
                                        </p:tgtEl>
                                      </p:cBhvr>
                                    </p:animEffect>
                                    <p:set>
                                      <p:cBhvr>
                                        <p:cTn id="97" dur="1" fill="hold">
                                          <p:stCondLst>
                                            <p:cond delay="499"/>
                                          </p:stCondLst>
                                        </p:cTn>
                                        <p:tgtEl>
                                          <p:spTgt spid="51"/>
                                        </p:tgtEl>
                                        <p:attrNameLst>
                                          <p:attrName>style.visibility</p:attrName>
                                        </p:attrNameLst>
                                      </p:cBhvr>
                                      <p:to>
                                        <p:strVal val="hidden"/>
                                      </p:to>
                                    </p:set>
                                  </p:childTnLst>
                                </p:cTn>
                              </p:par>
                              <p:par>
                                <p:cTn id="98" presetID="53" presetClass="exit" presetSubtype="32" fill="hold" nodeType="withEffect">
                                  <p:stCondLst>
                                    <p:cond delay="0"/>
                                  </p:stCondLst>
                                  <p:childTnLst>
                                    <p:anim calcmode="lin" valueType="num">
                                      <p:cBhvr>
                                        <p:cTn id="99" dur="500"/>
                                        <p:tgtEl>
                                          <p:spTgt spid="52"/>
                                        </p:tgtEl>
                                        <p:attrNameLst>
                                          <p:attrName>ppt_w</p:attrName>
                                        </p:attrNameLst>
                                      </p:cBhvr>
                                      <p:tavLst>
                                        <p:tav tm="0">
                                          <p:val>
                                            <p:strVal val="ppt_w"/>
                                          </p:val>
                                        </p:tav>
                                        <p:tav tm="100000">
                                          <p:val>
                                            <p:fltVal val="0"/>
                                          </p:val>
                                        </p:tav>
                                      </p:tavLst>
                                    </p:anim>
                                    <p:anim calcmode="lin" valueType="num">
                                      <p:cBhvr>
                                        <p:cTn id="100" dur="500"/>
                                        <p:tgtEl>
                                          <p:spTgt spid="52"/>
                                        </p:tgtEl>
                                        <p:attrNameLst>
                                          <p:attrName>ppt_h</p:attrName>
                                        </p:attrNameLst>
                                      </p:cBhvr>
                                      <p:tavLst>
                                        <p:tav tm="0">
                                          <p:val>
                                            <p:strVal val="ppt_h"/>
                                          </p:val>
                                        </p:tav>
                                        <p:tav tm="100000">
                                          <p:val>
                                            <p:fltVal val="0"/>
                                          </p:val>
                                        </p:tav>
                                      </p:tavLst>
                                    </p:anim>
                                    <p:animEffect transition="out" filter="fade">
                                      <p:cBhvr>
                                        <p:cTn id="101" dur="500"/>
                                        <p:tgtEl>
                                          <p:spTgt spid="52"/>
                                        </p:tgtEl>
                                      </p:cBhvr>
                                    </p:animEffect>
                                    <p:set>
                                      <p:cBhvr>
                                        <p:cTn id="102" dur="1" fill="hold">
                                          <p:stCondLst>
                                            <p:cond delay="499"/>
                                          </p:stCondLst>
                                        </p:cTn>
                                        <p:tgtEl>
                                          <p:spTgt spid="52"/>
                                        </p:tgtEl>
                                        <p:attrNameLst>
                                          <p:attrName>style.visibility</p:attrName>
                                        </p:attrNameLst>
                                      </p:cBhvr>
                                      <p:to>
                                        <p:strVal val="hidden"/>
                                      </p:to>
                                    </p:set>
                                  </p:childTnLst>
                                </p:cTn>
                              </p:par>
                              <p:par>
                                <p:cTn id="103" presetID="53" presetClass="exit" presetSubtype="32" fill="hold" nodeType="withEffect">
                                  <p:stCondLst>
                                    <p:cond delay="0"/>
                                  </p:stCondLst>
                                  <p:childTnLst>
                                    <p:anim calcmode="lin" valueType="num">
                                      <p:cBhvr>
                                        <p:cTn id="104" dur="500"/>
                                        <p:tgtEl>
                                          <p:spTgt spid="53"/>
                                        </p:tgtEl>
                                        <p:attrNameLst>
                                          <p:attrName>ppt_w</p:attrName>
                                        </p:attrNameLst>
                                      </p:cBhvr>
                                      <p:tavLst>
                                        <p:tav tm="0">
                                          <p:val>
                                            <p:strVal val="ppt_w"/>
                                          </p:val>
                                        </p:tav>
                                        <p:tav tm="100000">
                                          <p:val>
                                            <p:fltVal val="0"/>
                                          </p:val>
                                        </p:tav>
                                      </p:tavLst>
                                    </p:anim>
                                    <p:anim calcmode="lin" valueType="num">
                                      <p:cBhvr>
                                        <p:cTn id="105" dur="500"/>
                                        <p:tgtEl>
                                          <p:spTgt spid="53"/>
                                        </p:tgtEl>
                                        <p:attrNameLst>
                                          <p:attrName>ppt_h</p:attrName>
                                        </p:attrNameLst>
                                      </p:cBhvr>
                                      <p:tavLst>
                                        <p:tav tm="0">
                                          <p:val>
                                            <p:strVal val="ppt_h"/>
                                          </p:val>
                                        </p:tav>
                                        <p:tav tm="100000">
                                          <p:val>
                                            <p:fltVal val="0"/>
                                          </p:val>
                                        </p:tav>
                                      </p:tavLst>
                                    </p:anim>
                                    <p:animEffect transition="out" filter="fade">
                                      <p:cBhvr>
                                        <p:cTn id="106" dur="500"/>
                                        <p:tgtEl>
                                          <p:spTgt spid="53"/>
                                        </p:tgtEl>
                                      </p:cBhvr>
                                    </p:animEffect>
                                    <p:set>
                                      <p:cBhvr>
                                        <p:cTn id="107" dur="1" fill="hold">
                                          <p:stCondLst>
                                            <p:cond delay="499"/>
                                          </p:stCondLst>
                                        </p:cTn>
                                        <p:tgtEl>
                                          <p:spTgt spid="53"/>
                                        </p:tgtEl>
                                        <p:attrNameLst>
                                          <p:attrName>style.visibility</p:attrName>
                                        </p:attrNameLst>
                                      </p:cBhvr>
                                      <p:to>
                                        <p:strVal val="hidden"/>
                                      </p:to>
                                    </p:set>
                                  </p:childTnLst>
                                </p:cTn>
                              </p:par>
                              <p:par>
                                <p:cTn id="108" presetID="53" presetClass="exit" presetSubtype="32" fill="hold" nodeType="withEffect">
                                  <p:stCondLst>
                                    <p:cond delay="0"/>
                                  </p:stCondLst>
                                  <p:childTnLst>
                                    <p:anim calcmode="lin" valueType="num">
                                      <p:cBhvr>
                                        <p:cTn id="109" dur="500"/>
                                        <p:tgtEl>
                                          <p:spTgt spid="54"/>
                                        </p:tgtEl>
                                        <p:attrNameLst>
                                          <p:attrName>ppt_w</p:attrName>
                                        </p:attrNameLst>
                                      </p:cBhvr>
                                      <p:tavLst>
                                        <p:tav tm="0">
                                          <p:val>
                                            <p:strVal val="ppt_w"/>
                                          </p:val>
                                        </p:tav>
                                        <p:tav tm="100000">
                                          <p:val>
                                            <p:fltVal val="0"/>
                                          </p:val>
                                        </p:tav>
                                      </p:tavLst>
                                    </p:anim>
                                    <p:anim calcmode="lin" valueType="num">
                                      <p:cBhvr>
                                        <p:cTn id="110" dur="500"/>
                                        <p:tgtEl>
                                          <p:spTgt spid="54"/>
                                        </p:tgtEl>
                                        <p:attrNameLst>
                                          <p:attrName>ppt_h</p:attrName>
                                        </p:attrNameLst>
                                      </p:cBhvr>
                                      <p:tavLst>
                                        <p:tav tm="0">
                                          <p:val>
                                            <p:strVal val="ppt_h"/>
                                          </p:val>
                                        </p:tav>
                                        <p:tav tm="100000">
                                          <p:val>
                                            <p:fltVal val="0"/>
                                          </p:val>
                                        </p:tav>
                                      </p:tavLst>
                                    </p:anim>
                                    <p:animEffect transition="out" filter="fade">
                                      <p:cBhvr>
                                        <p:cTn id="111" dur="500"/>
                                        <p:tgtEl>
                                          <p:spTgt spid="54"/>
                                        </p:tgtEl>
                                      </p:cBhvr>
                                    </p:animEffect>
                                    <p:set>
                                      <p:cBhvr>
                                        <p:cTn id="112" dur="1" fill="hold">
                                          <p:stCondLst>
                                            <p:cond delay="49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3" restart="whenNotActive" fill="hold" evtFilter="cancelBubble" nodeType="interactiveSeq">
                <p:stCondLst>
                  <p:cond evt="onClick" delay="0">
                    <p:tgtEl>
                      <p:spTgt spid="71"/>
                    </p:tgtEl>
                  </p:cond>
                </p:stCondLst>
                <p:endSync evt="end" delay="0">
                  <p:rtn val="all"/>
                </p:endSync>
                <p:childTnLst>
                  <p:par>
                    <p:cTn id="114" fill="hold">
                      <p:stCondLst>
                        <p:cond delay="0"/>
                      </p:stCondLst>
                      <p:childTnLst>
                        <p:par>
                          <p:cTn id="115" fill="hold">
                            <p:stCondLst>
                              <p:cond delay="0"/>
                            </p:stCondLst>
                            <p:childTnLst>
                              <p:par>
                                <p:cTn id="116" presetID="53" presetClass="exit" presetSubtype="32" fill="hold" nodeType="withEffect">
                                  <p:stCondLst>
                                    <p:cond delay="0"/>
                                  </p:stCondLst>
                                  <p:childTnLst>
                                    <p:anim calcmode="lin" valueType="num">
                                      <p:cBhvr>
                                        <p:cTn id="117" dur="500"/>
                                        <p:tgtEl>
                                          <p:spTgt spid="71"/>
                                        </p:tgtEl>
                                        <p:attrNameLst>
                                          <p:attrName>ppt_w</p:attrName>
                                        </p:attrNameLst>
                                      </p:cBhvr>
                                      <p:tavLst>
                                        <p:tav tm="0">
                                          <p:val>
                                            <p:strVal val="ppt_w"/>
                                          </p:val>
                                        </p:tav>
                                        <p:tav tm="100000">
                                          <p:val>
                                            <p:fltVal val="0"/>
                                          </p:val>
                                        </p:tav>
                                      </p:tavLst>
                                    </p:anim>
                                    <p:anim calcmode="lin" valueType="num">
                                      <p:cBhvr>
                                        <p:cTn id="118" dur="500"/>
                                        <p:tgtEl>
                                          <p:spTgt spid="71"/>
                                        </p:tgtEl>
                                        <p:attrNameLst>
                                          <p:attrName>ppt_h</p:attrName>
                                        </p:attrNameLst>
                                      </p:cBhvr>
                                      <p:tavLst>
                                        <p:tav tm="0">
                                          <p:val>
                                            <p:strVal val="ppt_h"/>
                                          </p:val>
                                        </p:tav>
                                        <p:tav tm="100000">
                                          <p:val>
                                            <p:fltVal val="0"/>
                                          </p:val>
                                        </p:tav>
                                      </p:tavLst>
                                    </p:anim>
                                    <p:animEffect transition="out" filter="fade">
                                      <p:cBhvr>
                                        <p:cTn id="119" dur="500"/>
                                        <p:tgtEl>
                                          <p:spTgt spid="71"/>
                                        </p:tgtEl>
                                      </p:cBhvr>
                                    </p:animEffect>
                                    <p:set>
                                      <p:cBhvr>
                                        <p:cTn id="120" dur="1" fill="hold">
                                          <p:stCondLst>
                                            <p:cond delay="499"/>
                                          </p:stCondLst>
                                        </p:cTn>
                                        <p:tgtEl>
                                          <p:spTgt spid="71"/>
                                        </p:tgtEl>
                                        <p:attrNameLst>
                                          <p:attrName>style.visibility</p:attrName>
                                        </p:attrNameLst>
                                      </p:cBhvr>
                                      <p:to>
                                        <p:strVal val="hidden"/>
                                      </p:to>
                                    </p:set>
                                  </p:childTnLst>
                                </p:cTn>
                              </p:par>
                              <p:par>
                                <p:cTn id="121" presetID="53" presetClass="exit" presetSubtype="32" fill="hold" nodeType="withEffect">
                                  <p:stCondLst>
                                    <p:cond delay="0"/>
                                  </p:stCondLst>
                                  <p:childTnLst>
                                    <p:anim calcmode="lin" valueType="num">
                                      <p:cBhvr>
                                        <p:cTn id="122" dur="500"/>
                                        <p:tgtEl>
                                          <p:spTgt spid="72"/>
                                        </p:tgtEl>
                                        <p:attrNameLst>
                                          <p:attrName>ppt_w</p:attrName>
                                        </p:attrNameLst>
                                      </p:cBhvr>
                                      <p:tavLst>
                                        <p:tav tm="0">
                                          <p:val>
                                            <p:strVal val="ppt_w"/>
                                          </p:val>
                                        </p:tav>
                                        <p:tav tm="100000">
                                          <p:val>
                                            <p:fltVal val="0"/>
                                          </p:val>
                                        </p:tav>
                                      </p:tavLst>
                                    </p:anim>
                                    <p:anim calcmode="lin" valueType="num">
                                      <p:cBhvr>
                                        <p:cTn id="123" dur="500"/>
                                        <p:tgtEl>
                                          <p:spTgt spid="72"/>
                                        </p:tgtEl>
                                        <p:attrNameLst>
                                          <p:attrName>ppt_h</p:attrName>
                                        </p:attrNameLst>
                                      </p:cBhvr>
                                      <p:tavLst>
                                        <p:tav tm="0">
                                          <p:val>
                                            <p:strVal val="ppt_h"/>
                                          </p:val>
                                        </p:tav>
                                        <p:tav tm="100000">
                                          <p:val>
                                            <p:fltVal val="0"/>
                                          </p:val>
                                        </p:tav>
                                      </p:tavLst>
                                    </p:anim>
                                    <p:animEffect transition="out" filter="fade">
                                      <p:cBhvr>
                                        <p:cTn id="124" dur="500"/>
                                        <p:tgtEl>
                                          <p:spTgt spid="72"/>
                                        </p:tgtEl>
                                      </p:cBhvr>
                                    </p:animEffect>
                                    <p:set>
                                      <p:cBhvr>
                                        <p:cTn id="125" dur="1" fill="hold">
                                          <p:stCondLst>
                                            <p:cond delay="499"/>
                                          </p:stCondLst>
                                        </p:cTn>
                                        <p:tgtEl>
                                          <p:spTgt spid="72"/>
                                        </p:tgtEl>
                                        <p:attrNameLst>
                                          <p:attrName>style.visibility</p:attrName>
                                        </p:attrNameLst>
                                      </p:cBhvr>
                                      <p:to>
                                        <p:strVal val="hidden"/>
                                      </p:to>
                                    </p:set>
                                  </p:childTnLst>
                                </p:cTn>
                              </p:par>
                              <p:par>
                                <p:cTn id="126" presetID="53" presetClass="exit" presetSubtype="32" fill="hold" nodeType="withEffect">
                                  <p:stCondLst>
                                    <p:cond delay="0"/>
                                  </p:stCondLst>
                                  <p:childTnLst>
                                    <p:anim calcmode="lin" valueType="num">
                                      <p:cBhvr>
                                        <p:cTn id="127" dur="500"/>
                                        <p:tgtEl>
                                          <p:spTgt spid="73"/>
                                        </p:tgtEl>
                                        <p:attrNameLst>
                                          <p:attrName>ppt_w</p:attrName>
                                        </p:attrNameLst>
                                      </p:cBhvr>
                                      <p:tavLst>
                                        <p:tav tm="0">
                                          <p:val>
                                            <p:strVal val="ppt_w"/>
                                          </p:val>
                                        </p:tav>
                                        <p:tav tm="100000">
                                          <p:val>
                                            <p:fltVal val="0"/>
                                          </p:val>
                                        </p:tav>
                                      </p:tavLst>
                                    </p:anim>
                                    <p:anim calcmode="lin" valueType="num">
                                      <p:cBhvr>
                                        <p:cTn id="128" dur="500"/>
                                        <p:tgtEl>
                                          <p:spTgt spid="73"/>
                                        </p:tgtEl>
                                        <p:attrNameLst>
                                          <p:attrName>ppt_h</p:attrName>
                                        </p:attrNameLst>
                                      </p:cBhvr>
                                      <p:tavLst>
                                        <p:tav tm="0">
                                          <p:val>
                                            <p:strVal val="ppt_h"/>
                                          </p:val>
                                        </p:tav>
                                        <p:tav tm="100000">
                                          <p:val>
                                            <p:fltVal val="0"/>
                                          </p:val>
                                        </p:tav>
                                      </p:tavLst>
                                    </p:anim>
                                    <p:animEffect transition="out" filter="fade">
                                      <p:cBhvr>
                                        <p:cTn id="129" dur="500"/>
                                        <p:tgtEl>
                                          <p:spTgt spid="73"/>
                                        </p:tgtEl>
                                      </p:cBhvr>
                                    </p:animEffect>
                                    <p:set>
                                      <p:cBhvr>
                                        <p:cTn id="130" dur="1" fill="hold">
                                          <p:stCondLst>
                                            <p:cond delay="499"/>
                                          </p:stCondLst>
                                        </p:cTn>
                                        <p:tgtEl>
                                          <p:spTgt spid="73"/>
                                        </p:tgtEl>
                                        <p:attrNameLst>
                                          <p:attrName>style.visibility</p:attrName>
                                        </p:attrNameLst>
                                      </p:cBhvr>
                                      <p:to>
                                        <p:strVal val="hidden"/>
                                      </p:to>
                                    </p:set>
                                  </p:childTnLst>
                                </p:cTn>
                              </p:par>
                              <p:par>
                                <p:cTn id="131" presetID="53" presetClass="exit" presetSubtype="32" fill="hold" nodeType="withEffect">
                                  <p:stCondLst>
                                    <p:cond delay="0"/>
                                  </p:stCondLst>
                                  <p:childTnLst>
                                    <p:anim calcmode="lin" valueType="num">
                                      <p:cBhvr>
                                        <p:cTn id="132" dur="500"/>
                                        <p:tgtEl>
                                          <p:spTgt spid="74"/>
                                        </p:tgtEl>
                                        <p:attrNameLst>
                                          <p:attrName>ppt_w</p:attrName>
                                        </p:attrNameLst>
                                      </p:cBhvr>
                                      <p:tavLst>
                                        <p:tav tm="0">
                                          <p:val>
                                            <p:strVal val="ppt_w"/>
                                          </p:val>
                                        </p:tav>
                                        <p:tav tm="100000">
                                          <p:val>
                                            <p:fltVal val="0"/>
                                          </p:val>
                                        </p:tav>
                                      </p:tavLst>
                                    </p:anim>
                                    <p:anim calcmode="lin" valueType="num">
                                      <p:cBhvr>
                                        <p:cTn id="133" dur="500"/>
                                        <p:tgtEl>
                                          <p:spTgt spid="74"/>
                                        </p:tgtEl>
                                        <p:attrNameLst>
                                          <p:attrName>ppt_h</p:attrName>
                                        </p:attrNameLst>
                                      </p:cBhvr>
                                      <p:tavLst>
                                        <p:tav tm="0">
                                          <p:val>
                                            <p:strVal val="ppt_h"/>
                                          </p:val>
                                        </p:tav>
                                        <p:tav tm="100000">
                                          <p:val>
                                            <p:fltVal val="0"/>
                                          </p:val>
                                        </p:tav>
                                      </p:tavLst>
                                    </p:anim>
                                    <p:animEffect transition="out" filter="fade">
                                      <p:cBhvr>
                                        <p:cTn id="134" dur="500"/>
                                        <p:tgtEl>
                                          <p:spTgt spid="74"/>
                                        </p:tgtEl>
                                      </p:cBhvr>
                                    </p:animEffect>
                                    <p:set>
                                      <p:cBhvr>
                                        <p:cTn id="135" dur="1" fill="hold">
                                          <p:stCondLst>
                                            <p:cond delay="499"/>
                                          </p:stCondLst>
                                        </p:cTn>
                                        <p:tgtEl>
                                          <p:spTgt spid="74"/>
                                        </p:tgtEl>
                                        <p:attrNameLst>
                                          <p:attrName>style.visibility</p:attrName>
                                        </p:attrNameLst>
                                      </p:cBhvr>
                                      <p:to>
                                        <p:strVal val="hidden"/>
                                      </p:to>
                                    </p:set>
                                  </p:childTnLst>
                                </p:cTn>
                              </p:par>
                              <p:par>
                                <p:cTn id="136" presetID="53" presetClass="exit" presetSubtype="32" fill="hold" nodeType="withEffect">
                                  <p:stCondLst>
                                    <p:cond delay="0"/>
                                  </p:stCondLst>
                                  <p:childTnLst>
                                    <p:anim calcmode="lin" valueType="num">
                                      <p:cBhvr>
                                        <p:cTn id="137" dur="500"/>
                                        <p:tgtEl>
                                          <p:spTgt spid="55"/>
                                        </p:tgtEl>
                                        <p:attrNameLst>
                                          <p:attrName>ppt_w</p:attrName>
                                        </p:attrNameLst>
                                      </p:cBhvr>
                                      <p:tavLst>
                                        <p:tav tm="0">
                                          <p:val>
                                            <p:strVal val="ppt_w"/>
                                          </p:val>
                                        </p:tav>
                                        <p:tav tm="100000">
                                          <p:val>
                                            <p:fltVal val="0"/>
                                          </p:val>
                                        </p:tav>
                                      </p:tavLst>
                                    </p:anim>
                                    <p:anim calcmode="lin" valueType="num">
                                      <p:cBhvr>
                                        <p:cTn id="138" dur="500"/>
                                        <p:tgtEl>
                                          <p:spTgt spid="55"/>
                                        </p:tgtEl>
                                        <p:attrNameLst>
                                          <p:attrName>ppt_h</p:attrName>
                                        </p:attrNameLst>
                                      </p:cBhvr>
                                      <p:tavLst>
                                        <p:tav tm="0">
                                          <p:val>
                                            <p:strVal val="ppt_h"/>
                                          </p:val>
                                        </p:tav>
                                        <p:tav tm="100000">
                                          <p:val>
                                            <p:fltVal val="0"/>
                                          </p:val>
                                        </p:tav>
                                      </p:tavLst>
                                    </p:anim>
                                    <p:animEffect transition="out" filter="fade">
                                      <p:cBhvr>
                                        <p:cTn id="139" dur="500"/>
                                        <p:tgtEl>
                                          <p:spTgt spid="55"/>
                                        </p:tgtEl>
                                      </p:cBhvr>
                                    </p:animEffect>
                                    <p:set>
                                      <p:cBhvr>
                                        <p:cTn id="140" dur="1" fill="hold">
                                          <p:stCondLst>
                                            <p:cond delay="499"/>
                                          </p:stCondLst>
                                        </p:cTn>
                                        <p:tgtEl>
                                          <p:spTgt spid="55"/>
                                        </p:tgtEl>
                                        <p:attrNameLst>
                                          <p:attrName>style.visibility</p:attrName>
                                        </p:attrNameLst>
                                      </p:cBhvr>
                                      <p:to>
                                        <p:strVal val="hidden"/>
                                      </p:to>
                                    </p:set>
                                  </p:childTnLst>
                                </p:cTn>
                              </p:par>
                              <p:par>
                                <p:cTn id="141" presetID="53" presetClass="exit" presetSubtype="32" fill="hold" nodeType="withEffect">
                                  <p:stCondLst>
                                    <p:cond delay="0"/>
                                  </p:stCondLst>
                                  <p:childTnLst>
                                    <p:anim calcmode="lin" valueType="num">
                                      <p:cBhvr>
                                        <p:cTn id="142" dur="500"/>
                                        <p:tgtEl>
                                          <p:spTgt spid="76"/>
                                        </p:tgtEl>
                                        <p:attrNameLst>
                                          <p:attrName>ppt_w</p:attrName>
                                        </p:attrNameLst>
                                      </p:cBhvr>
                                      <p:tavLst>
                                        <p:tav tm="0">
                                          <p:val>
                                            <p:strVal val="ppt_w"/>
                                          </p:val>
                                        </p:tav>
                                        <p:tav tm="100000">
                                          <p:val>
                                            <p:fltVal val="0"/>
                                          </p:val>
                                        </p:tav>
                                      </p:tavLst>
                                    </p:anim>
                                    <p:anim calcmode="lin" valueType="num">
                                      <p:cBhvr>
                                        <p:cTn id="143" dur="500"/>
                                        <p:tgtEl>
                                          <p:spTgt spid="76"/>
                                        </p:tgtEl>
                                        <p:attrNameLst>
                                          <p:attrName>ppt_h</p:attrName>
                                        </p:attrNameLst>
                                      </p:cBhvr>
                                      <p:tavLst>
                                        <p:tav tm="0">
                                          <p:val>
                                            <p:strVal val="ppt_h"/>
                                          </p:val>
                                        </p:tav>
                                        <p:tav tm="100000">
                                          <p:val>
                                            <p:fltVal val="0"/>
                                          </p:val>
                                        </p:tav>
                                      </p:tavLst>
                                    </p:anim>
                                    <p:animEffect transition="out" filter="fade">
                                      <p:cBhvr>
                                        <p:cTn id="144" dur="500"/>
                                        <p:tgtEl>
                                          <p:spTgt spid="76"/>
                                        </p:tgtEl>
                                      </p:cBhvr>
                                    </p:animEffect>
                                    <p:set>
                                      <p:cBhvr>
                                        <p:cTn id="145" dur="1" fill="hold">
                                          <p:stCondLst>
                                            <p:cond delay="499"/>
                                          </p:stCondLst>
                                        </p:cTn>
                                        <p:tgtEl>
                                          <p:spTgt spid="76"/>
                                        </p:tgtEl>
                                        <p:attrNameLst>
                                          <p:attrName>style.visibility</p:attrName>
                                        </p:attrNameLst>
                                      </p:cBhvr>
                                      <p:to>
                                        <p:strVal val="hidden"/>
                                      </p:to>
                                    </p:set>
                                  </p:childTnLst>
                                </p:cTn>
                              </p:par>
                              <p:par>
                                <p:cTn id="146" presetID="53" presetClass="exit" presetSubtype="32" fill="hold" nodeType="withEffect">
                                  <p:stCondLst>
                                    <p:cond delay="0"/>
                                  </p:stCondLst>
                                  <p:childTnLst>
                                    <p:anim calcmode="lin" valueType="num">
                                      <p:cBhvr>
                                        <p:cTn id="147" dur="500"/>
                                        <p:tgtEl>
                                          <p:spTgt spid="77"/>
                                        </p:tgtEl>
                                        <p:attrNameLst>
                                          <p:attrName>ppt_w</p:attrName>
                                        </p:attrNameLst>
                                      </p:cBhvr>
                                      <p:tavLst>
                                        <p:tav tm="0">
                                          <p:val>
                                            <p:strVal val="ppt_w"/>
                                          </p:val>
                                        </p:tav>
                                        <p:tav tm="100000">
                                          <p:val>
                                            <p:fltVal val="0"/>
                                          </p:val>
                                        </p:tav>
                                      </p:tavLst>
                                    </p:anim>
                                    <p:anim calcmode="lin" valueType="num">
                                      <p:cBhvr>
                                        <p:cTn id="148" dur="500"/>
                                        <p:tgtEl>
                                          <p:spTgt spid="77"/>
                                        </p:tgtEl>
                                        <p:attrNameLst>
                                          <p:attrName>ppt_h</p:attrName>
                                        </p:attrNameLst>
                                      </p:cBhvr>
                                      <p:tavLst>
                                        <p:tav tm="0">
                                          <p:val>
                                            <p:strVal val="ppt_h"/>
                                          </p:val>
                                        </p:tav>
                                        <p:tav tm="100000">
                                          <p:val>
                                            <p:fltVal val="0"/>
                                          </p:val>
                                        </p:tav>
                                      </p:tavLst>
                                    </p:anim>
                                    <p:animEffect transition="out" filter="fade">
                                      <p:cBhvr>
                                        <p:cTn id="149" dur="500"/>
                                        <p:tgtEl>
                                          <p:spTgt spid="77"/>
                                        </p:tgtEl>
                                      </p:cBhvr>
                                    </p:animEffect>
                                    <p:set>
                                      <p:cBhvr>
                                        <p:cTn id="150" dur="1" fill="hold">
                                          <p:stCondLst>
                                            <p:cond delay="499"/>
                                          </p:stCondLst>
                                        </p:cTn>
                                        <p:tgtEl>
                                          <p:spTgt spid="77"/>
                                        </p:tgtEl>
                                        <p:attrNameLst>
                                          <p:attrName>style.visibility</p:attrName>
                                        </p:attrNameLst>
                                      </p:cBhvr>
                                      <p:to>
                                        <p:strVal val="hidden"/>
                                      </p:to>
                                    </p:set>
                                  </p:childTnLst>
                                </p:cTn>
                              </p:par>
                              <p:par>
                                <p:cTn id="151" presetID="53" presetClass="exit" presetSubtype="32" fill="hold" nodeType="withEffect">
                                  <p:stCondLst>
                                    <p:cond delay="0"/>
                                  </p:stCondLst>
                                  <p:childTnLst>
                                    <p:anim calcmode="lin" valueType="num">
                                      <p:cBhvr>
                                        <p:cTn id="152" dur="500"/>
                                        <p:tgtEl>
                                          <p:spTgt spid="78"/>
                                        </p:tgtEl>
                                        <p:attrNameLst>
                                          <p:attrName>ppt_w</p:attrName>
                                        </p:attrNameLst>
                                      </p:cBhvr>
                                      <p:tavLst>
                                        <p:tav tm="0">
                                          <p:val>
                                            <p:strVal val="ppt_w"/>
                                          </p:val>
                                        </p:tav>
                                        <p:tav tm="100000">
                                          <p:val>
                                            <p:fltVal val="0"/>
                                          </p:val>
                                        </p:tav>
                                      </p:tavLst>
                                    </p:anim>
                                    <p:anim calcmode="lin" valueType="num">
                                      <p:cBhvr>
                                        <p:cTn id="153" dur="500"/>
                                        <p:tgtEl>
                                          <p:spTgt spid="78"/>
                                        </p:tgtEl>
                                        <p:attrNameLst>
                                          <p:attrName>ppt_h</p:attrName>
                                        </p:attrNameLst>
                                      </p:cBhvr>
                                      <p:tavLst>
                                        <p:tav tm="0">
                                          <p:val>
                                            <p:strVal val="ppt_h"/>
                                          </p:val>
                                        </p:tav>
                                        <p:tav tm="100000">
                                          <p:val>
                                            <p:fltVal val="0"/>
                                          </p:val>
                                        </p:tav>
                                      </p:tavLst>
                                    </p:anim>
                                    <p:animEffect transition="out" filter="fade">
                                      <p:cBhvr>
                                        <p:cTn id="154" dur="500"/>
                                        <p:tgtEl>
                                          <p:spTgt spid="78"/>
                                        </p:tgtEl>
                                      </p:cBhvr>
                                    </p:animEffect>
                                    <p:set>
                                      <p:cBhvr>
                                        <p:cTn id="155" dur="1" fill="hold">
                                          <p:stCondLst>
                                            <p:cond delay="499"/>
                                          </p:stCondLst>
                                        </p:cTn>
                                        <p:tgtEl>
                                          <p:spTgt spid="78"/>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156" restart="whenNotActive" fill="hold" evtFilter="cancelBubble" nodeType="interactiveSeq">
                <p:stCondLst>
                  <p:cond evt="onClick" delay="0">
                    <p:tgtEl>
                      <p:spTgt spid="79"/>
                    </p:tgtEl>
                  </p:cond>
                </p:stCondLst>
                <p:endSync evt="end" delay="0">
                  <p:rtn val="all"/>
                </p:endSync>
                <p:childTnLst>
                  <p:par>
                    <p:cTn id="157" fill="hold">
                      <p:stCondLst>
                        <p:cond delay="0"/>
                      </p:stCondLst>
                      <p:childTnLst>
                        <p:par>
                          <p:cTn id="158" fill="hold">
                            <p:stCondLst>
                              <p:cond delay="0"/>
                            </p:stCondLst>
                            <p:childTnLst>
                              <p:par>
                                <p:cTn id="159" presetID="53" presetClass="exit" presetSubtype="32" fill="hold" nodeType="withEffect">
                                  <p:stCondLst>
                                    <p:cond delay="0"/>
                                  </p:stCondLst>
                                  <p:childTnLst>
                                    <p:anim calcmode="lin" valueType="num">
                                      <p:cBhvr>
                                        <p:cTn id="160" dur="500"/>
                                        <p:tgtEl>
                                          <p:spTgt spid="79"/>
                                        </p:tgtEl>
                                        <p:attrNameLst>
                                          <p:attrName>ppt_w</p:attrName>
                                        </p:attrNameLst>
                                      </p:cBhvr>
                                      <p:tavLst>
                                        <p:tav tm="0">
                                          <p:val>
                                            <p:strVal val="ppt_w"/>
                                          </p:val>
                                        </p:tav>
                                        <p:tav tm="100000">
                                          <p:val>
                                            <p:fltVal val="0"/>
                                          </p:val>
                                        </p:tav>
                                      </p:tavLst>
                                    </p:anim>
                                    <p:anim calcmode="lin" valueType="num">
                                      <p:cBhvr>
                                        <p:cTn id="161" dur="500"/>
                                        <p:tgtEl>
                                          <p:spTgt spid="79"/>
                                        </p:tgtEl>
                                        <p:attrNameLst>
                                          <p:attrName>ppt_h</p:attrName>
                                        </p:attrNameLst>
                                      </p:cBhvr>
                                      <p:tavLst>
                                        <p:tav tm="0">
                                          <p:val>
                                            <p:strVal val="ppt_h"/>
                                          </p:val>
                                        </p:tav>
                                        <p:tav tm="100000">
                                          <p:val>
                                            <p:fltVal val="0"/>
                                          </p:val>
                                        </p:tav>
                                      </p:tavLst>
                                    </p:anim>
                                    <p:animEffect transition="out" filter="fade">
                                      <p:cBhvr>
                                        <p:cTn id="162" dur="500"/>
                                        <p:tgtEl>
                                          <p:spTgt spid="79"/>
                                        </p:tgtEl>
                                      </p:cBhvr>
                                    </p:animEffect>
                                    <p:set>
                                      <p:cBhvr>
                                        <p:cTn id="163" dur="1" fill="hold">
                                          <p:stCondLst>
                                            <p:cond delay="499"/>
                                          </p:stCondLst>
                                        </p:cTn>
                                        <p:tgtEl>
                                          <p:spTgt spid="79"/>
                                        </p:tgtEl>
                                        <p:attrNameLst>
                                          <p:attrName>style.visibility</p:attrName>
                                        </p:attrNameLst>
                                      </p:cBhvr>
                                      <p:to>
                                        <p:strVal val="hidden"/>
                                      </p:to>
                                    </p:set>
                                  </p:childTnLst>
                                </p:cTn>
                              </p:par>
                              <p:par>
                                <p:cTn id="164" presetID="53" presetClass="exit" presetSubtype="32" fill="hold" nodeType="withEffect">
                                  <p:stCondLst>
                                    <p:cond delay="0"/>
                                  </p:stCondLst>
                                  <p:childTnLst>
                                    <p:anim calcmode="lin" valueType="num">
                                      <p:cBhvr>
                                        <p:cTn id="165" dur="500"/>
                                        <p:tgtEl>
                                          <p:spTgt spid="80"/>
                                        </p:tgtEl>
                                        <p:attrNameLst>
                                          <p:attrName>ppt_w</p:attrName>
                                        </p:attrNameLst>
                                      </p:cBhvr>
                                      <p:tavLst>
                                        <p:tav tm="0">
                                          <p:val>
                                            <p:strVal val="ppt_w"/>
                                          </p:val>
                                        </p:tav>
                                        <p:tav tm="100000">
                                          <p:val>
                                            <p:fltVal val="0"/>
                                          </p:val>
                                        </p:tav>
                                      </p:tavLst>
                                    </p:anim>
                                    <p:anim calcmode="lin" valueType="num">
                                      <p:cBhvr>
                                        <p:cTn id="166" dur="500"/>
                                        <p:tgtEl>
                                          <p:spTgt spid="80"/>
                                        </p:tgtEl>
                                        <p:attrNameLst>
                                          <p:attrName>ppt_h</p:attrName>
                                        </p:attrNameLst>
                                      </p:cBhvr>
                                      <p:tavLst>
                                        <p:tav tm="0">
                                          <p:val>
                                            <p:strVal val="ppt_h"/>
                                          </p:val>
                                        </p:tav>
                                        <p:tav tm="100000">
                                          <p:val>
                                            <p:fltVal val="0"/>
                                          </p:val>
                                        </p:tav>
                                      </p:tavLst>
                                    </p:anim>
                                    <p:animEffect transition="out" filter="fade">
                                      <p:cBhvr>
                                        <p:cTn id="167" dur="500"/>
                                        <p:tgtEl>
                                          <p:spTgt spid="80"/>
                                        </p:tgtEl>
                                      </p:cBhvr>
                                    </p:animEffect>
                                    <p:set>
                                      <p:cBhvr>
                                        <p:cTn id="168" dur="1" fill="hold">
                                          <p:stCondLst>
                                            <p:cond delay="499"/>
                                          </p:stCondLst>
                                        </p:cTn>
                                        <p:tgtEl>
                                          <p:spTgt spid="80"/>
                                        </p:tgtEl>
                                        <p:attrNameLst>
                                          <p:attrName>style.visibility</p:attrName>
                                        </p:attrNameLst>
                                      </p:cBhvr>
                                      <p:to>
                                        <p:strVal val="hidden"/>
                                      </p:to>
                                    </p:set>
                                  </p:childTnLst>
                                </p:cTn>
                              </p:par>
                              <p:par>
                                <p:cTn id="169" presetID="53" presetClass="exit" presetSubtype="32" fill="hold" nodeType="withEffect">
                                  <p:stCondLst>
                                    <p:cond delay="0"/>
                                  </p:stCondLst>
                                  <p:childTnLst>
                                    <p:anim calcmode="lin" valueType="num">
                                      <p:cBhvr>
                                        <p:cTn id="170" dur="500"/>
                                        <p:tgtEl>
                                          <p:spTgt spid="81"/>
                                        </p:tgtEl>
                                        <p:attrNameLst>
                                          <p:attrName>ppt_w</p:attrName>
                                        </p:attrNameLst>
                                      </p:cBhvr>
                                      <p:tavLst>
                                        <p:tav tm="0">
                                          <p:val>
                                            <p:strVal val="ppt_w"/>
                                          </p:val>
                                        </p:tav>
                                        <p:tav tm="100000">
                                          <p:val>
                                            <p:fltVal val="0"/>
                                          </p:val>
                                        </p:tav>
                                      </p:tavLst>
                                    </p:anim>
                                    <p:anim calcmode="lin" valueType="num">
                                      <p:cBhvr>
                                        <p:cTn id="171" dur="500"/>
                                        <p:tgtEl>
                                          <p:spTgt spid="81"/>
                                        </p:tgtEl>
                                        <p:attrNameLst>
                                          <p:attrName>ppt_h</p:attrName>
                                        </p:attrNameLst>
                                      </p:cBhvr>
                                      <p:tavLst>
                                        <p:tav tm="0">
                                          <p:val>
                                            <p:strVal val="ppt_h"/>
                                          </p:val>
                                        </p:tav>
                                        <p:tav tm="100000">
                                          <p:val>
                                            <p:fltVal val="0"/>
                                          </p:val>
                                        </p:tav>
                                      </p:tavLst>
                                    </p:anim>
                                    <p:animEffect transition="out" filter="fade">
                                      <p:cBhvr>
                                        <p:cTn id="172" dur="500"/>
                                        <p:tgtEl>
                                          <p:spTgt spid="81"/>
                                        </p:tgtEl>
                                      </p:cBhvr>
                                    </p:animEffect>
                                    <p:set>
                                      <p:cBhvr>
                                        <p:cTn id="173" dur="1" fill="hold">
                                          <p:stCondLst>
                                            <p:cond delay="499"/>
                                          </p:stCondLst>
                                        </p:cTn>
                                        <p:tgtEl>
                                          <p:spTgt spid="81"/>
                                        </p:tgtEl>
                                        <p:attrNameLst>
                                          <p:attrName>style.visibility</p:attrName>
                                        </p:attrNameLst>
                                      </p:cBhvr>
                                      <p:to>
                                        <p:strVal val="hidden"/>
                                      </p:to>
                                    </p:set>
                                  </p:childTnLst>
                                </p:cTn>
                              </p:par>
                              <p:par>
                                <p:cTn id="174" presetID="53" presetClass="exit" presetSubtype="32" fill="hold" nodeType="withEffect">
                                  <p:stCondLst>
                                    <p:cond delay="0"/>
                                  </p:stCondLst>
                                  <p:childTnLst>
                                    <p:anim calcmode="lin" valueType="num">
                                      <p:cBhvr>
                                        <p:cTn id="175" dur="500"/>
                                        <p:tgtEl>
                                          <p:spTgt spid="82"/>
                                        </p:tgtEl>
                                        <p:attrNameLst>
                                          <p:attrName>ppt_w</p:attrName>
                                        </p:attrNameLst>
                                      </p:cBhvr>
                                      <p:tavLst>
                                        <p:tav tm="0">
                                          <p:val>
                                            <p:strVal val="ppt_w"/>
                                          </p:val>
                                        </p:tav>
                                        <p:tav tm="100000">
                                          <p:val>
                                            <p:fltVal val="0"/>
                                          </p:val>
                                        </p:tav>
                                      </p:tavLst>
                                    </p:anim>
                                    <p:anim calcmode="lin" valueType="num">
                                      <p:cBhvr>
                                        <p:cTn id="176" dur="500"/>
                                        <p:tgtEl>
                                          <p:spTgt spid="82"/>
                                        </p:tgtEl>
                                        <p:attrNameLst>
                                          <p:attrName>ppt_h</p:attrName>
                                        </p:attrNameLst>
                                      </p:cBhvr>
                                      <p:tavLst>
                                        <p:tav tm="0">
                                          <p:val>
                                            <p:strVal val="ppt_h"/>
                                          </p:val>
                                        </p:tav>
                                        <p:tav tm="100000">
                                          <p:val>
                                            <p:fltVal val="0"/>
                                          </p:val>
                                        </p:tav>
                                      </p:tavLst>
                                    </p:anim>
                                    <p:animEffect transition="out" filter="fade">
                                      <p:cBhvr>
                                        <p:cTn id="177" dur="500"/>
                                        <p:tgtEl>
                                          <p:spTgt spid="82"/>
                                        </p:tgtEl>
                                      </p:cBhvr>
                                    </p:animEffect>
                                    <p:set>
                                      <p:cBhvr>
                                        <p:cTn id="178" dur="1" fill="hold">
                                          <p:stCondLst>
                                            <p:cond delay="499"/>
                                          </p:stCondLst>
                                        </p:cTn>
                                        <p:tgtEl>
                                          <p:spTgt spid="82"/>
                                        </p:tgtEl>
                                        <p:attrNameLst>
                                          <p:attrName>style.visibility</p:attrName>
                                        </p:attrNameLst>
                                      </p:cBhvr>
                                      <p:to>
                                        <p:strVal val="hidden"/>
                                      </p:to>
                                    </p:set>
                                  </p:childTnLst>
                                </p:cTn>
                              </p:par>
                              <p:par>
                                <p:cTn id="179" presetID="53" presetClass="exit" presetSubtype="32" fill="hold" nodeType="withEffect">
                                  <p:stCondLst>
                                    <p:cond delay="0"/>
                                  </p:stCondLst>
                                  <p:childTnLst>
                                    <p:anim calcmode="lin" valueType="num">
                                      <p:cBhvr>
                                        <p:cTn id="180" dur="500"/>
                                        <p:tgtEl>
                                          <p:spTgt spid="83"/>
                                        </p:tgtEl>
                                        <p:attrNameLst>
                                          <p:attrName>ppt_w</p:attrName>
                                        </p:attrNameLst>
                                      </p:cBhvr>
                                      <p:tavLst>
                                        <p:tav tm="0">
                                          <p:val>
                                            <p:strVal val="ppt_w"/>
                                          </p:val>
                                        </p:tav>
                                        <p:tav tm="100000">
                                          <p:val>
                                            <p:fltVal val="0"/>
                                          </p:val>
                                        </p:tav>
                                      </p:tavLst>
                                    </p:anim>
                                    <p:anim calcmode="lin" valueType="num">
                                      <p:cBhvr>
                                        <p:cTn id="181" dur="500"/>
                                        <p:tgtEl>
                                          <p:spTgt spid="83"/>
                                        </p:tgtEl>
                                        <p:attrNameLst>
                                          <p:attrName>ppt_h</p:attrName>
                                        </p:attrNameLst>
                                      </p:cBhvr>
                                      <p:tavLst>
                                        <p:tav tm="0">
                                          <p:val>
                                            <p:strVal val="ppt_h"/>
                                          </p:val>
                                        </p:tav>
                                        <p:tav tm="100000">
                                          <p:val>
                                            <p:fltVal val="0"/>
                                          </p:val>
                                        </p:tav>
                                      </p:tavLst>
                                    </p:anim>
                                    <p:animEffect transition="out" filter="fade">
                                      <p:cBhvr>
                                        <p:cTn id="182" dur="500"/>
                                        <p:tgtEl>
                                          <p:spTgt spid="83"/>
                                        </p:tgtEl>
                                      </p:cBhvr>
                                    </p:animEffect>
                                    <p:set>
                                      <p:cBhvr>
                                        <p:cTn id="183" dur="1" fill="hold">
                                          <p:stCondLst>
                                            <p:cond delay="499"/>
                                          </p:stCondLst>
                                        </p:cTn>
                                        <p:tgtEl>
                                          <p:spTgt spid="83"/>
                                        </p:tgtEl>
                                        <p:attrNameLst>
                                          <p:attrName>style.visibility</p:attrName>
                                        </p:attrNameLst>
                                      </p:cBhvr>
                                      <p:to>
                                        <p:strVal val="hidden"/>
                                      </p:to>
                                    </p:set>
                                  </p:childTnLst>
                                </p:cTn>
                              </p:par>
                              <p:par>
                                <p:cTn id="184" presetID="53" presetClass="exit" presetSubtype="32" fill="hold" nodeType="withEffect">
                                  <p:stCondLst>
                                    <p:cond delay="0"/>
                                  </p:stCondLst>
                                  <p:childTnLst>
                                    <p:anim calcmode="lin" valueType="num">
                                      <p:cBhvr>
                                        <p:cTn id="185" dur="500"/>
                                        <p:tgtEl>
                                          <p:spTgt spid="84"/>
                                        </p:tgtEl>
                                        <p:attrNameLst>
                                          <p:attrName>ppt_w</p:attrName>
                                        </p:attrNameLst>
                                      </p:cBhvr>
                                      <p:tavLst>
                                        <p:tav tm="0">
                                          <p:val>
                                            <p:strVal val="ppt_w"/>
                                          </p:val>
                                        </p:tav>
                                        <p:tav tm="100000">
                                          <p:val>
                                            <p:fltVal val="0"/>
                                          </p:val>
                                        </p:tav>
                                      </p:tavLst>
                                    </p:anim>
                                    <p:anim calcmode="lin" valueType="num">
                                      <p:cBhvr>
                                        <p:cTn id="186" dur="500"/>
                                        <p:tgtEl>
                                          <p:spTgt spid="84"/>
                                        </p:tgtEl>
                                        <p:attrNameLst>
                                          <p:attrName>ppt_h</p:attrName>
                                        </p:attrNameLst>
                                      </p:cBhvr>
                                      <p:tavLst>
                                        <p:tav tm="0">
                                          <p:val>
                                            <p:strVal val="ppt_h"/>
                                          </p:val>
                                        </p:tav>
                                        <p:tav tm="100000">
                                          <p:val>
                                            <p:fltVal val="0"/>
                                          </p:val>
                                        </p:tav>
                                      </p:tavLst>
                                    </p:anim>
                                    <p:animEffect transition="out" filter="fade">
                                      <p:cBhvr>
                                        <p:cTn id="187" dur="500"/>
                                        <p:tgtEl>
                                          <p:spTgt spid="84"/>
                                        </p:tgtEl>
                                      </p:cBhvr>
                                    </p:animEffect>
                                    <p:set>
                                      <p:cBhvr>
                                        <p:cTn id="188" dur="1" fill="hold">
                                          <p:stCondLst>
                                            <p:cond delay="499"/>
                                          </p:stCondLst>
                                        </p:cTn>
                                        <p:tgtEl>
                                          <p:spTgt spid="84"/>
                                        </p:tgtEl>
                                        <p:attrNameLst>
                                          <p:attrName>style.visibility</p:attrName>
                                        </p:attrNameLst>
                                      </p:cBhvr>
                                      <p:to>
                                        <p:strVal val="hidden"/>
                                      </p:to>
                                    </p:set>
                                  </p:childTnLst>
                                </p:cTn>
                              </p:par>
                              <p:par>
                                <p:cTn id="189" presetID="53" presetClass="exit" presetSubtype="32" fill="hold" nodeType="withEffect">
                                  <p:stCondLst>
                                    <p:cond delay="0"/>
                                  </p:stCondLst>
                                  <p:childTnLst>
                                    <p:anim calcmode="lin" valueType="num">
                                      <p:cBhvr>
                                        <p:cTn id="190" dur="500"/>
                                        <p:tgtEl>
                                          <p:spTgt spid="85"/>
                                        </p:tgtEl>
                                        <p:attrNameLst>
                                          <p:attrName>ppt_w</p:attrName>
                                        </p:attrNameLst>
                                      </p:cBhvr>
                                      <p:tavLst>
                                        <p:tav tm="0">
                                          <p:val>
                                            <p:strVal val="ppt_w"/>
                                          </p:val>
                                        </p:tav>
                                        <p:tav tm="100000">
                                          <p:val>
                                            <p:fltVal val="0"/>
                                          </p:val>
                                        </p:tav>
                                      </p:tavLst>
                                    </p:anim>
                                    <p:anim calcmode="lin" valueType="num">
                                      <p:cBhvr>
                                        <p:cTn id="191" dur="500"/>
                                        <p:tgtEl>
                                          <p:spTgt spid="85"/>
                                        </p:tgtEl>
                                        <p:attrNameLst>
                                          <p:attrName>ppt_h</p:attrName>
                                        </p:attrNameLst>
                                      </p:cBhvr>
                                      <p:tavLst>
                                        <p:tav tm="0">
                                          <p:val>
                                            <p:strVal val="ppt_h"/>
                                          </p:val>
                                        </p:tav>
                                        <p:tav tm="100000">
                                          <p:val>
                                            <p:fltVal val="0"/>
                                          </p:val>
                                        </p:tav>
                                      </p:tavLst>
                                    </p:anim>
                                    <p:animEffect transition="out" filter="fade">
                                      <p:cBhvr>
                                        <p:cTn id="192" dur="500"/>
                                        <p:tgtEl>
                                          <p:spTgt spid="85"/>
                                        </p:tgtEl>
                                      </p:cBhvr>
                                    </p:animEffect>
                                    <p:set>
                                      <p:cBhvr>
                                        <p:cTn id="193" dur="1" fill="hold">
                                          <p:stCondLst>
                                            <p:cond delay="499"/>
                                          </p:stCondLst>
                                        </p:cTn>
                                        <p:tgtEl>
                                          <p:spTgt spid="85"/>
                                        </p:tgtEl>
                                        <p:attrNameLst>
                                          <p:attrName>style.visibility</p:attrName>
                                        </p:attrNameLst>
                                      </p:cBhvr>
                                      <p:to>
                                        <p:strVal val="hidden"/>
                                      </p:to>
                                    </p:set>
                                  </p:childTnLst>
                                </p:cTn>
                              </p:par>
                              <p:par>
                                <p:cTn id="194" presetID="53" presetClass="exit" presetSubtype="32" fill="hold" nodeType="withEffect">
                                  <p:stCondLst>
                                    <p:cond delay="0"/>
                                  </p:stCondLst>
                                  <p:childTnLst>
                                    <p:anim calcmode="lin" valueType="num">
                                      <p:cBhvr>
                                        <p:cTn id="195" dur="500"/>
                                        <p:tgtEl>
                                          <p:spTgt spid="87"/>
                                        </p:tgtEl>
                                        <p:attrNameLst>
                                          <p:attrName>ppt_w</p:attrName>
                                        </p:attrNameLst>
                                      </p:cBhvr>
                                      <p:tavLst>
                                        <p:tav tm="0">
                                          <p:val>
                                            <p:strVal val="ppt_w"/>
                                          </p:val>
                                        </p:tav>
                                        <p:tav tm="100000">
                                          <p:val>
                                            <p:fltVal val="0"/>
                                          </p:val>
                                        </p:tav>
                                      </p:tavLst>
                                    </p:anim>
                                    <p:anim calcmode="lin" valueType="num">
                                      <p:cBhvr>
                                        <p:cTn id="196" dur="500"/>
                                        <p:tgtEl>
                                          <p:spTgt spid="87"/>
                                        </p:tgtEl>
                                        <p:attrNameLst>
                                          <p:attrName>ppt_h</p:attrName>
                                        </p:attrNameLst>
                                      </p:cBhvr>
                                      <p:tavLst>
                                        <p:tav tm="0">
                                          <p:val>
                                            <p:strVal val="ppt_h"/>
                                          </p:val>
                                        </p:tav>
                                        <p:tav tm="100000">
                                          <p:val>
                                            <p:fltVal val="0"/>
                                          </p:val>
                                        </p:tav>
                                      </p:tavLst>
                                    </p:anim>
                                    <p:animEffect transition="out" filter="fade">
                                      <p:cBhvr>
                                        <p:cTn id="197" dur="500"/>
                                        <p:tgtEl>
                                          <p:spTgt spid="87"/>
                                        </p:tgtEl>
                                      </p:cBhvr>
                                    </p:animEffect>
                                    <p:set>
                                      <p:cBhvr>
                                        <p:cTn id="198" dur="1" fill="hold">
                                          <p:stCondLst>
                                            <p:cond delay="499"/>
                                          </p:stCondLst>
                                        </p:cTn>
                                        <p:tgtEl>
                                          <p:spTgt spid="87"/>
                                        </p:tgtEl>
                                        <p:attrNameLst>
                                          <p:attrName>style.visibility</p:attrName>
                                        </p:attrNameLst>
                                      </p:cBhvr>
                                      <p:to>
                                        <p:strVal val="hidden"/>
                                      </p:to>
                                    </p:set>
                                  </p:childTnLst>
                                </p:cTn>
                              </p:par>
                              <p:par>
                                <p:cTn id="199" presetID="53" presetClass="exit" presetSubtype="32" fill="hold" nodeType="withEffect">
                                  <p:stCondLst>
                                    <p:cond delay="0"/>
                                  </p:stCondLst>
                                  <p:childTnLst>
                                    <p:anim calcmode="lin" valueType="num">
                                      <p:cBhvr>
                                        <p:cTn id="200" dur="500"/>
                                        <p:tgtEl>
                                          <p:spTgt spid="64"/>
                                        </p:tgtEl>
                                        <p:attrNameLst>
                                          <p:attrName>ppt_w</p:attrName>
                                        </p:attrNameLst>
                                      </p:cBhvr>
                                      <p:tavLst>
                                        <p:tav tm="0">
                                          <p:val>
                                            <p:strVal val="ppt_w"/>
                                          </p:val>
                                        </p:tav>
                                        <p:tav tm="100000">
                                          <p:val>
                                            <p:fltVal val="0"/>
                                          </p:val>
                                        </p:tav>
                                      </p:tavLst>
                                    </p:anim>
                                    <p:anim calcmode="lin" valueType="num">
                                      <p:cBhvr>
                                        <p:cTn id="201" dur="500"/>
                                        <p:tgtEl>
                                          <p:spTgt spid="64"/>
                                        </p:tgtEl>
                                        <p:attrNameLst>
                                          <p:attrName>ppt_h</p:attrName>
                                        </p:attrNameLst>
                                      </p:cBhvr>
                                      <p:tavLst>
                                        <p:tav tm="0">
                                          <p:val>
                                            <p:strVal val="ppt_h"/>
                                          </p:val>
                                        </p:tav>
                                        <p:tav tm="100000">
                                          <p:val>
                                            <p:fltVal val="0"/>
                                          </p:val>
                                        </p:tav>
                                      </p:tavLst>
                                    </p:anim>
                                    <p:animEffect transition="out" filter="fade">
                                      <p:cBhvr>
                                        <p:cTn id="202" dur="500"/>
                                        <p:tgtEl>
                                          <p:spTgt spid="64"/>
                                        </p:tgtEl>
                                      </p:cBhvr>
                                    </p:animEffect>
                                    <p:set>
                                      <p:cBhvr>
                                        <p:cTn id="203" dur="1" fill="hold">
                                          <p:stCondLst>
                                            <p:cond delay="499"/>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79"/>
                  </p:tgtEl>
                </p:cond>
              </p:nextCondLst>
            </p:seq>
            <p:seq concurrent="1" nextAc="seek">
              <p:cTn id="204" restart="whenNotActive" fill="hold" evtFilter="cancelBubble" nodeType="interactiveSeq">
                <p:stCondLst>
                  <p:cond evt="onClick" delay="0">
                    <p:tgtEl>
                      <p:spTgt spid="98"/>
                    </p:tgtEl>
                  </p:cond>
                </p:stCondLst>
                <p:endSync evt="end" delay="0">
                  <p:rtn val="all"/>
                </p:endSync>
                <p:childTnLst>
                  <p:par>
                    <p:cTn id="205" fill="hold">
                      <p:stCondLst>
                        <p:cond delay="0"/>
                      </p:stCondLst>
                      <p:childTnLst>
                        <p:par>
                          <p:cTn id="206" fill="hold">
                            <p:stCondLst>
                              <p:cond delay="0"/>
                            </p:stCondLst>
                            <p:childTnLst>
                              <p:par>
                                <p:cTn id="207" presetID="53" presetClass="exit" presetSubtype="32" fill="hold" nodeType="withEffect">
                                  <p:stCondLst>
                                    <p:cond delay="0"/>
                                  </p:stCondLst>
                                  <p:childTnLst>
                                    <p:anim calcmode="lin" valueType="num">
                                      <p:cBhvr>
                                        <p:cTn id="208" dur="500"/>
                                        <p:tgtEl>
                                          <p:spTgt spid="98"/>
                                        </p:tgtEl>
                                        <p:attrNameLst>
                                          <p:attrName>ppt_w</p:attrName>
                                        </p:attrNameLst>
                                      </p:cBhvr>
                                      <p:tavLst>
                                        <p:tav tm="0">
                                          <p:val>
                                            <p:strVal val="ppt_w"/>
                                          </p:val>
                                        </p:tav>
                                        <p:tav tm="100000">
                                          <p:val>
                                            <p:fltVal val="0"/>
                                          </p:val>
                                        </p:tav>
                                      </p:tavLst>
                                    </p:anim>
                                    <p:anim calcmode="lin" valueType="num">
                                      <p:cBhvr>
                                        <p:cTn id="209" dur="500"/>
                                        <p:tgtEl>
                                          <p:spTgt spid="98"/>
                                        </p:tgtEl>
                                        <p:attrNameLst>
                                          <p:attrName>ppt_h</p:attrName>
                                        </p:attrNameLst>
                                      </p:cBhvr>
                                      <p:tavLst>
                                        <p:tav tm="0">
                                          <p:val>
                                            <p:strVal val="ppt_h"/>
                                          </p:val>
                                        </p:tav>
                                        <p:tav tm="100000">
                                          <p:val>
                                            <p:fltVal val="0"/>
                                          </p:val>
                                        </p:tav>
                                      </p:tavLst>
                                    </p:anim>
                                    <p:animEffect transition="out" filter="fade">
                                      <p:cBhvr>
                                        <p:cTn id="210" dur="500"/>
                                        <p:tgtEl>
                                          <p:spTgt spid="98"/>
                                        </p:tgtEl>
                                      </p:cBhvr>
                                    </p:animEffect>
                                    <p:set>
                                      <p:cBhvr>
                                        <p:cTn id="211" dur="1" fill="hold">
                                          <p:stCondLst>
                                            <p:cond delay="499"/>
                                          </p:stCondLst>
                                        </p:cTn>
                                        <p:tgtEl>
                                          <p:spTgt spid="98"/>
                                        </p:tgtEl>
                                        <p:attrNameLst>
                                          <p:attrName>style.visibility</p:attrName>
                                        </p:attrNameLst>
                                      </p:cBhvr>
                                      <p:to>
                                        <p:strVal val="hidden"/>
                                      </p:to>
                                    </p:set>
                                  </p:childTnLst>
                                </p:cTn>
                              </p:par>
                              <p:par>
                                <p:cTn id="212" presetID="53" presetClass="exit" presetSubtype="32" fill="hold" nodeType="withEffect">
                                  <p:stCondLst>
                                    <p:cond delay="0"/>
                                  </p:stCondLst>
                                  <p:childTnLst>
                                    <p:anim calcmode="lin" valueType="num">
                                      <p:cBhvr>
                                        <p:cTn id="213" dur="500"/>
                                        <p:tgtEl>
                                          <p:spTgt spid="110"/>
                                        </p:tgtEl>
                                        <p:attrNameLst>
                                          <p:attrName>ppt_w</p:attrName>
                                        </p:attrNameLst>
                                      </p:cBhvr>
                                      <p:tavLst>
                                        <p:tav tm="0">
                                          <p:val>
                                            <p:strVal val="ppt_w"/>
                                          </p:val>
                                        </p:tav>
                                        <p:tav tm="100000">
                                          <p:val>
                                            <p:fltVal val="0"/>
                                          </p:val>
                                        </p:tav>
                                      </p:tavLst>
                                    </p:anim>
                                    <p:anim calcmode="lin" valueType="num">
                                      <p:cBhvr>
                                        <p:cTn id="214" dur="500"/>
                                        <p:tgtEl>
                                          <p:spTgt spid="110"/>
                                        </p:tgtEl>
                                        <p:attrNameLst>
                                          <p:attrName>ppt_h</p:attrName>
                                        </p:attrNameLst>
                                      </p:cBhvr>
                                      <p:tavLst>
                                        <p:tav tm="0">
                                          <p:val>
                                            <p:strVal val="ppt_h"/>
                                          </p:val>
                                        </p:tav>
                                        <p:tav tm="100000">
                                          <p:val>
                                            <p:fltVal val="0"/>
                                          </p:val>
                                        </p:tav>
                                      </p:tavLst>
                                    </p:anim>
                                    <p:animEffect transition="out" filter="fade">
                                      <p:cBhvr>
                                        <p:cTn id="215" dur="500"/>
                                        <p:tgtEl>
                                          <p:spTgt spid="110"/>
                                        </p:tgtEl>
                                      </p:cBhvr>
                                    </p:animEffect>
                                    <p:set>
                                      <p:cBhvr>
                                        <p:cTn id="216" dur="1" fill="hold">
                                          <p:stCondLst>
                                            <p:cond delay="499"/>
                                          </p:stCondLst>
                                        </p:cTn>
                                        <p:tgtEl>
                                          <p:spTgt spid="110"/>
                                        </p:tgtEl>
                                        <p:attrNameLst>
                                          <p:attrName>style.visibility</p:attrName>
                                        </p:attrNameLst>
                                      </p:cBhvr>
                                      <p:to>
                                        <p:strVal val="hidden"/>
                                      </p:to>
                                    </p:set>
                                  </p:childTnLst>
                                </p:cTn>
                              </p:par>
                              <p:par>
                                <p:cTn id="217" presetID="53" presetClass="exit" presetSubtype="32" fill="hold" nodeType="withEffect">
                                  <p:stCondLst>
                                    <p:cond delay="0"/>
                                  </p:stCondLst>
                                  <p:childTnLst>
                                    <p:anim calcmode="lin" valueType="num">
                                      <p:cBhvr>
                                        <p:cTn id="218" dur="500"/>
                                        <p:tgtEl>
                                          <p:spTgt spid="116"/>
                                        </p:tgtEl>
                                        <p:attrNameLst>
                                          <p:attrName>ppt_w</p:attrName>
                                        </p:attrNameLst>
                                      </p:cBhvr>
                                      <p:tavLst>
                                        <p:tav tm="0">
                                          <p:val>
                                            <p:strVal val="ppt_w"/>
                                          </p:val>
                                        </p:tav>
                                        <p:tav tm="100000">
                                          <p:val>
                                            <p:fltVal val="0"/>
                                          </p:val>
                                        </p:tav>
                                      </p:tavLst>
                                    </p:anim>
                                    <p:anim calcmode="lin" valueType="num">
                                      <p:cBhvr>
                                        <p:cTn id="219" dur="500"/>
                                        <p:tgtEl>
                                          <p:spTgt spid="116"/>
                                        </p:tgtEl>
                                        <p:attrNameLst>
                                          <p:attrName>ppt_h</p:attrName>
                                        </p:attrNameLst>
                                      </p:cBhvr>
                                      <p:tavLst>
                                        <p:tav tm="0">
                                          <p:val>
                                            <p:strVal val="ppt_h"/>
                                          </p:val>
                                        </p:tav>
                                        <p:tav tm="100000">
                                          <p:val>
                                            <p:fltVal val="0"/>
                                          </p:val>
                                        </p:tav>
                                      </p:tavLst>
                                    </p:anim>
                                    <p:animEffect transition="out" filter="fade">
                                      <p:cBhvr>
                                        <p:cTn id="220" dur="500"/>
                                        <p:tgtEl>
                                          <p:spTgt spid="116"/>
                                        </p:tgtEl>
                                      </p:cBhvr>
                                    </p:animEffect>
                                    <p:set>
                                      <p:cBhvr>
                                        <p:cTn id="221" dur="1" fill="hold">
                                          <p:stCondLst>
                                            <p:cond delay="499"/>
                                          </p:stCondLst>
                                        </p:cTn>
                                        <p:tgtEl>
                                          <p:spTgt spid="116"/>
                                        </p:tgtEl>
                                        <p:attrNameLst>
                                          <p:attrName>style.visibility</p:attrName>
                                        </p:attrNameLst>
                                      </p:cBhvr>
                                      <p:to>
                                        <p:strVal val="hidden"/>
                                      </p:to>
                                    </p:set>
                                  </p:childTnLst>
                                </p:cTn>
                              </p:par>
                              <p:par>
                                <p:cTn id="222" presetID="53" presetClass="exit" presetSubtype="32" fill="hold" nodeType="withEffect">
                                  <p:stCondLst>
                                    <p:cond delay="0"/>
                                  </p:stCondLst>
                                  <p:childTnLst>
                                    <p:anim calcmode="lin" valueType="num">
                                      <p:cBhvr>
                                        <p:cTn id="223" dur="500"/>
                                        <p:tgtEl>
                                          <p:spTgt spid="125"/>
                                        </p:tgtEl>
                                        <p:attrNameLst>
                                          <p:attrName>ppt_w</p:attrName>
                                        </p:attrNameLst>
                                      </p:cBhvr>
                                      <p:tavLst>
                                        <p:tav tm="0">
                                          <p:val>
                                            <p:strVal val="ppt_w"/>
                                          </p:val>
                                        </p:tav>
                                        <p:tav tm="100000">
                                          <p:val>
                                            <p:fltVal val="0"/>
                                          </p:val>
                                        </p:tav>
                                      </p:tavLst>
                                    </p:anim>
                                    <p:anim calcmode="lin" valueType="num">
                                      <p:cBhvr>
                                        <p:cTn id="224" dur="500"/>
                                        <p:tgtEl>
                                          <p:spTgt spid="125"/>
                                        </p:tgtEl>
                                        <p:attrNameLst>
                                          <p:attrName>ppt_h</p:attrName>
                                        </p:attrNameLst>
                                      </p:cBhvr>
                                      <p:tavLst>
                                        <p:tav tm="0">
                                          <p:val>
                                            <p:strVal val="ppt_h"/>
                                          </p:val>
                                        </p:tav>
                                        <p:tav tm="100000">
                                          <p:val>
                                            <p:fltVal val="0"/>
                                          </p:val>
                                        </p:tav>
                                      </p:tavLst>
                                    </p:anim>
                                    <p:animEffect transition="out" filter="fade">
                                      <p:cBhvr>
                                        <p:cTn id="225" dur="500"/>
                                        <p:tgtEl>
                                          <p:spTgt spid="125"/>
                                        </p:tgtEl>
                                      </p:cBhvr>
                                    </p:animEffect>
                                    <p:set>
                                      <p:cBhvr>
                                        <p:cTn id="226" dur="1" fill="hold">
                                          <p:stCondLst>
                                            <p:cond delay="499"/>
                                          </p:stCondLst>
                                        </p:cTn>
                                        <p:tgtEl>
                                          <p:spTgt spid="125"/>
                                        </p:tgtEl>
                                        <p:attrNameLst>
                                          <p:attrName>style.visibility</p:attrName>
                                        </p:attrNameLst>
                                      </p:cBhvr>
                                      <p:to>
                                        <p:strVal val="hidden"/>
                                      </p:to>
                                    </p:set>
                                  </p:childTnLst>
                                </p:cTn>
                              </p:par>
                              <p:par>
                                <p:cTn id="227" presetID="53" presetClass="exit" presetSubtype="32" fill="hold" nodeType="withEffect">
                                  <p:stCondLst>
                                    <p:cond delay="0"/>
                                  </p:stCondLst>
                                  <p:childTnLst>
                                    <p:anim calcmode="lin" valueType="num">
                                      <p:cBhvr>
                                        <p:cTn id="228" dur="500"/>
                                        <p:tgtEl>
                                          <p:spTgt spid="126"/>
                                        </p:tgtEl>
                                        <p:attrNameLst>
                                          <p:attrName>ppt_w</p:attrName>
                                        </p:attrNameLst>
                                      </p:cBhvr>
                                      <p:tavLst>
                                        <p:tav tm="0">
                                          <p:val>
                                            <p:strVal val="ppt_w"/>
                                          </p:val>
                                        </p:tav>
                                        <p:tav tm="100000">
                                          <p:val>
                                            <p:fltVal val="0"/>
                                          </p:val>
                                        </p:tav>
                                      </p:tavLst>
                                    </p:anim>
                                    <p:anim calcmode="lin" valueType="num">
                                      <p:cBhvr>
                                        <p:cTn id="229" dur="500"/>
                                        <p:tgtEl>
                                          <p:spTgt spid="126"/>
                                        </p:tgtEl>
                                        <p:attrNameLst>
                                          <p:attrName>ppt_h</p:attrName>
                                        </p:attrNameLst>
                                      </p:cBhvr>
                                      <p:tavLst>
                                        <p:tav tm="0">
                                          <p:val>
                                            <p:strVal val="ppt_h"/>
                                          </p:val>
                                        </p:tav>
                                        <p:tav tm="100000">
                                          <p:val>
                                            <p:fltVal val="0"/>
                                          </p:val>
                                        </p:tav>
                                      </p:tavLst>
                                    </p:anim>
                                    <p:animEffect transition="out" filter="fade">
                                      <p:cBhvr>
                                        <p:cTn id="230" dur="500"/>
                                        <p:tgtEl>
                                          <p:spTgt spid="126"/>
                                        </p:tgtEl>
                                      </p:cBhvr>
                                    </p:animEffect>
                                    <p:set>
                                      <p:cBhvr>
                                        <p:cTn id="231" dur="1" fill="hold">
                                          <p:stCondLst>
                                            <p:cond delay="499"/>
                                          </p:stCondLst>
                                        </p:cTn>
                                        <p:tgtEl>
                                          <p:spTgt spid="126"/>
                                        </p:tgtEl>
                                        <p:attrNameLst>
                                          <p:attrName>style.visibility</p:attrName>
                                        </p:attrNameLst>
                                      </p:cBhvr>
                                      <p:to>
                                        <p:strVal val="hidden"/>
                                      </p:to>
                                    </p:set>
                                  </p:childTnLst>
                                </p:cTn>
                              </p:par>
                              <p:par>
                                <p:cTn id="232" presetID="53" presetClass="exit" presetSubtype="32" fill="hold" nodeType="withEffect">
                                  <p:stCondLst>
                                    <p:cond delay="0"/>
                                  </p:stCondLst>
                                  <p:childTnLst>
                                    <p:anim calcmode="lin" valueType="num">
                                      <p:cBhvr>
                                        <p:cTn id="233" dur="500"/>
                                        <p:tgtEl>
                                          <p:spTgt spid="68"/>
                                        </p:tgtEl>
                                        <p:attrNameLst>
                                          <p:attrName>ppt_w</p:attrName>
                                        </p:attrNameLst>
                                      </p:cBhvr>
                                      <p:tavLst>
                                        <p:tav tm="0">
                                          <p:val>
                                            <p:strVal val="ppt_w"/>
                                          </p:val>
                                        </p:tav>
                                        <p:tav tm="100000">
                                          <p:val>
                                            <p:fltVal val="0"/>
                                          </p:val>
                                        </p:tav>
                                      </p:tavLst>
                                    </p:anim>
                                    <p:anim calcmode="lin" valueType="num">
                                      <p:cBhvr>
                                        <p:cTn id="234" dur="500"/>
                                        <p:tgtEl>
                                          <p:spTgt spid="68"/>
                                        </p:tgtEl>
                                        <p:attrNameLst>
                                          <p:attrName>ppt_h</p:attrName>
                                        </p:attrNameLst>
                                      </p:cBhvr>
                                      <p:tavLst>
                                        <p:tav tm="0">
                                          <p:val>
                                            <p:strVal val="ppt_h"/>
                                          </p:val>
                                        </p:tav>
                                        <p:tav tm="100000">
                                          <p:val>
                                            <p:fltVal val="0"/>
                                          </p:val>
                                        </p:tav>
                                      </p:tavLst>
                                    </p:anim>
                                    <p:animEffect transition="out" filter="fade">
                                      <p:cBhvr>
                                        <p:cTn id="235" dur="500"/>
                                        <p:tgtEl>
                                          <p:spTgt spid="68"/>
                                        </p:tgtEl>
                                      </p:cBhvr>
                                    </p:animEffect>
                                    <p:set>
                                      <p:cBhvr>
                                        <p:cTn id="236" dur="1" fill="hold">
                                          <p:stCondLst>
                                            <p:cond delay="499"/>
                                          </p:stCondLst>
                                        </p:cTn>
                                        <p:tgtEl>
                                          <p:spTgt spid="68"/>
                                        </p:tgtEl>
                                        <p:attrNameLst>
                                          <p:attrName>style.visibility</p:attrName>
                                        </p:attrNameLst>
                                      </p:cBhvr>
                                      <p:to>
                                        <p:strVal val="hidden"/>
                                      </p:to>
                                    </p:set>
                                  </p:childTnLst>
                                </p:cTn>
                              </p:par>
                              <p:par>
                                <p:cTn id="237" presetID="53" presetClass="exit" presetSubtype="32" fill="hold" nodeType="withEffect">
                                  <p:stCondLst>
                                    <p:cond delay="0"/>
                                  </p:stCondLst>
                                  <p:childTnLst>
                                    <p:anim calcmode="lin" valueType="num">
                                      <p:cBhvr>
                                        <p:cTn id="238" dur="500"/>
                                        <p:tgtEl>
                                          <p:spTgt spid="127"/>
                                        </p:tgtEl>
                                        <p:attrNameLst>
                                          <p:attrName>ppt_w</p:attrName>
                                        </p:attrNameLst>
                                      </p:cBhvr>
                                      <p:tavLst>
                                        <p:tav tm="0">
                                          <p:val>
                                            <p:strVal val="ppt_w"/>
                                          </p:val>
                                        </p:tav>
                                        <p:tav tm="100000">
                                          <p:val>
                                            <p:fltVal val="0"/>
                                          </p:val>
                                        </p:tav>
                                      </p:tavLst>
                                    </p:anim>
                                    <p:anim calcmode="lin" valueType="num">
                                      <p:cBhvr>
                                        <p:cTn id="239" dur="500"/>
                                        <p:tgtEl>
                                          <p:spTgt spid="127"/>
                                        </p:tgtEl>
                                        <p:attrNameLst>
                                          <p:attrName>ppt_h</p:attrName>
                                        </p:attrNameLst>
                                      </p:cBhvr>
                                      <p:tavLst>
                                        <p:tav tm="0">
                                          <p:val>
                                            <p:strVal val="ppt_h"/>
                                          </p:val>
                                        </p:tav>
                                        <p:tav tm="100000">
                                          <p:val>
                                            <p:fltVal val="0"/>
                                          </p:val>
                                        </p:tav>
                                      </p:tavLst>
                                    </p:anim>
                                    <p:animEffect transition="out" filter="fade">
                                      <p:cBhvr>
                                        <p:cTn id="240" dur="500"/>
                                        <p:tgtEl>
                                          <p:spTgt spid="127"/>
                                        </p:tgtEl>
                                      </p:cBhvr>
                                    </p:animEffect>
                                    <p:set>
                                      <p:cBhvr>
                                        <p:cTn id="241" dur="1" fill="hold">
                                          <p:stCondLst>
                                            <p:cond delay="499"/>
                                          </p:stCondLst>
                                        </p:cTn>
                                        <p:tgtEl>
                                          <p:spTgt spid="127"/>
                                        </p:tgtEl>
                                        <p:attrNameLst>
                                          <p:attrName>style.visibility</p:attrName>
                                        </p:attrNameLst>
                                      </p:cBhvr>
                                      <p:to>
                                        <p:strVal val="hidden"/>
                                      </p:to>
                                    </p:set>
                                  </p:childTnLst>
                                </p:cTn>
                              </p:par>
                              <p:par>
                                <p:cTn id="242" presetID="53" presetClass="exit" presetSubtype="32" fill="hold" nodeType="withEffect">
                                  <p:stCondLst>
                                    <p:cond delay="0"/>
                                  </p:stCondLst>
                                  <p:childTnLst>
                                    <p:anim calcmode="lin" valueType="num">
                                      <p:cBhvr>
                                        <p:cTn id="243" dur="500"/>
                                        <p:tgtEl>
                                          <p:spTgt spid="128"/>
                                        </p:tgtEl>
                                        <p:attrNameLst>
                                          <p:attrName>ppt_w</p:attrName>
                                        </p:attrNameLst>
                                      </p:cBhvr>
                                      <p:tavLst>
                                        <p:tav tm="0">
                                          <p:val>
                                            <p:strVal val="ppt_w"/>
                                          </p:val>
                                        </p:tav>
                                        <p:tav tm="100000">
                                          <p:val>
                                            <p:fltVal val="0"/>
                                          </p:val>
                                        </p:tav>
                                      </p:tavLst>
                                    </p:anim>
                                    <p:anim calcmode="lin" valueType="num">
                                      <p:cBhvr>
                                        <p:cTn id="244" dur="500"/>
                                        <p:tgtEl>
                                          <p:spTgt spid="128"/>
                                        </p:tgtEl>
                                        <p:attrNameLst>
                                          <p:attrName>ppt_h</p:attrName>
                                        </p:attrNameLst>
                                      </p:cBhvr>
                                      <p:tavLst>
                                        <p:tav tm="0">
                                          <p:val>
                                            <p:strVal val="ppt_h"/>
                                          </p:val>
                                        </p:tav>
                                        <p:tav tm="100000">
                                          <p:val>
                                            <p:fltVal val="0"/>
                                          </p:val>
                                        </p:tav>
                                      </p:tavLst>
                                    </p:anim>
                                    <p:animEffect transition="out" filter="fade">
                                      <p:cBhvr>
                                        <p:cTn id="245" dur="500"/>
                                        <p:tgtEl>
                                          <p:spTgt spid="128"/>
                                        </p:tgtEl>
                                      </p:cBhvr>
                                    </p:animEffect>
                                    <p:set>
                                      <p:cBhvr>
                                        <p:cTn id="246" dur="1" fill="hold">
                                          <p:stCondLst>
                                            <p:cond delay="499"/>
                                          </p:stCondLst>
                                        </p:cTn>
                                        <p:tgtEl>
                                          <p:spTgt spid="128"/>
                                        </p:tgtEl>
                                        <p:attrNameLst>
                                          <p:attrName>style.visibility</p:attrName>
                                        </p:attrNameLst>
                                      </p:cBhvr>
                                      <p:to>
                                        <p:strVal val="hidden"/>
                                      </p:to>
                                    </p:set>
                                  </p:childTnLst>
                                </p:cTn>
                              </p:par>
                              <p:par>
                                <p:cTn id="247" presetID="53" presetClass="exit" presetSubtype="32" fill="hold" nodeType="withEffect">
                                  <p:stCondLst>
                                    <p:cond delay="0"/>
                                  </p:stCondLst>
                                  <p:childTnLst>
                                    <p:anim calcmode="lin" valueType="num">
                                      <p:cBhvr>
                                        <p:cTn id="248" dur="500"/>
                                        <p:tgtEl>
                                          <p:spTgt spid="129"/>
                                        </p:tgtEl>
                                        <p:attrNameLst>
                                          <p:attrName>ppt_w</p:attrName>
                                        </p:attrNameLst>
                                      </p:cBhvr>
                                      <p:tavLst>
                                        <p:tav tm="0">
                                          <p:val>
                                            <p:strVal val="ppt_w"/>
                                          </p:val>
                                        </p:tav>
                                        <p:tav tm="100000">
                                          <p:val>
                                            <p:fltVal val="0"/>
                                          </p:val>
                                        </p:tav>
                                      </p:tavLst>
                                    </p:anim>
                                    <p:anim calcmode="lin" valueType="num">
                                      <p:cBhvr>
                                        <p:cTn id="249" dur="500"/>
                                        <p:tgtEl>
                                          <p:spTgt spid="129"/>
                                        </p:tgtEl>
                                        <p:attrNameLst>
                                          <p:attrName>ppt_h</p:attrName>
                                        </p:attrNameLst>
                                      </p:cBhvr>
                                      <p:tavLst>
                                        <p:tav tm="0">
                                          <p:val>
                                            <p:strVal val="ppt_h"/>
                                          </p:val>
                                        </p:tav>
                                        <p:tav tm="100000">
                                          <p:val>
                                            <p:fltVal val="0"/>
                                          </p:val>
                                        </p:tav>
                                      </p:tavLst>
                                    </p:anim>
                                    <p:animEffect transition="out" filter="fade">
                                      <p:cBhvr>
                                        <p:cTn id="250" dur="500"/>
                                        <p:tgtEl>
                                          <p:spTgt spid="129"/>
                                        </p:tgtEl>
                                      </p:cBhvr>
                                    </p:animEffect>
                                    <p:set>
                                      <p:cBhvr>
                                        <p:cTn id="251" dur="1" fill="hold">
                                          <p:stCondLst>
                                            <p:cond delay="499"/>
                                          </p:stCondLst>
                                        </p:cTn>
                                        <p:tgtEl>
                                          <p:spTgt spid="129"/>
                                        </p:tgtEl>
                                        <p:attrNameLst>
                                          <p:attrName>style.visibility</p:attrName>
                                        </p:attrNameLst>
                                      </p:cBhvr>
                                      <p:to>
                                        <p:strVal val="hidden"/>
                                      </p:to>
                                    </p:set>
                                  </p:childTnLst>
                                </p:cTn>
                              </p:par>
                            </p:childTnLst>
                          </p:cTn>
                        </p:par>
                      </p:childTnLst>
                    </p:cTn>
                  </p:par>
                </p:childTnLst>
              </p:cTn>
              <p:nextCondLst>
                <p:cond evt="onClick" delay="0">
                  <p:tgtEl>
                    <p:spTgt spid="98"/>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Rectangle 242"/>
          <p:cNvSpPr/>
          <p:nvPr/>
        </p:nvSpPr>
        <p:spPr>
          <a:xfrm>
            <a:off x="9032074" y="127128"/>
            <a:ext cx="2705952" cy="1612942"/>
          </a:xfrm>
          <a:prstGeom prst="rect">
            <a:avLst/>
          </a:prstGeom>
          <a:noFill/>
          <a:ln>
            <a:noFill/>
          </a:ln>
        </p:spPr>
        <p:txBody>
          <a:bodyPr wrap="square" lIns="91440" tIns="45720" rIns="91440" bIns="45720">
            <a:spAutoFit/>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kumimoji="0" lang="en-US" sz="4000" b="1" i="0" u="none" strike="noStrike" kern="1200" cap="none" spc="0" normalizeH="0" baseline="0" noProof="0" dirty="0">
                <a:ln w="3175">
                  <a:solidFill>
                    <a:srgbClr val="FF0000"/>
                  </a:solidFill>
                  <a:prstDash val="solid"/>
                </a:ln>
                <a:solidFill>
                  <a:srgbClr val="FF0000"/>
                </a:solidFill>
                <a:effectLst>
                  <a:outerShdw blurRad="12700" dist="38100" dir="2700000" algn="tl" rotWithShape="0">
                    <a:prstClr val="white"/>
                  </a:outerShdw>
                </a:effectLst>
                <a:uLnTx/>
                <a:uFillTx/>
                <a:latin typeface="Times New Roman" panose="02020603050405020304" pitchFamily="18" charset="0"/>
                <a:ea typeface="Tahoma" panose="020B0604030504040204" pitchFamily="34" charset="0"/>
                <a:cs typeface="Times New Roman" panose="02020603050405020304" pitchFamily="18" charset="0"/>
              </a:rPr>
              <a:t>ĐI TÌM TỪ KHÓA</a:t>
            </a:r>
          </a:p>
        </p:txBody>
      </p:sp>
      <p:graphicFrame>
        <p:nvGraphicFramePr>
          <p:cNvPr id="3" name="Table 2"/>
          <p:cNvGraphicFramePr>
            <a:graphicFrameLocks noGrp="1"/>
          </p:cNvGraphicFramePr>
          <p:nvPr/>
        </p:nvGraphicFramePr>
        <p:xfrm>
          <a:off x="0" y="0"/>
          <a:ext cx="8515350" cy="68580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2258495201"/>
                    </a:ext>
                  </a:extLst>
                </a:gridCol>
                <a:gridCol w="567690">
                  <a:extLst>
                    <a:ext uri="{9D8B030D-6E8A-4147-A177-3AD203B41FA5}">
                      <a16:colId xmlns:a16="http://schemas.microsoft.com/office/drawing/2014/main" val="3421956189"/>
                    </a:ext>
                  </a:extLst>
                </a:gridCol>
                <a:gridCol w="567690">
                  <a:extLst>
                    <a:ext uri="{9D8B030D-6E8A-4147-A177-3AD203B41FA5}">
                      <a16:colId xmlns:a16="http://schemas.microsoft.com/office/drawing/2014/main" val="140447038"/>
                    </a:ext>
                  </a:extLst>
                </a:gridCol>
                <a:gridCol w="567690">
                  <a:extLst>
                    <a:ext uri="{9D8B030D-6E8A-4147-A177-3AD203B41FA5}">
                      <a16:colId xmlns:a16="http://schemas.microsoft.com/office/drawing/2014/main" val="2838511014"/>
                    </a:ext>
                  </a:extLst>
                </a:gridCol>
                <a:gridCol w="567690">
                  <a:extLst>
                    <a:ext uri="{9D8B030D-6E8A-4147-A177-3AD203B41FA5}">
                      <a16:colId xmlns:a16="http://schemas.microsoft.com/office/drawing/2014/main" val="2296028389"/>
                    </a:ext>
                  </a:extLst>
                </a:gridCol>
                <a:gridCol w="567690">
                  <a:extLst>
                    <a:ext uri="{9D8B030D-6E8A-4147-A177-3AD203B41FA5}">
                      <a16:colId xmlns:a16="http://schemas.microsoft.com/office/drawing/2014/main" val="3342414925"/>
                    </a:ext>
                  </a:extLst>
                </a:gridCol>
                <a:gridCol w="567690">
                  <a:extLst>
                    <a:ext uri="{9D8B030D-6E8A-4147-A177-3AD203B41FA5}">
                      <a16:colId xmlns:a16="http://schemas.microsoft.com/office/drawing/2014/main" val="4021668664"/>
                    </a:ext>
                  </a:extLst>
                </a:gridCol>
                <a:gridCol w="567690">
                  <a:extLst>
                    <a:ext uri="{9D8B030D-6E8A-4147-A177-3AD203B41FA5}">
                      <a16:colId xmlns:a16="http://schemas.microsoft.com/office/drawing/2014/main" val="3830945740"/>
                    </a:ext>
                  </a:extLst>
                </a:gridCol>
                <a:gridCol w="567690">
                  <a:extLst>
                    <a:ext uri="{9D8B030D-6E8A-4147-A177-3AD203B41FA5}">
                      <a16:colId xmlns:a16="http://schemas.microsoft.com/office/drawing/2014/main" val="1826426700"/>
                    </a:ext>
                  </a:extLst>
                </a:gridCol>
                <a:gridCol w="567690">
                  <a:extLst>
                    <a:ext uri="{9D8B030D-6E8A-4147-A177-3AD203B41FA5}">
                      <a16:colId xmlns:a16="http://schemas.microsoft.com/office/drawing/2014/main" val="213673601"/>
                    </a:ext>
                  </a:extLst>
                </a:gridCol>
                <a:gridCol w="567690">
                  <a:extLst>
                    <a:ext uri="{9D8B030D-6E8A-4147-A177-3AD203B41FA5}">
                      <a16:colId xmlns:a16="http://schemas.microsoft.com/office/drawing/2014/main" val="584036028"/>
                    </a:ext>
                  </a:extLst>
                </a:gridCol>
                <a:gridCol w="567690">
                  <a:extLst>
                    <a:ext uri="{9D8B030D-6E8A-4147-A177-3AD203B41FA5}">
                      <a16:colId xmlns:a16="http://schemas.microsoft.com/office/drawing/2014/main" val="3696652958"/>
                    </a:ext>
                  </a:extLst>
                </a:gridCol>
                <a:gridCol w="567690">
                  <a:extLst>
                    <a:ext uri="{9D8B030D-6E8A-4147-A177-3AD203B41FA5}">
                      <a16:colId xmlns:a16="http://schemas.microsoft.com/office/drawing/2014/main" val="2889872220"/>
                    </a:ext>
                  </a:extLst>
                </a:gridCol>
                <a:gridCol w="567690">
                  <a:extLst>
                    <a:ext uri="{9D8B030D-6E8A-4147-A177-3AD203B41FA5}">
                      <a16:colId xmlns:a16="http://schemas.microsoft.com/office/drawing/2014/main" val="1539878376"/>
                    </a:ext>
                  </a:extLst>
                </a:gridCol>
                <a:gridCol w="567690">
                  <a:extLst>
                    <a:ext uri="{9D8B030D-6E8A-4147-A177-3AD203B41FA5}">
                      <a16:colId xmlns:a16="http://schemas.microsoft.com/office/drawing/2014/main" val="1682255209"/>
                    </a:ext>
                  </a:extLst>
                </a:gridCol>
              </a:tblGrid>
              <a:tr h="571500">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800" dirty="0">
                          <a:solidFill>
                            <a:schemeClr val="tx1"/>
                          </a:solidFill>
                          <a:latin typeface="Times New Roman" panose="02020603050405020304" pitchFamily="18" charset="0"/>
                          <a:cs typeface="Times New Roman" panose="02020603050405020304" pitchFamily="18" charset="0"/>
                        </a:rPr>
                        <a:t>P</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58013583"/>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Ồ</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E</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80715317"/>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Ó</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X</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Ả</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738848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D</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789158"/>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R</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Ễ</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13781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Ă</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X</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Q</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08352539"/>
                  </a:ext>
                </a:extLst>
              </a:tr>
              <a:tr h="571500">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Ả</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2134782"/>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727173"/>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Q</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Â</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Ạ</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260601"/>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S</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Ă</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dirty="0">
                          <a:solidFill>
                            <a:schemeClr val="tx1"/>
                          </a:solidFill>
                          <a:latin typeface="Times New Roman" panose="02020603050405020304" pitchFamily="18" charset="0"/>
                          <a:ea typeface="+mn-ea"/>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3147166"/>
                  </a:ext>
                </a:extLst>
              </a:tr>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rgbClr val="FF0000"/>
                          </a:solidFill>
                          <a:latin typeface="Times New Roman" panose="02020603050405020304" pitchFamily="18" charset="0"/>
                          <a:ea typeface="+mn-ea"/>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L</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r>
                        <a:rPr lang="en-US" sz="2800" b="1" kern="1200">
                          <a:solidFill>
                            <a:schemeClr val="tx1"/>
                          </a:solidFill>
                          <a:latin typeface="Times New Roman" panose="02020603050405020304" pitchFamily="18" charset="0"/>
                          <a:ea typeface="+mn-ea"/>
                          <a:cs typeface="Times New Roman" panose="02020603050405020304" pitchFamily="18" charset="0"/>
                        </a:rPr>
                        <a:t>Ộ</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4440334"/>
                  </a:ext>
                </a:extLst>
              </a:tr>
              <a:tr h="571500">
                <a:tc>
                  <a:txBody>
                    <a:bodyPr/>
                    <a:lstStyle/>
                    <a:p>
                      <a:pPr algn="ctr"/>
                      <a:r>
                        <a:rPr lang="en-US" sz="2800" b="1">
                          <a:solidFill>
                            <a:srgbClr val="FF0000"/>
                          </a:solidFill>
                          <a:latin typeface="Times New Roman" panose="02020603050405020304" pitchFamily="18" charset="0"/>
                          <a:cs typeface="Times New Roman" panose="02020603050405020304" pitchFamily="18" charset="0"/>
                        </a:rPr>
                        <a:t>D</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Ê</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Y</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9622125"/>
                  </a:ext>
                </a:extLst>
              </a:tr>
            </a:tbl>
          </a:graphicData>
        </a:graphic>
      </p:graphicFrame>
      <p:sp>
        <p:nvSpPr>
          <p:cNvPr id="9" name="Action Button: Forward or Next 8">
            <a:hlinkClick r:id="" action="ppaction://hlinkshowjump?jump=nextslide" highlightClick="1"/>
          </p:cNvPr>
          <p:cNvSpPr/>
          <p:nvPr/>
        </p:nvSpPr>
        <p:spPr>
          <a:xfrm>
            <a:off x="11424128" y="6161624"/>
            <a:ext cx="627797" cy="569248"/>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4" name="Table 13"/>
          <p:cNvGraphicFramePr>
            <a:graphicFrameLocks noGrp="1"/>
          </p:cNvGraphicFramePr>
          <p:nvPr/>
        </p:nvGraphicFramePr>
        <p:xfrm>
          <a:off x="0" y="6283573"/>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1" name="Table 50"/>
          <p:cNvGraphicFramePr>
            <a:graphicFrameLocks noGrp="1"/>
          </p:cNvGraphicFramePr>
          <p:nvPr/>
        </p:nvGraphicFramePr>
        <p:xfrm>
          <a:off x="565801" y="571690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2" name="Table 51"/>
          <p:cNvGraphicFramePr>
            <a:graphicFrameLocks noGrp="1"/>
          </p:cNvGraphicFramePr>
          <p:nvPr/>
        </p:nvGraphicFramePr>
        <p:xfrm>
          <a:off x="1130572" y="51435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3" name="Table 52"/>
          <p:cNvGraphicFramePr>
            <a:graphicFrameLocks noGrp="1"/>
          </p:cNvGraphicFramePr>
          <p:nvPr/>
        </p:nvGraphicFramePr>
        <p:xfrm>
          <a:off x="1702361" y="45720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Ị</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4" name="Table 53"/>
          <p:cNvGraphicFramePr>
            <a:graphicFrameLocks noGrp="1"/>
          </p:cNvGraphicFramePr>
          <p:nvPr/>
        </p:nvGraphicFramePr>
        <p:xfrm>
          <a:off x="2263416" y="400050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5" name="Table 54"/>
          <p:cNvGraphicFramePr>
            <a:graphicFrameLocks noGrp="1"/>
          </p:cNvGraphicFramePr>
          <p:nvPr/>
        </p:nvGraphicFramePr>
        <p:xfrm>
          <a:off x="2839967" y="34276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6" name="Table 55"/>
          <p:cNvGraphicFramePr>
            <a:graphicFrameLocks noGrp="1"/>
          </p:cNvGraphicFramePr>
          <p:nvPr/>
        </p:nvGraphicFramePr>
        <p:xfrm>
          <a:off x="138"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Đ</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7" name="Table 56"/>
          <p:cNvGraphicFramePr>
            <a:graphicFrameLocks noGrp="1"/>
          </p:cNvGraphicFramePr>
          <p:nvPr/>
        </p:nvGraphicFramePr>
        <p:xfrm>
          <a:off x="56804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8" name="Table 57"/>
          <p:cNvGraphicFramePr>
            <a:graphicFrameLocks noGrp="1"/>
          </p:cNvGraphicFramePr>
          <p:nvPr/>
        </p:nvGraphicFramePr>
        <p:xfrm>
          <a:off x="1135954"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59" name="Table 58"/>
          <p:cNvGraphicFramePr>
            <a:graphicFrameLocks noGrp="1"/>
          </p:cNvGraphicFramePr>
          <p:nvPr/>
        </p:nvGraphicFramePr>
        <p:xfrm>
          <a:off x="1703862"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0" name="Table 59"/>
          <p:cNvGraphicFramePr>
            <a:graphicFrameLocks noGrp="1"/>
          </p:cNvGraphicFramePr>
          <p:nvPr/>
        </p:nvGraphicFramePr>
        <p:xfrm>
          <a:off x="2271770"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2" name="Table 61"/>
          <p:cNvGraphicFramePr>
            <a:graphicFrameLocks noGrp="1"/>
          </p:cNvGraphicFramePr>
          <p:nvPr>
            <p:extLst>
              <p:ext uri="{D42A27DB-BD31-4B8C-83A1-F6EECF244321}">
                <p14:modId xmlns:p14="http://schemas.microsoft.com/office/powerpoint/2010/main" val="2883601643"/>
              </p:ext>
            </p:extLst>
          </p:nvPr>
        </p:nvGraphicFramePr>
        <p:xfrm>
          <a:off x="340758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3" name="Table 62"/>
          <p:cNvGraphicFramePr>
            <a:graphicFrameLocks noGrp="1"/>
          </p:cNvGraphicFramePr>
          <p:nvPr/>
        </p:nvGraphicFramePr>
        <p:xfrm>
          <a:off x="3975494"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4" name="Table 63"/>
          <p:cNvGraphicFramePr>
            <a:graphicFrameLocks noGrp="1"/>
          </p:cNvGraphicFramePr>
          <p:nvPr/>
        </p:nvGraphicFramePr>
        <p:xfrm>
          <a:off x="4546271" y="3428008"/>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5" name="Table 64"/>
          <p:cNvGraphicFramePr>
            <a:graphicFrameLocks noGrp="1"/>
          </p:cNvGraphicFramePr>
          <p:nvPr/>
        </p:nvGraphicFramePr>
        <p:xfrm>
          <a:off x="5111310"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6" name="Table 65"/>
          <p:cNvGraphicFramePr>
            <a:graphicFrameLocks noGrp="1"/>
          </p:cNvGraphicFramePr>
          <p:nvPr>
            <p:extLst>
              <p:ext uri="{D42A27DB-BD31-4B8C-83A1-F6EECF244321}">
                <p14:modId xmlns:p14="http://schemas.microsoft.com/office/powerpoint/2010/main" val="2960427133"/>
              </p:ext>
            </p:extLst>
          </p:nvPr>
        </p:nvGraphicFramePr>
        <p:xfrm>
          <a:off x="5679218"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K</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7" name="Table 66"/>
          <p:cNvGraphicFramePr>
            <a:graphicFrameLocks noGrp="1"/>
          </p:cNvGraphicFramePr>
          <p:nvPr/>
        </p:nvGraphicFramePr>
        <p:xfrm>
          <a:off x="6247126"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8" name="Table 67"/>
          <p:cNvGraphicFramePr>
            <a:graphicFrameLocks noGrp="1"/>
          </p:cNvGraphicFramePr>
          <p:nvPr/>
        </p:nvGraphicFramePr>
        <p:xfrm>
          <a:off x="6818431" y="3425987"/>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69" name="Table 68"/>
          <p:cNvGraphicFramePr>
            <a:graphicFrameLocks noGrp="1"/>
          </p:cNvGraphicFramePr>
          <p:nvPr>
            <p:extLst>
              <p:ext uri="{D42A27DB-BD31-4B8C-83A1-F6EECF244321}">
                <p14:modId xmlns:p14="http://schemas.microsoft.com/office/powerpoint/2010/main" val="1576629518"/>
              </p:ext>
            </p:extLst>
          </p:nvPr>
        </p:nvGraphicFramePr>
        <p:xfrm>
          <a:off x="7382942"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O</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0" name="Table 69"/>
          <p:cNvGraphicFramePr>
            <a:graphicFrameLocks noGrp="1"/>
          </p:cNvGraphicFramePr>
          <p:nvPr/>
        </p:nvGraphicFramePr>
        <p:xfrm>
          <a:off x="7950847" y="343273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1" name="Table 70"/>
          <p:cNvGraphicFramePr>
            <a:graphicFrameLocks noGrp="1"/>
          </p:cNvGraphicFramePr>
          <p:nvPr/>
        </p:nvGraphicFramePr>
        <p:xfrm>
          <a:off x="2835768" y="1145132"/>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B</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2" name="Table 71"/>
          <p:cNvGraphicFramePr>
            <a:graphicFrameLocks noGrp="1"/>
          </p:cNvGraphicFramePr>
          <p:nvPr/>
        </p:nvGraphicFramePr>
        <p:xfrm>
          <a:off x="2839967" y="17155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U</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3" name="Table 72"/>
          <p:cNvGraphicFramePr>
            <a:graphicFrameLocks noGrp="1"/>
          </p:cNvGraphicFramePr>
          <p:nvPr/>
        </p:nvGraphicFramePr>
        <p:xfrm>
          <a:off x="2839967" y="22862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4" name="Table 73"/>
          <p:cNvGraphicFramePr>
            <a:graphicFrameLocks noGrp="1"/>
          </p:cNvGraphicFramePr>
          <p:nvPr/>
        </p:nvGraphicFramePr>
        <p:xfrm>
          <a:off x="2839967" y="28569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C</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6" name="Table 75"/>
          <p:cNvGraphicFramePr>
            <a:graphicFrameLocks noGrp="1"/>
          </p:cNvGraphicFramePr>
          <p:nvPr/>
        </p:nvGraphicFramePr>
        <p:xfrm>
          <a:off x="2839967" y="39983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Í</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7" name="Table 76"/>
          <p:cNvGraphicFramePr>
            <a:graphicFrameLocks noGrp="1"/>
          </p:cNvGraphicFramePr>
          <p:nvPr/>
        </p:nvGraphicFramePr>
        <p:xfrm>
          <a:off x="2839967" y="456906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8" name="Table 77"/>
          <p:cNvGraphicFramePr>
            <a:graphicFrameLocks noGrp="1"/>
          </p:cNvGraphicFramePr>
          <p:nvPr/>
        </p:nvGraphicFramePr>
        <p:xfrm>
          <a:off x="2839967" y="513976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Ư</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79" name="Table 78"/>
          <p:cNvGraphicFramePr>
            <a:graphicFrameLocks noGrp="1"/>
          </p:cNvGraphicFramePr>
          <p:nvPr/>
        </p:nvGraphicFramePr>
        <p:xfrm>
          <a:off x="4546271" y="568203"/>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T</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0" name="Table 79"/>
          <p:cNvGraphicFramePr>
            <a:graphicFrameLocks noGrp="1"/>
          </p:cNvGraphicFramePr>
          <p:nvPr/>
        </p:nvGraphicFramePr>
        <p:xfrm>
          <a:off x="4546271" y="114016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1" name="Table 80"/>
          <p:cNvGraphicFramePr>
            <a:graphicFrameLocks noGrp="1"/>
          </p:cNvGraphicFramePr>
          <p:nvPr/>
        </p:nvGraphicFramePr>
        <p:xfrm>
          <a:off x="4546271" y="171212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2" name="Table 81"/>
          <p:cNvGraphicFramePr>
            <a:graphicFrameLocks noGrp="1"/>
          </p:cNvGraphicFramePr>
          <p:nvPr/>
        </p:nvGraphicFramePr>
        <p:xfrm>
          <a:off x="4546271" y="228408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A</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3" name="Table 82"/>
          <p:cNvGraphicFramePr>
            <a:graphicFrameLocks noGrp="1"/>
          </p:cNvGraphicFramePr>
          <p:nvPr/>
        </p:nvGraphicFramePr>
        <p:xfrm>
          <a:off x="4546271" y="2856047"/>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4" name="Table 83"/>
          <p:cNvGraphicFramePr>
            <a:graphicFrameLocks noGrp="1"/>
          </p:cNvGraphicFramePr>
          <p:nvPr/>
        </p:nvGraphicFramePr>
        <p:xfrm>
          <a:off x="4546271" y="399996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M</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5" name="Table 84"/>
          <p:cNvGraphicFramePr>
            <a:graphicFrameLocks noGrp="1"/>
          </p:cNvGraphicFramePr>
          <p:nvPr/>
        </p:nvGraphicFramePr>
        <p:xfrm>
          <a:off x="4546271" y="457193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87" name="Table 86"/>
          <p:cNvGraphicFramePr>
            <a:graphicFrameLocks noGrp="1"/>
          </p:cNvGraphicFramePr>
          <p:nvPr/>
        </p:nvGraphicFramePr>
        <p:xfrm>
          <a:off x="4546271" y="514389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98" name="Table 97"/>
          <p:cNvGraphicFramePr>
            <a:graphicFrameLocks noGrp="1"/>
          </p:cNvGraphicFramePr>
          <p:nvPr/>
        </p:nvGraphicFramePr>
        <p:xfrm>
          <a:off x="6818431" y="1138911"/>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V</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10" name="Table 109"/>
          <p:cNvGraphicFramePr>
            <a:graphicFrameLocks noGrp="1"/>
          </p:cNvGraphicFramePr>
          <p:nvPr/>
        </p:nvGraphicFramePr>
        <p:xfrm>
          <a:off x="6818431" y="1710680"/>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I</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16" name="Table 115"/>
          <p:cNvGraphicFramePr>
            <a:graphicFrameLocks noGrp="1"/>
          </p:cNvGraphicFramePr>
          <p:nvPr/>
        </p:nvGraphicFramePr>
        <p:xfrm>
          <a:off x="6818431" y="2282449"/>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dirty="0">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5" name="Table 124"/>
          <p:cNvGraphicFramePr>
            <a:graphicFrameLocks noGrp="1"/>
          </p:cNvGraphicFramePr>
          <p:nvPr/>
        </p:nvGraphicFramePr>
        <p:xfrm>
          <a:off x="6818431" y="2854218"/>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6" name="Table 125"/>
          <p:cNvGraphicFramePr>
            <a:graphicFrameLocks noGrp="1"/>
          </p:cNvGraphicFramePr>
          <p:nvPr/>
        </p:nvGraphicFramePr>
        <p:xfrm>
          <a:off x="6818431" y="3997756"/>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H</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7" name="Table 126"/>
          <p:cNvGraphicFramePr>
            <a:graphicFrameLocks noGrp="1"/>
          </p:cNvGraphicFramePr>
          <p:nvPr/>
        </p:nvGraphicFramePr>
        <p:xfrm>
          <a:off x="6818431" y="4569525"/>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Ô</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8" name="Table 127"/>
          <p:cNvGraphicFramePr>
            <a:graphicFrameLocks noGrp="1"/>
          </p:cNvGraphicFramePr>
          <p:nvPr/>
        </p:nvGraphicFramePr>
        <p:xfrm>
          <a:off x="6818431" y="514129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N</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graphicFrame>
        <p:nvGraphicFramePr>
          <p:cNvPr id="129" name="Table 128"/>
          <p:cNvGraphicFramePr>
            <a:graphicFrameLocks noGrp="1"/>
          </p:cNvGraphicFramePr>
          <p:nvPr/>
        </p:nvGraphicFramePr>
        <p:xfrm>
          <a:off x="6818431" y="5713064"/>
          <a:ext cx="567690" cy="571500"/>
        </p:xfrm>
        <a:graphic>
          <a:graphicData uri="http://schemas.openxmlformats.org/drawingml/2006/table">
            <a:tbl>
              <a:tblPr firstRow="1" bandRow="1">
                <a:tableStyleId>{5DA37D80-6434-44D0-A028-1B22A696006F}</a:tableStyleId>
              </a:tblPr>
              <a:tblGrid>
                <a:gridCol w="567690">
                  <a:extLst>
                    <a:ext uri="{9D8B030D-6E8A-4147-A177-3AD203B41FA5}">
                      <a16:colId xmlns:a16="http://schemas.microsoft.com/office/drawing/2014/main" val="3537296970"/>
                    </a:ext>
                  </a:extLst>
                </a:gridCol>
              </a:tblGrid>
              <a:tr h="571500">
                <a:tc>
                  <a:txBody>
                    <a:bodyPr/>
                    <a:lstStyle/>
                    <a:p>
                      <a:pPr algn="ctr"/>
                      <a:r>
                        <a:rPr lang="en-US" sz="2800" b="1">
                          <a:solidFill>
                            <a:schemeClr val="tx1"/>
                          </a:solidFill>
                          <a:latin typeface="Times New Roman" panose="02020603050405020304" pitchFamily="18" charset="0"/>
                          <a:cs typeface="Times New Roman" panose="02020603050405020304" pitchFamily="18" charset="0"/>
                        </a:rPr>
                        <a:t>G</a:t>
                      </a:r>
                    </a:p>
                  </a:txBody>
                  <a:tcPr anchor="ct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9536126"/>
                  </a:ext>
                </a:extLst>
              </a:tr>
            </a:tbl>
          </a:graphicData>
        </a:graphic>
      </p:graphicFrame>
      <p:sp>
        <p:nvSpPr>
          <p:cNvPr id="2" name="Hình chữ nhật 1">
            <a:extLst>
              <a:ext uri="{FF2B5EF4-FFF2-40B4-BE49-F238E27FC236}">
                <a16:creationId xmlns:a16="http://schemas.microsoft.com/office/drawing/2014/main" id="{7A10F803-79B8-70A7-E282-2B14B209ED61}"/>
              </a:ext>
            </a:extLst>
          </p:cNvPr>
          <p:cNvSpPr/>
          <p:nvPr/>
        </p:nvSpPr>
        <p:spPr>
          <a:xfrm>
            <a:off x="0" y="0"/>
            <a:ext cx="7950632" cy="563138"/>
          </a:xfrm>
          <a:prstGeom prst="rect">
            <a:avLst/>
          </a:prstGeom>
          <a:solidFill>
            <a:schemeClr val="accent4">
              <a:alpha val="24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Hình chữ nhật 3">
            <a:extLst>
              <a:ext uri="{FF2B5EF4-FFF2-40B4-BE49-F238E27FC236}">
                <a16:creationId xmlns:a16="http://schemas.microsoft.com/office/drawing/2014/main" id="{39A92216-4CAE-4C26-9C40-C3A759403A6C}"/>
              </a:ext>
            </a:extLst>
          </p:cNvPr>
          <p:cNvSpPr/>
          <p:nvPr/>
        </p:nvSpPr>
        <p:spPr>
          <a:xfrm>
            <a:off x="0" y="563138"/>
            <a:ext cx="556940" cy="5725267"/>
          </a:xfrm>
          <a:prstGeom prst="rect">
            <a:avLst/>
          </a:prstGeom>
          <a:solidFill>
            <a:schemeClr val="accent6">
              <a:lumMod val="40000"/>
              <a:lumOff val="60000"/>
              <a:alpha val="48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ình chữ nhật 4">
            <a:extLst>
              <a:ext uri="{FF2B5EF4-FFF2-40B4-BE49-F238E27FC236}">
                <a16:creationId xmlns:a16="http://schemas.microsoft.com/office/drawing/2014/main" id="{DE8F6237-E608-718F-299E-D7DAAECB8B47}"/>
              </a:ext>
            </a:extLst>
          </p:cNvPr>
          <p:cNvSpPr/>
          <p:nvPr/>
        </p:nvSpPr>
        <p:spPr>
          <a:xfrm>
            <a:off x="2789" y="1710411"/>
            <a:ext cx="5108521" cy="563138"/>
          </a:xfrm>
          <a:prstGeom prst="rect">
            <a:avLst/>
          </a:prstGeom>
          <a:solidFill>
            <a:schemeClr val="accent4">
              <a:lumMod val="75000"/>
              <a:alpha val="3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Hình chữ nhật 5">
            <a:extLst>
              <a:ext uri="{FF2B5EF4-FFF2-40B4-BE49-F238E27FC236}">
                <a16:creationId xmlns:a16="http://schemas.microsoft.com/office/drawing/2014/main" id="{B1C05569-E166-0B3C-D9BC-399603FCF485}"/>
              </a:ext>
            </a:extLst>
          </p:cNvPr>
          <p:cNvSpPr/>
          <p:nvPr/>
        </p:nvSpPr>
        <p:spPr>
          <a:xfrm>
            <a:off x="1695554" y="2302592"/>
            <a:ext cx="6255078" cy="551587"/>
          </a:xfrm>
          <a:prstGeom prst="rect">
            <a:avLst/>
          </a:prstGeom>
          <a:solidFill>
            <a:srgbClr val="66FF33">
              <a:alpha val="57647"/>
            </a:srgbClr>
          </a:solidFill>
          <a:ln>
            <a:solidFill>
              <a:schemeClr val="bg1">
                <a:alpha val="56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Hình chữ nhật 6">
            <a:extLst>
              <a:ext uri="{FF2B5EF4-FFF2-40B4-BE49-F238E27FC236}">
                <a16:creationId xmlns:a16="http://schemas.microsoft.com/office/drawing/2014/main" id="{C26D4837-8C38-FC50-1D80-2FCA9B8CB835}"/>
              </a:ext>
            </a:extLst>
          </p:cNvPr>
          <p:cNvSpPr/>
          <p:nvPr/>
        </p:nvSpPr>
        <p:spPr>
          <a:xfrm>
            <a:off x="0" y="5139769"/>
            <a:ext cx="6814816" cy="551587"/>
          </a:xfrm>
          <a:prstGeom prst="rect">
            <a:avLst/>
          </a:prstGeom>
          <a:solidFill>
            <a:schemeClr val="accent1">
              <a:alpha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Hình chữ nhật 7">
            <a:extLst>
              <a:ext uri="{FF2B5EF4-FFF2-40B4-BE49-F238E27FC236}">
                <a16:creationId xmlns:a16="http://schemas.microsoft.com/office/drawing/2014/main" id="{C4386930-8EB0-7CB7-0065-C2E4C34690D1}"/>
              </a:ext>
            </a:extLst>
          </p:cNvPr>
          <p:cNvSpPr/>
          <p:nvPr/>
        </p:nvSpPr>
        <p:spPr>
          <a:xfrm>
            <a:off x="1702361" y="6283573"/>
            <a:ext cx="4539519" cy="563234"/>
          </a:xfrm>
          <a:prstGeom prst="rect">
            <a:avLst/>
          </a:prstGeom>
          <a:solidFill>
            <a:schemeClr val="accent1">
              <a:alpha val="2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Hình chữ nhật 11">
            <a:extLst>
              <a:ext uri="{FF2B5EF4-FFF2-40B4-BE49-F238E27FC236}">
                <a16:creationId xmlns:a16="http://schemas.microsoft.com/office/drawing/2014/main" id="{C5C458E8-AAF8-0867-18B9-0D0DC822215D}"/>
              </a:ext>
            </a:extLst>
          </p:cNvPr>
          <p:cNvSpPr/>
          <p:nvPr/>
        </p:nvSpPr>
        <p:spPr>
          <a:xfrm>
            <a:off x="3403458" y="4569066"/>
            <a:ext cx="3411358" cy="545154"/>
          </a:xfrm>
          <a:prstGeom prst="rect">
            <a:avLst/>
          </a:prstGeom>
          <a:solidFill>
            <a:schemeClr val="accent2">
              <a:lumMod val="60000"/>
              <a:lumOff val="40000"/>
              <a:alpha val="22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graphicFrame>
        <p:nvGraphicFramePr>
          <p:cNvPr id="13" name="Bảng 12">
            <a:extLst>
              <a:ext uri="{FF2B5EF4-FFF2-40B4-BE49-F238E27FC236}">
                <a16:creationId xmlns:a16="http://schemas.microsoft.com/office/drawing/2014/main" id="{F7B55DC7-2B37-5BB9-AAB4-4C9DEF6A9DDE}"/>
              </a:ext>
            </a:extLst>
          </p:cNvPr>
          <p:cNvGraphicFramePr>
            <a:graphicFrameLocks noGrp="1"/>
          </p:cNvGraphicFramePr>
          <p:nvPr>
            <p:extLst>
              <p:ext uri="{D42A27DB-BD31-4B8C-83A1-F6EECF244321}">
                <p14:modId xmlns:p14="http://schemas.microsoft.com/office/powerpoint/2010/main" val="3803766041"/>
              </p:ext>
            </p:extLst>
          </p:nvPr>
        </p:nvGraphicFramePr>
        <p:xfrm>
          <a:off x="8518139" y="1740070"/>
          <a:ext cx="3407985" cy="3120496"/>
        </p:xfrm>
        <a:graphic>
          <a:graphicData uri="http://schemas.openxmlformats.org/drawingml/2006/table">
            <a:tbl>
              <a:tblPr firstRow="1" bandRow="1">
                <a:tableStyleId>{5C22544A-7EE6-4342-B048-85BDC9FD1C3A}</a:tableStyleId>
              </a:tblPr>
              <a:tblGrid>
                <a:gridCol w="554424">
                  <a:extLst>
                    <a:ext uri="{9D8B030D-6E8A-4147-A177-3AD203B41FA5}">
                      <a16:colId xmlns:a16="http://schemas.microsoft.com/office/drawing/2014/main" val="1087431429"/>
                    </a:ext>
                  </a:extLst>
                </a:gridCol>
                <a:gridCol w="2853561">
                  <a:extLst>
                    <a:ext uri="{9D8B030D-6E8A-4147-A177-3AD203B41FA5}">
                      <a16:colId xmlns:a16="http://schemas.microsoft.com/office/drawing/2014/main" val="1325234139"/>
                    </a:ext>
                  </a:extLst>
                </a:gridCol>
              </a:tblGrid>
              <a:tr h="370840">
                <a:tc>
                  <a:txBody>
                    <a:bodyPr/>
                    <a:lstStyle/>
                    <a:p>
                      <a:r>
                        <a:rPr lang="en-US" dirty="0"/>
                        <a:t>STT</a:t>
                      </a:r>
                      <a:endParaRPr lang="vi-VN" dirty="0"/>
                    </a:p>
                  </a:txBody>
                  <a:tcPr/>
                </a:tc>
                <a:tc>
                  <a:txBody>
                    <a:bodyPr/>
                    <a:lstStyle/>
                    <a:p>
                      <a:r>
                        <a:rPr lang="en-US" dirty="0"/>
                        <a:t>TỪ KHOÁ</a:t>
                      </a:r>
                      <a:endParaRPr lang="vi-VN" dirty="0"/>
                    </a:p>
                  </a:txBody>
                  <a:tcPr/>
                </a:tc>
                <a:extLst>
                  <a:ext uri="{0D108BD9-81ED-4DB2-BD59-A6C34878D82A}">
                    <a16:rowId xmlns:a16="http://schemas.microsoft.com/office/drawing/2014/main" val="3413948108"/>
                  </a:ext>
                </a:extLst>
              </a:tr>
              <a:tr h="370840">
                <a:tc>
                  <a:txBody>
                    <a:bodyPr/>
                    <a:lstStyle/>
                    <a:p>
                      <a:r>
                        <a:rPr lang="en-US" dirty="0"/>
                        <a:t>1</a:t>
                      </a:r>
                      <a:endParaRPr lang="vi-VN" dirty="0"/>
                    </a:p>
                  </a:txBody>
                  <a:tcPr/>
                </a:tc>
                <a:tc>
                  <a:txBody>
                    <a:bodyPr/>
                    <a:lstStyle/>
                    <a:p>
                      <a:endParaRPr lang="vi-VN" dirty="0"/>
                    </a:p>
                  </a:txBody>
                  <a:tcPr/>
                </a:tc>
                <a:extLst>
                  <a:ext uri="{0D108BD9-81ED-4DB2-BD59-A6C34878D82A}">
                    <a16:rowId xmlns:a16="http://schemas.microsoft.com/office/drawing/2014/main" val="28933780"/>
                  </a:ext>
                </a:extLst>
              </a:tr>
              <a:tr h="524616">
                <a:tc>
                  <a:txBody>
                    <a:bodyPr/>
                    <a:lstStyle/>
                    <a:p>
                      <a:r>
                        <a:rPr lang="en-US" dirty="0"/>
                        <a:t>2</a:t>
                      </a:r>
                      <a:endParaRPr lang="vi-VN" dirty="0"/>
                    </a:p>
                  </a:txBody>
                  <a:tcPr/>
                </a:tc>
                <a:tc>
                  <a:txBody>
                    <a:bodyPr/>
                    <a:lstStyle/>
                    <a:p>
                      <a:endParaRPr lang="vi-VN" dirty="0"/>
                    </a:p>
                  </a:txBody>
                  <a:tcPr/>
                </a:tc>
                <a:extLst>
                  <a:ext uri="{0D108BD9-81ED-4DB2-BD59-A6C34878D82A}">
                    <a16:rowId xmlns:a16="http://schemas.microsoft.com/office/drawing/2014/main" val="1160150240"/>
                  </a:ext>
                </a:extLst>
              </a:tr>
              <a:tr h="370840">
                <a:tc>
                  <a:txBody>
                    <a:bodyPr/>
                    <a:lstStyle/>
                    <a:p>
                      <a:r>
                        <a:rPr lang="en-US" dirty="0"/>
                        <a:t>3</a:t>
                      </a:r>
                      <a:endParaRPr lang="vi-VN" dirty="0"/>
                    </a:p>
                  </a:txBody>
                  <a:tcPr/>
                </a:tc>
                <a:tc>
                  <a:txBody>
                    <a:bodyPr/>
                    <a:lstStyle/>
                    <a:p>
                      <a:endParaRPr lang="vi-VN" dirty="0"/>
                    </a:p>
                  </a:txBody>
                  <a:tcPr/>
                </a:tc>
                <a:extLst>
                  <a:ext uri="{0D108BD9-81ED-4DB2-BD59-A6C34878D82A}">
                    <a16:rowId xmlns:a16="http://schemas.microsoft.com/office/drawing/2014/main" val="3616887843"/>
                  </a:ext>
                </a:extLst>
              </a:tr>
              <a:tr h="370840">
                <a:tc>
                  <a:txBody>
                    <a:bodyPr/>
                    <a:lstStyle/>
                    <a:p>
                      <a:r>
                        <a:rPr lang="en-US" dirty="0"/>
                        <a:t>4</a:t>
                      </a:r>
                      <a:endParaRPr lang="vi-VN" dirty="0"/>
                    </a:p>
                  </a:txBody>
                  <a:tcPr/>
                </a:tc>
                <a:tc>
                  <a:txBody>
                    <a:bodyPr/>
                    <a:lstStyle/>
                    <a:p>
                      <a:endParaRPr lang="vi-VN"/>
                    </a:p>
                  </a:txBody>
                  <a:tcPr/>
                </a:tc>
                <a:extLst>
                  <a:ext uri="{0D108BD9-81ED-4DB2-BD59-A6C34878D82A}">
                    <a16:rowId xmlns:a16="http://schemas.microsoft.com/office/drawing/2014/main" val="206681594"/>
                  </a:ext>
                </a:extLst>
              </a:tr>
              <a:tr h="370840">
                <a:tc>
                  <a:txBody>
                    <a:bodyPr/>
                    <a:lstStyle/>
                    <a:p>
                      <a:r>
                        <a:rPr lang="en-US" dirty="0"/>
                        <a:t>5</a:t>
                      </a:r>
                      <a:endParaRPr lang="vi-VN" dirty="0"/>
                    </a:p>
                  </a:txBody>
                  <a:tcPr/>
                </a:tc>
                <a:tc>
                  <a:txBody>
                    <a:bodyPr/>
                    <a:lstStyle/>
                    <a:p>
                      <a:endParaRPr lang="vi-VN"/>
                    </a:p>
                  </a:txBody>
                  <a:tcPr/>
                </a:tc>
                <a:extLst>
                  <a:ext uri="{0D108BD9-81ED-4DB2-BD59-A6C34878D82A}">
                    <a16:rowId xmlns:a16="http://schemas.microsoft.com/office/drawing/2014/main" val="2066948078"/>
                  </a:ext>
                </a:extLst>
              </a:tr>
              <a:tr h="370840">
                <a:tc>
                  <a:txBody>
                    <a:bodyPr/>
                    <a:lstStyle/>
                    <a:p>
                      <a:r>
                        <a:rPr lang="en-US" dirty="0"/>
                        <a:t>6</a:t>
                      </a:r>
                      <a:endParaRPr lang="vi-VN" dirty="0"/>
                    </a:p>
                  </a:txBody>
                  <a:tcPr/>
                </a:tc>
                <a:tc>
                  <a:txBody>
                    <a:bodyPr/>
                    <a:lstStyle/>
                    <a:p>
                      <a:endParaRPr lang="vi-VN"/>
                    </a:p>
                  </a:txBody>
                  <a:tcPr/>
                </a:tc>
                <a:extLst>
                  <a:ext uri="{0D108BD9-81ED-4DB2-BD59-A6C34878D82A}">
                    <a16:rowId xmlns:a16="http://schemas.microsoft.com/office/drawing/2014/main" val="431604312"/>
                  </a:ext>
                </a:extLst>
              </a:tr>
              <a:tr h="370840">
                <a:tc>
                  <a:txBody>
                    <a:bodyPr/>
                    <a:lstStyle/>
                    <a:p>
                      <a:r>
                        <a:rPr lang="en-US" dirty="0"/>
                        <a:t>7</a:t>
                      </a:r>
                      <a:endParaRPr lang="vi-VN" dirty="0"/>
                    </a:p>
                  </a:txBody>
                  <a:tcPr/>
                </a:tc>
                <a:tc>
                  <a:txBody>
                    <a:bodyPr/>
                    <a:lstStyle/>
                    <a:p>
                      <a:endParaRPr lang="vi-VN" dirty="0"/>
                    </a:p>
                  </a:txBody>
                  <a:tcPr/>
                </a:tc>
                <a:extLst>
                  <a:ext uri="{0D108BD9-81ED-4DB2-BD59-A6C34878D82A}">
                    <a16:rowId xmlns:a16="http://schemas.microsoft.com/office/drawing/2014/main" val="1481032175"/>
                  </a:ext>
                </a:extLst>
              </a:tr>
            </a:tbl>
          </a:graphicData>
        </a:graphic>
      </p:graphicFrame>
      <p:sp>
        <p:nvSpPr>
          <p:cNvPr id="15" name="Hộp Văn bản 14">
            <a:extLst>
              <a:ext uri="{FF2B5EF4-FFF2-40B4-BE49-F238E27FC236}">
                <a16:creationId xmlns:a16="http://schemas.microsoft.com/office/drawing/2014/main" id="{AFB83809-2E33-8B18-CBFA-802997774328}"/>
              </a:ext>
            </a:extLst>
          </p:cNvPr>
          <p:cNvSpPr txBox="1"/>
          <p:nvPr/>
        </p:nvSpPr>
        <p:spPr>
          <a:xfrm>
            <a:off x="8998480" y="2106293"/>
            <a:ext cx="2976739" cy="400110"/>
          </a:xfrm>
          <a:prstGeom prst="rect">
            <a:avLst/>
          </a:prstGeom>
          <a:noFill/>
        </p:spPr>
        <p:txBody>
          <a:bodyPr wrap="square">
            <a:spAutoFit/>
          </a:bodyPr>
          <a:lstStyle/>
          <a:p>
            <a:r>
              <a:rPr lang="en-US" sz="2000" dirty="0">
                <a:latin typeface="#9Slide03 AllRoundGothic" panose="020B0703020202020104" pitchFamily="34" charset="0"/>
              </a:rPr>
              <a:t>SỨC MẠNH TỔNG HỢP</a:t>
            </a:r>
            <a:endParaRPr lang="vi-VN" sz="2000" dirty="0">
              <a:latin typeface="#9Slide03 AllRoundGothic" panose="020B0703020202020104" pitchFamily="34" charset="0"/>
            </a:endParaRPr>
          </a:p>
        </p:txBody>
      </p:sp>
      <p:sp>
        <p:nvSpPr>
          <p:cNvPr id="16" name="Hộp Văn bản 15">
            <a:extLst>
              <a:ext uri="{FF2B5EF4-FFF2-40B4-BE49-F238E27FC236}">
                <a16:creationId xmlns:a16="http://schemas.microsoft.com/office/drawing/2014/main" id="{B5635101-A2E3-1C15-A320-055847C49D12}"/>
              </a:ext>
            </a:extLst>
          </p:cNvPr>
          <p:cNvSpPr txBox="1"/>
          <p:nvPr/>
        </p:nvSpPr>
        <p:spPr>
          <a:xfrm>
            <a:off x="9127852" y="3771196"/>
            <a:ext cx="1996678" cy="400110"/>
          </a:xfrm>
          <a:prstGeom prst="rect">
            <a:avLst/>
          </a:prstGeom>
          <a:noFill/>
        </p:spPr>
        <p:txBody>
          <a:bodyPr wrap="square">
            <a:spAutoFit/>
          </a:bodyPr>
          <a:lstStyle/>
          <a:p>
            <a:r>
              <a:rPr lang="en-US" sz="2000" dirty="0">
                <a:latin typeface="#9Slide03 AllRoundGothic" panose="020B0703020202020104" pitchFamily="34" charset="0"/>
              </a:rPr>
              <a:t>VỊ TRÍ ĐỊA LÍ</a:t>
            </a:r>
            <a:endParaRPr lang="vi-VN" sz="2000" dirty="0">
              <a:latin typeface="#9Slide03 AllRoundGothic" panose="020B0703020202020104" pitchFamily="34" charset="0"/>
            </a:endParaRPr>
          </a:p>
        </p:txBody>
      </p:sp>
      <p:sp>
        <p:nvSpPr>
          <p:cNvPr id="17" name="Hộp Văn bản 16">
            <a:extLst>
              <a:ext uri="{FF2B5EF4-FFF2-40B4-BE49-F238E27FC236}">
                <a16:creationId xmlns:a16="http://schemas.microsoft.com/office/drawing/2014/main" id="{F83B1681-C2E7-F1C2-691F-A121E7544EB7}"/>
              </a:ext>
            </a:extLst>
          </p:cNvPr>
          <p:cNvSpPr txBox="1"/>
          <p:nvPr/>
        </p:nvSpPr>
        <p:spPr>
          <a:xfrm>
            <a:off x="9110704" y="4504315"/>
            <a:ext cx="2839967" cy="400110"/>
          </a:xfrm>
          <a:prstGeom prst="rect">
            <a:avLst/>
          </a:prstGeom>
          <a:noFill/>
        </p:spPr>
        <p:txBody>
          <a:bodyPr wrap="square">
            <a:spAutoFit/>
          </a:bodyPr>
          <a:lstStyle/>
          <a:p>
            <a:r>
              <a:rPr lang="en-US" sz="2000" dirty="0">
                <a:latin typeface="#9Slide03 AllRoundGothic" panose="020B0703020202020104" pitchFamily="34" charset="0"/>
              </a:rPr>
              <a:t>LỊCH SỬ VĂN HOÁ</a:t>
            </a:r>
            <a:endParaRPr lang="vi-VN" sz="2000" dirty="0">
              <a:latin typeface="#9Slide03 AllRoundGothic" panose="020B0703020202020104" pitchFamily="34" charset="0"/>
            </a:endParaRPr>
          </a:p>
        </p:txBody>
      </p:sp>
      <p:sp>
        <p:nvSpPr>
          <p:cNvPr id="18" name="Hộp Văn bản 17">
            <a:extLst>
              <a:ext uri="{FF2B5EF4-FFF2-40B4-BE49-F238E27FC236}">
                <a16:creationId xmlns:a16="http://schemas.microsoft.com/office/drawing/2014/main" id="{96082CBB-7941-C6EE-887D-73C23D5DB1D1}"/>
              </a:ext>
            </a:extLst>
          </p:cNvPr>
          <p:cNvSpPr txBox="1"/>
          <p:nvPr/>
        </p:nvSpPr>
        <p:spPr>
          <a:xfrm>
            <a:off x="9103304" y="3371086"/>
            <a:ext cx="1996678" cy="400110"/>
          </a:xfrm>
          <a:prstGeom prst="rect">
            <a:avLst/>
          </a:prstGeom>
          <a:noFill/>
        </p:spPr>
        <p:txBody>
          <a:bodyPr wrap="square">
            <a:spAutoFit/>
          </a:bodyPr>
          <a:lstStyle/>
          <a:p>
            <a:r>
              <a:rPr lang="en-US" sz="2000" dirty="0">
                <a:latin typeface="#9Slide03 AllRoundGothic" panose="020B0703020202020104" pitchFamily="34" charset="0"/>
              </a:rPr>
              <a:t>TÀI NGUYÊN</a:t>
            </a:r>
            <a:endParaRPr lang="vi-VN" sz="2000" dirty="0">
              <a:latin typeface="#9Slide03 AllRoundGothic" panose="020B0703020202020104" pitchFamily="34" charset="0"/>
            </a:endParaRPr>
          </a:p>
        </p:txBody>
      </p:sp>
      <p:sp>
        <p:nvSpPr>
          <p:cNvPr id="19" name="Hộp Văn bản 18">
            <a:extLst>
              <a:ext uri="{FF2B5EF4-FFF2-40B4-BE49-F238E27FC236}">
                <a16:creationId xmlns:a16="http://schemas.microsoft.com/office/drawing/2014/main" id="{DF2A2D76-F1FB-C406-2641-3F8EA1991E0C}"/>
              </a:ext>
            </a:extLst>
          </p:cNvPr>
          <p:cNvSpPr txBox="1"/>
          <p:nvPr/>
        </p:nvSpPr>
        <p:spPr>
          <a:xfrm>
            <a:off x="9075418" y="2517746"/>
            <a:ext cx="2739899" cy="400110"/>
          </a:xfrm>
          <a:prstGeom prst="rect">
            <a:avLst/>
          </a:prstGeom>
          <a:noFill/>
        </p:spPr>
        <p:txBody>
          <a:bodyPr wrap="square">
            <a:spAutoFit/>
          </a:bodyPr>
          <a:lstStyle/>
          <a:p>
            <a:r>
              <a:rPr lang="en-US" sz="2000" dirty="0">
                <a:latin typeface="#9Slide03 AllRoundGothic" panose="020B0703020202020104" pitchFamily="34" charset="0"/>
              </a:rPr>
              <a:t>NGUỒN LAO ĐỘNG</a:t>
            </a:r>
            <a:endParaRPr lang="vi-VN" sz="2000" dirty="0">
              <a:latin typeface="#9Slide03 AllRoundGothic" panose="020B0703020202020104" pitchFamily="34" charset="0"/>
            </a:endParaRPr>
          </a:p>
        </p:txBody>
      </p:sp>
      <p:sp>
        <p:nvSpPr>
          <p:cNvPr id="20" name="Hộp Văn bản 19">
            <a:extLst>
              <a:ext uri="{FF2B5EF4-FFF2-40B4-BE49-F238E27FC236}">
                <a16:creationId xmlns:a16="http://schemas.microsoft.com/office/drawing/2014/main" id="{D0186053-F4E3-A911-FF46-D9491ED04B13}"/>
              </a:ext>
            </a:extLst>
          </p:cNvPr>
          <p:cNvSpPr txBox="1"/>
          <p:nvPr/>
        </p:nvSpPr>
        <p:spPr>
          <a:xfrm>
            <a:off x="9212599" y="4185809"/>
            <a:ext cx="1996678" cy="400110"/>
          </a:xfrm>
          <a:prstGeom prst="rect">
            <a:avLst/>
          </a:prstGeom>
          <a:noFill/>
        </p:spPr>
        <p:txBody>
          <a:bodyPr wrap="square">
            <a:spAutoFit/>
          </a:bodyPr>
          <a:lstStyle/>
          <a:p>
            <a:r>
              <a:rPr lang="en-US" sz="2000" dirty="0">
                <a:latin typeface="#9Slide03 AllRoundGothic" panose="020B0703020202020104" pitchFamily="34" charset="0"/>
              </a:rPr>
              <a:t>TÀI SẢN</a:t>
            </a:r>
            <a:endParaRPr lang="vi-VN" sz="2000" dirty="0">
              <a:latin typeface="#9Slide03 AllRoundGothic" panose="020B0703020202020104" pitchFamily="34" charset="0"/>
            </a:endParaRPr>
          </a:p>
        </p:txBody>
      </p:sp>
      <p:sp>
        <p:nvSpPr>
          <p:cNvPr id="21" name="Hộp Văn bản 20">
            <a:extLst>
              <a:ext uri="{FF2B5EF4-FFF2-40B4-BE49-F238E27FC236}">
                <a16:creationId xmlns:a16="http://schemas.microsoft.com/office/drawing/2014/main" id="{BB1262BF-2A61-84F9-392A-BADA4B52C495}"/>
              </a:ext>
            </a:extLst>
          </p:cNvPr>
          <p:cNvSpPr txBox="1"/>
          <p:nvPr/>
        </p:nvSpPr>
        <p:spPr>
          <a:xfrm>
            <a:off x="9221242" y="2961715"/>
            <a:ext cx="1996678" cy="400110"/>
          </a:xfrm>
          <a:prstGeom prst="rect">
            <a:avLst/>
          </a:prstGeom>
          <a:noFill/>
        </p:spPr>
        <p:txBody>
          <a:bodyPr wrap="square">
            <a:spAutoFit/>
          </a:bodyPr>
          <a:lstStyle/>
          <a:p>
            <a:r>
              <a:rPr lang="en-US" sz="2000" dirty="0">
                <a:latin typeface="#9Slide03 AllRoundGothic" panose="020B0703020202020104" pitchFamily="34" charset="0"/>
              </a:rPr>
              <a:t>BÊN NGOÀI</a:t>
            </a:r>
            <a:endParaRPr lang="vi-VN" sz="2000" dirty="0">
              <a:latin typeface="#9Slide03 AllRoundGothic" panose="020B0703020202020104" pitchFamily="34" charset="0"/>
            </a:endParaRPr>
          </a:p>
        </p:txBody>
      </p:sp>
    </p:spTree>
    <p:extLst>
      <p:ext uri="{BB962C8B-B14F-4D97-AF65-F5344CB8AC3E}">
        <p14:creationId xmlns:p14="http://schemas.microsoft.com/office/powerpoint/2010/main" val="2879467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6" restart="whenNotActive" fill="hold" evtFilter="cancelBubble" nodeType="interactiveSeq">
                <p:stCondLst>
                  <p:cond evt="onClick" delay="0">
                    <p:tgtEl>
                      <p:spTgt spid="56"/>
                    </p:tgtEl>
                  </p:cond>
                </p:stCondLst>
                <p:endSync evt="end" delay="0">
                  <p:rtn val="all"/>
                </p:endSync>
                <p:childTnLst>
                  <p:par>
                    <p:cTn id="27" fill="hold">
                      <p:stCondLst>
                        <p:cond delay="0"/>
                      </p:stCondLst>
                      <p:childTnLst>
                        <p:par>
                          <p:cTn id="28" fill="hold">
                            <p:stCondLst>
                              <p:cond delay="0"/>
                            </p:stCondLst>
                            <p:childTnLst>
                              <p:par>
                                <p:cTn id="29" presetID="53" presetClass="exit" presetSubtype="32" fill="hold" nodeType="clickEffect">
                                  <p:stCondLst>
                                    <p:cond delay="0"/>
                                  </p:stCondLst>
                                  <p:childTnLst>
                                    <p:anim calcmode="lin" valueType="num">
                                      <p:cBhvr>
                                        <p:cTn id="30" dur="500"/>
                                        <p:tgtEl>
                                          <p:spTgt spid="56"/>
                                        </p:tgtEl>
                                        <p:attrNameLst>
                                          <p:attrName>ppt_w</p:attrName>
                                        </p:attrNameLst>
                                      </p:cBhvr>
                                      <p:tavLst>
                                        <p:tav tm="0">
                                          <p:val>
                                            <p:strVal val="ppt_w"/>
                                          </p:val>
                                        </p:tav>
                                        <p:tav tm="100000">
                                          <p:val>
                                            <p:fltVal val="0"/>
                                          </p:val>
                                        </p:tav>
                                      </p:tavLst>
                                    </p:anim>
                                    <p:anim calcmode="lin" valueType="num">
                                      <p:cBhvr>
                                        <p:cTn id="31" dur="500"/>
                                        <p:tgtEl>
                                          <p:spTgt spid="56"/>
                                        </p:tgtEl>
                                        <p:attrNameLst>
                                          <p:attrName>ppt_h</p:attrName>
                                        </p:attrNameLst>
                                      </p:cBhvr>
                                      <p:tavLst>
                                        <p:tav tm="0">
                                          <p:val>
                                            <p:strVal val="ppt_h"/>
                                          </p:val>
                                        </p:tav>
                                        <p:tav tm="100000">
                                          <p:val>
                                            <p:fltVal val="0"/>
                                          </p:val>
                                        </p:tav>
                                      </p:tavLst>
                                    </p:anim>
                                    <p:animEffect transition="out" filter="fade">
                                      <p:cBhvr>
                                        <p:cTn id="32" dur="500"/>
                                        <p:tgtEl>
                                          <p:spTgt spid="56"/>
                                        </p:tgtEl>
                                      </p:cBhvr>
                                    </p:animEffect>
                                    <p:set>
                                      <p:cBhvr>
                                        <p:cTn id="33" dur="1" fill="hold">
                                          <p:stCondLst>
                                            <p:cond delay="499"/>
                                          </p:stCondLst>
                                        </p:cTn>
                                        <p:tgtEl>
                                          <p:spTgt spid="56"/>
                                        </p:tgtEl>
                                        <p:attrNameLst>
                                          <p:attrName>style.visibility</p:attrName>
                                        </p:attrNameLst>
                                      </p:cBhvr>
                                      <p:to>
                                        <p:strVal val="hidden"/>
                                      </p:to>
                                    </p:set>
                                  </p:childTnLst>
                                </p:cTn>
                              </p:par>
                              <p:par>
                                <p:cTn id="34" presetID="53" presetClass="exit" presetSubtype="32" fill="hold" nodeType="withEffect">
                                  <p:stCondLst>
                                    <p:cond delay="0"/>
                                  </p:stCondLst>
                                  <p:childTnLst>
                                    <p:anim calcmode="lin" valueType="num">
                                      <p:cBhvr>
                                        <p:cTn id="35" dur="500"/>
                                        <p:tgtEl>
                                          <p:spTgt spid="64"/>
                                        </p:tgtEl>
                                        <p:attrNameLst>
                                          <p:attrName>ppt_w</p:attrName>
                                        </p:attrNameLst>
                                      </p:cBhvr>
                                      <p:tavLst>
                                        <p:tav tm="0">
                                          <p:val>
                                            <p:strVal val="ppt_w"/>
                                          </p:val>
                                        </p:tav>
                                        <p:tav tm="100000">
                                          <p:val>
                                            <p:fltVal val="0"/>
                                          </p:val>
                                        </p:tav>
                                      </p:tavLst>
                                    </p:anim>
                                    <p:anim calcmode="lin" valueType="num">
                                      <p:cBhvr>
                                        <p:cTn id="36" dur="500"/>
                                        <p:tgtEl>
                                          <p:spTgt spid="64"/>
                                        </p:tgtEl>
                                        <p:attrNameLst>
                                          <p:attrName>ppt_h</p:attrName>
                                        </p:attrNameLst>
                                      </p:cBhvr>
                                      <p:tavLst>
                                        <p:tav tm="0">
                                          <p:val>
                                            <p:strVal val="ppt_h"/>
                                          </p:val>
                                        </p:tav>
                                        <p:tav tm="100000">
                                          <p:val>
                                            <p:fltVal val="0"/>
                                          </p:val>
                                        </p:tav>
                                      </p:tavLst>
                                    </p:anim>
                                    <p:animEffect transition="out" filter="fade">
                                      <p:cBhvr>
                                        <p:cTn id="37" dur="500"/>
                                        <p:tgtEl>
                                          <p:spTgt spid="64"/>
                                        </p:tgtEl>
                                      </p:cBhvr>
                                    </p:animEffect>
                                    <p:set>
                                      <p:cBhvr>
                                        <p:cTn id="38" dur="1" fill="hold">
                                          <p:stCondLst>
                                            <p:cond delay="499"/>
                                          </p:stCondLst>
                                        </p:cTn>
                                        <p:tgtEl>
                                          <p:spTgt spid="64"/>
                                        </p:tgtEl>
                                        <p:attrNameLst>
                                          <p:attrName>style.visibility</p:attrName>
                                        </p:attrNameLst>
                                      </p:cBhvr>
                                      <p:to>
                                        <p:strVal val="hidden"/>
                                      </p:to>
                                    </p:set>
                                  </p:childTnLst>
                                </p:cTn>
                              </p:par>
                              <p:par>
                                <p:cTn id="39" presetID="53" presetClass="exit" presetSubtype="32" fill="hold" nodeType="withEffect">
                                  <p:stCondLst>
                                    <p:cond delay="0"/>
                                  </p:stCondLst>
                                  <p:childTnLst>
                                    <p:anim calcmode="lin" valueType="num">
                                      <p:cBhvr>
                                        <p:cTn id="40" dur="500"/>
                                        <p:tgtEl>
                                          <p:spTgt spid="55"/>
                                        </p:tgtEl>
                                        <p:attrNameLst>
                                          <p:attrName>ppt_w</p:attrName>
                                        </p:attrNameLst>
                                      </p:cBhvr>
                                      <p:tavLst>
                                        <p:tav tm="0">
                                          <p:val>
                                            <p:strVal val="ppt_w"/>
                                          </p:val>
                                        </p:tav>
                                        <p:tav tm="100000">
                                          <p:val>
                                            <p:fltVal val="0"/>
                                          </p:val>
                                        </p:tav>
                                      </p:tavLst>
                                    </p:anim>
                                    <p:anim calcmode="lin" valueType="num">
                                      <p:cBhvr>
                                        <p:cTn id="41" dur="500"/>
                                        <p:tgtEl>
                                          <p:spTgt spid="55"/>
                                        </p:tgtEl>
                                        <p:attrNameLst>
                                          <p:attrName>ppt_h</p:attrName>
                                        </p:attrNameLst>
                                      </p:cBhvr>
                                      <p:tavLst>
                                        <p:tav tm="0">
                                          <p:val>
                                            <p:strVal val="ppt_h"/>
                                          </p:val>
                                        </p:tav>
                                        <p:tav tm="100000">
                                          <p:val>
                                            <p:fltVal val="0"/>
                                          </p:val>
                                        </p:tav>
                                      </p:tavLst>
                                    </p:anim>
                                    <p:animEffect transition="out" filter="fade">
                                      <p:cBhvr>
                                        <p:cTn id="42" dur="500"/>
                                        <p:tgtEl>
                                          <p:spTgt spid="55"/>
                                        </p:tgtEl>
                                      </p:cBhvr>
                                    </p:animEffect>
                                    <p:set>
                                      <p:cBhvr>
                                        <p:cTn id="43" dur="1" fill="hold">
                                          <p:stCondLst>
                                            <p:cond delay="499"/>
                                          </p:stCondLst>
                                        </p:cTn>
                                        <p:tgtEl>
                                          <p:spTgt spid="55"/>
                                        </p:tgtEl>
                                        <p:attrNameLst>
                                          <p:attrName>style.visibility</p:attrName>
                                        </p:attrNameLst>
                                      </p:cBhvr>
                                      <p:to>
                                        <p:strVal val="hidden"/>
                                      </p:to>
                                    </p:set>
                                  </p:childTnLst>
                                </p:cTn>
                              </p:par>
                              <p:par>
                                <p:cTn id="44" presetID="53" presetClass="exit" presetSubtype="32" fill="hold" nodeType="withEffect">
                                  <p:stCondLst>
                                    <p:cond delay="0"/>
                                  </p:stCondLst>
                                  <p:childTnLst>
                                    <p:anim calcmode="lin" valueType="num">
                                      <p:cBhvr>
                                        <p:cTn id="45" dur="500"/>
                                        <p:tgtEl>
                                          <p:spTgt spid="57"/>
                                        </p:tgtEl>
                                        <p:attrNameLst>
                                          <p:attrName>ppt_w</p:attrName>
                                        </p:attrNameLst>
                                      </p:cBhvr>
                                      <p:tavLst>
                                        <p:tav tm="0">
                                          <p:val>
                                            <p:strVal val="ppt_w"/>
                                          </p:val>
                                        </p:tav>
                                        <p:tav tm="100000">
                                          <p:val>
                                            <p:fltVal val="0"/>
                                          </p:val>
                                        </p:tav>
                                      </p:tavLst>
                                    </p:anim>
                                    <p:anim calcmode="lin" valueType="num">
                                      <p:cBhvr>
                                        <p:cTn id="46" dur="500"/>
                                        <p:tgtEl>
                                          <p:spTgt spid="57"/>
                                        </p:tgtEl>
                                        <p:attrNameLst>
                                          <p:attrName>ppt_h</p:attrName>
                                        </p:attrNameLst>
                                      </p:cBhvr>
                                      <p:tavLst>
                                        <p:tav tm="0">
                                          <p:val>
                                            <p:strVal val="ppt_h"/>
                                          </p:val>
                                        </p:tav>
                                        <p:tav tm="100000">
                                          <p:val>
                                            <p:fltVal val="0"/>
                                          </p:val>
                                        </p:tav>
                                      </p:tavLst>
                                    </p:anim>
                                    <p:animEffect transition="out" filter="fade">
                                      <p:cBhvr>
                                        <p:cTn id="47" dur="500"/>
                                        <p:tgtEl>
                                          <p:spTgt spid="57"/>
                                        </p:tgtEl>
                                      </p:cBhvr>
                                    </p:animEffect>
                                    <p:set>
                                      <p:cBhvr>
                                        <p:cTn id="48" dur="1" fill="hold">
                                          <p:stCondLst>
                                            <p:cond delay="499"/>
                                          </p:stCondLst>
                                        </p:cTn>
                                        <p:tgtEl>
                                          <p:spTgt spid="57"/>
                                        </p:tgtEl>
                                        <p:attrNameLst>
                                          <p:attrName>style.visibility</p:attrName>
                                        </p:attrNameLst>
                                      </p:cBhvr>
                                      <p:to>
                                        <p:strVal val="hidden"/>
                                      </p:to>
                                    </p:set>
                                  </p:childTnLst>
                                </p:cTn>
                              </p:par>
                              <p:par>
                                <p:cTn id="49" presetID="53" presetClass="exit" presetSubtype="32" fill="hold" nodeType="withEffect">
                                  <p:stCondLst>
                                    <p:cond delay="0"/>
                                  </p:stCondLst>
                                  <p:childTnLst>
                                    <p:anim calcmode="lin" valueType="num">
                                      <p:cBhvr>
                                        <p:cTn id="50" dur="500"/>
                                        <p:tgtEl>
                                          <p:spTgt spid="58"/>
                                        </p:tgtEl>
                                        <p:attrNameLst>
                                          <p:attrName>ppt_w</p:attrName>
                                        </p:attrNameLst>
                                      </p:cBhvr>
                                      <p:tavLst>
                                        <p:tav tm="0">
                                          <p:val>
                                            <p:strVal val="ppt_w"/>
                                          </p:val>
                                        </p:tav>
                                        <p:tav tm="100000">
                                          <p:val>
                                            <p:fltVal val="0"/>
                                          </p:val>
                                        </p:tav>
                                      </p:tavLst>
                                    </p:anim>
                                    <p:anim calcmode="lin" valueType="num">
                                      <p:cBhvr>
                                        <p:cTn id="51" dur="500"/>
                                        <p:tgtEl>
                                          <p:spTgt spid="58"/>
                                        </p:tgtEl>
                                        <p:attrNameLst>
                                          <p:attrName>ppt_h</p:attrName>
                                        </p:attrNameLst>
                                      </p:cBhvr>
                                      <p:tavLst>
                                        <p:tav tm="0">
                                          <p:val>
                                            <p:strVal val="ppt_h"/>
                                          </p:val>
                                        </p:tav>
                                        <p:tav tm="100000">
                                          <p:val>
                                            <p:fltVal val="0"/>
                                          </p:val>
                                        </p:tav>
                                      </p:tavLst>
                                    </p:anim>
                                    <p:animEffect transition="out" filter="fade">
                                      <p:cBhvr>
                                        <p:cTn id="52" dur="500"/>
                                        <p:tgtEl>
                                          <p:spTgt spid="58"/>
                                        </p:tgtEl>
                                      </p:cBhvr>
                                    </p:animEffect>
                                    <p:set>
                                      <p:cBhvr>
                                        <p:cTn id="53" dur="1" fill="hold">
                                          <p:stCondLst>
                                            <p:cond delay="499"/>
                                          </p:stCondLst>
                                        </p:cTn>
                                        <p:tgtEl>
                                          <p:spTgt spid="58"/>
                                        </p:tgtEl>
                                        <p:attrNameLst>
                                          <p:attrName>style.visibility</p:attrName>
                                        </p:attrNameLst>
                                      </p:cBhvr>
                                      <p:to>
                                        <p:strVal val="hidden"/>
                                      </p:to>
                                    </p:set>
                                  </p:childTnLst>
                                </p:cTn>
                              </p:par>
                              <p:par>
                                <p:cTn id="54" presetID="53" presetClass="exit" presetSubtype="32" fill="hold" nodeType="withEffect">
                                  <p:stCondLst>
                                    <p:cond delay="0"/>
                                  </p:stCondLst>
                                  <p:childTnLst>
                                    <p:anim calcmode="lin" valueType="num">
                                      <p:cBhvr>
                                        <p:cTn id="55" dur="500"/>
                                        <p:tgtEl>
                                          <p:spTgt spid="59"/>
                                        </p:tgtEl>
                                        <p:attrNameLst>
                                          <p:attrName>ppt_w</p:attrName>
                                        </p:attrNameLst>
                                      </p:cBhvr>
                                      <p:tavLst>
                                        <p:tav tm="0">
                                          <p:val>
                                            <p:strVal val="ppt_w"/>
                                          </p:val>
                                        </p:tav>
                                        <p:tav tm="100000">
                                          <p:val>
                                            <p:fltVal val="0"/>
                                          </p:val>
                                        </p:tav>
                                      </p:tavLst>
                                    </p:anim>
                                    <p:anim calcmode="lin" valueType="num">
                                      <p:cBhvr>
                                        <p:cTn id="56" dur="500"/>
                                        <p:tgtEl>
                                          <p:spTgt spid="59"/>
                                        </p:tgtEl>
                                        <p:attrNameLst>
                                          <p:attrName>ppt_h</p:attrName>
                                        </p:attrNameLst>
                                      </p:cBhvr>
                                      <p:tavLst>
                                        <p:tav tm="0">
                                          <p:val>
                                            <p:strVal val="ppt_h"/>
                                          </p:val>
                                        </p:tav>
                                        <p:tav tm="100000">
                                          <p:val>
                                            <p:fltVal val="0"/>
                                          </p:val>
                                        </p:tav>
                                      </p:tavLst>
                                    </p:anim>
                                    <p:animEffect transition="out" filter="fade">
                                      <p:cBhvr>
                                        <p:cTn id="57" dur="500"/>
                                        <p:tgtEl>
                                          <p:spTgt spid="59"/>
                                        </p:tgtEl>
                                      </p:cBhvr>
                                    </p:animEffect>
                                    <p:set>
                                      <p:cBhvr>
                                        <p:cTn id="58" dur="1" fill="hold">
                                          <p:stCondLst>
                                            <p:cond delay="499"/>
                                          </p:stCondLst>
                                        </p:cTn>
                                        <p:tgtEl>
                                          <p:spTgt spid="59"/>
                                        </p:tgtEl>
                                        <p:attrNameLst>
                                          <p:attrName>style.visibility</p:attrName>
                                        </p:attrNameLst>
                                      </p:cBhvr>
                                      <p:to>
                                        <p:strVal val="hidden"/>
                                      </p:to>
                                    </p:set>
                                  </p:childTnLst>
                                </p:cTn>
                              </p:par>
                              <p:par>
                                <p:cTn id="59" presetID="53" presetClass="exit" presetSubtype="32" fill="hold" nodeType="withEffect">
                                  <p:stCondLst>
                                    <p:cond delay="0"/>
                                  </p:stCondLst>
                                  <p:childTnLst>
                                    <p:anim calcmode="lin" valueType="num">
                                      <p:cBhvr>
                                        <p:cTn id="60" dur="500"/>
                                        <p:tgtEl>
                                          <p:spTgt spid="60"/>
                                        </p:tgtEl>
                                        <p:attrNameLst>
                                          <p:attrName>ppt_w</p:attrName>
                                        </p:attrNameLst>
                                      </p:cBhvr>
                                      <p:tavLst>
                                        <p:tav tm="0">
                                          <p:val>
                                            <p:strVal val="ppt_w"/>
                                          </p:val>
                                        </p:tav>
                                        <p:tav tm="100000">
                                          <p:val>
                                            <p:fltVal val="0"/>
                                          </p:val>
                                        </p:tav>
                                      </p:tavLst>
                                    </p:anim>
                                    <p:anim calcmode="lin" valueType="num">
                                      <p:cBhvr>
                                        <p:cTn id="61" dur="500"/>
                                        <p:tgtEl>
                                          <p:spTgt spid="60"/>
                                        </p:tgtEl>
                                        <p:attrNameLst>
                                          <p:attrName>ppt_h</p:attrName>
                                        </p:attrNameLst>
                                      </p:cBhvr>
                                      <p:tavLst>
                                        <p:tav tm="0">
                                          <p:val>
                                            <p:strVal val="ppt_h"/>
                                          </p:val>
                                        </p:tav>
                                        <p:tav tm="100000">
                                          <p:val>
                                            <p:fltVal val="0"/>
                                          </p:val>
                                        </p:tav>
                                      </p:tavLst>
                                    </p:anim>
                                    <p:animEffect transition="out" filter="fade">
                                      <p:cBhvr>
                                        <p:cTn id="62" dur="500"/>
                                        <p:tgtEl>
                                          <p:spTgt spid="60"/>
                                        </p:tgtEl>
                                      </p:cBhvr>
                                    </p:animEffect>
                                    <p:set>
                                      <p:cBhvr>
                                        <p:cTn id="63" dur="1" fill="hold">
                                          <p:stCondLst>
                                            <p:cond delay="499"/>
                                          </p:stCondLst>
                                        </p:cTn>
                                        <p:tgtEl>
                                          <p:spTgt spid="60"/>
                                        </p:tgtEl>
                                        <p:attrNameLst>
                                          <p:attrName>style.visibility</p:attrName>
                                        </p:attrNameLst>
                                      </p:cBhvr>
                                      <p:to>
                                        <p:strVal val="hidden"/>
                                      </p:to>
                                    </p:set>
                                  </p:childTnLst>
                                </p:cTn>
                              </p:par>
                              <p:par>
                                <p:cTn id="64" presetID="53" presetClass="exit" presetSubtype="32" fill="hold" nodeType="withEffect">
                                  <p:stCondLst>
                                    <p:cond delay="0"/>
                                  </p:stCondLst>
                                  <p:childTnLst>
                                    <p:anim calcmode="lin" valueType="num">
                                      <p:cBhvr>
                                        <p:cTn id="65" dur="500"/>
                                        <p:tgtEl>
                                          <p:spTgt spid="62"/>
                                        </p:tgtEl>
                                        <p:attrNameLst>
                                          <p:attrName>ppt_w</p:attrName>
                                        </p:attrNameLst>
                                      </p:cBhvr>
                                      <p:tavLst>
                                        <p:tav tm="0">
                                          <p:val>
                                            <p:strVal val="ppt_w"/>
                                          </p:val>
                                        </p:tav>
                                        <p:tav tm="100000">
                                          <p:val>
                                            <p:fltVal val="0"/>
                                          </p:val>
                                        </p:tav>
                                      </p:tavLst>
                                    </p:anim>
                                    <p:anim calcmode="lin" valueType="num">
                                      <p:cBhvr>
                                        <p:cTn id="66" dur="500"/>
                                        <p:tgtEl>
                                          <p:spTgt spid="62"/>
                                        </p:tgtEl>
                                        <p:attrNameLst>
                                          <p:attrName>ppt_h</p:attrName>
                                        </p:attrNameLst>
                                      </p:cBhvr>
                                      <p:tavLst>
                                        <p:tav tm="0">
                                          <p:val>
                                            <p:strVal val="ppt_h"/>
                                          </p:val>
                                        </p:tav>
                                        <p:tav tm="100000">
                                          <p:val>
                                            <p:fltVal val="0"/>
                                          </p:val>
                                        </p:tav>
                                      </p:tavLst>
                                    </p:anim>
                                    <p:animEffect transition="out" filter="fade">
                                      <p:cBhvr>
                                        <p:cTn id="67" dur="500"/>
                                        <p:tgtEl>
                                          <p:spTgt spid="62"/>
                                        </p:tgtEl>
                                      </p:cBhvr>
                                    </p:animEffect>
                                    <p:set>
                                      <p:cBhvr>
                                        <p:cTn id="68" dur="1" fill="hold">
                                          <p:stCondLst>
                                            <p:cond delay="499"/>
                                          </p:stCondLst>
                                        </p:cTn>
                                        <p:tgtEl>
                                          <p:spTgt spid="62"/>
                                        </p:tgtEl>
                                        <p:attrNameLst>
                                          <p:attrName>style.visibility</p:attrName>
                                        </p:attrNameLst>
                                      </p:cBhvr>
                                      <p:to>
                                        <p:strVal val="hidden"/>
                                      </p:to>
                                    </p:set>
                                  </p:childTnLst>
                                </p:cTn>
                              </p:par>
                              <p:par>
                                <p:cTn id="69" presetID="53" presetClass="exit" presetSubtype="32" fill="hold" nodeType="withEffect">
                                  <p:stCondLst>
                                    <p:cond delay="0"/>
                                  </p:stCondLst>
                                  <p:childTnLst>
                                    <p:anim calcmode="lin" valueType="num">
                                      <p:cBhvr>
                                        <p:cTn id="70" dur="500"/>
                                        <p:tgtEl>
                                          <p:spTgt spid="63"/>
                                        </p:tgtEl>
                                        <p:attrNameLst>
                                          <p:attrName>ppt_w</p:attrName>
                                        </p:attrNameLst>
                                      </p:cBhvr>
                                      <p:tavLst>
                                        <p:tav tm="0">
                                          <p:val>
                                            <p:strVal val="ppt_w"/>
                                          </p:val>
                                        </p:tav>
                                        <p:tav tm="100000">
                                          <p:val>
                                            <p:fltVal val="0"/>
                                          </p:val>
                                        </p:tav>
                                      </p:tavLst>
                                    </p:anim>
                                    <p:anim calcmode="lin" valueType="num">
                                      <p:cBhvr>
                                        <p:cTn id="71" dur="500"/>
                                        <p:tgtEl>
                                          <p:spTgt spid="63"/>
                                        </p:tgtEl>
                                        <p:attrNameLst>
                                          <p:attrName>ppt_h</p:attrName>
                                        </p:attrNameLst>
                                      </p:cBhvr>
                                      <p:tavLst>
                                        <p:tav tm="0">
                                          <p:val>
                                            <p:strVal val="ppt_h"/>
                                          </p:val>
                                        </p:tav>
                                        <p:tav tm="100000">
                                          <p:val>
                                            <p:fltVal val="0"/>
                                          </p:val>
                                        </p:tav>
                                      </p:tavLst>
                                    </p:anim>
                                    <p:animEffect transition="out" filter="fade">
                                      <p:cBhvr>
                                        <p:cTn id="72" dur="500"/>
                                        <p:tgtEl>
                                          <p:spTgt spid="63"/>
                                        </p:tgtEl>
                                      </p:cBhvr>
                                    </p:animEffect>
                                    <p:set>
                                      <p:cBhvr>
                                        <p:cTn id="73" dur="1" fill="hold">
                                          <p:stCondLst>
                                            <p:cond delay="499"/>
                                          </p:stCondLst>
                                        </p:cTn>
                                        <p:tgtEl>
                                          <p:spTgt spid="63"/>
                                        </p:tgtEl>
                                        <p:attrNameLst>
                                          <p:attrName>style.visibility</p:attrName>
                                        </p:attrNameLst>
                                      </p:cBhvr>
                                      <p:to>
                                        <p:strVal val="hidden"/>
                                      </p:to>
                                    </p:set>
                                  </p:childTnLst>
                                </p:cTn>
                              </p:par>
                              <p:par>
                                <p:cTn id="74" presetID="53" presetClass="exit" presetSubtype="32" fill="hold" nodeType="withEffect">
                                  <p:stCondLst>
                                    <p:cond delay="0"/>
                                  </p:stCondLst>
                                  <p:childTnLst>
                                    <p:anim calcmode="lin" valueType="num">
                                      <p:cBhvr>
                                        <p:cTn id="75" dur="500"/>
                                        <p:tgtEl>
                                          <p:spTgt spid="65"/>
                                        </p:tgtEl>
                                        <p:attrNameLst>
                                          <p:attrName>ppt_w</p:attrName>
                                        </p:attrNameLst>
                                      </p:cBhvr>
                                      <p:tavLst>
                                        <p:tav tm="0">
                                          <p:val>
                                            <p:strVal val="ppt_w"/>
                                          </p:val>
                                        </p:tav>
                                        <p:tav tm="100000">
                                          <p:val>
                                            <p:fltVal val="0"/>
                                          </p:val>
                                        </p:tav>
                                      </p:tavLst>
                                    </p:anim>
                                    <p:anim calcmode="lin" valueType="num">
                                      <p:cBhvr>
                                        <p:cTn id="76" dur="500"/>
                                        <p:tgtEl>
                                          <p:spTgt spid="65"/>
                                        </p:tgtEl>
                                        <p:attrNameLst>
                                          <p:attrName>ppt_h</p:attrName>
                                        </p:attrNameLst>
                                      </p:cBhvr>
                                      <p:tavLst>
                                        <p:tav tm="0">
                                          <p:val>
                                            <p:strVal val="ppt_h"/>
                                          </p:val>
                                        </p:tav>
                                        <p:tav tm="100000">
                                          <p:val>
                                            <p:fltVal val="0"/>
                                          </p:val>
                                        </p:tav>
                                      </p:tavLst>
                                    </p:anim>
                                    <p:animEffect transition="out" filter="fade">
                                      <p:cBhvr>
                                        <p:cTn id="77" dur="500"/>
                                        <p:tgtEl>
                                          <p:spTgt spid="65"/>
                                        </p:tgtEl>
                                      </p:cBhvr>
                                    </p:animEffect>
                                    <p:set>
                                      <p:cBhvr>
                                        <p:cTn id="78" dur="1" fill="hold">
                                          <p:stCondLst>
                                            <p:cond delay="499"/>
                                          </p:stCondLst>
                                        </p:cTn>
                                        <p:tgtEl>
                                          <p:spTgt spid="65"/>
                                        </p:tgtEl>
                                        <p:attrNameLst>
                                          <p:attrName>style.visibility</p:attrName>
                                        </p:attrNameLst>
                                      </p:cBhvr>
                                      <p:to>
                                        <p:strVal val="hidden"/>
                                      </p:to>
                                    </p:set>
                                  </p:childTnLst>
                                </p:cTn>
                              </p:par>
                              <p:par>
                                <p:cTn id="79" presetID="53" presetClass="exit" presetSubtype="32" fill="hold" nodeType="withEffect">
                                  <p:stCondLst>
                                    <p:cond delay="0"/>
                                  </p:stCondLst>
                                  <p:childTnLst>
                                    <p:anim calcmode="lin" valueType="num">
                                      <p:cBhvr>
                                        <p:cTn id="80" dur="500"/>
                                        <p:tgtEl>
                                          <p:spTgt spid="66"/>
                                        </p:tgtEl>
                                        <p:attrNameLst>
                                          <p:attrName>ppt_w</p:attrName>
                                        </p:attrNameLst>
                                      </p:cBhvr>
                                      <p:tavLst>
                                        <p:tav tm="0">
                                          <p:val>
                                            <p:strVal val="ppt_w"/>
                                          </p:val>
                                        </p:tav>
                                        <p:tav tm="100000">
                                          <p:val>
                                            <p:fltVal val="0"/>
                                          </p:val>
                                        </p:tav>
                                      </p:tavLst>
                                    </p:anim>
                                    <p:anim calcmode="lin" valueType="num">
                                      <p:cBhvr>
                                        <p:cTn id="81" dur="500"/>
                                        <p:tgtEl>
                                          <p:spTgt spid="66"/>
                                        </p:tgtEl>
                                        <p:attrNameLst>
                                          <p:attrName>ppt_h</p:attrName>
                                        </p:attrNameLst>
                                      </p:cBhvr>
                                      <p:tavLst>
                                        <p:tav tm="0">
                                          <p:val>
                                            <p:strVal val="ppt_h"/>
                                          </p:val>
                                        </p:tav>
                                        <p:tav tm="100000">
                                          <p:val>
                                            <p:fltVal val="0"/>
                                          </p:val>
                                        </p:tav>
                                      </p:tavLst>
                                    </p:anim>
                                    <p:animEffect transition="out" filter="fade">
                                      <p:cBhvr>
                                        <p:cTn id="82" dur="500"/>
                                        <p:tgtEl>
                                          <p:spTgt spid="66"/>
                                        </p:tgtEl>
                                      </p:cBhvr>
                                    </p:animEffect>
                                    <p:set>
                                      <p:cBhvr>
                                        <p:cTn id="83" dur="1" fill="hold">
                                          <p:stCondLst>
                                            <p:cond delay="499"/>
                                          </p:stCondLst>
                                        </p:cTn>
                                        <p:tgtEl>
                                          <p:spTgt spid="66"/>
                                        </p:tgtEl>
                                        <p:attrNameLst>
                                          <p:attrName>style.visibility</p:attrName>
                                        </p:attrNameLst>
                                      </p:cBhvr>
                                      <p:to>
                                        <p:strVal val="hidden"/>
                                      </p:to>
                                    </p:set>
                                  </p:childTnLst>
                                </p:cTn>
                              </p:par>
                              <p:par>
                                <p:cTn id="84" presetID="53" presetClass="exit" presetSubtype="32" fill="hold" nodeType="withEffect">
                                  <p:stCondLst>
                                    <p:cond delay="0"/>
                                  </p:stCondLst>
                                  <p:childTnLst>
                                    <p:anim calcmode="lin" valueType="num">
                                      <p:cBhvr>
                                        <p:cTn id="85" dur="500"/>
                                        <p:tgtEl>
                                          <p:spTgt spid="67"/>
                                        </p:tgtEl>
                                        <p:attrNameLst>
                                          <p:attrName>ppt_w</p:attrName>
                                        </p:attrNameLst>
                                      </p:cBhvr>
                                      <p:tavLst>
                                        <p:tav tm="0">
                                          <p:val>
                                            <p:strVal val="ppt_w"/>
                                          </p:val>
                                        </p:tav>
                                        <p:tav tm="100000">
                                          <p:val>
                                            <p:fltVal val="0"/>
                                          </p:val>
                                        </p:tav>
                                      </p:tavLst>
                                    </p:anim>
                                    <p:anim calcmode="lin" valueType="num">
                                      <p:cBhvr>
                                        <p:cTn id="86" dur="500"/>
                                        <p:tgtEl>
                                          <p:spTgt spid="67"/>
                                        </p:tgtEl>
                                        <p:attrNameLst>
                                          <p:attrName>ppt_h</p:attrName>
                                        </p:attrNameLst>
                                      </p:cBhvr>
                                      <p:tavLst>
                                        <p:tav tm="0">
                                          <p:val>
                                            <p:strVal val="ppt_h"/>
                                          </p:val>
                                        </p:tav>
                                        <p:tav tm="100000">
                                          <p:val>
                                            <p:fltVal val="0"/>
                                          </p:val>
                                        </p:tav>
                                      </p:tavLst>
                                    </p:anim>
                                    <p:animEffect transition="out" filter="fade">
                                      <p:cBhvr>
                                        <p:cTn id="87" dur="500"/>
                                        <p:tgtEl>
                                          <p:spTgt spid="67"/>
                                        </p:tgtEl>
                                      </p:cBhvr>
                                    </p:animEffect>
                                    <p:set>
                                      <p:cBhvr>
                                        <p:cTn id="88" dur="1" fill="hold">
                                          <p:stCondLst>
                                            <p:cond delay="499"/>
                                          </p:stCondLst>
                                        </p:cTn>
                                        <p:tgtEl>
                                          <p:spTgt spid="67"/>
                                        </p:tgtEl>
                                        <p:attrNameLst>
                                          <p:attrName>style.visibility</p:attrName>
                                        </p:attrNameLst>
                                      </p:cBhvr>
                                      <p:to>
                                        <p:strVal val="hidden"/>
                                      </p:to>
                                    </p:set>
                                  </p:childTnLst>
                                </p:cTn>
                              </p:par>
                              <p:par>
                                <p:cTn id="89" presetID="53" presetClass="exit" presetSubtype="32" fill="hold" nodeType="withEffect">
                                  <p:stCondLst>
                                    <p:cond delay="0"/>
                                  </p:stCondLst>
                                  <p:childTnLst>
                                    <p:anim calcmode="lin" valueType="num">
                                      <p:cBhvr>
                                        <p:cTn id="90" dur="500"/>
                                        <p:tgtEl>
                                          <p:spTgt spid="68"/>
                                        </p:tgtEl>
                                        <p:attrNameLst>
                                          <p:attrName>ppt_w</p:attrName>
                                        </p:attrNameLst>
                                      </p:cBhvr>
                                      <p:tavLst>
                                        <p:tav tm="0">
                                          <p:val>
                                            <p:strVal val="ppt_w"/>
                                          </p:val>
                                        </p:tav>
                                        <p:tav tm="100000">
                                          <p:val>
                                            <p:fltVal val="0"/>
                                          </p:val>
                                        </p:tav>
                                      </p:tavLst>
                                    </p:anim>
                                    <p:anim calcmode="lin" valueType="num">
                                      <p:cBhvr>
                                        <p:cTn id="91" dur="500"/>
                                        <p:tgtEl>
                                          <p:spTgt spid="68"/>
                                        </p:tgtEl>
                                        <p:attrNameLst>
                                          <p:attrName>ppt_h</p:attrName>
                                        </p:attrNameLst>
                                      </p:cBhvr>
                                      <p:tavLst>
                                        <p:tav tm="0">
                                          <p:val>
                                            <p:strVal val="ppt_h"/>
                                          </p:val>
                                        </p:tav>
                                        <p:tav tm="100000">
                                          <p:val>
                                            <p:fltVal val="0"/>
                                          </p:val>
                                        </p:tav>
                                      </p:tavLst>
                                    </p:anim>
                                    <p:animEffect transition="out" filter="fade">
                                      <p:cBhvr>
                                        <p:cTn id="92" dur="500"/>
                                        <p:tgtEl>
                                          <p:spTgt spid="68"/>
                                        </p:tgtEl>
                                      </p:cBhvr>
                                    </p:animEffect>
                                    <p:set>
                                      <p:cBhvr>
                                        <p:cTn id="93" dur="1" fill="hold">
                                          <p:stCondLst>
                                            <p:cond delay="499"/>
                                          </p:stCondLst>
                                        </p:cTn>
                                        <p:tgtEl>
                                          <p:spTgt spid="68"/>
                                        </p:tgtEl>
                                        <p:attrNameLst>
                                          <p:attrName>style.visibility</p:attrName>
                                        </p:attrNameLst>
                                      </p:cBhvr>
                                      <p:to>
                                        <p:strVal val="hidden"/>
                                      </p:to>
                                    </p:set>
                                  </p:childTnLst>
                                </p:cTn>
                              </p:par>
                              <p:par>
                                <p:cTn id="94" presetID="53" presetClass="exit" presetSubtype="32" fill="hold" nodeType="withEffect">
                                  <p:stCondLst>
                                    <p:cond delay="0"/>
                                  </p:stCondLst>
                                  <p:childTnLst>
                                    <p:anim calcmode="lin" valueType="num">
                                      <p:cBhvr>
                                        <p:cTn id="95" dur="500"/>
                                        <p:tgtEl>
                                          <p:spTgt spid="69"/>
                                        </p:tgtEl>
                                        <p:attrNameLst>
                                          <p:attrName>ppt_w</p:attrName>
                                        </p:attrNameLst>
                                      </p:cBhvr>
                                      <p:tavLst>
                                        <p:tav tm="0">
                                          <p:val>
                                            <p:strVal val="ppt_w"/>
                                          </p:val>
                                        </p:tav>
                                        <p:tav tm="100000">
                                          <p:val>
                                            <p:fltVal val="0"/>
                                          </p:val>
                                        </p:tav>
                                      </p:tavLst>
                                    </p:anim>
                                    <p:anim calcmode="lin" valueType="num">
                                      <p:cBhvr>
                                        <p:cTn id="96" dur="500"/>
                                        <p:tgtEl>
                                          <p:spTgt spid="69"/>
                                        </p:tgtEl>
                                        <p:attrNameLst>
                                          <p:attrName>ppt_h</p:attrName>
                                        </p:attrNameLst>
                                      </p:cBhvr>
                                      <p:tavLst>
                                        <p:tav tm="0">
                                          <p:val>
                                            <p:strVal val="ppt_h"/>
                                          </p:val>
                                        </p:tav>
                                        <p:tav tm="100000">
                                          <p:val>
                                            <p:fltVal val="0"/>
                                          </p:val>
                                        </p:tav>
                                      </p:tavLst>
                                    </p:anim>
                                    <p:animEffect transition="out" filter="fade">
                                      <p:cBhvr>
                                        <p:cTn id="97" dur="500"/>
                                        <p:tgtEl>
                                          <p:spTgt spid="69"/>
                                        </p:tgtEl>
                                      </p:cBhvr>
                                    </p:animEffect>
                                    <p:set>
                                      <p:cBhvr>
                                        <p:cTn id="98" dur="1" fill="hold">
                                          <p:stCondLst>
                                            <p:cond delay="499"/>
                                          </p:stCondLst>
                                        </p:cTn>
                                        <p:tgtEl>
                                          <p:spTgt spid="69"/>
                                        </p:tgtEl>
                                        <p:attrNameLst>
                                          <p:attrName>style.visibility</p:attrName>
                                        </p:attrNameLst>
                                      </p:cBhvr>
                                      <p:to>
                                        <p:strVal val="hidden"/>
                                      </p:to>
                                    </p:set>
                                  </p:childTnLst>
                                </p:cTn>
                              </p:par>
                              <p:par>
                                <p:cTn id="99" presetID="53" presetClass="exit" presetSubtype="32" fill="hold" nodeType="withEffect">
                                  <p:stCondLst>
                                    <p:cond delay="0"/>
                                  </p:stCondLst>
                                  <p:childTnLst>
                                    <p:anim calcmode="lin" valueType="num">
                                      <p:cBhvr>
                                        <p:cTn id="100" dur="500"/>
                                        <p:tgtEl>
                                          <p:spTgt spid="70"/>
                                        </p:tgtEl>
                                        <p:attrNameLst>
                                          <p:attrName>ppt_w</p:attrName>
                                        </p:attrNameLst>
                                      </p:cBhvr>
                                      <p:tavLst>
                                        <p:tav tm="0">
                                          <p:val>
                                            <p:strVal val="ppt_w"/>
                                          </p:val>
                                        </p:tav>
                                        <p:tav tm="100000">
                                          <p:val>
                                            <p:fltVal val="0"/>
                                          </p:val>
                                        </p:tav>
                                      </p:tavLst>
                                    </p:anim>
                                    <p:anim calcmode="lin" valueType="num">
                                      <p:cBhvr>
                                        <p:cTn id="101" dur="500"/>
                                        <p:tgtEl>
                                          <p:spTgt spid="70"/>
                                        </p:tgtEl>
                                        <p:attrNameLst>
                                          <p:attrName>ppt_h</p:attrName>
                                        </p:attrNameLst>
                                      </p:cBhvr>
                                      <p:tavLst>
                                        <p:tav tm="0">
                                          <p:val>
                                            <p:strVal val="ppt_h"/>
                                          </p:val>
                                        </p:tav>
                                        <p:tav tm="100000">
                                          <p:val>
                                            <p:fltVal val="0"/>
                                          </p:val>
                                        </p:tav>
                                      </p:tavLst>
                                    </p:anim>
                                    <p:animEffect transition="out" filter="fade">
                                      <p:cBhvr>
                                        <p:cTn id="102" dur="500"/>
                                        <p:tgtEl>
                                          <p:spTgt spid="70"/>
                                        </p:tgtEl>
                                      </p:cBhvr>
                                    </p:animEffect>
                                    <p:set>
                                      <p:cBhvr>
                                        <p:cTn id="103" dur="1" fill="hold">
                                          <p:stCondLst>
                                            <p:cond delay="499"/>
                                          </p:stCondLst>
                                        </p:cTn>
                                        <p:tgtEl>
                                          <p:spTgt spid="70"/>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104" restart="whenNotActive" fill="hold" evtFilter="cancelBubble" nodeType="interactiveSeq">
                <p:stCondLst>
                  <p:cond evt="onClick" delay="0">
                    <p:tgtEl>
                      <p:spTgt spid="14"/>
                    </p:tgtEl>
                  </p:cond>
                </p:stCondLst>
                <p:endSync evt="end" delay="0">
                  <p:rtn val="all"/>
                </p:endSync>
                <p:childTnLst>
                  <p:par>
                    <p:cTn id="105" fill="hold">
                      <p:stCondLst>
                        <p:cond delay="0"/>
                      </p:stCondLst>
                      <p:childTnLst>
                        <p:par>
                          <p:cTn id="106" fill="hold">
                            <p:stCondLst>
                              <p:cond delay="0"/>
                            </p:stCondLst>
                            <p:childTnLst>
                              <p:par>
                                <p:cTn id="107" presetID="53" presetClass="exit" presetSubtype="32" fill="hold" nodeType="clickEffect">
                                  <p:stCondLst>
                                    <p:cond delay="0"/>
                                  </p:stCondLst>
                                  <p:childTnLst>
                                    <p:anim calcmode="lin" valueType="num">
                                      <p:cBhvr>
                                        <p:cTn id="108" dur="500"/>
                                        <p:tgtEl>
                                          <p:spTgt spid="55"/>
                                        </p:tgtEl>
                                        <p:attrNameLst>
                                          <p:attrName>ppt_w</p:attrName>
                                        </p:attrNameLst>
                                      </p:cBhvr>
                                      <p:tavLst>
                                        <p:tav tm="0">
                                          <p:val>
                                            <p:strVal val="ppt_w"/>
                                          </p:val>
                                        </p:tav>
                                        <p:tav tm="100000">
                                          <p:val>
                                            <p:fltVal val="0"/>
                                          </p:val>
                                        </p:tav>
                                      </p:tavLst>
                                    </p:anim>
                                    <p:anim calcmode="lin" valueType="num">
                                      <p:cBhvr>
                                        <p:cTn id="109" dur="500"/>
                                        <p:tgtEl>
                                          <p:spTgt spid="55"/>
                                        </p:tgtEl>
                                        <p:attrNameLst>
                                          <p:attrName>ppt_h</p:attrName>
                                        </p:attrNameLst>
                                      </p:cBhvr>
                                      <p:tavLst>
                                        <p:tav tm="0">
                                          <p:val>
                                            <p:strVal val="ppt_h"/>
                                          </p:val>
                                        </p:tav>
                                        <p:tav tm="100000">
                                          <p:val>
                                            <p:fltVal val="0"/>
                                          </p:val>
                                        </p:tav>
                                      </p:tavLst>
                                    </p:anim>
                                    <p:animEffect transition="out" filter="fade">
                                      <p:cBhvr>
                                        <p:cTn id="110" dur="500"/>
                                        <p:tgtEl>
                                          <p:spTgt spid="55"/>
                                        </p:tgtEl>
                                      </p:cBhvr>
                                    </p:animEffect>
                                    <p:set>
                                      <p:cBhvr>
                                        <p:cTn id="111" dur="1" fill="hold">
                                          <p:stCondLst>
                                            <p:cond delay="499"/>
                                          </p:stCondLst>
                                        </p:cTn>
                                        <p:tgtEl>
                                          <p:spTgt spid="55"/>
                                        </p:tgtEl>
                                        <p:attrNameLst>
                                          <p:attrName>style.visibility</p:attrName>
                                        </p:attrNameLst>
                                      </p:cBhvr>
                                      <p:to>
                                        <p:strVal val="hidden"/>
                                      </p:to>
                                    </p:set>
                                  </p:childTnLst>
                                </p:cTn>
                              </p:par>
                              <p:par>
                                <p:cTn id="112" presetID="53" presetClass="exit" presetSubtype="32" fill="hold" nodeType="withEffect">
                                  <p:stCondLst>
                                    <p:cond delay="0"/>
                                  </p:stCondLst>
                                  <p:childTnLst>
                                    <p:anim calcmode="lin" valueType="num">
                                      <p:cBhvr>
                                        <p:cTn id="113" dur="500"/>
                                        <p:tgtEl>
                                          <p:spTgt spid="14"/>
                                        </p:tgtEl>
                                        <p:attrNameLst>
                                          <p:attrName>ppt_w</p:attrName>
                                        </p:attrNameLst>
                                      </p:cBhvr>
                                      <p:tavLst>
                                        <p:tav tm="0">
                                          <p:val>
                                            <p:strVal val="ppt_w"/>
                                          </p:val>
                                        </p:tav>
                                        <p:tav tm="100000">
                                          <p:val>
                                            <p:fltVal val="0"/>
                                          </p:val>
                                        </p:tav>
                                      </p:tavLst>
                                    </p:anim>
                                    <p:anim calcmode="lin" valueType="num">
                                      <p:cBhvr>
                                        <p:cTn id="114" dur="500"/>
                                        <p:tgtEl>
                                          <p:spTgt spid="14"/>
                                        </p:tgtEl>
                                        <p:attrNameLst>
                                          <p:attrName>ppt_h</p:attrName>
                                        </p:attrNameLst>
                                      </p:cBhvr>
                                      <p:tavLst>
                                        <p:tav tm="0">
                                          <p:val>
                                            <p:strVal val="ppt_h"/>
                                          </p:val>
                                        </p:tav>
                                        <p:tav tm="100000">
                                          <p:val>
                                            <p:fltVal val="0"/>
                                          </p:val>
                                        </p:tav>
                                      </p:tavLst>
                                    </p:anim>
                                    <p:animEffect transition="out" filter="fade">
                                      <p:cBhvr>
                                        <p:cTn id="115" dur="500"/>
                                        <p:tgtEl>
                                          <p:spTgt spid="14"/>
                                        </p:tgtEl>
                                      </p:cBhvr>
                                    </p:animEffect>
                                    <p:set>
                                      <p:cBhvr>
                                        <p:cTn id="116" dur="1" fill="hold">
                                          <p:stCondLst>
                                            <p:cond delay="499"/>
                                          </p:stCondLst>
                                        </p:cTn>
                                        <p:tgtEl>
                                          <p:spTgt spid="14"/>
                                        </p:tgtEl>
                                        <p:attrNameLst>
                                          <p:attrName>style.visibility</p:attrName>
                                        </p:attrNameLst>
                                      </p:cBhvr>
                                      <p:to>
                                        <p:strVal val="hidden"/>
                                      </p:to>
                                    </p:set>
                                  </p:childTnLst>
                                </p:cTn>
                              </p:par>
                              <p:par>
                                <p:cTn id="117" presetID="53" presetClass="exit" presetSubtype="32" fill="hold" nodeType="withEffect">
                                  <p:stCondLst>
                                    <p:cond delay="0"/>
                                  </p:stCondLst>
                                  <p:childTnLst>
                                    <p:anim calcmode="lin" valueType="num">
                                      <p:cBhvr>
                                        <p:cTn id="118" dur="500"/>
                                        <p:tgtEl>
                                          <p:spTgt spid="51"/>
                                        </p:tgtEl>
                                        <p:attrNameLst>
                                          <p:attrName>ppt_w</p:attrName>
                                        </p:attrNameLst>
                                      </p:cBhvr>
                                      <p:tavLst>
                                        <p:tav tm="0">
                                          <p:val>
                                            <p:strVal val="ppt_w"/>
                                          </p:val>
                                        </p:tav>
                                        <p:tav tm="100000">
                                          <p:val>
                                            <p:fltVal val="0"/>
                                          </p:val>
                                        </p:tav>
                                      </p:tavLst>
                                    </p:anim>
                                    <p:anim calcmode="lin" valueType="num">
                                      <p:cBhvr>
                                        <p:cTn id="119" dur="500"/>
                                        <p:tgtEl>
                                          <p:spTgt spid="51"/>
                                        </p:tgtEl>
                                        <p:attrNameLst>
                                          <p:attrName>ppt_h</p:attrName>
                                        </p:attrNameLst>
                                      </p:cBhvr>
                                      <p:tavLst>
                                        <p:tav tm="0">
                                          <p:val>
                                            <p:strVal val="ppt_h"/>
                                          </p:val>
                                        </p:tav>
                                        <p:tav tm="100000">
                                          <p:val>
                                            <p:fltVal val="0"/>
                                          </p:val>
                                        </p:tav>
                                      </p:tavLst>
                                    </p:anim>
                                    <p:animEffect transition="out" filter="fade">
                                      <p:cBhvr>
                                        <p:cTn id="120" dur="500"/>
                                        <p:tgtEl>
                                          <p:spTgt spid="51"/>
                                        </p:tgtEl>
                                      </p:cBhvr>
                                    </p:animEffect>
                                    <p:set>
                                      <p:cBhvr>
                                        <p:cTn id="121" dur="1" fill="hold">
                                          <p:stCondLst>
                                            <p:cond delay="499"/>
                                          </p:stCondLst>
                                        </p:cTn>
                                        <p:tgtEl>
                                          <p:spTgt spid="51"/>
                                        </p:tgtEl>
                                        <p:attrNameLst>
                                          <p:attrName>style.visibility</p:attrName>
                                        </p:attrNameLst>
                                      </p:cBhvr>
                                      <p:to>
                                        <p:strVal val="hidden"/>
                                      </p:to>
                                    </p:set>
                                  </p:childTnLst>
                                </p:cTn>
                              </p:par>
                              <p:par>
                                <p:cTn id="122" presetID="53" presetClass="exit" presetSubtype="32" fill="hold" nodeType="withEffect">
                                  <p:stCondLst>
                                    <p:cond delay="0"/>
                                  </p:stCondLst>
                                  <p:childTnLst>
                                    <p:anim calcmode="lin" valueType="num">
                                      <p:cBhvr>
                                        <p:cTn id="123" dur="500"/>
                                        <p:tgtEl>
                                          <p:spTgt spid="52"/>
                                        </p:tgtEl>
                                        <p:attrNameLst>
                                          <p:attrName>ppt_w</p:attrName>
                                        </p:attrNameLst>
                                      </p:cBhvr>
                                      <p:tavLst>
                                        <p:tav tm="0">
                                          <p:val>
                                            <p:strVal val="ppt_w"/>
                                          </p:val>
                                        </p:tav>
                                        <p:tav tm="100000">
                                          <p:val>
                                            <p:fltVal val="0"/>
                                          </p:val>
                                        </p:tav>
                                      </p:tavLst>
                                    </p:anim>
                                    <p:anim calcmode="lin" valueType="num">
                                      <p:cBhvr>
                                        <p:cTn id="124" dur="500"/>
                                        <p:tgtEl>
                                          <p:spTgt spid="52"/>
                                        </p:tgtEl>
                                        <p:attrNameLst>
                                          <p:attrName>ppt_h</p:attrName>
                                        </p:attrNameLst>
                                      </p:cBhvr>
                                      <p:tavLst>
                                        <p:tav tm="0">
                                          <p:val>
                                            <p:strVal val="ppt_h"/>
                                          </p:val>
                                        </p:tav>
                                        <p:tav tm="100000">
                                          <p:val>
                                            <p:fltVal val="0"/>
                                          </p:val>
                                        </p:tav>
                                      </p:tavLst>
                                    </p:anim>
                                    <p:animEffect transition="out" filter="fade">
                                      <p:cBhvr>
                                        <p:cTn id="125" dur="500"/>
                                        <p:tgtEl>
                                          <p:spTgt spid="52"/>
                                        </p:tgtEl>
                                      </p:cBhvr>
                                    </p:animEffect>
                                    <p:set>
                                      <p:cBhvr>
                                        <p:cTn id="126" dur="1" fill="hold">
                                          <p:stCondLst>
                                            <p:cond delay="499"/>
                                          </p:stCondLst>
                                        </p:cTn>
                                        <p:tgtEl>
                                          <p:spTgt spid="52"/>
                                        </p:tgtEl>
                                        <p:attrNameLst>
                                          <p:attrName>style.visibility</p:attrName>
                                        </p:attrNameLst>
                                      </p:cBhvr>
                                      <p:to>
                                        <p:strVal val="hidden"/>
                                      </p:to>
                                    </p:set>
                                  </p:childTnLst>
                                </p:cTn>
                              </p:par>
                              <p:par>
                                <p:cTn id="127" presetID="53" presetClass="exit" presetSubtype="32" fill="hold" nodeType="withEffect">
                                  <p:stCondLst>
                                    <p:cond delay="0"/>
                                  </p:stCondLst>
                                  <p:childTnLst>
                                    <p:anim calcmode="lin" valueType="num">
                                      <p:cBhvr>
                                        <p:cTn id="128" dur="500"/>
                                        <p:tgtEl>
                                          <p:spTgt spid="53"/>
                                        </p:tgtEl>
                                        <p:attrNameLst>
                                          <p:attrName>ppt_w</p:attrName>
                                        </p:attrNameLst>
                                      </p:cBhvr>
                                      <p:tavLst>
                                        <p:tav tm="0">
                                          <p:val>
                                            <p:strVal val="ppt_w"/>
                                          </p:val>
                                        </p:tav>
                                        <p:tav tm="100000">
                                          <p:val>
                                            <p:fltVal val="0"/>
                                          </p:val>
                                        </p:tav>
                                      </p:tavLst>
                                    </p:anim>
                                    <p:anim calcmode="lin" valueType="num">
                                      <p:cBhvr>
                                        <p:cTn id="129" dur="500"/>
                                        <p:tgtEl>
                                          <p:spTgt spid="53"/>
                                        </p:tgtEl>
                                        <p:attrNameLst>
                                          <p:attrName>ppt_h</p:attrName>
                                        </p:attrNameLst>
                                      </p:cBhvr>
                                      <p:tavLst>
                                        <p:tav tm="0">
                                          <p:val>
                                            <p:strVal val="ppt_h"/>
                                          </p:val>
                                        </p:tav>
                                        <p:tav tm="100000">
                                          <p:val>
                                            <p:fltVal val="0"/>
                                          </p:val>
                                        </p:tav>
                                      </p:tavLst>
                                    </p:anim>
                                    <p:animEffect transition="out" filter="fade">
                                      <p:cBhvr>
                                        <p:cTn id="130" dur="500"/>
                                        <p:tgtEl>
                                          <p:spTgt spid="53"/>
                                        </p:tgtEl>
                                      </p:cBhvr>
                                    </p:animEffect>
                                    <p:set>
                                      <p:cBhvr>
                                        <p:cTn id="131" dur="1" fill="hold">
                                          <p:stCondLst>
                                            <p:cond delay="499"/>
                                          </p:stCondLst>
                                        </p:cTn>
                                        <p:tgtEl>
                                          <p:spTgt spid="53"/>
                                        </p:tgtEl>
                                        <p:attrNameLst>
                                          <p:attrName>style.visibility</p:attrName>
                                        </p:attrNameLst>
                                      </p:cBhvr>
                                      <p:to>
                                        <p:strVal val="hidden"/>
                                      </p:to>
                                    </p:set>
                                  </p:childTnLst>
                                </p:cTn>
                              </p:par>
                              <p:par>
                                <p:cTn id="132" presetID="53" presetClass="exit" presetSubtype="32" fill="hold" nodeType="withEffect">
                                  <p:stCondLst>
                                    <p:cond delay="0"/>
                                  </p:stCondLst>
                                  <p:childTnLst>
                                    <p:anim calcmode="lin" valueType="num">
                                      <p:cBhvr>
                                        <p:cTn id="133" dur="500"/>
                                        <p:tgtEl>
                                          <p:spTgt spid="54"/>
                                        </p:tgtEl>
                                        <p:attrNameLst>
                                          <p:attrName>ppt_w</p:attrName>
                                        </p:attrNameLst>
                                      </p:cBhvr>
                                      <p:tavLst>
                                        <p:tav tm="0">
                                          <p:val>
                                            <p:strVal val="ppt_w"/>
                                          </p:val>
                                        </p:tav>
                                        <p:tav tm="100000">
                                          <p:val>
                                            <p:fltVal val="0"/>
                                          </p:val>
                                        </p:tav>
                                      </p:tavLst>
                                    </p:anim>
                                    <p:anim calcmode="lin" valueType="num">
                                      <p:cBhvr>
                                        <p:cTn id="134" dur="500"/>
                                        <p:tgtEl>
                                          <p:spTgt spid="54"/>
                                        </p:tgtEl>
                                        <p:attrNameLst>
                                          <p:attrName>ppt_h</p:attrName>
                                        </p:attrNameLst>
                                      </p:cBhvr>
                                      <p:tavLst>
                                        <p:tav tm="0">
                                          <p:val>
                                            <p:strVal val="ppt_h"/>
                                          </p:val>
                                        </p:tav>
                                        <p:tav tm="100000">
                                          <p:val>
                                            <p:fltVal val="0"/>
                                          </p:val>
                                        </p:tav>
                                      </p:tavLst>
                                    </p:anim>
                                    <p:animEffect transition="out" filter="fade">
                                      <p:cBhvr>
                                        <p:cTn id="135" dur="500"/>
                                        <p:tgtEl>
                                          <p:spTgt spid="54"/>
                                        </p:tgtEl>
                                      </p:cBhvr>
                                    </p:animEffect>
                                    <p:set>
                                      <p:cBhvr>
                                        <p:cTn id="136" dur="1" fill="hold">
                                          <p:stCondLst>
                                            <p:cond delay="49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37" restart="whenNotActive" fill="hold" evtFilter="cancelBubble" nodeType="interactiveSeq">
                <p:stCondLst>
                  <p:cond evt="onClick" delay="0">
                    <p:tgtEl>
                      <p:spTgt spid="71"/>
                    </p:tgtEl>
                  </p:cond>
                </p:stCondLst>
                <p:endSync evt="end" delay="0">
                  <p:rtn val="all"/>
                </p:endSync>
                <p:childTnLst>
                  <p:par>
                    <p:cTn id="138" fill="hold">
                      <p:stCondLst>
                        <p:cond delay="0"/>
                      </p:stCondLst>
                      <p:childTnLst>
                        <p:par>
                          <p:cTn id="139" fill="hold">
                            <p:stCondLst>
                              <p:cond delay="0"/>
                            </p:stCondLst>
                            <p:childTnLst>
                              <p:par>
                                <p:cTn id="140" presetID="53" presetClass="exit" presetSubtype="32" fill="hold" nodeType="withEffect">
                                  <p:stCondLst>
                                    <p:cond delay="0"/>
                                  </p:stCondLst>
                                  <p:childTnLst>
                                    <p:anim calcmode="lin" valueType="num">
                                      <p:cBhvr>
                                        <p:cTn id="141" dur="500"/>
                                        <p:tgtEl>
                                          <p:spTgt spid="71"/>
                                        </p:tgtEl>
                                        <p:attrNameLst>
                                          <p:attrName>ppt_w</p:attrName>
                                        </p:attrNameLst>
                                      </p:cBhvr>
                                      <p:tavLst>
                                        <p:tav tm="0">
                                          <p:val>
                                            <p:strVal val="ppt_w"/>
                                          </p:val>
                                        </p:tav>
                                        <p:tav tm="100000">
                                          <p:val>
                                            <p:fltVal val="0"/>
                                          </p:val>
                                        </p:tav>
                                      </p:tavLst>
                                    </p:anim>
                                    <p:anim calcmode="lin" valueType="num">
                                      <p:cBhvr>
                                        <p:cTn id="142" dur="500"/>
                                        <p:tgtEl>
                                          <p:spTgt spid="71"/>
                                        </p:tgtEl>
                                        <p:attrNameLst>
                                          <p:attrName>ppt_h</p:attrName>
                                        </p:attrNameLst>
                                      </p:cBhvr>
                                      <p:tavLst>
                                        <p:tav tm="0">
                                          <p:val>
                                            <p:strVal val="ppt_h"/>
                                          </p:val>
                                        </p:tav>
                                        <p:tav tm="100000">
                                          <p:val>
                                            <p:fltVal val="0"/>
                                          </p:val>
                                        </p:tav>
                                      </p:tavLst>
                                    </p:anim>
                                    <p:animEffect transition="out" filter="fade">
                                      <p:cBhvr>
                                        <p:cTn id="143" dur="500"/>
                                        <p:tgtEl>
                                          <p:spTgt spid="71"/>
                                        </p:tgtEl>
                                      </p:cBhvr>
                                    </p:animEffect>
                                    <p:set>
                                      <p:cBhvr>
                                        <p:cTn id="144" dur="1" fill="hold">
                                          <p:stCondLst>
                                            <p:cond delay="499"/>
                                          </p:stCondLst>
                                        </p:cTn>
                                        <p:tgtEl>
                                          <p:spTgt spid="71"/>
                                        </p:tgtEl>
                                        <p:attrNameLst>
                                          <p:attrName>style.visibility</p:attrName>
                                        </p:attrNameLst>
                                      </p:cBhvr>
                                      <p:to>
                                        <p:strVal val="hidden"/>
                                      </p:to>
                                    </p:set>
                                  </p:childTnLst>
                                </p:cTn>
                              </p:par>
                              <p:par>
                                <p:cTn id="145" presetID="53" presetClass="exit" presetSubtype="32" fill="hold" nodeType="withEffect">
                                  <p:stCondLst>
                                    <p:cond delay="0"/>
                                  </p:stCondLst>
                                  <p:childTnLst>
                                    <p:anim calcmode="lin" valueType="num">
                                      <p:cBhvr>
                                        <p:cTn id="146" dur="500"/>
                                        <p:tgtEl>
                                          <p:spTgt spid="72"/>
                                        </p:tgtEl>
                                        <p:attrNameLst>
                                          <p:attrName>ppt_w</p:attrName>
                                        </p:attrNameLst>
                                      </p:cBhvr>
                                      <p:tavLst>
                                        <p:tav tm="0">
                                          <p:val>
                                            <p:strVal val="ppt_w"/>
                                          </p:val>
                                        </p:tav>
                                        <p:tav tm="100000">
                                          <p:val>
                                            <p:fltVal val="0"/>
                                          </p:val>
                                        </p:tav>
                                      </p:tavLst>
                                    </p:anim>
                                    <p:anim calcmode="lin" valueType="num">
                                      <p:cBhvr>
                                        <p:cTn id="147" dur="500"/>
                                        <p:tgtEl>
                                          <p:spTgt spid="72"/>
                                        </p:tgtEl>
                                        <p:attrNameLst>
                                          <p:attrName>ppt_h</p:attrName>
                                        </p:attrNameLst>
                                      </p:cBhvr>
                                      <p:tavLst>
                                        <p:tav tm="0">
                                          <p:val>
                                            <p:strVal val="ppt_h"/>
                                          </p:val>
                                        </p:tav>
                                        <p:tav tm="100000">
                                          <p:val>
                                            <p:fltVal val="0"/>
                                          </p:val>
                                        </p:tav>
                                      </p:tavLst>
                                    </p:anim>
                                    <p:animEffect transition="out" filter="fade">
                                      <p:cBhvr>
                                        <p:cTn id="148" dur="500"/>
                                        <p:tgtEl>
                                          <p:spTgt spid="72"/>
                                        </p:tgtEl>
                                      </p:cBhvr>
                                    </p:animEffect>
                                    <p:set>
                                      <p:cBhvr>
                                        <p:cTn id="149" dur="1" fill="hold">
                                          <p:stCondLst>
                                            <p:cond delay="499"/>
                                          </p:stCondLst>
                                        </p:cTn>
                                        <p:tgtEl>
                                          <p:spTgt spid="72"/>
                                        </p:tgtEl>
                                        <p:attrNameLst>
                                          <p:attrName>style.visibility</p:attrName>
                                        </p:attrNameLst>
                                      </p:cBhvr>
                                      <p:to>
                                        <p:strVal val="hidden"/>
                                      </p:to>
                                    </p:set>
                                  </p:childTnLst>
                                </p:cTn>
                              </p:par>
                              <p:par>
                                <p:cTn id="150" presetID="53" presetClass="exit" presetSubtype="32" fill="hold" nodeType="withEffect">
                                  <p:stCondLst>
                                    <p:cond delay="0"/>
                                  </p:stCondLst>
                                  <p:childTnLst>
                                    <p:anim calcmode="lin" valueType="num">
                                      <p:cBhvr>
                                        <p:cTn id="151" dur="500"/>
                                        <p:tgtEl>
                                          <p:spTgt spid="73"/>
                                        </p:tgtEl>
                                        <p:attrNameLst>
                                          <p:attrName>ppt_w</p:attrName>
                                        </p:attrNameLst>
                                      </p:cBhvr>
                                      <p:tavLst>
                                        <p:tav tm="0">
                                          <p:val>
                                            <p:strVal val="ppt_w"/>
                                          </p:val>
                                        </p:tav>
                                        <p:tav tm="100000">
                                          <p:val>
                                            <p:fltVal val="0"/>
                                          </p:val>
                                        </p:tav>
                                      </p:tavLst>
                                    </p:anim>
                                    <p:anim calcmode="lin" valueType="num">
                                      <p:cBhvr>
                                        <p:cTn id="152" dur="500"/>
                                        <p:tgtEl>
                                          <p:spTgt spid="73"/>
                                        </p:tgtEl>
                                        <p:attrNameLst>
                                          <p:attrName>ppt_h</p:attrName>
                                        </p:attrNameLst>
                                      </p:cBhvr>
                                      <p:tavLst>
                                        <p:tav tm="0">
                                          <p:val>
                                            <p:strVal val="ppt_h"/>
                                          </p:val>
                                        </p:tav>
                                        <p:tav tm="100000">
                                          <p:val>
                                            <p:fltVal val="0"/>
                                          </p:val>
                                        </p:tav>
                                      </p:tavLst>
                                    </p:anim>
                                    <p:animEffect transition="out" filter="fade">
                                      <p:cBhvr>
                                        <p:cTn id="153" dur="500"/>
                                        <p:tgtEl>
                                          <p:spTgt spid="73"/>
                                        </p:tgtEl>
                                      </p:cBhvr>
                                    </p:animEffect>
                                    <p:set>
                                      <p:cBhvr>
                                        <p:cTn id="154" dur="1" fill="hold">
                                          <p:stCondLst>
                                            <p:cond delay="499"/>
                                          </p:stCondLst>
                                        </p:cTn>
                                        <p:tgtEl>
                                          <p:spTgt spid="73"/>
                                        </p:tgtEl>
                                        <p:attrNameLst>
                                          <p:attrName>style.visibility</p:attrName>
                                        </p:attrNameLst>
                                      </p:cBhvr>
                                      <p:to>
                                        <p:strVal val="hidden"/>
                                      </p:to>
                                    </p:set>
                                  </p:childTnLst>
                                </p:cTn>
                              </p:par>
                              <p:par>
                                <p:cTn id="155" presetID="53" presetClass="exit" presetSubtype="32" fill="hold" nodeType="withEffect">
                                  <p:stCondLst>
                                    <p:cond delay="0"/>
                                  </p:stCondLst>
                                  <p:childTnLst>
                                    <p:anim calcmode="lin" valueType="num">
                                      <p:cBhvr>
                                        <p:cTn id="156" dur="500"/>
                                        <p:tgtEl>
                                          <p:spTgt spid="74"/>
                                        </p:tgtEl>
                                        <p:attrNameLst>
                                          <p:attrName>ppt_w</p:attrName>
                                        </p:attrNameLst>
                                      </p:cBhvr>
                                      <p:tavLst>
                                        <p:tav tm="0">
                                          <p:val>
                                            <p:strVal val="ppt_w"/>
                                          </p:val>
                                        </p:tav>
                                        <p:tav tm="100000">
                                          <p:val>
                                            <p:fltVal val="0"/>
                                          </p:val>
                                        </p:tav>
                                      </p:tavLst>
                                    </p:anim>
                                    <p:anim calcmode="lin" valueType="num">
                                      <p:cBhvr>
                                        <p:cTn id="157" dur="500"/>
                                        <p:tgtEl>
                                          <p:spTgt spid="74"/>
                                        </p:tgtEl>
                                        <p:attrNameLst>
                                          <p:attrName>ppt_h</p:attrName>
                                        </p:attrNameLst>
                                      </p:cBhvr>
                                      <p:tavLst>
                                        <p:tav tm="0">
                                          <p:val>
                                            <p:strVal val="ppt_h"/>
                                          </p:val>
                                        </p:tav>
                                        <p:tav tm="100000">
                                          <p:val>
                                            <p:fltVal val="0"/>
                                          </p:val>
                                        </p:tav>
                                      </p:tavLst>
                                    </p:anim>
                                    <p:animEffect transition="out" filter="fade">
                                      <p:cBhvr>
                                        <p:cTn id="158" dur="500"/>
                                        <p:tgtEl>
                                          <p:spTgt spid="74"/>
                                        </p:tgtEl>
                                      </p:cBhvr>
                                    </p:animEffect>
                                    <p:set>
                                      <p:cBhvr>
                                        <p:cTn id="159" dur="1" fill="hold">
                                          <p:stCondLst>
                                            <p:cond delay="499"/>
                                          </p:stCondLst>
                                        </p:cTn>
                                        <p:tgtEl>
                                          <p:spTgt spid="74"/>
                                        </p:tgtEl>
                                        <p:attrNameLst>
                                          <p:attrName>style.visibility</p:attrName>
                                        </p:attrNameLst>
                                      </p:cBhvr>
                                      <p:to>
                                        <p:strVal val="hidden"/>
                                      </p:to>
                                    </p:set>
                                  </p:childTnLst>
                                </p:cTn>
                              </p:par>
                              <p:par>
                                <p:cTn id="160" presetID="53" presetClass="exit" presetSubtype="32" fill="hold" nodeType="withEffect">
                                  <p:stCondLst>
                                    <p:cond delay="0"/>
                                  </p:stCondLst>
                                  <p:childTnLst>
                                    <p:anim calcmode="lin" valueType="num">
                                      <p:cBhvr>
                                        <p:cTn id="161" dur="500"/>
                                        <p:tgtEl>
                                          <p:spTgt spid="55"/>
                                        </p:tgtEl>
                                        <p:attrNameLst>
                                          <p:attrName>ppt_w</p:attrName>
                                        </p:attrNameLst>
                                      </p:cBhvr>
                                      <p:tavLst>
                                        <p:tav tm="0">
                                          <p:val>
                                            <p:strVal val="ppt_w"/>
                                          </p:val>
                                        </p:tav>
                                        <p:tav tm="100000">
                                          <p:val>
                                            <p:fltVal val="0"/>
                                          </p:val>
                                        </p:tav>
                                      </p:tavLst>
                                    </p:anim>
                                    <p:anim calcmode="lin" valueType="num">
                                      <p:cBhvr>
                                        <p:cTn id="162" dur="500"/>
                                        <p:tgtEl>
                                          <p:spTgt spid="55"/>
                                        </p:tgtEl>
                                        <p:attrNameLst>
                                          <p:attrName>ppt_h</p:attrName>
                                        </p:attrNameLst>
                                      </p:cBhvr>
                                      <p:tavLst>
                                        <p:tav tm="0">
                                          <p:val>
                                            <p:strVal val="ppt_h"/>
                                          </p:val>
                                        </p:tav>
                                        <p:tav tm="100000">
                                          <p:val>
                                            <p:fltVal val="0"/>
                                          </p:val>
                                        </p:tav>
                                      </p:tavLst>
                                    </p:anim>
                                    <p:animEffect transition="out" filter="fade">
                                      <p:cBhvr>
                                        <p:cTn id="163" dur="500"/>
                                        <p:tgtEl>
                                          <p:spTgt spid="55"/>
                                        </p:tgtEl>
                                      </p:cBhvr>
                                    </p:animEffect>
                                    <p:set>
                                      <p:cBhvr>
                                        <p:cTn id="164" dur="1" fill="hold">
                                          <p:stCondLst>
                                            <p:cond delay="499"/>
                                          </p:stCondLst>
                                        </p:cTn>
                                        <p:tgtEl>
                                          <p:spTgt spid="55"/>
                                        </p:tgtEl>
                                        <p:attrNameLst>
                                          <p:attrName>style.visibility</p:attrName>
                                        </p:attrNameLst>
                                      </p:cBhvr>
                                      <p:to>
                                        <p:strVal val="hidden"/>
                                      </p:to>
                                    </p:set>
                                  </p:childTnLst>
                                </p:cTn>
                              </p:par>
                              <p:par>
                                <p:cTn id="165" presetID="53" presetClass="exit" presetSubtype="32" fill="hold" nodeType="withEffect">
                                  <p:stCondLst>
                                    <p:cond delay="0"/>
                                  </p:stCondLst>
                                  <p:childTnLst>
                                    <p:anim calcmode="lin" valueType="num">
                                      <p:cBhvr>
                                        <p:cTn id="166" dur="500"/>
                                        <p:tgtEl>
                                          <p:spTgt spid="76"/>
                                        </p:tgtEl>
                                        <p:attrNameLst>
                                          <p:attrName>ppt_w</p:attrName>
                                        </p:attrNameLst>
                                      </p:cBhvr>
                                      <p:tavLst>
                                        <p:tav tm="0">
                                          <p:val>
                                            <p:strVal val="ppt_w"/>
                                          </p:val>
                                        </p:tav>
                                        <p:tav tm="100000">
                                          <p:val>
                                            <p:fltVal val="0"/>
                                          </p:val>
                                        </p:tav>
                                      </p:tavLst>
                                    </p:anim>
                                    <p:anim calcmode="lin" valueType="num">
                                      <p:cBhvr>
                                        <p:cTn id="167" dur="500"/>
                                        <p:tgtEl>
                                          <p:spTgt spid="76"/>
                                        </p:tgtEl>
                                        <p:attrNameLst>
                                          <p:attrName>ppt_h</p:attrName>
                                        </p:attrNameLst>
                                      </p:cBhvr>
                                      <p:tavLst>
                                        <p:tav tm="0">
                                          <p:val>
                                            <p:strVal val="ppt_h"/>
                                          </p:val>
                                        </p:tav>
                                        <p:tav tm="100000">
                                          <p:val>
                                            <p:fltVal val="0"/>
                                          </p:val>
                                        </p:tav>
                                      </p:tavLst>
                                    </p:anim>
                                    <p:animEffect transition="out" filter="fade">
                                      <p:cBhvr>
                                        <p:cTn id="168" dur="500"/>
                                        <p:tgtEl>
                                          <p:spTgt spid="76"/>
                                        </p:tgtEl>
                                      </p:cBhvr>
                                    </p:animEffect>
                                    <p:set>
                                      <p:cBhvr>
                                        <p:cTn id="169" dur="1" fill="hold">
                                          <p:stCondLst>
                                            <p:cond delay="499"/>
                                          </p:stCondLst>
                                        </p:cTn>
                                        <p:tgtEl>
                                          <p:spTgt spid="76"/>
                                        </p:tgtEl>
                                        <p:attrNameLst>
                                          <p:attrName>style.visibility</p:attrName>
                                        </p:attrNameLst>
                                      </p:cBhvr>
                                      <p:to>
                                        <p:strVal val="hidden"/>
                                      </p:to>
                                    </p:set>
                                  </p:childTnLst>
                                </p:cTn>
                              </p:par>
                              <p:par>
                                <p:cTn id="170" presetID="53" presetClass="exit" presetSubtype="32" fill="hold" nodeType="withEffect">
                                  <p:stCondLst>
                                    <p:cond delay="0"/>
                                  </p:stCondLst>
                                  <p:childTnLst>
                                    <p:anim calcmode="lin" valueType="num">
                                      <p:cBhvr>
                                        <p:cTn id="171" dur="500"/>
                                        <p:tgtEl>
                                          <p:spTgt spid="77"/>
                                        </p:tgtEl>
                                        <p:attrNameLst>
                                          <p:attrName>ppt_w</p:attrName>
                                        </p:attrNameLst>
                                      </p:cBhvr>
                                      <p:tavLst>
                                        <p:tav tm="0">
                                          <p:val>
                                            <p:strVal val="ppt_w"/>
                                          </p:val>
                                        </p:tav>
                                        <p:tav tm="100000">
                                          <p:val>
                                            <p:fltVal val="0"/>
                                          </p:val>
                                        </p:tav>
                                      </p:tavLst>
                                    </p:anim>
                                    <p:anim calcmode="lin" valueType="num">
                                      <p:cBhvr>
                                        <p:cTn id="172" dur="500"/>
                                        <p:tgtEl>
                                          <p:spTgt spid="77"/>
                                        </p:tgtEl>
                                        <p:attrNameLst>
                                          <p:attrName>ppt_h</p:attrName>
                                        </p:attrNameLst>
                                      </p:cBhvr>
                                      <p:tavLst>
                                        <p:tav tm="0">
                                          <p:val>
                                            <p:strVal val="ppt_h"/>
                                          </p:val>
                                        </p:tav>
                                        <p:tav tm="100000">
                                          <p:val>
                                            <p:fltVal val="0"/>
                                          </p:val>
                                        </p:tav>
                                      </p:tavLst>
                                    </p:anim>
                                    <p:animEffect transition="out" filter="fade">
                                      <p:cBhvr>
                                        <p:cTn id="173" dur="500"/>
                                        <p:tgtEl>
                                          <p:spTgt spid="77"/>
                                        </p:tgtEl>
                                      </p:cBhvr>
                                    </p:animEffect>
                                    <p:set>
                                      <p:cBhvr>
                                        <p:cTn id="174" dur="1" fill="hold">
                                          <p:stCondLst>
                                            <p:cond delay="499"/>
                                          </p:stCondLst>
                                        </p:cTn>
                                        <p:tgtEl>
                                          <p:spTgt spid="77"/>
                                        </p:tgtEl>
                                        <p:attrNameLst>
                                          <p:attrName>style.visibility</p:attrName>
                                        </p:attrNameLst>
                                      </p:cBhvr>
                                      <p:to>
                                        <p:strVal val="hidden"/>
                                      </p:to>
                                    </p:set>
                                  </p:childTnLst>
                                </p:cTn>
                              </p:par>
                              <p:par>
                                <p:cTn id="175" presetID="53" presetClass="exit" presetSubtype="32" fill="hold" nodeType="withEffect">
                                  <p:stCondLst>
                                    <p:cond delay="0"/>
                                  </p:stCondLst>
                                  <p:childTnLst>
                                    <p:anim calcmode="lin" valueType="num">
                                      <p:cBhvr>
                                        <p:cTn id="176" dur="500"/>
                                        <p:tgtEl>
                                          <p:spTgt spid="78"/>
                                        </p:tgtEl>
                                        <p:attrNameLst>
                                          <p:attrName>ppt_w</p:attrName>
                                        </p:attrNameLst>
                                      </p:cBhvr>
                                      <p:tavLst>
                                        <p:tav tm="0">
                                          <p:val>
                                            <p:strVal val="ppt_w"/>
                                          </p:val>
                                        </p:tav>
                                        <p:tav tm="100000">
                                          <p:val>
                                            <p:fltVal val="0"/>
                                          </p:val>
                                        </p:tav>
                                      </p:tavLst>
                                    </p:anim>
                                    <p:anim calcmode="lin" valueType="num">
                                      <p:cBhvr>
                                        <p:cTn id="177" dur="500"/>
                                        <p:tgtEl>
                                          <p:spTgt spid="78"/>
                                        </p:tgtEl>
                                        <p:attrNameLst>
                                          <p:attrName>ppt_h</p:attrName>
                                        </p:attrNameLst>
                                      </p:cBhvr>
                                      <p:tavLst>
                                        <p:tav tm="0">
                                          <p:val>
                                            <p:strVal val="ppt_h"/>
                                          </p:val>
                                        </p:tav>
                                        <p:tav tm="100000">
                                          <p:val>
                                            <p:fltVal val="0"/>
                                          </p:val>
                                        </p:tav>
                                      </p:tavLst>
                                    </p:anim>
                                    <p:animEffect transition="out" filter="fade">
                                      <p:cBhvr>
                                        <p:cTn id="178" dur="500"/>
                                        <p:tgtEl>
                                          <p:spTgt spid="78"/>
                                        </p:tgtEl>
                                      </p:cBhvr>
                                    </p:animEffect>
                                    <p:set>
                                      <p:cBhvr>
                                        <p:cTn id="179" dur="1" fill="hold">
                                          <p:stCondLst>
                                            <p:cond delay="499"/>
                                          </p:stCondLst>
                                        </p:cTn>
                                        <p:tgtEl>
                                          <p:spTgt spid="78"/>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180" restart="whenNotActive" fill="hold" evtFilter="cancelBubble" nodeType="interactiveSeq">
                <p:stCondLst>
                  <p:cond evt="onClick" delay="0">
                    <p:tgtEl>
                      <p:spTgt spid="79"/>
                    </p:tgtEl>
                  </p:cond>
                </p:stCondLst>
                <p:endSync evt="end" delay="0">
                  <p:rtn val="all"/>
                </p:endSync>
                <p:childTnLst>
                  <p:par>
                    <p:cTn id="181" fill="hold">
                      <p:stCondLst>
                        <p:cond delay="0"/>
                      </p:stCondLst>
                      <p:childTnLst>
                        <p:par>
                          <p:cTn id="182" fill="hold">
                            <p:stCondLst>
                              <p:cond delay="0"/>
                            </p:stCondLst>
                            <p:childTnLst>
                              <p:par>
                                <p:cTn id="183" presetID="53" presetClass="exit" presetSubtype="32" fill="hold" nodeType="withEffect">
                                  <p:stCondLst>
                                    <p:cond delay="0"/>
                                  </p:stCondLst>
                                  <p:childTnLst>
                                    <p:anim calcmode="lin" valueType="num">
                                      <p:cBhvr>
                                        <p:cTn id="184" dur="500"/>
                                        <p:tgtEl>
                                          <p:spTgt spid="79"/>
                                        </p:tgtEl>
                                        <p:attrNameLst>
                                          <p:attrName>ppt_w</p:attrName>
                                        </p:attrNameLst>
                                      </p:cBhvr>
                                      <p:tavLst>
                                        <p:tav tm="0">
                                          <p:val>
                                            <p:strVal val="ppt_w"/>
                                          </p:val>
                                        </p:tav>
                                        <p:tav tm="100000">
                                          <p:val>
                                            <p:fltVal val="0"/>
                                          </p:val>
                                        </p:tav>
                                      </p:tavLst>
                                    </p:anim>
                                    <p:anim calcmode="lin" valueType="num">
                                      <p:cBhvr>
                                        <p:cTn id="185" dur="500"/>
                                        <p:tgtEl>
                                          <p:spTgt spid="79"/>
                                        </p:tgtEl>
                                        <p:attrNameLst>
                                          <p:attrName>ppt_h</p:attrName>
                                        </p:attrNameLst>
                                      </p:cBhvr>
                                      <p:tavLst>
                                        <p:tav tm="0">
                                          <p:val>
                                            <p:strVal val="ppt_h"/>
                                          </p:val>
                                        </p:tav>
                                        <p:tav tm="100000">
                                          <p:val>
                                            <p:fltVal val="0"/>
                                          </p:val>
                                        </p:tav>
                                      </p:tavLst>
                                    </p:anim>
                                    <p:animEffect transition="out" filter="fade">
                                      <p:cBhvr>
                                        <p:cTn id="186" dur="500"/>
                                        <p:tgtEl>
                                          <p:spTgt spid="79"/>
                                        </p:tgtEl>
                                      </p:cBhvr>
                                    </p:animEffect>
                                    <p:set>
                                      <p:cBhvr>
                                        <p:cTn id="187" dur="1" fill="hold">
                                          <p:stCondLst>
                                            <p:cond delay="499"/>
                                          </p:stCondLst>
                                        </p:cTn>
                                        <p:tgtEl>
                                          <p:spTgt spid="79"/>
                                        </p:tgtEl>
                                        <p:attrNameLst>
                                          <p:attrName>style.visibility</p:attrName>
                                        </p:attrNameLst>
                                      </p:cBhvr>
                                      <p:to>
                                        <p:strVal val="hidden"/>
                                      </p:to>
                                    </p:set>
                                  </p:childTnLst>
                                </p:cTn>
                              </p:par>
                              <p:par>
                                <p:cTn id="188" presetID="53" presetClass="exit" presetSubtype="32" fill="hold" nodeType="withEffect">
                                  <p:stCondLst>
                                    <p:cond delay="0"/>
                                  </p:stCondLst>
                                  <p:childTnLst>
                                    <p:anim calcmode="lin" valueType="num">
                                      <p:cBhvr>
                                        <p:cTn id="189" dur="500"/>
                                        <p:tgtEl>
                                          <p:spTgt spid="80"/>
                                        </p:tgtEl>
                                        <p:attrNameLst>
                                          <p:attrName>ppt_w</p:attrName>
                                        </p:attrNameLst>
                                      </p:cBhvr>
                                      <p:tavLst>
                                        <p:tav tm="0">
                                          <p:val>
                                            <p:strVal val="ppt_w"/>
                                          </p:val>
                                        </p:tav>
                                        <p:tav tm="100000">
                                          <p:val>
                                            <p:fltVal val="0"/>
                                          </p:val>
                                        </p:tav>
                                      </p:tavLst>
                                    </p:anim>
                                    <p:anim calcmode="lin" valueType="num">
                                      <p:cBhvr>
                                        <p:cTn id="190" dur="500"/>
                                        <p:tgtEl>
                                          <p:spTgt spid="80"/>
                                        </p:tgtEl>
                                        <p:attrNameLst>
                                          <p:attrName>ppt_h</p:attrName>
                                        </p:attrNameLst>
                                      </p:cBhvr>
                                      <p:tavLst>
                                        <p:tav tm="0">
                                          <p:val>
                                            <p:strVal val="ppt_h"/>
                                          </p:val>
                                        </p:tav>
                                        <p:tav tm="100000">
                                          <p:val>
                                            <p:fltVal val="0"/>
                                          </p:val>
                                        </p:tav>
                                      </p:tavLst>
                                    </p:anim>
                                    <p:animEffect transition="out" filter="fade">
                                      <p:cBhvr>
                                        <p:cTn id="191" dur="500"/>
                                        <p:tgtEl>
                                          <p:spTgt spid="80"/>
                                        </p:tgtEl>
                                      </p:cBhvr>
                                    </p:animEffect>
                                    <p:set>
                                      <p:cBhvr>
                                        <p:cTn id="192" dur="1" fill="hold">
                                          <p:stCondLst>
                                            <p:cond delay="499"/>
                                          </p:stCondLst>
                                        </p:cTn>
                                        <p:tgtEl>
                                          <p:spTgt spid="80"/>
                                        </p:tgtEl>
                                        <p:attrNameLst>
                                          <p:attrName>style.visibility</p:attrName>
                                        </p:attrNameLst>
                                      </p:cBhvr>
                                      <p:to>
                                        <p:strVal val="hidden"/>
                                      </p:to>
                                    </p:set>
                                  </p:childTnLst>
                                </p:cTn>
                              </p:par>
                              <p:par>
                                <p:cTn id="193" presetID="53" presetClass="exit" presetSubtype="32" fill="hold" nodeType="withEffect">
                                  <p:stCondLst>
                                    <p:cond delay="0"/>
                                  </p:stCondLst>
                                  <p:childTnLst>
                                    <p:anim calcmode="lin" valueType="num">
                                      <p:cBhvr>
                                        <p:cTn id="194" dur="500"/>
                                        <p:tgtEl>
                                          <p:spTgt spid="81"/>
                                        </p:tgtEl>
                                        <p:attrNameLst>
                                          <p:attrName>ppt_w</p:attrName>
                                        </p:attrNameLst>
                                      </p:cBhvr>
                                      <p:tavLst>
                                        <p:tav tm="0">
                                          <p:val>
                                            <p:strVal val="ppt_w"/>
                                          </p:val>
                                        </p:tav>
                                        <p:tav tm="100000">
                                          <p:val>
                                            <p:fltVal val="0"/>
                                          </p:val>
                                        </p:tav>
                                      </p:tavLst>
                                    </p:anim>
                                    <p:anim calcmode="lin" valueType="num">
                                      <p:cBhvr>
                                        <p:cTn id="195" dur="500"/>
                                        <p:tgtEl>
                                          <p:spTgt spid="81"/>
                                        </p:tgtEl>
                                        <p:attrNameLst>
                                          <p:attrName>ppt_h</p:attrName>
                                        </p:attrNameLst>
                                      </p:cBhvr>
                                      <p:tavLst>
                                        <p:tav tm="0">
                                          <p:val>
                                            <p:strVal val="ppt_h"/>
                                          </p:val>
                                        </p:tav>
                                        <p:tav tm="100000">
                                          <p:val>
                                            <p:fltVal val="0"/>
                                          </p:val>
                                        </p:tav>
                                      </p:tavLst>
                                    </p:anim>
                                    <p:animEffect transition="out" filter="fade">
                                      <p:cBhvr>
                                        <p:cTn id="196" dur="500"/>
                                        <p:tgtEl>
                                          <p:spTgt spid="81"/>
                                        </p:tgtEl>
                                      </p:cBhvr>
                                    </p:animEffect>
                                    <p:set>
                                      <p:cBhvr>
                                        <p:cTn id="197" dur="1" fill="hold">
                                          <p:stCondLst>
                                            <p:cond delay="499"/>
                                          </p:stCondLst>
                                        </p:cTn>
                                        <p:tgtEl>
                                          <p:spTgt spid="81"/>
                                        </p:tgtEl>
                                        <p:attrNameLst>
                                          <p:attrName>style.visibility</p:attrName>
                                        </p:attrNameLst>
                                      </p:cBhvr>
                                      <p:to>
                                        <p:strVal val="hidden"/>
                                      </p:to>
                                    </p:set>
                                  </p:childTnLst>
                                </p:cTn>
                              </p:par>
                              <p:par>
                                <p:cTn id="198" presetID="53" presetClass="exit" presetSubtype="32" fill="hold" nodeType="withEffect">
                                  <p:stCondLst>
                                    <p:cond delay="0"/>
                                  </p:stCondLst>
                                  <p:childTnLst>
                                    <p:anim calcmode="lin" valueType="num">
                                      <p:cBhvr>
                                        <p:cTn id="199" dur="500"/>
                                        <p:tgtEl>
                                          <p:spTgt spid="82"/>
                                        </p:tgtEl>
                                        <p:attrNameLst>
                                          <p:attrName>ppt_w</p:attrName>
                                        </p:attrNameLst>
                                      </p:cBhvr>
                                      <p:tavLst>
                                        <p:tav tm="0">
                                          <p:val>
                                            <p:strVal val="ppt_w"/>
                                          </p:val>
                                        </p:tav>
                                        <p:tav tm="100000">
                                          <p:val>
                                            <p:fltVal val="0"/>
                                          </p:val>
                                        </p:tav>
                                      </p:tavLst>
                                    </p:anim>
                                    <p:anim calcmode="lin" valueType="num">
                                      <p:cBhvr>
                                        <p:cTn id="200" dur="500"/>
                                        <p:tgtEl>
                                          <p:spTgt spid="82"/>
                                        </p:tgtEl>
                                        <p:attrNameLst>
                                          <p:attrName>ppt_h</p:attrName>
                                        </p:attrNameLst>
                                      </p:cBhvr>
                                      <p:tavLst>
                                        <p:tav tm="0">
                                          <p:val>
                                            <p:strVal val="ppt_h"/>
                                          </p:val>
                                        </p:tav>
                                        <p:tav tm="100000">
                                          <p:val>
                                            <p:fltVal val="0"/>
                                          </p:val>
                                        </p:tav>
                                      </p:tavLst>
                                    </p:anim>
                                    <p:animEffect transition="out" filter="fade">
                                      <p:cBhvr>
                                        <p:cTn id="201" dur="500"/>
                                        <p:tgtEl>
                                          <p:spTgt spid="82"/>
                                        </p:tgtEl>
                                      </p:cBhvr>
                                    </p:animEffect>
                                    <p:set>
                                      <p:cBhvr>
                                        <p:cTn id="202" dur="1" fill="hold">
                                          <p:stCondLst>
                                            <p:cond delay="499"/>
                                          </p:stCondLst>
                                        </p:cTn>
                                        <p:tgtEl>
                                          <p:spTgt spid="82"/>
                                        </p:tgtEl>
                                        <p:attrNameLst>
                                          <p:attrName>style.visibility</p:attrName>
                                        </p:attrNameLst>
                                      </p:cBhvr>
                                      <p:to>
                                        <p:strVal val="hidden"/>
                                      </p:to>
                                    </p:set>
                                  </p:childTnLst>
                                </p:cTn>
                              </p:par>
                              <p:par>
                                <p:cTn id="203" presetID="53" presetClass="exit" presetSubtype="32" fill="hold" nodeType="withEffect">
                                  <p:stCondLst>
                                    <p:cond delay="0"/>
                                  </p:stCondLst>
                                  <p:childTnLst>
                                    <p:anim calcmode="lin" valueType="num">
                                      <p:cBhvr>
                                        <p:cTn id="204" dur="500"/>
                                        <p:tgtEl>
                                          <p:spTgt spid="83"/>
                                        </p:tgtEl>
                                        <p:attrNameLst>
                                          <p:attrName>ppt_w</p:attrName>
                                        </p:attrNameLst>
                                      </p:cBhvr>
                                      <p:tavLst>
                                        <p:tav tm="0">
                                          <p:val>
                                            <p:strVal val="ppt_w"/>
                                          </p:val>
                                        </p:tav>
                                        <p:tav tm="100000">
                                          <p:val>
                                            <p:fltVal val="0"/>
                                          </p:val>
                                        </p:tav>
                                      </p:tavLst>
                                    </p:anim>
                                    <p:anim calcmode="lin" valueType="num">
                                      <p:cBhvr>
                                        <p:cTn id="205" dur="500"/>
                                        <p:tgtEl>
                                          <p:spTgt spid="83"/>
                                        </p:tgtEl>
                                        <p:attrNameLst>
                                          <p:attrName>ppt_h</p:attrName>
                                        </p:attrNameLst>
                                      </p:cBhvr>
                                      <p:tavLst>
                                        <p:tav tm="0">
                                          <p:val>
                                            <p:strVal val="ppt_h"/>
                                          </p:val>
                                        </p:tav>
                                        <p:tav tm="100000">
                                          <p:val>
                                            <p:fltVal val="0"/>
                                          </p:val>
                                        </p:tav>
                                      </p:tavLst>
                                    </p:anim>
                                    <p:animEffect transition="out" filter="fade">
                                      <p:cBhvr>
                                        <p:cTn id="206" dur="500"/>
                                        <p:tgtEl>
                                          <p:spTgt spid="83"/>
                                        </p:tgtEl>
                                      </p:cBhvr>
                                    </p:animEffect>
                                    <p:set>
                                      <p:cBhvr>
                                        <p:cTn id="207" dur="1" fill="hold">
                                          <p:stCondLst>
                                            <p:cond delay="499"/>
                                          </p:stCondLst>
                                        </p:cTn>
                                        <p:tgtEl>
                                          <p:spTgt spid="83"/>
                                        </p:tgtEl>
                                        <p:attrNameLst>
                                          <p:attrName>style.visibility</p:attrName>
                                        </p:attrNameLst>
                                      </p:cBhvr>
                                      <p:to>
                                        <p:strVal val="hidden"/>
                                      </p:to>
                                    </p:set>
                                  </p:childTnLst>
                                </p:cTn>
                              </p:par>
                              <p:par>
                                <p:cTn id="208" presetID="53" presetClass="exit" presetSubtype="32" fill="hold" nodeType="withEffect">
                                  <p:stCondLst>
                                    <p:cond delay="0"/>
                                  </p:stCondLst>
                                  <p:childTnLst>
                                    <p:anim calcmode="lin" valueType="num">
                                      <p:cBhvr>
                                        <p:cTn id="209" dur="500"/>
                                        <p:tgtEl>
                                          <p:spTgt spid="84"/>
                                        </p:tgtEl>
                                        <p:attrNameLst>
                                          <p:attrName>ppt_w</p:attrName>
                                        </p:attrNameLst>
                                      </p:cBhvr>
                                      <p:tavLst>
                                        <p:tav tm="0">
                                          <p:val>
                                            <p:strVal val="ppt_w"/>
                                          </p:val>
                                        </p:tav>
                                        <p:tav tm="100000">
                                          <p:val>
                                            <p:fltVal val="0"/>
                                          </p:val>
                                        </p:tav>
                                      </p:tavLst>
                                    </p:anim>
                                    <p:anim calcmode="lin" valueType="num">
                                      <p:cBhvr>
                                        <p:cTn id="210" dur="500"/>
                                        <p:tgtEl>
                                          <p:spTgt spid="84"/>
                                        </p:tgtEl>
                                        <p:attrNameLst>
                                          <p:attrName>ppt_h</p:attrName>
                                        </p:attrNameLst>
                                      </p:cBhvr>
                                      <p:tavLst>
                                        <p:tav tm="0">
                                          <p:val>
                                            <p:strVal val="ppt_h"/>
                                          </p:val>
                                        </p:tav>
                                        <p:tav tm="100000">
                                          <p:val>
                                            <p:fltVal val="0"/>
                                          </p:val>
                                        </p:tav>
                                      </p:tavLst>
                                    </p:anim>
                                    <p:animEffect transition="out" filter="fade">
                                      <p:cBhvr>
                                        <p:cTn id="211" dur="500"/>
                                        <p:tgtEl>
                                          <p:spTgt spid="84"/>
                                        </p:tgtEl>
                                      </p:cBhvr>
                                    </p:animEffect>
                                    <p:set>
                                      <p:cBhvr>
                                        <p:cTn id="212" dur="1" fill="hold">
                                          <p:stCondLst>
                                            <p:cond delay="499"/>
                                          </p:stCondLst>
                                        </p:cTn>
                                        <p:tgtEl>
                                          <p:spTgt spid="84"/>
                                        </p:tgtEl>
                                        <p:attrNameLst>
                                          <p:attrName>style.visibility</p:attrName>
                                        </p:attrNameLst>
                                      </p:cBhvr>
                                      <p:to>
                                        <p:strVal val="hidden"/>
                                      </p:to>
                                    </p:set>
                                  </p:childTnLst>
                                </p:cTn>
                              </p:par>
                              <p:par>
                                <p:cTn id="213" presetID="53" presetClass="exit" presetSubtype="32" fill="hold" nodeType="withEffect">
                                  <p:stCondLst>
                                    <p:cond delay="0"/>
                                  </p:stCondLst>
                                  <p:childTnLst>
                                    <p:anim calcmode="lin" valueType="num">
                                      <p:cBhvr>
                                        <p:cTn id="214" dur="500"/>
                                        <p:tgtEl>
                                          <p:spTgt spid="85"/>
                                        </p:tgtEl>
                                        <p:attrNameLst>
                                          <p:attrName>ppt_w</p:attrName>
                                        </p:attrNameLst>
                                      </p:cBhvr>
                                      <p:tavLst>
                                        <p:tav tm="0">
                                          <p:val>
                                            <p:strVal val="ppt_w"/>
                                          </p:val>
                                        </p:tav>
                                        <p:tav tm="100000">
                                          <p:val>
                                            <p:fltVal val="0"/>
                                          </p:val>
                                        </p:tav>
                                      </p:tavLst>
                                    </p:anim>
                                    <p:anim calcmode="lin" valueType="num">
                                      <p:cBhvr>
                                        <p:cTn id="215" dur="500"/>
                                        <p:tgtEl>
                                          <p:spTgt spid="85"/>
                                        </p:tgtEl>
                                        <p:attrNameLst>
                                          <p:attrName>ppt_h</p:attrName>
                                        </p:attrNameLst>
                                      </p:cBhvr>
                                      <p:tavLst>
                                        <p:tav tm="0">
                                          <p:val>
                                            <p:strVal val="ppt_h"/>
                                          </p:val>
                                        </p:tav>
                                        <p:tav tm="100000">
                                          <p:val>
                                            <p:fltVal val="0"/>
                                          </p:val>
                                        </p:tav>
                                      </p:tavLst>
                                    </p:anim>
                                    <p:animEffect transition="out" filter="fade">
                                      <p:cBhvr>
                                        <p:cTn id="216" dur="500"/>
                                        <p:tgtEl>
                                          <p:spTgt spid="85"/>
                                        </p:tgtEl>
                                      </p:cBhvr>
                                    </p:animEffect>
                                    <p:set>
                                      <p:cBhvr>
                                        <p:cTn id="217" dur="1" fill="hold">
                                          <p:stCondLst>
                                            <p:cond delay="499"/>
                                          </p:stCondLst>
                                        </p:cTn>
                                        <p:tgtEl>
                                          <p:spTgt spid="85"/>
                                        </p:tgtEl>
                                        <p:attrNameLst>
                                          <p:attrName>style.visibility</p:attrName>
                                        </p:attrNameLst>
                                      </p:cBhvr>
                                      <p:to>
                                        <p:strVal val="hidden"/>
                                      </p:to>
                                    </p:set>
                                  </p:childTnLst>
                                </p:cTn>
                              </p:par>
                              <p:par>
                                <p:cTn id="218" presetID="53" presetClass="exit" presetSubtype="32" fill="hold" nodeType="withEffect">
                                  <p:stCondLst>
                                    <p:cond delay="0"/>
                                  </p:stCondLst>
                                  <p:childTnLst>
                                    <p:anim calcmode="lin" valueType="num">
                                      <p:cBhvr>
                                        <p:cTn id="219" dur="500"/>
                                        <p:tgtEl>
                                          <p:spTgt spid="87"/>
                                        </p:tgtEl>
                                        <p:attrNameLst>
                                          <p:attrName>ppt_w</p:attrName>
                                        </p:attrNameLst>
                                      </p:cBhvr>
                                      <p:tavLst>
                                        <p:tav tm="0">
                                          <p:val>
                                            <p:strVal val="ppt_w"/>
                                          </p:val>
                                        </p:tav>
                                        <p:tav tm="100000">
                                          <p:val>
                                            <p:fltVal val="0"/>
                                          </p:val>
                                        </p:tav>
                                      </p:tavLst>
                                    </p:anim>
                                    <p:anim calcmode="lin" valueType="num">
                                      <p:cBhvr>
                                        <p:cTn id="220" dur="500"/>
                                        <p:tgtEl>
                                          <p:spTgt spid="87"/>
                                        </p:tgtEl>
                                        <p:attrNameLst>
                                          <p:attrName>ppt_h</p:attrName>
                                        </p:attrNameLst>
                                      </p:cBhvr>
                                      <p:tavLst>
                                        <p:tav tm="0">
                                          <p:val>
                                            <p:strVal val="ppt_h"/>
                                          </p:val>
                                        </p:tav>
                                        <p:tav tm="100000">
                                          <p:val>
                                            <p:fltVal val="0"/>
                                          </p:val>
                                        </p:tav>
                                      </p:tavLst>
                                    </p:anim>
                                    <p:animEffect transition="out" filter="fade">
                                      <p:cBhvr>
                                        <p:cTn id="221" dur="500"/>
                                        <p:tgtEl>
                                          <p:spTgt spid="87"/>
                                        </p:tgtEl>
                                      </p:cBhvr>
                                    </p:animEffect>
                                    <p:set>
                                      <p:cBhvr>
                                        <p:cTn id="222" dur="1" fill="hold">
                                          <p:stCondLst>
                                            <p:cond delay="499"/>
                                          </p:stCondLst>
                                        </p:cTn>
                                        <p:tgtEl>
                                          <p:spTgt spid="87"/>
                                        </p:tgtEl>
                                        <p:attrNameLst>
                                          <p:attrName>style.visibility</p:attrName>
                                        </p:attrNameLst>
                                      </p:cBhvr>
                                      <p:to>
                                        <p:strVal val="hidden"/>
                                      </p:to>
                                    </p:set>
                                  </p:childTnLst>
                                </p:cTn>
                              </p:par>
                              <p:par>
                                <p:cTn id="223" presetID="53" presetClass="exit" presetSubtype="32" fill="hold" nodeType="withEffect">
                                  <p:stCondLst>
                                    <p:cond delay="0"/>
                                  </p:stCondLst>
                                  <p:childTnLst>
                                    <p:anim calcmode="lin" valueType="num">
                                      <p:cBhvr>
                                        <p:cTn id="224" dur="500"/>
                                        <p:tgtEl>
                                          <p:spTgt spid="64"/>
                                        </p:tgtEl>
                                        <p:attrNameLst>
                                          <p:attrName>ppt_w</p:attrName>
                                        </p:attrNameLst>
                                      </p:cBhvr>
                                      <p:tavLst>
                                        <p:tav tm="0">
                                          <p:val>
                                            <p:strVal val="ppt_w"/>
                                          </p:val>
                                        </p:tav>
                                        <p:tav tm="100000">
                                          <p:val>
                                            <p:fltVal val="0"/>
                                          </p:val>
                                        </p:tav>
                                      </p:tavLst>
                                    </p:anim>
                                    <p:anim calcmode="lin" valueType="num">
                                      <p:cBhvr>
                                        <p:cTn id="225" dur="500"/>
                                        <p:tgtEl>
                                          <p:spTgt spid="64"/>
                                        </p:tgtEl>
                                        <p:attrNameLst>
                                          <p:attrName>ppt_h</p:attrName>
                                        </p:attrNameLst>
                                      </p:cBhvr>
                                      <p:tavLst>
                                        <p:tav tm="0">
                                          <p:val>
                                            <p:strVal val="ppt_h"/>
                                          </p:val>
                                        </p:tav>
                                        <p:tav tm="100000">
                                          <p:val>
                                            <p:fltVal val="0"/>
                                          </p:val>
                                        </p:tav>
                                      </p:tavLst>
                                    </p:anim>
                                    <p:animEffect transition="out" filter="fade">
                                      <p:cBhvr>
                                        <p:cTn id="226" dur="500"/>
                                        <p:tgtEl>
                                          <p:spTgt spid="64"/>
                                        </p:tgtEl>
                                      </p:cBhvr>
                                    </p:animEffect>
                                    <p:set>
                                      <p:cBhvr>
                                        <p:cTn id="227" dur="1" fill="hold">
                                          <p:stCondLst>
                                            <p:cond delay="499"/>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79"/>
                  </p:tgtEl>
                </p:cond>
              </p:nextCondLst>
            </p:seq>
            <p:seq concurrent="1" nextAc="seek">
              <p:cTn id="228" restart="whenNotActive" fill="hold" evtFilter="cancelBubble" nodeType="interactiveSeq">
                <p:stCondLst>
                  <p:cond evt="onClick" delay="0">
                    <p:tgtEl>
                      <p:spTgt spid="98"/>
                    </p:tgtEl>
                  </p:cond>
                </p:stCondLst>
                <p:endSync evt="end" delay="0">
                  <p:rtn val="all"/>
                </p:endSync>
                <p:childTnLst>
                  <p:par>
                    <p:cTn id="229" fill="hold">
                      <p:stCondLst>
                        <p:cond delay="0"/>
                      </p:stCondLst>
                      <p:childTnLst>
                        <p:par>
                          <p:cTn id="230" fill="hold">
                            <p:stCondLst>
                              <p:cond delay="0"/>
                            </p:stCondLst>
                            <p:childTnLst>
                              <p:par>
                                <p:cTn id="231" presetID="53" presetClass="exit" presetSubtype="32" fill="hold" nodeType="withEffect">
                                  <p:stCondLst>
                                    <p:cond delay="0"/>
                                  </p:stCondLst>
                                  <p:childTnLst>
                                    <p:anim calcmode="lin" valueType="num">
                                      <p:cBhvr>
                                        <p:cTn id="232" dur="500"/>
                                        <p:tgtEl>
                                          <p:spTgt spid="98"/>
                                        </p:tgtEl>
                                        <p:attrNameLst>
                                          <p:attrName>ppt_w</p:attrName>
                                        </p:attrNameLst>
                                      </p:cBhvr>
                                      <p:tavLst>
                                        <p:tav tm="0">
                                          <p:val>
                                            <p:strVal val="ppt_w"/>
                                          </p:val>
                                        </p:tav>
                                        <p:tav tm="100000">
                                          <p:val>
                                            <p:fltVal val="0"/>
                                          </p:val>
                                        </p:tav>
                                      </p:tavLst>
                                    </p:anim>
                                    <p:anim calcmode="lin" valueType="num">
                                      <p:cBhvr>
                                        <p:cTn id="233" dur="500"/>
                                        <p:tgtEl>
                                          <p:spTgt spid="98"/>
                                        </p:tgtEl>
                                        <p:attrNameLst>
                                          <p:attrName>ppt_h</p:attrName>
                                        </p:attrNameLst>
                                      </p:cBhvr>
                                      <p:tavLst>
                                        <p:tav tm="0">
                                          <p:val>
                                            <p:strVal val="ppt_h"/>
                                          </p:val>
                                        </p:tav>
                                        <p:tav tm="100000">
                                          <p:val>
                                            <p:fltVal val="0"/>
                                          </p:val>
                                        </p:tav>
                                      </p:tavLst>
                                    </p:anim>
                                    <p:animEffect transition="out" filter="fade">
                                      <p:cBhvr>
                                        <p:cTn id="234" dur="500"/>
                                        <p:tgtEl>
                                          <p:spTgt spid="98"/>
                                        </p:tgtEl>
                                      </p:cBhvr>
                                    </p:animEffect>
                                    <p:set>
                                      <p:cBhvr>
                                        <p:cTn id="235" dur="1" fill="hold">
                                          <p:stCondLst>
                                            <p:cond delay="499"/>
                                          </p:stCondLst>
                                        </p:cTn>
                                        <p:tgtEl>
                                          <p:spTgt spid="98"/>
                                        </p:tgtEl>
                                        <p:attrNameLst>
                                          <p:attrName>style.visibility</p:attrName>
                                        </p:attrNameLst>
                                      </p:cBhvr>
                                      <p:to>
                                        <p:strVal val="hidden"/>
                                      </p:to>
                                    </p:set>
                                  </p:childTnLst>
                                </p:cTn>
                              </p:par>
                              <p:par>
                                <p:cTn id="236" presetID="53" presetClass="exit" presetSubtype="32" fill="hold" nodeType="withEffect">
                                  <p:stCondLst>
                                    <p:cond delay="0"/>
                                  </p:stCondLst>
                                  <p:childTnLst>
                                    <p:anim calcmode="lin" valueType="num">
                                      <p:cBhvr>
                                        <p:cTn id="237" dur="500"/>
                                        <p:tgtEl>
                                          <p:spTgt spid="110"/>
                                        </p:tgtEl>
                                        <p:attrNameLst>
                                          <p:attrName>ppt_w</p:attrName>
                                        </p:attrNameLst>
                                      </p:cBhvr>
                                      <p:tavLst>
                                        <p:tav tm="0">
                                          <p:val>
                                            <p:strVal val="ppt_w"/>
                                          </p:val>
                                        </p:tav>
                                        <p:tav tm="100000">
                                          <p:val>
                                            <p:fltVal val="0"/>
                                          </p:val>
                                        </p:tav>
                                      </p:tavLst>
                                    </p:anim>
                                    <p:anim calcmode="lin" valueType="num">
                                      <p:cBhvr>
                                        <p:cTn id="238" dur="500"/>
                                        <p:tgtEl>
                                          <p:spTgt spid="110"/>
                                        </p:tgtEl>
                                        <p:attrNameLst>
                                          <p:attrName>ppt_h</p:attrName>
                                        </p:attrNameLst>
                                      </p:cBhvr>
                                      <p:tavLst>
                                        <p:tav tm="0">
                                          <p:val>
                                            <p:strVal val="ppt_h"/>
                                          </p:val>
                                        </p:tav>
                                        <p:tav tm="100000">
                                          <p:val>
                                            <p:fltVal val="0"/>
                                          </p:val>
                                        </p:tav>
                                      </p:tavLst>
                                    </p:anim>
                                    <p:animEffect transition="out" filter="fade">
                                      <p:cBhvr>
                                        <p:cTn id="239" dur="500"/>
                                        <p:tgtEl>
                                          <p:spTgt spid="110"/>
                                        </p:tgtEl>
                                      </p:cBhvr>
                                    </p:animEffect>
                                    <p:set>
                                      <p:cBhvr>
                                        <p:cTn id="240" dur="1" fill="hold">
                                          <p:stCondLst>
                                            <p:cond delay="499"/>
                                          </p:stCondLst>
                                        </p:cTn>
                                        <p:tgtEl>
                                          <p:spTgt spid="110"/>
                                        </p:tgtEl>
                                        <p:attrNameLst>
                                          <p:attrName>style.visibility</p:attrName>
                                        </p:attrNameLst>
                                      </p:cBhvr>
                                      <p:to>
                                        <p:strVal val="hidden"/>
                                      </p:to>
                                    </p:set>
                                  </p:childTnLst>
                                </p:cTn>
                              </p:par>
                              <p:par>
                                <p:cTn id="241" presetID="53" presetClass="exit" presetSubtype="32" fill="hold" nodeType="withEffect">
                                  <p:stCondLst>
                                    <p:cond delay="0"/>
                                  </p:stCondLst>
                                  <p:childTnLst>
                                    <p:anim calcmode="lin" valueType="num">
                                      <p:cBhvr>
                                        <p:cTn id="242" dur="500"/>
                                        <p:tgtEl>
                                          <p:spTgt spid="116"/>
                                        </p:tgtEl>
                                        <p:attrNameLst>
                                          <p:attrName>ppt_w</p:attrName>
                                        </p:attrNameLst>
                                      </p:cBhvr>
                                      <p:tavLst>
                                        <p:tav tm="0">
                                          <p:val>
                                            <p:strVal val="ppt_w"/>
                                          </p:val>
                                        </p:tav>
                                        <p:tav tm="100000">
                                          <p:val>
                                            <p:fltVal val="0"/>
                                          </p:val>
                                        </p:tav>
                                      </p:tavLst>
                                    </p:anim>
                                    <p:anim calcmode="lin" valueType="num">
                                      <p:cBhvr>
                                        <p:cTn id="243" dur="500"/>
                                        <p:tgtEl>
                                          <p:spTgt spid="116"/>
                                        </p:tgtEl>
                                        <p:attrNameLst>
                                          <p:attrName>ppt_h</p:attrName>
                                        </p:attrNameLst>
                                      </p:cBhvr>
                                      <p:tavLst>
                                        <p:tav tm="0">
                                          <p:val>
                                            <p:strVal val="ppt_h"/>
                                          </p:val>
                                        </p:tav>
                                        <p:tav tm="100000">
                                          <p:val>
                                            <p:fltVal val="0"/>
                                          </p:val>
                                        </p:tav>
                                      </p:tavLst>
                                    </p:anim>
                                    <p:animEffect transition="out" filter="fade">
                                      <p:cBhvr>
                                        <p:cTn id="244" dur="500"/>
                                        <p:tgtEl>
                                          <p:spTgt spid="116"/>
                                        </p:tgtEl>
                                      </p:cBhvr>
                                    </p:animEffect>
                                    <p:set>
                                      <p:cBhvr>
                                        <p:cTn id="245" dur="1" fill="hold">
                                          <p:stCondLst>
                                            <p:cond delay="499"/>
                                          </p:stCondLst>
                                        </p:cTn>
                                        <p:tgtEl>
                                          <p:spTgt spid="116"/>
                                        </p:tgtEl>
                                        <p:attrNameLst>
                                          <p:attrName>style.visibility</p:attrName>
                                        </p:attrNameLst>
                                      </p:cBhvr>
                                      <p:to>
                                        <p:strVal val="hidden"/>
                                      </p:to>
                                    </p:set>
                                  </p:childTnLst>
                                </p:cTn>
                              </p:par>
                              <p:par>
                                <p:cTn id="246" presetID="53" presetClass="exit" presetSubtype="32" fill="hold" nodeType="withEffect">
                                  <p:stCondLst>
                                    <p:cond delay="0"/>
                                  </p:stCondLst>
                                  <p:childTnLst>
                                    <p:anim calcmode="lin" valueType="num">
                                      <p:cBhvr>
                                        <p:cTn id="247" dur="500"/>
                                        <p:tgtEl>
                                          <p:spTgt spid="125"/>
                                        </p:tgtEl>
                                        <p:attrNameLst>
                                          <p:attrName>ppt_w</p:attrName>
                                        </p:attrNameLst>
                                      </p:cBhvr>
                                      <p:tavLst>
                                        <p:tav tm="0">
                                          <p:val>
                                            <p:strVal val="ppt_w"/>
                                          </p:val>
                                        </p:tav>
                                        <p:tav tm="100000">
                                          <p:val>
                                            <p:fltVal val="0"/>
                                          </p:val>
                                        </p:tav>
                                      </p:tavLst>
                                    </p:anim>
                                    <p:anim calcmode="lin" valueType="num">
                                      <p:cBhvr>
                                        <p:cTn id="248" dur="500"/>
                                        <p:tgtEl>
                                          <p:spTgt spid="125"/>
                                        </p:tgtEl>
                                        <p:attrNameLst>
                                          <p:attrName>ppt_h</p:attrName>
                                        </p:attrNameLst>
                                      </p:cBhvr>
                                      <p:tavLst>
                                        <p:tav tm="0">
                                          <p:val>
                                            <p:strVal val="ppt_h"/>
                                          </p:val>
                                        </p:tav>
                                        <p:tav tm="100000">
                                          <p:val>
                                            <p:fltVal val="0"/>
                                          </p:val>
                                        </p:tav>
                                      </p:tavLst>
                                    </p:anim>
                                    <p:animEffect transition="out" filter="fade">
                                      <p:cBhvr>
                                        <p:cTn id="249" dur="500"/>
                                        <p:tgtEl>
                                          <p:spTgt spid="125"/>
                                        </p:tgtEl>
                                      </p:cBhvr>
                                    </p:animEffect>
                                    <p:set>
                                      <p:cBhvr>
                                        <p:cTn id="250" dur="1" fill="hold">
                                          <p:stCondLst>
                                            <p:cond delay="499"/>
                                          </p:stCondLst>
                                        </p:cTn>
                                        <p:tgtEl>
                                          <p:spTgt spid="125"/>
                                        </p:tgtEl>
                                        <p:attrNameLst>
                                          <p:attrName>style.visibility</p:attrName>
                                        </p:attrNameLst>
                                      </p:cBhvr>
                                      <p:to>
                                        <p:strVal val="hidden"/>
                                      </p:to>
                                    </p:set>
                                  </p:childTnLst>
                                </p:cTn>
                              </p:par>
                              <p:par>
                                <p:cTn id="251" presetID="53" presetClass="exit" presetSubtype="32" fill="hold" nodeType="withEffect">
                                  <p:stCondLst>
                                    <p:cond delay="0"/>
                                  </p:stCondLst>
                                  <p:childTnLst>
                                    <p:anim calcmode="lin" valueType="num">
                                      <p:cBhvr>
                                        <p:cTn id="252" dur="500"/>
                                        <p:tgtEl>
                                          <p:spTgt spid="126"/>
                                        </p:tgtEl>
                                        <p:attrNameLst>
                                          <p:attrName>ppt_w</p:attrName>
                                        </p:attrNameLst>
                                      </p:cBhvr>
                                      <p:tavLst>
                                        <p:tav tm="0">
                                          <p:val>
                                            <p:strVal val="ppt_w"/>
                                          </p:val>
                                        </p:tav>
                                        <p:tav tm="100000">
                                          <p:val>
                                            <p:fltVal val="0"/>
                                          </p:val>
                                        </p:tav>
                                      </p:tavLst>
                                    </p:anim>
                                    <p:anim calcmode="lin" valueType="num">
                                      <p:cBhvr>
                                        <p:cTn id="253" dur="500"/>
                                        <p:tgtEl>
                                          <p:spTgt spid="126"/>
                                        </p:tgtEl>
                                        <p:attrNameLst>
                                          <p:attrName>ppt_h</p:attrName>
                                        </p:attrNameLst>
                                      </p:cBhvr>
                                      <p:tavLst>
                                        <p:tav tm="0">
                                          <p:val>
                                            <p:strVal val="ppt_h"/>
                                          </p:val>
                                        </p:tav>
                                        <p:tav tm="100000">
                                          <p:val>
                                            <p:fltVal val="0"/>
                                          </p:val>
                                        </p:tav>
                                      </p:tavLst>
                                    </p:anim>
                                    <p:animEffect transition="out" filter="fade">
                                      <p:cBhvr>
                                        <p:cTn id="254" dur="500"/>
                                        <p:tgtEl>
                                          <p:spTgt spid="126"/>
                                        </p:tgtEl>
                                      </p:cBhvr>
                                    </p:animEffect>
                                    <p:set>
                                      <p:cBhvr>
                                        <p:cTn id="255" dur="1" fill="hold">
                                          <p:stCondLst>
                                            <p:cond delay="499"/>
                                          </p:stCondLst>
                                        </p:cTn>
                                        <p:tgtEl>
                                          <p:spTgt spid="126"/>
                                        </p:tgtEl>
                                        <p:attrNameLst>
                                          <p:attrName>style.visibility</p:attrName>
                                        </p:attrNameLst>
                                      </p:cBhvr>
                                      <p:to>
                                        <p:strVal val="hidden"/>
                                      </p:to>
                                    </p:set>
                                  </p:childTnLst>
                                </p:cTn>
                              </p:par>
                              <p:par>
                                <p:cTn id="256" presetID="53" presetClass="exit" presetSubtype="32" fill="hold" nodeType="withEffect">
                                  <p:stCondLst>
                                    <p:cond delay="0"/>
                                  </p:stCondLst>
                                  <p:childTnLst>
                                    <p:anim calcmode="lin" valueType="num">
                                      <p:cBhvr>
                                        <p:cTn id="257" dur="500"/>
                                        <p:tgtEl>
                                          <p:spTgt spid="68"/>
                                        </p:tgtEl>
                                        <p:attrNameLst>
                                          <p:attrName>ppt_w</p:attrName>
                                        </p:attrNameLst>
                                      </p:cBhvr>
                                      <p:tavLst>
                                        <p:tav tm="0">
                                          <p:val>
                                            <p:strVal val="ppt_w"/>
                                          </p:val>
                                        </p:tav>
                                        <p:tav tm="100000">
                                          <p:val>
                                            <p:fltVal val="0"/>
                                          </p:val>
                                        </p:tav>
                                      </p:tavLst>
                                    </p:anim>
                                    <p:anim calcmode="lin" valueType="num">
                                      <p:cBhvr>
                                        <p:cTn id="258" dur="500"/>
                                        <p:tgtEl>
                                          <p:spTgt spid="68"/>
                                        </p:tgtEl>
                                        <p:attrNameLst>
                                          <p:attrName>ppt_h</p:attrName>
                                        </p:attrNameLst>
                                      </p:cBhvr>
                                      <p:tavLst>
                                        <p:tav tm="0">
                                          <p:val>
                                            <p:strVal val="ppt_h"/>
                                          </p:val>
                                        </p:tav>
                                        <p:tav tm="100000">
                                          <p:val>
                                            <p:fltVal val="0"/>
                                          </p:val>
                                        </p:tav>
                                      </p:tavLst>
                                    </p:anim>
                                    <p:animEffect transition="out" filter="fade">
                                      <p:cBhvr>
                                        <p:cTn id="259" dur="500"/>
                                        <p:tgtEl>
                                          <p:spTgt spid="68"/>
                                        </p:tgtEl>
                                      </p:cBhvr>
                                    </p:animEffect>
                                    <p:set>
                                      <p:cBhvr>
                                        <p:cTn id="260" dur="1" fill="hold">
                                          <p:stCondLst>
                                            <p:cond delay="499"/>
                                          </p:stCondLst>
                                        </p:cTn>
                                        <p:tgtEl>
                                          <p:spTgt spid="68"/>
                                        </p:tgtEl>
                                        <p:attrNameLst>
                                          <p:attrName>style.visibility</p:attrName>
                                        </p:attrNameLst>
                                      </p:cBhvr>
                                      <p:to>
                                        <p:strVal val="hidden"/>
                                      </p:to>
                                    </p:set>
                                  </p:childTnLst>
                                </p:cTn>
                              </p:par>
                              <p:par>
                                <p:cTn id="261" presetID="53" presetClass="exit" presetSubtype="32" fill="hold" nodeType="withEffect">
                                  <p:stCondLst>
                                    <p:cond delay="0"/>
                                  </p:stCondLst>
                                  <p:childTnLst>
                                    <p:anim calcmode="lin" valueType="num">
                                      <p:cBhvr>
                                        <p:cTn id="262" dur="500"/>
                                        <p:tgtEl>
                                          <p:spTgt spid="127"/>
                                        </p:tgtEl>
                                        <p:attrNameLst>
                                          <p:attrName>ppt_w</p:attrName>
                                        </p:attrNameLst>
                                      </p:cBhvr>
                                      <p:tavLst>
                                        <p:tav tm="0">
                                          <p:val>
                                            <p:strVal val="ppt_w"/>
                                          </p:val>
                                        </p:tav>
                                        <p:tav tm="100000">
                                          <p:val>
                                            <p:fltVal val="0"/>
                                          </p:val>
                                        </p:tav>
                                      </p:tavLst>
                                    </p:anim>
                                    <p:anim calcmode="lin" valueType="num">
                                      <p:cBhvr>
                                        <p:cTn id="263" dur="500"/>
                                        <p:tgtEl>
                                          <p:spTgt spid="127"/>
                                        </p:tgtEl>
                                        <p:attrNameLst>
                                          <p:attrName>ppt_h</p:attrName>
                                        </p:attrNameLst>
                                      </p:cBhvr>
                                      <p:tavLst>
                                        <p:tav tm="0">
                                          <p:val>
                                            <p:strVal val="ppt_h"/>
                                          </p:val>
                                        </p:tav>
                                        <p:tav tm="100000">
                                          <p:val>
                                            <p:fltVal val="0"/>
                                          </p:val>
                                        </p:tav>
                                      </p:tavLst>
                                    </p:anim>
                                    <p:animEffect transition="out" filter="fade">
                                      <p:cBhvr>
                                        <p:cTn id="264" dur="500"/>
                                        <p:tgtEl>
                                          <p:spTgt spid="127"/>
                                        </p:tgtEl>
                                      </p:cBhvr>
                                    </p:animEffect>
                                    <p:set>
                                      <p:cBhvr>
                                        <p:cTn id="265" dur="1" fill="hold">
                                          <p:stCondLst>
                                            <p:cond delay="499"/>
                                          </p:stCondLst>
                                        </p:cTn>
                                        <p:tgtEl>
                                          <p:spTgt spid="127"/>
                                        </p:tgtEl>
                                        <p:attrNameLst>
                                          <p:attrName>style.visibility</p:attrName>
                                        </p:attrNameLst>
                                      </p:cBhvr>
                                      <p:to>
                                        <p:strVal val="hidden"/>
                                      </p:to>
                                    </p:set>
                                  </p:childTnLst>
                                </p:cTn>
                              </p:par>
                              <p:par>
                                <p:cTn id="266" presetID="53" presetClass="exit" presetSubtype="32" fill="hold" nodeType="withEffect">
                                  <p:stCondLst>
                                    <p:cond delay="0"/>
                                  </p:stCondLst>
                                  <p:childTnLst>
                                    <p:anim calcmode="lin" valueType="num">
                                      <p:cBhvr>
                                        <p:cTn id="267" dur="500"/>
                                        <p:tgtEl>
                                          <p:spTgt spid="128"/>
                                        </p:tgtEl>
                                        <p:attrNameLst>
                                          <p:attrName>ppt_w</p:attrName>
                                        </p:attrNameLst>
                                      </p:cBhvr>
                                      <p:tavLst>
                                        <p:tav tm="0">
                                          <p:val>
                                            <p:strVal val="ppt_w"/>
                                          </p:val>
                                        </p:tav>
                                        <p:tav tm="100000">
                                          <p:val>
                                            <p:fltVal val="0"/>
                                          </p:val>
                                        </p:tav>
                                      </p:tavLst>
                                    </p:anim>
                                    <p:anim calcmode="lin" valueType="num">
                                      <p:cBhvr>
                                        <p:cTn id="268" dur="500"/>
                                        <p:tgtEl>
                                          <p:spTgt spid="128"/>
                                        </p:tgtEl>
                                        <p:attrNameLst>
                                          <p:attrName>ppt_h</p:attrName>
                                        </p:attrNameLst>
                                      </p:cBhvr>
                                      <p:tavLst>
                                        <p:tav tm="0">
                                          <p:val>
                                            <p:strVal val="ppt_h"/>
                                          </p:val>
                                        </p:tav>
                                        <p:tav tm="100000">
                                          <p:val>
                                            <p:fltVal val="0"/>
                                          </p:val>
                                        </p:tav>
                                      </p:tavLst>
                                    </p:anim>
                                    <p:animEffect transition="out" filter="fade">
                                      <p:cBhvr>
                                        <p:cTn id="269" dur="500"/>
                                        <p:tgtEl>
                                          <p:spTgt spid="128"/>
                                        </p:tgtEl>
                                      </p:cBhvr>
                                    </p:animEffect>
                                    <p:set>
                                      <p:cBhvr>
                                        <p:cTn id="270" dur="1" fill="hold">
                                          <p:stCondLst>
                                            <p:cond delay="499"/>
                                          </p:stCondLst>
                                        </p:cTn>
                                        <p:tgtEl>
                                          <p:spTgt spid="128"/>
                                        </p:tgtEl>
                                        <p:attrNameLst>
                                          <p:attrName>style.visibility</p:attrName>
                                        </p:attrNameLst>
                                      </p:cBhvr>
                                      <p:to>
                                        <p:strVal val="hidden"/>
                                      </p:to>
                                    </p:set>
                                  </p:childTnLst>
                                </p:cTn>
                              </p:par>
                              <p:par>
                                <p:cTn id="271" presetID="53" presetClass="exit" presetSubtype="32" fill="hold" nodeType="withEffect">
                                  <p:stCondLst>
                                    <p:cond delay="0"/>
                                  </p:stCondLst>
                                  <p:childTnLst>
                                    <p:anim calcmode="lin" valueType="num">
                                      <p:cBhvr>
                                        <p:cTn id="272" dur="500"/>
                                        <p:tgtEl>
                                          <p:spTgt spid="129"/>
                                        </p:tgtEl>
                                        <p:attrNameLst>
                                          <p:attrName>ppt_w</p:attrName>
                                        </p:attrNameLst>
                                      </p:cBhvr>
                                      <p:tavLst>
                                        <p:tav tm="0">
                                          <p:val>
                                            <p:strVal val="ppt_w"/>
                                          </p:val>
                                        </p:tav>
                                        <p:tav tm="100000">
                                          <p:val>
                                            <p:fltVal val="0"/>
                                          </p:val>
                                        </p:tav>
                                      </p:tavLst>
                                    </p:anim>
                                    <p:anim calcmode="lin" valueType="num">
                                      <p:cBhvr>
                                        <p:cTn id="273" dur="500"/>
                                        <p:tgtEl>
                                          <p:spTgt spid="129"/>
                                        </p:tgtEl>
                                        <p:attrNameLst>
                                          <p:attrName>ppt_h</p:attrName>
                                        </p:attrNameLst>
                                      </p:cBhvr>
                                      <p:tavLst>
                                        <p:tav tm="0">
                                          <p:val>
                                            <p:strVal val="ppt_h"/>
                                          </p:val>
                                        </p:tav>
                                        <p:tav tm="100000">
                                          <p:val>
                                            <p:fltVal val="0"/>
                                          </p:val>
                                        </p:tav>
                                      </p:tavLst>
                                    </p:anim>
                                    <p:animEffect transition="out" filter="fade">
                                      <p:cBhvr>
                                        <p:cTn id="274" dur="500"/>
                                        <p:tgtEl>
                                          <p:spTgt spid="129"/>
                                        </p:tgtEl>
                                      </p:cBhvr>
                                    </p:animEffect>
                                    <p:set>
                                      <p:cBhvr>
                                        <p:cTn id="275" dur="1" fill="hold">
                                          <p:stCondLst>
                                            <p:cond delay="499"/>
                                          </p:stCondLst>
                                        </p:cTn>
                                        <p:tgtEl>
                                          <p:spTgt spid="129"/>
                                        </p:tgtEl>
                                        <p:attrNameLst>
                                          <p:attrName>style.visibility</p:attrName>
                                        </p:attrNameLst>
                                      </p:cBhvr>
                                      <p:to>
                                        <p:strVal val="hidden"/>
                                      </p:to>
                                    </p:set>
                                  </p:childTnLst>
                                </p:cTn>
                              </p:par>
                            </p:childTnLst>
                          </p:cTn>
                        </p:par>
                      </p:childTnLst>
                    </p:cTn>
                  </p:par>
                </p:childTnLst>
              </p:cTn>
              <p:nextCondLst>
                <p:cond evt="onClick" delay="0">
                  <p:tgtEl>
                    <p:spTgt spid="98"/>
                  </p:tgtEl>
                </p:cond>
              </p:nextCondLst>
            </p:seq>
          </p:childTnLst>
        </p:cTn>
      </p:par>
    </p:tnLst>
    <p:bldLst>
      <p:bldP spid="2" grpId="0" animBg="1"/>
      <p:bldP spid="4" grpId="0" animBg="1"/>
      <p:bldP spid="5" grpId="0" animBg="1"/>
      <p:bldP spid="6" grpId="0" animBg="1"/>
      <p:bldP spid="7" grpId="0" animBg="1"/>
      <p:bldP spid="8"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ộp Văn bản 2">
            <a:extLst>
              <a:ext uri="{FF2B5EF4-FFF2-40B4-BE49-F238E27FC236}">
                <a16:creationId xmlns:a16="http://schemas.microsoft.com/office/drawing/2014/main" id="{E2DBD46A-FAAF-4994-BE3D-1E0984FFAFFD}"/>
              </a:ext>
            </a:extLst>
          </p:cNvPr>
          <p:cNvSpPr txBox="1"/>
          <p:nvPr/>
        </p:nvSpPr>
        <p:spPr>
          <a:xfrm>
            <a:off x="859422" y="1582456"/>
            <a:ext cx="9962908" cy="2246769"/>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Nguồn lực kinh tế của một lãnh thổ là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được tích lũy từ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thiên nhiên, </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sản</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hiện có và tiềm năng của những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hình thành trong tương lai, bao gồm cả nguồn lực từ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có thể huy động nhằm phục vụ phát triển kinh tế  của lãnh thổ đó.</a:t>
            </a:r>
            <a:endParaRPr lang="vi-VN" sz="2800" dirty="0"/>
          </a:p>
        </p:txBody>
      </p:sp>
      <p:sp>
        <p:nvSpPr>
          <p:cNvPr id="5" name="矩形 7">
            <a:extLst>
              <a:ext uri="{FF2B5EF4-FFF2-40B4-BE49-F238E27FC236}">
                <a16:creationId xmlns:a16="http://schemas.microsoft.com/office/drawing/2014/main" id="{78FB9FB7-6858-C516-4D03-F63DCED21C44}"/>
              </a:ext>
            </a:extLst>
          </p:cNvPr>
          <p:cNvSpPr/>
          <p:nvPr/>
        </p:nvSpPr>
        <p:spPr>
          <a:xfrm>
            <a:off x="731737" y="588484"/>
            <a:ext cx="2428871" cy="584775"/>
          </a:xfrm>
          <a:prstGeom prst="rect">
            <a:avLst/>
          </a:prstGeom>
          <a:solidFill>
            <a:schemeClr val="accent6">
              <a:lumMod val="20000"/>
              <a:lumOff val="80000"/>
            </a:schemeClr>
          </a:solidFill>
        </p:spPr>
        <p:txBody>
          <a:bodyPr wrap="none">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1. </a:t>
            </a:r>
            <a:r>
              <a:rPr lang="en-US" sz="3200" b="1" dirty="0" err="1">
                <a:solidFill>
                  <a:srgbClr val="FF0000"/>
                </a:solidFill>
                <a:latin typeface="Times New Roman" panose="02020603050405020304" pitchFamily="18" charset="0"/>
                <a:cs typeface="Times New Roman" panose="02020603050405020304" pitchFamily="18" charset="0"/>
              </a:rPr>
              <a:t>Khái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niệm</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 name="Hộp Văn bản 5">
            <a:extLst>
              <a:ext uri="{FF2B5EF4-FFF2-40B4-BE49-F238E27FC236}">
                <a16:creationId xmlns:a16="http://schemas.microsoft.com/office/drawing/2014/main" id="{AB088E0F-C471-B21A-8EF4-ACB4346562A3}"/>
              </a:ext>
            </a:extLst>
          </p:cNvPr>
          <p:cNvSpPr txBox="1"/>
          <p:nvPr/>
        </p:nvSpPr>
        <p:spPr>
          <a:xfrm>
            <a:off x="731737" y="4446807"/>
            <a:ext cx="3540226"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A.SỨC MẠNH TỔNG HỢP</a:t>
            </a:r>
            <a:endParaRPr lang="vi-VN" sz="2000" dirty="0">
              <a:solidFill>
                <a:srgbClr val="FF0000"/>
              </a:solidFill>
              <a:latin typeface="#9Slide03 AllRoundGothic" panose="020B0703020202020104" pitchFamily="34" charset="0"/>
            </a:endParaRPr>
          </a:p>
        </p:txBody>
      </p:sp>
      <p:sp>
        <p:nvSpPr>
          <p:cNvPr id="7" name="Hộp Văn bản 6">
            <a:extLst>
              <a:ext uri="{FF2B5EF4-FFF2-40B4-BE49-F238E27FC236}">
                <a16:creationId xmlns:a16="http://schemas.microsoft.com/office/drawing/2014/main" id="{1B3C7BAB-0989-4D09-454F-9758D9D32D41}"/>
              </a:ext>
            </a:extLst>
          </p:cNvPr>
          <p:cNvSpPr txBox="1"/>
          <p:nvPr/>
        </p:nvSpPr>
        <p:spPr>
          <a:xfrm>
            <a:off x="5351164" y="4446807"/>
            <a:ext cx="1996678"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E.VỊ TRÍ ĐỊA LÍ</a:t>
            </a:r>
            <a:endParaRPr lang="vi-VN" sz="2000" dirty="0">
              <a:solidFill>
                <a:srgbClr val="FF0000"/>
              </a:solidFill>
              <a:latin typeface="#9Slide03 AllRoundGothic" panose="020B0703020202020104" pitchFamily="34" charset="0"/>
            </a:endParaRPr>
          </a:p>
        </p:txBody>
      </p:sp>
      <p:sp>
        <p:nvSpPr>
          <p:cNvPr id="8" name="Hộp Văn bản 7">
            <a:extLst>
              <a:ext uri="{FF2B5EF4-FFF2-40B4-BE49-F238E27FC236}">
                <a16:creationId xmlns:a16="http://schemas.microsoft.com/office/drawing/2014/main" id="{EF4C38C0-E222-4BE9-EE53-C877A9904274}"/>
              </a:ext>
            </a:extLst>
          </p:cNvPr>
          <p:cNvSpPr txBox="1"/>
          <p:nvPr/>
        </p:nvSpPr>
        <p:spPr>
          <a:xfrm>
            <a:off x="5121207" y="5704171"/>
            <a:ext cx="2839967"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L. LỊCH SỬ VĂN HOÁ</a:t>
            </a:r>
            <a:endParaRPr lang="vi-VN" sz="2000" dirty="0">
              <a:solidFill>
                <a:srgbClr val="FF0000"/>
              </a:solidFill>
              <a:latin typeface="#9Slide03 AllRoundGothic" panose="020B0703020202020104" pitchFamily="34" charset="0"/>
            </a:endParaRPr>
          </a:p>
        </p:txBody>
      </p:sp>
      <p:sp>
        <p:nvSpPr>
          <p:cNvPr id="9" name="Hộp Văn bản 8">
            <a:extLst>
              <a:ext uri="{FF2B5EF4-FFF2-40B4-BE49-F238E27FC236}">
                <a16:creationId xmlns:a16="http://schemas.microsoft.com/office/drawing/2014/main" id="{9CE41A4C-ECF8-F576-B5C1-588FB7631057}"/>
              </a:ext>
            </a:extLst>
          </p:cNvPr>
          <p:cNvSpPr txBox="1"/>
          <p:nvPr/>
        </p:nvSpPr>
        <p:spPr>
          <a:xfrm>
            <a:off x="731737" y="5704171"/>
            <a:ext cx="3015478"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C.NGUỒN LAO ĐỘNG</a:t>
            </a:r>
            <a:endParaRPr lang="vi-VN" sz="2000" dirty="0">
              <a:solidFill>
                <a:srgbClr val="FF0000"/>
              </a:solidFill>
              <a:latin typeface="#9Slide03 AllRoundGothic" panose="020B0703020202020104" pitchFamily="34" charset="0"/>
            </a:endParaRPr>
          </a:p>
        </p:txBody>
      </p:sp>
      <p:sp>
        <p:nvSpPr>
          <p:cNvPr id="11" name="Hộp Văn bản 10">
            <a:extLst>
              <a:ext uri="{FF2B5EF4-FFF2-40B4-BE49-F238E27FC236}">
                <a16:creationId xmlns:a16="http://schemas.microsoft.com/office/drawing/2014/main" id="{57D2AF41-242A-2538-DDDA-42A84A644401}"/>
              </a:ext>
            </a:extLst>
          </p:cNvPr>
          <p:cNvSpPr txBox="1"/>
          <p:nvPr/>
        </p:nvSpPr>
        <p:spPr>
          <a:xfrm>
            <a:off x="5351164" y="5075489"/>
            <a:ext cx="1996678"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K.TÀI SẢN</a:t>
            </a:r>
            <a:endParaRPr lang="vi-VN" sz="2000" dirty="0">
              <a:solidFill>
                <a:srgbClr val="FF0000"/>
              </a:solidFill>
              <a:latin typeface="#9Slide03 AllRoundGothic" panose="020B0703020202020104" pitchFamily="34" charset="0"/>
            </a:endParaRPr>
          </a:p>
        </p:txBody>
      </p:sp>
      <p:sp>
        <p:nvSpPr>
          <p:cNvPr id="12" name="Hộp Văn bản 11">
            <a:extLst>
              <a:ext uri="{FF2B5EF4-FFF2-40B4-BE49-F238E27FC236}">
                <a16:creationId xmlns:a16="http://schemas.microsoft.com/office/drawing/2014/main" id="{651D051C-9DD6-CBC4-C65B-F47A70CCA707}"/>
              </a:ext>
            </a:extLst>
          </p:cNvPr>
          <p:cNvSpPr txBox="1"/>
          <p:nvPr/>
        </p:nvSpPr>
        <p:spPr>
          <a:xfrm>
            <a:off x="731737" y="6313978"/>
            <a:ext cx="1996678"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D.BÊN NGOÀI</a:t>
            </a:r>
            <a:endParaRPr lang="vi-VN" sz="2000" dirty="0">
              <a:solidFill>
                <a:srgbClr val="FF0000"/>
              </a:solidFill>
              <a:latin typeface="#9Slide03 AllRoundGothic" panose="020B0703020202020104" pitchFamily="34" charset="0"/>
            </a:endParaRPr>
          </a:p>
        </p:txBody>
      </p:sp>
      <p:sp>
        <p:nvSpPr>
          <p:cNvPr id="13" name="Hộp Văn bản 12">
            <a:extLst>
              <a:ext uri="{FF2B5EF4-FFF2-40B4-BE49-F238E27FC236}">
                <a16:creationId xmlns:a16="http://schemas.microsoft.com/office/drawing/2014/main" id="{199507D0-D463-F19D-6DAF-30087EC70B9C}"/>
              </a:ext>
            </a:extLst>
          </p:cNvPr>
          <p:cNvSpPr txBox="1"/>
          <p:nvPr/>
        </p:nvSpPr>
        <p:spPr>
          <a:xfrm>
            <a:off x="859422" y="5075489"/>
            <a:ext cx="1996678" cy="400110"/>
          </a:xfrm>
          <a:prstGeom prst="rect">
            <a:avLst/>
          </a:prstGeom>
          <a:noFill/>
          <a:ln>
            <a:solidFill>
              <a:srgbClr val="FF0000"/>
            </a:solidFill>
          </a:ln>
        </p:spPr>
        <p:txBody>
          <a:bodyPr wrap="square">
            <a:spAutoFit/>
          </a:bodyPr>
          <a:lstStyle/>
          <a:p>
            <a:r>
              <a:rPr lang="en-US" sz="2000" dirty="0">
                <a:solidFill>
                  <a:srgbClr val="FF0000"/>
                </a:solidFill>
                <a:latin typeface="#9Slide03 AllRoundGothic" panose="020B0703020202020104" pitchFamily="34" charset="0"/>
              </a:rPr>
              <a:t>B.TÀI NGUYÊN</a:t>
            </a:r>
            <a:endParaRPr lang="vi-VN" sz="2000" dirty="0">
              <a:solidFill>
                <a:srgbClr val="FF0000"/>
              </a:solidFill>
              <a:latin typeface="#9Slide03 AllRoundGothic" panose="020B0703020202020104" pitchFamily="34" charset="0"/>
            </a:endParaRPr>
          </a:p>
        </p:txBody>
      </p:sp>
      <p:sp>
        <p:nvSpPr>
          <p:cNvPr id="4" name="Hộp Văn bản 3">
            <a:extLst>
              <a:ext uri="{FF2B5EF4-FFF2-40B4-BE49-F238E27FC236}">
                <a16:creationId xmlns:a16="http://schemas.microsoft.com/office/drawing/2014/main" id="{066B4E8E-D5FB-FD36-FDFF-DA1FF048386A}"/>
              </a:ext>
            </a:extLst>
          </p:cNvPr>
          <p:cNvSpPr txBox="1"/>
          <p:nvPr/>
        </p:nvSpPr>
        <p:spPr>
          <a:xfrm>
            <a:off x="7611679" y="1582456"/>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1</a:t>
            </a:r>
            <a:endParaRPr lang="vi-VN" sz="2400" dirty="0">
              <a:solidFill>
                <a:srgbClr val="FF0000"/>
              </a:solidFill>
              <a:latin typeface="Arial" panose="020B0604020202020204" pitchFamily="34" charset="0"/>
              <a:cs typeface="Arial" panose="020B0604020202020204" pitchFamily="34" charset="0"/>
            </a:endParaRPr>
          </a:p>
        </p:txBody>
      </p:sp>
      <p:sp>
        <p:nvSpPr>
          <p:cNvPr id="10" name="Hộp Văn bản 9">
            <a:extLst>
              <a:ext uri="{FF2B5EF4-FFF2-40B4-BE49-F238E27FC236}">
                <a16:creationId xmlns:a16="http://schemas.microsoft.com/office/drawing/2014/main" id="{7D6B391A-AF91-143B-33B2-2815E1EF7064}"/>
              </a:ext>
            </a:extLst>
          </p:cNvPr>
          <p:cNvSpPr txBox="1"/>
          <p:nvPr/>
        </p:nvSpPr>
        <p:spPr>
          <a:xfrm>
            <a:off x="3206081" y="1979465"/>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2</a:t>
            </a:r>
            <a:endParaRPr lang="vi-VN" sz="2400" dirty="0">
              <a:solidFill>
                <a:srgbClr val="FF0000"/>
              </a:solidFill>
              <a:latin typeface="Arial" panose="020B0604020202020204" pitchFamily="34" charset="0"/>
              <a:cs typeface="Arial" panose="020B0604020202020204" pitchFamily="34" charset="0"/>
            </a:endParaRPr>
          </a:p>
        </p:txBody>
      </p:sp>
      <p:sp>
        <p:nvSpPr>
          <p:cNvPr id="14" name="Hộp Văn bản 13">
            <a:extLst>
              <a:ext uri="{FF2B5EF4-FFF2-40B4-BE49-F238E27FC236}">
                <a16:creationId xmlns:a16="http://schemas.microsoft.com/office/drawing/2014/main" id="{3AACECA4-0BD5-AED4-4BA8-F9AE1F171361}"/>
              </a:ext>
            </a:extLst>
          </p:cNvPr>
          <p:cNvSpPr txBox="1"/>
          <p:nvPr/>
        </p:nvSpPr>
        <p:spPr>
          <a:xfrm>
            <a:off x="7611678" y="1991653"/>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4</a:t>
            </a:r>
            <a:endParaRPr lang="vi-VN" sz="2400" dirty="0">
              <a:solidFill>
                <a:srgbClr val="FF0000"/>
              </a:solidFill>
              <a:latin typeface="Arial" panose="020B0604020202020204" pitchFamily="34" charset="0"/>
              <a:cs typeface="Arial" panose="020B0604020202020204" pitchFamily="34" charset="0"/>
            </a:endParaRPr>
          </a:p>
        </p:txBody>
      </p:sp>
      <p:sp>
        <p:nvSpPr>
          <p:cNvPr id="15" name="Hộp Văn bản 14">
            <a:extLst>
              <a:ext uri="{FF2B5EF4-FFF2-40B4-BE49-F238E27FC236}">
                <a16:creationId xmlns:a16="http://schemas.microsoft.com/office/drawing/2014/main" id="{6F12EE3D-FF41-A905-F27B-6345C7BC8B1E}"/>
              </a:ext>
            </a:extLst>
          </p:cNvPr>
          <p:cNvSpPr txBox="1"/>
          <p:nvPr/>
        </p:nvSpPr>
        <p:spPr>
          <a:xfrm>
            <a:off x="1194922" y="2441130"/>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5</a:t>
            </a:r>
            <a:endParaRPr lang="vi-VN" sz="2400" dirty="0">
              <a:solidFill>
                <a:srgbClr val="FF0000"/>
              </a:solidFill>
              <a:latin typeface="Arial" panose="020B0604020202020204" pitchFamily="34" charset="0"/>
              <a:cs typeface="Arial" panose="020B0604020202020204" pitchFamily="34" charset="0"/>
            </a:endParaRPr>
          </a:p>
        </p:txBody>
      </p:sp>
      <p:sp>
        <p:nvSpPr>
          <p:cNvPr id="17" name="Hộp Văn bản 16">
            <a:extLst>
              <a:ext uri="{FF2B5EF4-FFF2-40B4-BE49-F238E27FC236}">
                <a16:creationId xmlns:a16="http://schemas.microsoft.com/office/drawing/2014/main" id="{89B993E9-0589-A6BE-94A0-BAB466FDD0BC}"/>
              </a:ext>
            </a:extLst>
          </p:cNvPr>
          <p:cNvSpPr txBox="1"/>
          <p:nvPr/>
        </p:nvSpPr>
        <p:spPr>
          <a:xfrm>
            <a:off x="8979534" y="2434325"/>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6</a:t>
            </a:r>
            <a:endParaRPr lang="vi-VN" sz="2400" dirty="0">
              <a:solidFill>
                <a:srgbClr val="FF0000"/>
              </a:solidFill>
              <a:latin typeface="Arial" panose="020B0604020202020204" pitchFamily="34" charset="0"/>
              <a:cs typeface="Arial" panose="020B0604020202020204" pitchFamily="34" charset="0"/>
            </a:endParaRPr>
          </a:p>
        </p:txBody>
      </p:sp>
      <p:sp>
        <p:nvSpPr>
          <p:cNvPr id="18" name="Hộp Văn bản 17">
            <a:extLst>
              <a:ext uri="{FF2B5EF4-FFF2-40B4-BE49-F238E27FC236}">
                <a16:creationId xmlns:a16="http://schemas.microsoft.com/office/drawing/2014/main" id="{963AA215-1790-67B8-635C-C31DC422824C}"/>
              </a:ext>
            </a:extLst>
          </p:cNvPr>
          <p:cNvSpPr txBox="1"/>
          <p:nvPr/>
        </p:nvSpPr>
        <p:spPr>
          <a:xfrm>
            <a:off x="8458246" y="2895990"/>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7</a:t>
            </a:r>
            <a:endParaRPr lang="vi-VN" sz="2400" dirty="0">
              <a:solidFill>
                <a:srgbClr val="FF0000"/>
              </a:solidFill>
              <a:latin typeface="Arial" panose="020B0604020202020204" pitchFamily="34" charset="0"/>
              <a:cs typeface="Arial" panose="020B0604020202020204" pitchFamily="34" charset="0"/>
            </a:endParaRPr>
          </a:p>
        </p:txBody>
      </p:sp>
      <p:sp>
        <p:nvSpPr>
          <p:cNvPr id="19" name="Hộp Văn bản 18">
            <a:extLst>
              <a:ext uri="{FF2B5EF4-FFF2-40B4-BE49-F238E27FC236}">
                <a16:creationId xmlns:a16="http://schemas.microsoft.com/office/drawing/2014/main" id="{52834795-7ADF-E550-F391-DECCA11D824A}"/>
              </a:ext>
            </a:extLst>
          </p:cNvPr>
          <p:cNvSpPr txBox="1"/>
          <p:nvPr/>
        </p:nvSpPr>
        <p:spPr>
          <a:xfrm>
            <a:off x="5217240" y="1979465"/>
            <a:ext cx="349495" cy="461665"/>
          </a:xfrm>
          <a:prstGeom prst="rect">
            <a:avLst/>
          </a:prstGeom>
          <a:noFill/>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3</a:t>
            </a:r>
            <a:endParaRPr lang="vi-VN" sz="2400" dirty="0">
              <a:solidFill>
                <a:srgbClr val="FF0000"/>
              </a:solidFill>
              <a:latin typeface="Arial" panose="020B0604020202020204" pitchFamily="34" charset="0"/>
              <a:cs typeface="Arial" panose="020B0604020202020204" pitchFamily="34" charset="0"/>
            </a:endParaRPr>
          </a:p>
        </p:txBody>
      </p:sp>
      <p:sp>
        <p:nvSpPr>
          <p:cNvPr id="20" name="Hộp Văn bản 19">
            <a:extLst>
              <a:ext uri="{FF2B5EF4-FFF2-40B4-BE49-F238E27FC236}">
                <a16:creationId xmlns:a16="http://schemas.microsoft.com/office/drawing/2014/main" id="{86B69F71-9D82-DE69-620C-4E9CE4563F6B}"/>
              </a:ext>
            </a:extLst>
          </p:cNvPr>
          <p:cNvSpPr txBox="1"/>
          <p:nvPr/>
        </p:nvSpPr>
        <p:spPr>
          <a:xfrm>
            <a:off x="10646768" y="3829225"/>
            <a:ext cx="685810" cy="2677656"/>
          </a:xfrm>
          <a:prstGeom prst="rect">
            <a:avLst/>
          </a:prstGeom>
          <a:noFill/>
          <a:ln>
            <a:solidFill>
              <a:srgbClr val="FF0000"/>
            </a:solidFill>
          </a:ln>
        </p:spPr>
        <p:txBody>
          <a:bodyPr wrap="square" rtlCol="0">
            <a:spAutoFit/>
          </a:bodyPr>
          <a:lstStyle/>
          <a:p>
            <a:r>
              <a:rPr lang="en-US" sz="2400" dirty="0">
                <a:solidFill>
                  <a:srgbClr val="FF0000"/>
                </a:solidFill>
                <a:latin typeface="Arial" panose="020B0604020202020204" pitchFamily="34" charset="0"/>
                <a:cs typeface="Arial" panose="020B0604020202020204" pitchFamily="34" charset="0"/>
              </a:rPr>
              <a:t>1A</a:t>
            </a:r>
          </a:p>
          <a:p>
            <a:r>
              <a:rPr lang="en-US" sz="2400" dirty="0">
                <a:solidFill>
                  <a:srgbClr val="FF0000"/>
                </a:solidFill>
                <a:latin typeface="Arial" panose="020B0604020202020204" pitchFamily="34" charset="0"/>
                <a:cs typeface="Arial" panose="020B0604020202020204" pitchFamily="34" charset="0"/>
              </a:rPr>
              <a:t>2E</a:t>
            </a:r>
          </a:p>
          <a:p>
            <a:r>
              <a:rPr lang="en-US" sz="2400" dirty="0">
                <a:solidFill>
                  <a:srgbClr val="FF0000"/>
                </a:solidFill>
                <a:latin typeface="Arial" panose="020B0604020202020204" pitchFamily="34" charset="0"/>
                <a:cs typeface="Arial" panose="020B0604020202020204" pitchFamily="34" charset="0"/>
              </a:rPr>
              <a:t>3L</a:t>
            </a:r>
          </a:p>
          <a:p>
            <a:r>
              <a:rPr lang="en-US" sz="2400" dirty="0">
                <a:solidFill>
                  <a:srgbClr val="FF0000"/>
                </a:solidFill>
                <a:latin typeface="Arial" panose="020B0604020202020204" pitchFamily="34" charset="0"/>
                <a:cs typeface="Arial" panose="020B0604020202020204" pitchFamily="34" charset="0"/>
              </a:rPr>
              <a:t>4B</a:t>
            </a:r>
          </a:p>
          <a:p>
            <a:r>
              <a:rPr lang="en-US" sz="2400" dirty="0">
                <a:solidFill>
                  <a:srgbClr val="FF0000"/>
                </a:solidFill>
                <a:latin typeface="Arial" panose="020B0604020202020204" pitchFamily="34" charset="0"/>
                <a:cs typeface="Arial" panose="020B0604020202020204" pitchFamily="34" charset="0"/>
              </a:rPr>
              <a:t>5C</a:t>
            </a:r>
          </a:p>
          <a:p>
            <a:r>
              <a:rPr lang="en-US" sz="2400" dirty="0">
                <a:solidFill>
                  <a:srgbClr val="FF0000"/>
                </a:solidFill>
                <a:latin typeface="Arial" panose="020B0604020202020204" pitchFamily="34" charset="0"/>
                <a:cs typeface="Arial" panose="020B0604020202020204" pitchFamily="34" charset="0"/>
              </a:rPr>
              <a:t>6K</a:t>
            </a:r>
          </a:p>
          <a:p>
            <a:r>
              <a:rPr lang="en-US" sz="2400" dirty="0">
                <a:solidFill>
                  <a:srgbClr val="FF0000"/>
                </a:solidFill>
                <a:latin typeface="Arial" panose="020B0604020202020204" pitchFamily="34" charset="0"/>
                <a:cs typeface="Arial" panose="020B0604020202020204" pitchFamily="34" charset="0"/>
              </a:rPr>
              <a:t>7D</a:t>
            </a:r>
            <a:endParaRPr lang="vi-VN"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9567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2" grpId="0" animBg="1"/>
      <p:bldP spid="13"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A99DA-4FC4-7EE8-5D2B-C5C49450E769}"/>
            </a:ext>
          </a:extLst>
        </p:cNvPr>
        <p:cNvGrpSpPr/>
        <p:nvPr/>
      </p:nvGrpSpPr>
      <p:grpSpPr>
        <a:xfrm>
          <a:off x="0" y="0"/>
          <a:ext cx="0" cy="0"/>
          <a:chOff x="0" y="0"/>
          <a:chExt cx="0" cy="0"/>
        </a:xfrm>
      </p:grpSpPr>
      <p:sp>
        <p:nvSpPr>
          <p:cNvPr id="3" name="Hộp Văn bản 2">
            <a:extLst>
              <a:ext uri="{FF2B5EF4-FFF2-40B4-BE49-F238E27FC236}">
                <a16:creationId xmlns:a16="http://schemas.microsoft.com/office/drawing/2014/main" id="{78A1D202-9CCA-1DE7-9470-0311708AE01E}"/>
              </a:ext>
            </a:extLst>
          </p:cNvPr>
          <p:cNvSpPr txBox="1"/>
          <p:nvPr/>
        </p:nvSpPr>
        <p:spPr>
          <a:xfrm>
            <a:off x="859421" y="1582456"/>
            <a:ext cx="11332579" cy="2246769"/>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Nguồn lực kinh tế của một lãnh thổ là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được tích lũy từ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rPr>
              <a:t>… ……………,………………. </a:t>
            </a:r>
            <a:r>
              <a:rPr lang="vi-VN" sz="2800" dirty="0">
                <a:solidFill>
                  <a:srgbClr val="000000"/>
                </a:solidFill>
                <a:effectLst/>
                <a:latin typeface="Times New Roman" panose="02020603050405020304" pitchFamily="18" charset="0"/>
                <a:ea typeface="Calibri" panose="020F0502020204030204" pitchFamily="34" charset="0"/>
              </a:rPr>
              <a:t>thiên nhiên, </a:t>
            </a:r>
            <a:r>
              <a:rPr lang="en-US"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sản</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hiện có và tiềm năng của những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hình thành trong tương lai, bao gồm cả nguồn lực từ </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có thể huy động nhằm phục vụ phát triển kinh tế  của lãnh thổ đó.</a:t>
            </a:r>
            <a:endParaRPr lang="vi-VN" sz="2800" dirty="0"/>
          </a:p>
        </p:txBody>
      </p:sp>
      <p:sp>
        <p:nvSpPr>
          <p:cNvPr id="5" name="矩形 7">
            <a:extLst>
              <a:ext uri="{FF2B5EF4-FFF2-40B4-BE49-F238E27FC236}">
                <a16:creationId xmlns:a16="http://schemas.microsoft.com/office/drawing/2014/main" id="{E4399660-1A2C-1EF3-5990-62336BB95400}"/>
              </a:ext>
            </a:extLst>
          </p:cNvPr>
          <p:cNvSpPr/>
          <p:nvPr/>
        </p:nvSpPr>
        <p:spPr>
          <a:xfrm>
            <a:off x="731737" y="588484"/>
            <a:ext cx="2428871" cy="584775"/>
          </a:xfrm>
          <a:prstGeom prst="rect">
            <a:avLst/>
          </a:prstGeom>
          <a:solidFill>
            <a:schemeClr val="accent6">
              <a:lumMod val="20000"/>
              <a:lumOff val="80000"/>
            </a:schemeClr>
          </a:solidFill>
        </p:spPr>
        <p:txBody>
          <a:bodyPr wrap="none">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1. </a:t>
            </a:r>
            <a:r>
              <a:rPr lang="en-US" sz="3200" b="1" dirty="0" err="1">
                <a:solidFill>
                  <a:srgbClr val="FF0000"/>
                </a:solidFill>
                <a:latin typeface="Times New Roman" panose="02020603050405020304" pitchFamily="18" charset="0"/>
                <a:cs typeface="Times New Roman" panose="02020603050405020304" pitchFamily="18" charset="0"/>
              </a:rPr>
              <a:t>Khái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niệm</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6" name="Hộp Văn bản 5">
            <a:extLst>
              <a:ext uri="{FF2B5EF4-FFF2-40B4-BE49-F238E27FC236}">
                <a16:creationId xmlns:a16="http://schemas.microsoft.com/office/drawing/2014/main" id="{855667AB-D4F6-99DE-3045-E3C1506C9F99}"/>
              </a:ext>
            </a:extLst>
          </p:cNvPr>
          <p:cNvSpPr txBox="1"/>
          <p:nvPr/>
        </p:nvSpPr>
        <p:spPr>
          <a:xfrm>
            <a:off x="6684443" y="1536167"/>
            <a:ext cx="2976739"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SỨC MẠNH TỔNG HỢP</a:t>
            </a:r>
            <a:endParaRPr lang="vi-VN" sz="2000" dirty="0">
              <a:solidFill>
                <a:srgbClr val="FF0000"/>
              </a:solidFill>
              <a:latin typeface="#9Slide03 AllRoundGothic" panose="020B0703020202020104" pitchFamily="34" charset="0"/>
            </a:endParaRPr>
          </a:p>
        </p:txBody>
      </p:sp>
      <p:sp>
        <p:nvSpPr>
          <p:cNvPr id="7" name="Hộp Văn bản 6">
            <a:extLst>
              <a:ext uri="{FF2B5EF4-FFF2-40B4-BE49-F238E27FC236}">
                <a16:creationId xmlns:a16="http://schemas.microsoft.com/office/drawing/2014/main" id="{1C3F8E07-7C82-D1D5-4662-7C566ADF011C}"/>
              </a:ext>
            </a:extLst>
          </p:cNvPr>
          <p:cNvSpPr txBox="1"/>
          <p:nvPr/>
        </p:nvSpPr>
        <p:spPr>
          <a:xfrm>
            <a:off x="1285211" y="2059387"/>
            <a:ext cx="1996678"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VỊ TRÍ ĐỊA LÍ</a:t>
            </a:r>
            <a:endParaRPr lang="vi-VN" sz="2000" dirty="0">
              <a:solidFill>
                <a:srgbClr val="FF0000"/>
              </a:solidFill>
              <a:latin typeface="#9Slide03 AllRoundGothic" panose="020B0703020202020104" pitchFamily="34" charset="0"/>
            </a:endParaRPr>
          </a:p>
        </p:txBody>
      </p:sp>
      <p:sp>
        <p:nvSpPr>
          <p:cNvPr id="10" name="Hộp Văn bản 9">
            <a:extLst>
              <a:ext uri="{FF2B5EF4-FFF2-40B4-BE49-F238E27FC236}">
                <a16:creationId xmlns:a16="http://schemas.microsoft.com/office/drawing/2014/main" id="{4044F9B7-DA3A-276D-F44E-1637A60D8AC4}"/>
              </a:ext>
            </a:extLst>
          </p:cNvPr>
          <p:cNvSpPr txBox="1"/>
          <p:nvPr/>
        </p:nvSpPr>
        <p:spPr>
          <a:xfrm>
            <a:off x="9452101" y="1980552"/>
            <a:ext cx="2739899"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NGUỒN LAO ĐỘNG, </a:t>
            </a:r>
            <a:endParaRPr lang="vi-VN" sz="2000" dirty="0">
              <a:solidFill>
                <a:srgbClr val="FF0000"/>
              </a:solidFill>
              <a:latin typeface="#9Slide03 AllRoundGothic" panose="020B0703020202020104" pitchFamily="34" charset="0"/>
            </a:endParaRPr>
          </a:p>
        </p:txBody>
      </p:sp>
      <p:sp>
        <p:nvSpPr>
          <p:cNvPr id="12" name="Hộp Văn bản 11">
            <a:extLst>
              <a:ext uri="{FF2B5EF4-FFF2-40B4-BE49-F238E27FC236}">
                <a16:creationId xmlns:a16="http://schemas.microsoft.com/office/drawing/2014/main" id="{B7657299-EBE5-AC28-018F-C12BA153D338}"/>
              </a:ext>
            </a:extLst>
          </p:cNvPr>
          <p:cNvSpPr txBox="1"/>
          <p:nvPr/>
        </p:nvSpPr>
        <p:spPr>
          <a:xfrm>
            <a:off x="5255258" y="2872538"/>
            <a:ext cx="1996678"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BÊN NGOÀI</a:t>
            </a:r>
            <a:endParaRPr lang="vi-VN" sz="2000" dirty="0">
              <a:solidFill>
                <a:srgbClr val="FF0000"/>
              </a:solidFill>
              <a:latin typeface="#9Slide03 AllRoundGothic" panose="020B0703020202020104" pitchFamily="34" charset="0"/>
            </a:endParaRPr>
          </a:p>
        </p:txBody>
      </p:sp>
      <p:sp>
        <p:nvSpPr>
          <p:cNvPr id="2" name="Hộp Văn bản 1">
            <a:extLst>
              <a:ext uri="{FF2B5EF4-FFF2-40B4-BE49-F238E27FC236}">
                <a16:creationId xmlns:a16="http://schemas.microsoft.com/office/drawing/2014/main" id="{B447AB45-3919-5CBC-D00E-FD292BAA55DA}"/>
              </a:ext>
            </a:extLst>
          </p:cNvPr>
          <p:cNvSpPr txBox="1"/>
          <p:nvPr/>
        </p:nvSpPr>
        <p:spPr>
          <a:xfrm>
            <a:off x="5827807" y="1977932"/>
            <a:ext cx="1996678"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TÀI NGUYÊN</a:t>
            </a:r>
            <a:endParaRPr lang="vi-VN" sz="2000" dirty="0">
              <a:solidFill>
                <a:srgbClr val="FF0000"/>
              </a:solidFill>
              <a:latin typeface="#9Slide03 AllRoundGothic" panose="020B0703020202020104" pitchFamily="34" charset="0"/>
            </a:endParaRPr>
          </a:p>
        </p:txBody>
      </p:sp>
      <p:sp>
        <p:nvSpPr>
          <p:cNvPr id="4" name="Hộp Văn bản 3">
            <a:extLst>
              <a:ext uri="{FF2B5EF4-FFF2-40B4-BE49-F238E27FC236}">
                <a16:creationId xmlns:a16="http://schemas.microsoft.com/office/drawing/2014/main" id="{3B87A281-4F27-3DF8-7604-0AF8D54F0F31}"/>
              </a:ext>
            </a:extLst>
          </p:cNvPr>
          <p:cNvSpPr txBox="1"/>
          <p:nvPr/>
        </p:nvSpPr>
        <p:spPr>
          <a:xfrm>
            <a:off x="7251936" y="2400661"/>
            <a:ext cx="1996678"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TÀI SẢN</a:t>
            </a:r>
            <a:endParaRPr lang="vi-VN" sz="2000" dirty="0">
              <a:solidFill>
                <a:srgbClr val="FF0000"/>
              </a:solidFill>
              <a:latin typeface="#9Slide03 AllRoundGothic" panose="020B0703020202020104" pitchFamily="34" charset="0"/>
            </a:endParaRPr>
          </a:p>
        </p:txBody>
      </p:sp>
      <p:sp>
        <p:nvSpPr>
          <p:cNvPr id="8" name="Hộp Văn bản 7">
            <a:extLst>
              <a:ext uri="{FF2B5EF4-FFF2-40B4-BE49-F238E27FC236}">
                <a16:creationId xmlns:a16="http://schemas.microsoft.com/office/drawing/2014/main" id="{51E1EF64-2750-1BF3-2A6D-2BC6D9284BFC}"/>
              </a:ext>
            </a:extLst>
          </p:cNvPr>
          <p:cNvSpPr txBox="1"/>
          <p:nvPr/>
        </p:nvSpPr>
        <p:spPr>
          <a:xfrm>
            <a:off x="2884421" y="2049071"/>
            <a:ext cx="2800538" cy="400110"/>
          </a:xfrm>
          <a:prstGeom prst="rect">
            <a:avLst/>
          </a:prstGeom>
          <a:noFill/>
        </p:spPr>
        <p:txBody>
          <a:bodyPr wrap="square">
            <a:spAutoFit/>
          </a:bodyPr>
          <a:lstStyle/>
          <a:p>
            <a:r>
              <a:rPr lang="en-US" sz="2000" dirty="0">
                <a:solidFill>
                  <a:srgbClr val="FF0000"/>
                </a:solidFill>
                <a:latin typeface="#9Slide03 AllRoundGothic" panose="020B0703020202020104" pitchFamily="34" charset="0"/>
              </a:rPr>
              <a:t>LỊCH SỬ-VĂN HOÁ</a:t>
            </a:r>
            <a:endParaRPr lang="vi-VN" sz="2000" dirty="0">
              <a:solidFill>
                <a:srgbClr val="FF0000"/>
              </a:solidFill>
              <a:latin typeface="#9Slide03 AllRoundGothic" panose="020B0703020202020104" pitchFamily="34" charset="0"/>
            </a:endParaRPr>
          </a:p>
        </p:txBody>
      </p:sp>
    </p:spTree>
    <p:extLst>
      <p:ext uri="{BB962C8B-B14F-4D97-AF65-F5344CB8AC3E}">
        <p14:creationId xmlns:p14="http://schemas.microsoft.com/office/powerpoint/2010/main" val="34501859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梯形 4">
            <a:extLst>
              <a:ext uri="{FF2B5EF4-FFF2-40B4-BE49-F238E27FC236}">
                <a16:creationId xmlns:a16="http://schemas.microsoft.com/office/drawing/2014/main" id="{71FA0B5A-6A38-48BE-95B0-A07FFCB66068}"/>
              </a:ext>
            </a:extLst>
          </p:cNvPr>
          <p:cNvSpPr/>
          <p:nvPr/>
        </p:nvSpPr>
        <p:spPr>
          <a:xfrm rot="10800000">
            <a:off x="1580216" y="12555"/>
            <a:ext cx="1086121" cy="851225"/>
          </a:xfrm>
          <a:prstGeom prst="trapezoid">
            <a:avLst>
              <a:gd name="adj" fmla="val 0"/>
            </a:avLst>
          </a:prstGeom>
          <a:solidFill>
            <a:schemeClr val="accent6">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srgbClr val="0070C0"/>
              </a:solidFill>
              <a:latin typeface="Times New Roman" panose="02020603050405020304" pitchFamily="18" charset="0"/>
              <a:cs typeface="Times New Roman" panose="02020603050405020304" pitchFamily="18" charset="0"/>
            </a:endParaRPr>
          </a:p>
        </p:txBody>
      </p:sp>
      <p:sp>
        <p:nvSpPr>
          <p:cNvPr id="24" name="矩形 5">
            <a:extLst>
              <a:ext uri="{FF2B5EF4-FFF2-40B4-BE49-F238E27FC236}">
                <a16:creationId xmlns:a16="http://schemas.microsoft.com/office/drawing/2014/main" id="{52DD0F5D-B8BC-498D-8C9E-F1D667B6DBAF}"/>
              </a:ext>
            </a:extLst>
          </p:cNvPr>
          <p:cNvSpPr/>
          <p:nvPr/>
        </p:nvSpPr>
        <p:spPr>
          <a:xfrm>
            <a:off x="1567511" y="0"/>
            <a:ext cx="1054155" cy="720691"/>
          </a:xfrm>
          <a:prstGeom prst="rect">
            <a:avLst/>
          </a:prstGeom>
          <a:no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spc="600">
                <a:solidFill>
                  <a:srgbClr val="FF0000"/>
                </a:solidFill>
                <a:latin typeface="Times New Roman" panose="02020603050405020304" pitchFamily="18" charset="0"/>
                <a:ea typeface="字魂35号-经典雅黑" panose="02000000000000000000" pitchFamily="2" charset="-122"/>
                <a:cs typeface="Times New Roman" panose="02020603050405020304" pitchFamily="18" charset="0"/>
              </a:rPr>
              <a:t>2</a:t>
            </a:r>
            <a:endParaRPr lang="zh-CN" altLang="en-US" sz="3200" b="1" spc="600" dirty="0">
              <a:solidFill>
                <a:srgbClr val="FF0000"/>
              </a:solidFill>
              <a:latin typeface="Times New Roman" panose="02020603050405020304" pitchFamily="18" charset="0"/>
              <a:ea typeface="字魂35号-经典雅黑" panose="02000000000000000000" pitchFamily="2" charset="-122"/>
              <a:cs typeface="Times New Roman" panose="02020603050405020304" pitchFamily="18" charset="0"/>
            </a:endParaRPr>
          </a:p>
        </p:txBody>
      </p:sp>
      <p:sp>
        <p:nvSpPr>
          <p:cNvPr id="25" name="矩形 7">
            <a:extLst>
              <a:ext uri="{FF2B5EF4-FFF2-40B4-BE49-F238E27FC236}">
                <a16:creationId xmlns:a16="http://schemas.microsoft.com/office/drawing/2014/main" id="{52504BA0-7D39-4EE2-A351-28F3444EDB63}"/>
              </a:ext>
            </a:extLst>
          </p:cNvPr>
          <p:cNvSpPr/>
          <p:nvPr/>
        </p:nvSpPr>
        <p:spPr>
          <a:xfrm>
            <a:off x="4531007" y="145781"/>
            <a:ext cx="1835759" cy="584775"/>
          </a:xfrm>
          <a:prstGeom prst="rect">
            <a:avLst/>
          </a:prstGeom>
          <a:solidFill>
            <a:schemeClr val="accent6">
              <a:lumMod val="20000"/>
              <a:lumOff val="80000"/>
            </a:schemeClr>
          </a:solidFill>
          <a:effectLst>
            <a:outerShdw blurRad="63500" sx="102000" sy="102000" algn="ctr" rotWithShape="0">
              <a:prstClr val="black">
                <a:alpha val="40000"/>
              </a:prstClr>
            </a:outerShdw>
          </a:effectLst>
        </p:spPr>
        <p:txBody>
          <a:bodyPr wrap="none">
            <a:spAutoFit/>
          </a:bodyPr>
          <a:lstStyle/>
          <a:p>
            <a:pPr algn="ctr"/>
            <a:r>
              <a:rPr lang="en-US" sz="3200" b="1" dirty="0" err="1">
                <a:solidFill>
                  <a:srgbClr val="FF0000"/>
                </a:solidFill>
                <a:latin typeface="Times New Roman" panose="02020603050405020304" pitchFamily="18" charset="0"/>
                <a:cs typeface="Times New Roman" panose="02020603050405020304" pitchFamily="18" charset="0"/>
              </a:rPr>
              <a:t>Phân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loại</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2" name="Hộp Văn bản 1">
            <a:extLst>
              <a:ext uri="{FF2B5EF4-FFF2-40B4-BE49-F238E27FC236}">
                <a16:creationId xmlns:a16="http://schemas.microsoft.com/office/drawing/2014/main" id="{FCE3B824-CA14-5841-3D47-12184872D26C}"/>
              </a:ext>
            </a:extLst>
          </p:cNvPr>
          <p:cNvSpPr txBox="1"/>
          <p:nvPr/>
        </p:nvSpPr>
        <p:spPr>
          <a:xfrm>
            <a:off x="841385" y="1234956"/>
            <a:ext cx="3178022" cy="461665"/>
          </a:xfrm>
          <a:prstGeom prst="rect">
            <a:avLst/>
          </a:prstGeom>
          <a:solidFill>
            <a:schemeClr val="tx2">
              <a:lumMod val="60000"/>
              <a:lumOff val="40000"/>
            </a:schemeClr>
          </a:solidFill>
          <a:ln>
            <a:solidFill>
              <a:schemeClr val="tx1"/>
            </a:solidFill>
          </a:ln>
        </p:spPr>
        <p:txBody>
          <a:bodyPr wrap="square" rtlCol="0">
            <a:spAutoFit/>
          </a:bodyPr>
          <a:lstStyle/>
          <a:p>
            <a:pPr algn="ctr"/>
            <a:r>
              <a:rPr lang="en-US" sz="2400" dirty="0">
                <a:solidFill>
                  <a:schemeClr val="bg1"/>
                </a:solidFill>
                <a:latin typeface="#9Slide03 AllRoundGothic" panose="020B0703020202020104" pitchFamily="34" charset="0"/>
              </a:rPr>
              <a:t>Theo </a:t>
            </a:r>
            <a:r>
              <a:rPr lang="en-US" sz="2400" dirty="0" err="1">
                <a:solidFill>
                  <a:schemeClr val="bg1"/>
                </a:solidFill>
                <a:latin typeface="#9Slide03 AllRoundGothic" panose="020B0703020202020104" pitchFamily="34" charset="0"/>
              </a:rPr>
              <a:t>nguồn</a:t>
            </a:r>
            <a:r>
              <a:rPr lang="en-US" sz="2400" dirty="0">
                <a:solidFill>
                  <a:schemeClr val="bg1"/>
                </a:solidFill>
                <a:latin typeface="#9Slide03 AllRoundGothic" panose="020B0703020202020104" pitchFamily="34" charset="0"/>
              </a:rPr>
              <a:t> </a:t>
            </a:r>
            <a:r>
              <a:rPr lang="en-US" sz="2400" dirty="0" err="1">
                <a:solidFill>
                  <a:schemeClr val="bg1"/>
                </a:solidFill>
                <a:latin typeface="#9Slide03 AllRoundGothic" panose="020B0703020202020104" pitchFamily="34" charset="0"/>
              </a:rPr>
              <a:t>gốc</a:t>
            </a:r>
            <a:endParaRPr lang="vi-VN" sz="2400" dirty="0">
              <a:solidFill>
                <a:schemeClr val="bg1"/>
              </a:solidFill>
              <a:latin typeface="#9Slide03 AllRoundGothic" panose="020B0703020202020104" pitchFamily="34" charset="0"/>
            </a:endParaRPr>
          </a:p>
        </p:txBody>
      </p:sp>
      <p:sp>
        <p:nvSpPr>
          <p:cNvPr id="3" name="Hộp Văn bản 2">
            <a:extLst>
              <a:ext uri="{FF2B5EF4-FFF2-40B4-BE49-F238E27FC236}">
                <a16:creationId xmlns:a16="http://schemas.microsoft.com/office/drawing/2014/main" id="{0C994EBF-AC5C-0EA8-3D59-2BB9899D736D}"/>
              </a:ext>
            </a:extLst>
          </p:cNvPr>
          <p:cNvSpPr txBox="1"/>
          <p:nvPr/>
        </p:nvSpPr>
        <p:spPr>
          <a:xfrm>
            <a:off x="6883147" y="984296"/>
            <a:ext cx="4575790" cy="461665"/>
          </a:xfrm>
          <a:prstGeom prst="rect">
            <a:avLst/>
          </a:prstGeom>
          <a:solidFill>
            <a:schemeClr val="accent6">
              <a:lumMod val="75000"/>
            </a:schemeClr>
          </a:solidFill>
          <a:ln>
            <a:solidFill>
              <a:schemeClr val="tx1"/>
            </a:solidFill>
          </a:ln>
        </p:spPr>
        <p:txBody>
          <a:bodyPr wrap="square" rtlCol="0">
            <a:spAutoFit/>
          </a:bodyPr>
          <a:lstStyle/>
          <a:p>
            <a:pPr algn="ctr"/>
            <a:r>
              <a:rPr lang="en-US" sz="2400" dirty="0">
                <a:solidFill>
                  <a:schemeClr val="bg1"/>
                </a:solidFill>
                <a:latin typeface="#9Slide03 AllRoundGothic" panose="020B0703020202020104" pitchFamily="34" charset="0"/>
              </a:rPr>
              <a:t>Theo </a:t>
            </a:r>
            <a:r>
              <a:rPr lang="en-US" sz="2400" dirty="0" err="1">
                <a:solidFill>
                  <a:schemeClr val="bg1"/>
                </a:solidFill>
                <a:latin typeface="#9Slide03 AllRoundGothic" panose="020B0703020202020104" pitchFamily="34" charset="0"/>
              </a:rPr>
              <a:t>phạm</a:t>
            </a:r>
            <a:r>
              <a:rPr lang="en-US" sz="2400" dirty="0">
                <a:solidFill>
                  <a:schemeClr val="bg1"/>
                </a:solidFill>
                <a:latin typeface="#9Slide03 AllRoundGothic" panose="020B0703020202020104" pitchFamily="34" charset="0"/>
              </a:rPr>
              <a:t> vi </a:t>
            </a:r>
            <a:r>
              <a:rPr lang="en-US" sz="2400" dirty="0" err="1">
                <a:solidFill>
                  <a:schemeClr val="bg1"/>
                </a:solidFill>
                <a:latin typeface="#9Slide03 AllRoundGothic" panose="020B0703020202020104" pitchFamily="34" charset="0"/>
              </a:rPr>
              <a:t>lãnh</a:t>
            </a:r>
            <a:r>
              <a:rPr lang="en-US" sz="2400" dirty="0">
                <a:solidFill>
                  <a:schemeClr val="bg1"/>
                </a:solidFill>
                <a:latin typeface="#9Slide03 AllRoundGothic" panose="020B0703020202020104" pitchFamily="34" charset="0"/>
              </a:rPr>
              <a:t> </a:t>
            </a:r>
            <a:r>
              <a:rPr lang="en-US" sz="2400" dirty="0" err="1">
                <a:solidFill>
                  <a:schemeClr val="bg1"/>
                </a:solidFill>
                <a:latin typeface="#9Slide03 AllRoundGothic" panose="020B0703020202020104" pitchFamily="34" charset="0"/>
              </a:rPr>
              <a:t>thổ</a:t>
            </a:r>
            <a:endParaRPr lang="vi-VN" sz="2400" dirty="0">
              <a:solidFill>
                <a:schemeClr val="bg1"/>
              </a:solidFill>
              <a:latin typeface="#9Slide03 AllRoundGothic" panose="020B0703020202020104" pitchFamily="34" charset="0"/>
            </a:endParaRPr>
          </a:p>
        </p:txBody>
      </p:sp>
      <p:sp>
        <p:nvSpPr>
          <p:cNvPr id="4" name="Hộp Văn bản 3">
            <a:extLst>
              <a:ext uri="{FF2B5EF4-FFF2-40B4-BE49-F238E27FC236}">
                <a16:creationId xmlns:a16="http://schemas.microsoft.com/office/drawing/2014/main" id="{80205E8A-A995-BF23-977E-DD63F9C835D8}"/>
              </a:ext>
            </a:extLst>
          </p:cNvPr>
          <p:cNvSpPr txBox="1"/>
          <p:nvPr/>
        </p:nvSpPr>
        <p:spPr>
          <a:xfrm>
            <a:off x="261559" y="2168544"/>
            <a:ext cx="976931" cy="830997"/>
          </a:xfrm>
          <a:prstGeom prst="rect">
            <a:avLst/>
          </a:prstGeom>
          <a:solidFill>
            <a:schemeClr val="accent6">
              <a:lumMod val="20000"/>
              <a:lumOff val="80000"/>
            </a:schemeClr>
          </a:solidFill>
          <a:ln>
            <a:solidFill>
              <a:schemeClr val="tx1"/>
            </a:solidFill>
          </a:ln>
        </p:spPr>
        <p:txBody>
          <a:bodyPr wrap="square" rtlCol="0">
            <a:spAutoFit/>
          </a:bodyPr>
          <a:lstStyle/>
          <a:p>
            <a:r>
              <a:rPr lang="en-US" sz="2400" dirty="0" err="1">
                <a:solidFill>
                  <a:schemeClr val="accent1">
                    <a:lumMod val="50000"/>
                  </a:schemeClr>
                </a:solidFill>
                <a:latin typeface="#9Slide03 AllRoundGothic" panose="020B0703020202020104" pitchFamily="34" charset="0"/>
              </a:rPr>
              <a:t>Vị</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trí</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địa</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lí</a:t>
            </a:r>
            <a:endParaRPr lang="vi-VN" sz="2400" dirty="0">
              <a:solidFill>
                <a:schemeClr val="accent1">
                  <a:lumMod val="50000"/>
                </a:schemeClr>
              </a:solidFill>
              <a:latin typeface="#9Slide03 AllRoundGothic" panose="020B0703020202020104" pitchFamily="34" charset="0"/>
            </a:endParaRPr>
          </a:p>
        </p:txBody>
      </p:sp>
      <p:sp>
        <p:nvSpPr>
          <p:cNvPr id="5" name="Hộp Văn bản 4">
            <a:extLst>
              <a:ext uri="{FF2B5EF4-FFF2-40B4-BE49-F238E27FC236}">
                <a16:creationId xmlns:a16="http://schemas.microsoft.com/office/drawing/2014/main" id="{BD9E3D0E-B1E5-15F4-E3A3-4E76CE38C2A2}"/>
              </a:ext>
            </a:extLst>
          </p:cNvPr>
          <p:cNvSpPr txBox="1"/>
          <p:nvPr/>
        </p:nvSpPr>
        <p:spPr>
          <a:xfrm>
            <a:off x="1542797" y="2196007"/>
            <a:ext cx="1103585" cy="830997"/>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US" sz="2400" dirty="0" err="1">
                <a:solidFill>
                  <a:schemeClr val="accent1">
                    <a:lumMod val="50000"/>
                  </a:schemeClr>
                </a:solidFill>
                <a:latin typeface="#9Slide03 AllRoundGothic" panose="020B0703020202020104" pitchFamily="34" charset="0"/>
              </a:rPr>
              <a:t>Tự</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nhiên</a:t>
            </a:r>
            <a:endParaRPr lang="vi-VN" sz="2400" dirty="0">
              <a:solidFill>
                <a:schemeClr val="accent1">
                  <a:lumMod val="50000"/>
                </a:schemeClr>
              </a:solidFill>
              <a:latin typeface="#9Slide03 AllRoundGothic" panose="020B0703020202020104" pitchFamily="34" charset="0"/>
            </a:endParaRPr>
          </a:p>
        </p:txBody>
      </p:sp>
      <p:sp>
        <p:nvSpPr>
          <p:cNvPr id="6" name="Hộp Văn bản 5">
            <a:extLst>
              <a:ext uri="{FF2B5EF4-FFF2-40B4-BE49-F238E27FC236}">
                <a16:creationId xmlns:a16="http://schemas.microsoft.com/office/drawing/2014/main" id="{AD41AC63-3543-CB6A-0DAC-C53C47A3CE50}"/>
              </a:ext>
            </a:extLst>
          </p:cNvPr>
          <p:cNvSpPr txBox="1"/>
          <p:nvPr/>
        </p:nvSpPr>
        <p:spPr>
          <a:xfrm>
            <a:off x="2894307" y="2166244"/>
            <a:ext cx="1103586" cy="1200329"/>
          </a:xfrm>
          <a:prstGeom prst="rect">
            <a:avLst/>
          </a:prstGeom>
          <a:solidFill>
            <a:schemeClr val="accent6">
              <a:lumMod val="20000"/>
              <a:lumOff val="80000"/>
            </a:schemeClr>
          </a:solidFill>
          <a:ln>
            <a:solidFill>
              <a:schemeClr val="tx1"/>
            </a:solidFill>
          </a:ln>
        </p:spPr>
        <p:txBody>
          <a:bodyPr wrap="square" rtlCol="0">
            <a:spAutoFit/>
          </a:bodyPr>
          <a:lstStyle/>
          <a:p>
            <a:pPr algn="ct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Kinh</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tế-xã</a:t>
            </a:r>
            <a:r>
              <a:rPr lang="en-US" sz="2400" dirty="0">
                <a:solidFill>
                  <a:schemeClr val="accent1">
                    <a:lumMod val="50000"/>
                  </a:schemeClr>
                </a:solidFill>
                <a:latin typeface="#9Slide03 AllRoundGothic" panose="020B0703020202020104" pitchFamily="34" charset="0"/>
              </a:rPr>
              <a:t> </a:t>
            </a:r>
            <a:r>
              <a:rPr lang="en-US" sz="2400" dirty="0" err="1">
                <a:solidFill>
                  <a:schemeClr val="accent1">
                    <a:lumMod val="50000"/>
                  </a:schemeClr>
                </a:solidFill>
                <a:latin typeface="#9Slide03 AllRoundGothic" panose="020B0703020202020104" pitchFamily="34" charset="0"/>
              </a:rPr>
              <a:t>hội</a:t>
            </a:r>
            <a:endParaRPr lang="vi-VN" sz="2400" dirty="0">
              <a:solidFill>
                <a:schemeClr val="accent1">
                  <a:lumMod val="50000"/>
                </a:schemeClr>
              </a:solidFill>
              <a:latin typeface="#9Slide03 AllRoundGothic" panose="020B0703020202020104" pitchFamily="34" charset="0"/>
            </a:endParaRPr>
          </a:p>
        </p:txBody>
      </p:sp>
      <p:sp>
        <p:nvSpPr>
          <p:cNvPr id="7" name="Hộp Văn bản 6">
            <a:extLst>
              <a:ext uri="{FF2B5EF4-FFF2-40B4-BE49-F238E27FC236}">
                <a16:creationId xmlns:a16="http://schemas.microsoft.com/office/drawing/2014/main" id="{40527C83-189F-3E55-5248-497BF9E947CA}"/>
              </a:ext>
            </a:extLst>
          </p:cNvPr>
          <p:cNvSpPr txBox="1"/>
          <p:nvPr/>
        </p:nvSpPr>
        <p:spPr>
          <a:xfrm rot="16200000">
            <a:off x="3446473" y="3951824"/>
            <a:ext cx="3973298" cy="461665"/>
          </a:xfrm>
          <a:prstGeom prst="rect">
            <a:avLst/>
          </a:prstGeom>
          <a:solidFill>
            <a:schemeClr val="accent2">
              <a:lumMod val="75000"/>
            </a:schemeClr>
          </a:solidFill>
          <a:ln>
            <a:solidFill>
              <a:schemeClr val="tx1"/>
            </a:solidFill>
          </a:ln>
        </p:spPr>
        <p:txBody>
          <a:bodyPr wrap="square" rtlCol="0">
            <a:spAutoFit/>
          </a:bodyPr>
          <a:lstStyle/>
          <a:p>
            <a:pPr algn="ctr"/>
            <a:r>
              <a:rPr lang="en-US" sz="2400" dirty="0">
                <a:latin typeface="#9Slide03 AllRoundGothic" panose="020B0703020202020104" pitchFamily="34" charset="0"/>
              </a:rPr>
              <a:t> </a:t>
            </a:r>
            <a:r>
              <a:rPr lang="en-US" sz="2400" dirty="0" err="1">
                <a:solidFill>
                  <a:schemeClr val="bg1"/>
                </a:solidFill>
                <a:latin typeface="#9Slide03 AllRoundGothic" panose="020B0703020202020104" pitchFamily="34" charset="0"/>
              </a:rPr>
              <a:t>Bên</a:t>
            </a:r>
            <a:r>
              <a:rPr lang="en-US" sz="2400" dirty="0">
                <a:solidFill>
                  <a:schemeClr val="bg1"/>
                </a:solidFill>
                <a:latin typeface="#9Slide03 AllRoundGothic" panose="020B0703020202020104" pitchFamily="34" charset="0"/>
              </a:rPr>
              <a:t> </a:t>
            </a:r>
            <a:r>
              <a:rPr lang="en-US" sz="2400" dirty="0" err="1">
                <a:solidFill>
                  <a:schemeClr val="bg1"/>
                </a:solidFill>
                <a:latin typeface="#9Slide03 AllRoundGothic" panose="020B0703020202020104" pitchFamily="34" charset="0"/>
              </a:rPr>
              <a:t>trong</a:t>
            </a:r>
            <a:endParaRPr lang="vi-VN" sz="2400" dirty="0">
              <a:solidFill>
                <a:schemeClr val="bg1"/>
              </a:solidFill>
              <a:latin typeface="#9Slide03 AllRoundGothic" panose="020B0703020202020104" pitchFamily="34" charset="0"/>
            </a:endParaRPr>
          </a:p>
        </p:txBody>
      </p:sp>
      <p:sp>
        <p:nvSpPr>
          <p:cNvPr id="8" name="Hộp Văn bản 7">
            <a:extLst>
              <a:ext uri="{FF2B5EF4-FFF2-40B4-BE49-F238E27FC236}">
                <a16:creationId xmlns:a16="http://schemas.microsoft.com/office/drawing/2014/main" id="{49AD37F1-9799-2304-70A6-9C42558ED352}"/>
              </a:ext>
            </a:extLst>
          </p:cNvPr>
          <p:cNvSpPr txBox="1"/>
          <p:nvPr/>
        </p:nvSpPr>
        <p:spPr>
          <a:xfrm rot="5400000">
            <a:off x="10187362" y="3826819"/>
            <a:ext cx="3486153" cy="461665"/>
          </a:xfrm>
          <a:prstGeom prst="rect">
            <a:avLst/>
          </a:prstGeom>
          <a:solidFill>
            <a:schemeClr val="accent5">
              <a:lumMod val="75000"/>
            </a:schemeClr>
          </a:solidFill>
          <a:ln>
            <a:solidFill>
              <a:schemeClr val="tx1"/>
            </a:solidFill>
          </a:ln>
        </p:spPr>
        <p:txBody>
          <a:bodyPr wrap="square" rtlCol="0">
            <a:spAutoFit/>
          </a:bodyPr>
          <a:lstStyle/>
          <a:p>
            <a:pPr algn="ctr"/>
            <a:r>
              <a:rPr lang="en-US" sz="2400" dirty="0" err="1">
                <a:solidFill>
                  <a:schemeClr val="bg1"/>
                </a:solidFill>
                <a:latin typeface="#9Slide03 AllRoundGothic" panose="020B0703020202020104" pitchFamily="34" charset="0"/>
              </a:rPr>
              <a:t>Bên</a:t>
            </a:r>
            <a:r>
              <a:rPr lang="en-US" sz="2400" dirty="0">
                <a:solidFill>
                  <a:schemeClr val="bg1"/>
                </a:solidFill>
                <a:latin typeface="#9Slide03 AllRoundGothic" panose="020B0703020202020104" pitchFamily="34" charset="0"/>
              </a:rPr>
              <a:t> </a:t>
            </a:r>
            <a:r>
              <a:rPr lang="en-US" sz="2400" dirty="0" err="1">
                <a:solidFill>
                  <a:schemeClr val="bg1"/>
                </a:solidFill>
                <a:latin typeface="#9Slide03 AllRoundGothic" panose="020B0703020202020104" pitchFamily="34" charset="0"/>
              </a:rPr>
              <a:t>ngoài</a:t>
            </a:r>
            <a:endParaRPr lang="vi-VN" sz="2400" dirty="0">
              <a:solidFill>
                <a:schemeClr val="bg1"/>
              </a:solidFill>
              <a:latin typeface="#9Slide03 AllRoundGothic" panose="020B0703020202020104" pitchFamily="34" charset="0"/>
            </a:endParaRPr>
          </a:p>
        </p:txBody>
      </p:sp>
      <p:sp>
        <p:nvSpPr>
          <p:cNvPr id="9" name="Hộp Văn bản 8">
            <a:extLst>
              <a:ext uri="{FF2B5EF4-FFF2-40B4-BE49-F238E27FC236}">
                <a16:creationId xmlns:a16="http://schemas.microsoft.com/office/drawing/2014/main" id="{729303F4-9A6F-DFFA-BE05-A24A2083A9D3}"/>
              </a:ext>
            </a:extLst>
          </p:cNvPr>
          <p:cNvSpPr txBox="1"/>
          <p:nvPr/>
        </p:nvSpPr>
        <p:spPr>
          <a:xfrm>
            <a:off x="5653710" y="1845794"/>
            <a:ext cx="3298550" cy="1200329"/>
          </a:xfrm>
          <a:prstGeom prst="rect">
            <a:avLst/>
          </a:prstGeom>
          <a:solidFill>
            <a:schemeClr val="accent2">
              <a:lumMod val="20000"/>
              <a:lumOff val="80000"/>
            </a:schemeClr>
          </a:solidFill>
          <a:ln>
            <a:solidFill>
              <a:schemeClr val="tx1"/>
            </a:solidFill>
          </a:ln>
        </p:spPr>
        <p:txBody>
          <a:bodyPr wrap="square" rtlCol="0">
            <a:spAutoFit/>
          </a:bodyPr>
          <a:lstStyle/>
          <a:p>
            <a:pPr algn="ctr"/>
            <a:r>
              <a:rPr lang="en-US" sz="2400" b="1" dirty="0" err="1">
                <a:latin typeface="#9Slide03 AmpleSoft" panose="02000000000000000000" pitchFamily="2" charset="0"/>
              </a:rPr>
              <a:t>Vị</a:t>
            </a:r>
            <a:r>
              <a:rPr lang="en-US" sz="2400" b="1" dirty="0">
                <a:latin typeface="#9Slide03 AmpleSoft" panose="02000000000000000000" pitchFamily="2" charset="0"/>
              </a:rPr>
              <a:t> </a:t>
            </a:r>
            <a:r>
              <a:rPr lang="en-US" sz="2400" b="1" dirty="0" err="1">
                <a:latin typeface="#9Slide03 AmpleSoft" panose="02000000000000000000" pitchFamily="2" charset="0"/>
              </a:rPr>
              <a:t>trí</a:t>
            </a:r>
            <a:r>
              <a:rPr lang="en-US" sz="2400" b="1" dirty="0">
                <a:latin typeface="#9Slide03 AmpleSoft" panose="02000000000000000000" pitchFamily="2" charset="0"/>
              </a:rPr>
              <a:t> </a:t>
            </a:r>
            <a:r>
              <a:rPr lang="en-US" sz="2400" b="1" dirty="0" err="1">
                <a:latin typeface="#9Slide03 AmpleSoft" panose="02000000000000000000" pitchFamily="2" charset="0"/>
              </a:rPr>
              <a:t>địa</a:t>
            </a:r>
            <a:r>
              <a:rPr lang="en-US" sz="2400" b="1" dirty="0">
                <a:latin typeface="#9Slide03 AmpleSoft" panose="02000000000000000000" pitchFamily="2" charset="0"/>
              </a:rPr>
              <a:t> </a:t>
            </a:r>
            <a:r>
              <a:rPr lang="en-US" sz="2400" b="1" dirty="0" err="1">
                <a:latin typeface="#9Slide03 AmpleSoft" panose="02000000000000000000" pitchFamily="2" charset="0"/>
              </a:rPr>
              <a:t>lí</a:t>
            </a:r>
            <a:r>
              <a:rPr lang="en-US" sz="2400" b="1" dirty="0">
                <a:latin typeface="#9Slide03 AmpleSoft" panose="02000000000000000000" pitchFamily="2" charset="0"/>
              </a:rPr>
              <a:t> </a:t>
            </a:r>
          </a:p>
          <a:p>
            <a:pPr algn="ctr"/>
            <a:r>
              <a:rPr lang="en-US" sz="2400" dirty="0">
                <a:latin typeface="#9Slide03 AmpleSoft" panose="02000000000000000000" pitchFamily="2" charset="0"/>
              </a:rPr>
              <a:t>(</a:t>
            </a:r>
            <a:r>
              <a:rPr lang="en-US" sz="2400" dirty="0" err="1">
                <a:latin typeface="#9Slide03 AmpleSoft" panose="02000000000000000000" pitchFamily="2" charset="0"/>
              </a:rPr>
              <a:t>vị</a:t>
            </a:r>
            <a:r>
              <a:rPr lang="en-US" sz="2400" dirty="0">
                <a:latin typeface="#9Slide03 AmpleSoft" panose="02000000000000000000" pitchFamily="2" charset="0"/>
              </a:rPr>
              <a:t> </a:t>
            </a:r>
            <a:r>
              <a:rPr lang="en-US" sz="2400" dirty="0" err="1">
                <a:latin typeface="#9Slide03 AmpleSoft" panose="02000000000000000000" pitchFamily="2" charset="0"/>
              </a:rPr>
              <a:t>trí</a:t>
            </a:r>
            <a:r>
              <a:rPr lang="en-US" sz="2400" dirty="0">
                <a:latin typeface="#9Slide03 AmpleSoft" panose="02000000000000000000" pitchFamily="2" charset="0"/>
              </a:rPr>
              <a:t> </a:t>
            </a:r>
            <a:r>
              <a:rPr lang="en-US" sz="2400" dirty="0" err="1">
                <a:latin typeface="#9Slide03 AmpleSoft" panose="02000000000000000000" pitchFamily="2" charset="0"/>
              </a:rPr>
              <a:t>tự</a:t>
            </a:r>
            <a:r>
              <a:rPr lang="en-US" sz="2400" dirty="0">
                <a:latin typeface="#9Slide03 AmpleSoft" panose="02000000000000000000" pitchFamily="2" charset="0"/>
              </a:rPr>
              <a:t> </a:t>
            </a:r>
            <a:r>
              <a:rPr lang="en-US" sz="2400" dirty="0" err="1">
                <a:latin typeface="#9Slide03 AmpleSoft" panose="02000000000000000000" pitchFamily="2" charset="0"/>
              </a:rPr>
              <a:t>nhiên</a:t>
            </a:r>
            <a:r>
              <a:rPr lang="en-US" sz="2400" dirty="0">
                <a:latin typeface="#9Slide03 AmpleSoft" panose="02000000000000000000" pitchFamily="2" charset="0"/>
              </a:rPr>
              <a:t>, </a:t>
            </a:r>
            <a:r>
              <a:rPr lang="en-US" sz="2400" dirty="0" err="1">
                <a:latin typeface="#9Slide03 AmpleSoft" panose="02000000000000000000" pitchFamily="2" charset="0"/>
              </a:rPr>
              <a:t>kinh</a:t>
            </a:r>
            <a:r>
              <a:rPr lang="en-US" sz="2400" dirty="0">
                <a:latin typeface="#9Slide03 AmpleSoft" panose="02000000000000000000" pitchFamily="2" charset="0"/>
              </a:rPr>
              <a:t> </a:t>
            </a:r>
            <a:r>
              <a:rPr lang="en-US" sz="2400" dirty="0" err="1">
                <a:latin typeface="#9Slide03 AmpleSoft" panose="02000000000000000000" pitchFamily="2" charset="0"/>
              </a:rPr>
              <a:t>tế</a:t>
            </a:r>
            <a:r>
              <a:rPr lang="en-US" sz="2400" dirty="0">
                <a:latin typeface="#9Slide03 AmpleSoft" panose="02000000000000000000" pitchFamily="2" charset="0"/>
              </a:rPr>
              <a:t>, </a:t>
            </a:r>
            <a:r>
              <a:rPr lang="en-US" sz="2400" dirty="0" err="1">
                <a:latin typeface="#9Slide03 AmpleSoft" panose="02000000000000000000" pitchFamily="2" charset="0"/>
              </a:rPr>
              <a:t>chính</a:t>
            </a:r>
            <a:r>
              <a:rPr lang="en-US" sz="2400" dirty="0">
                <a:latin typeface="#9Slide03 AmpleSoft" panose="02000000000000000000" pitchFamily="2" charset="0"/>
              </a:rPr>
              <a:t> </a:t>
            </a:r>
            <a:r>
              <a:rPr lang="en-US" sz="2400" dirty="0" err="1">
                <a:latin typeface="#9Slide03 AmpleSoft" panose="02000000000000000000" pitchFamily="2" charset="0"/>
              </a:rPr>
              <a:t>trị</a:t>
            </a:r>
            <a:r>
              <a:rPr lang="en-US" sz="2400" dirty="0">
                <a:latin typeface="#9Slide03 AmpleSoft" panose="02000000000000000000" pitchFamily="2" charset="0"/>
              </a:rPr>
              <a:t>)</a:t>
            </a:r>
            <a:endParaRPr lang="vi-VN" sz="2400" dirty="0">
              <a:latin typeface="#9Slide03 AmpleSoft" panose="02000000000000000000" pitchFamily="2" charset="0"/>
            </a:endParaRPr>
          </a:p>
        </p:txBody>
      </p:sp>
      <p:sp>
        <p:nvSpPr>
          <p:cNvPr id="10" name="Hộp Văn bản 9">
            <a:extLst>
              <a:ext uri="{FF2B5EF4-FFF2-40B4-BE49-F238E27FC236}">
                <a16:creationId xmlns:a16="http://schemas.microsoft.com/office/drawing/2014/main" id="{968C1ADE-1C52-7A39-964C-01492467D09C}"/>
              </a:ext>
            </a:extLst>
          </p:cNvPr>
          <p:cNvSpPr txBox="1"/>
          <p:nvPr/>
        </p:nvSpPr>
        <p:spPr>
          <a:xfrm>
            <a:off x="5677308" y="3179561"/>
            <a:ext cx="3274951" cy="1200329"/>
          </a:xfrm>
          <a:prstGeom prst="rect">
            <a:avLst/>
          </a:prstGeom>
          <a:solidFill>
            <a:schemeClr val="accent2">
              <a:lumMod val="20000"/>
              <a:lumOff val="80000"/>
            </a:schemeClr>
          </a:solidFill>
          <a:ln>
            <a:solidFill>
              <a:schemeClr val="tx2"/>
            </a:solidFill>
          </a:ln>
        </p:spPr>
        <p:txBody>
          <a:bodyPr wrap="square" rtlCol="0">
            <a:spAutoFit/>
          </a:bodyPr>
          <a:lstStyle/>
          <a:p>
            <a:pPr algn="ctr"/>
            <a:r>
              <a:rPr lang="en-US" sz="2400" b="1" dirty="0" err="1">
                <a:latin typeface="#9Slide03 AmpleSoft" panose="02000000000000000000" pitchFamily="2" charset="0"/>
              </a:rPr>
              <a:t>Tự</a:t>
            </a:r>
            <a:r>
              <a:rPr lang="en-US" sz="2400" b="1" dirty="0">
                <a:latin typeface="#9Slide03 AmpleSoft" panose="02000000000000000000" pitchFamily="2" charset="0"/>
              </a:rPr>
              <a:t> </a:t>
            </a:r>
            <a:r>
              <a:rPr lang="en-US" sz="2400" b="1" dirty="0" err="1">
                <a:latin typeface="#9Slide03 AmpleSoft" panose="02000000000000000000" pitchFamily="2" charset="0"/>
              </a:rPr>
              <a:t>nhiên</a:t>
            </a:r>
            <a:r>
              <a:rPr lang="en-US" sz="2400" b="1" dirty="0">
                <a:latin typeface="#9Slide03 AmpleSoft" panose="02000000000000000000" pitchFamily="2" charset="0"/>
              </a:rPr>
              <a:t> </a:t>
            </a:r>
          </a:p>
          <a:p>
            <a:pPr algn="ctr"/>
            <a:r>
              <a:rPr lang="en-US" sz="2400" dirty="0">
                <a:latin typeface="#9Slide03 AmpleSoft" panose="02000000000000000000" pitchFamily="2" charset="0"/>
              </a:rPr>
              <a:t>(</a:t>
            </a:r>
            <a:r>
              <a:rPr lang="en-US" sz="2400" dirty="0" err="1">
                <a:latin typeface="#9Slide03 AmpleSoft" panose="02000000000000000000" pitchFamily="2" charset="0"/>
              </a:rPr>
              <a:t>đất</a:t>
            </a:r>
            <a:r>
              <a:rPr lang="en-US" sz="2400" dirty="0">
                <a:latin typeface="#9Slide03 AmpleSoft" panose="02000000000000000000" pitchFamily="2" charset="0"/>
              </a:rPr>
              <a:t>, </a:t>
            </a:r>
            <a:r>
              <a:rPr lang="en-US" sz="2400" dirty="0" err="1">
                <a:latin typeface="#9Slide03 AmpleSoft" panose="02000000000000000000" pitchFamily="2" charset="0"/>
              </a:rPr>
              <a:t>nước</a:t>
            </a:r>
            <a:r>
              <a:rPr lang="en-US" sz="2400" dirty="0">
                <a:latin typeface="#9Slide03 AmpleSoft" panose="02000000000000000000" pitchFamily="2" charset="0"/>
              </a:rPr>
              <a:t>, </a:t>
            </a:r>
            <a:r>
              <a:rPr lang="en-US" sz="2400" dirty="0" err="1">
                <a:latin typeface="#9Slide03 AmpleSoft" panose="02000000000000000000" pitchFamily="2" charset="0"/>
              </a:rPr>
              <a:t>khí</a:t>
            </a:r>
            <a:r>
              <a:rPr lang="en-US" sz="2400" dirty="0">
                <a:latin typeface="#9Slide03 AmpleSoft" panose="02000000000000000000" pitchFamily="2" charset="0"/>
              </a:rPr>
              <a:t> </a:t>
            </a:r>
            <a:r>
              <a:rPr lang="en-US" sz="2400" dirty="0" err="1">
                <a:latin typeface="#9Slide03 AmpleSoft" panose="02000000000000000000" pitchFamily="2" charset="0"/>
              </a:rPr>
              <a:t>hậu</a:t>
            </a:r>
            <a:r>
              <a:rPr lang="en-US" sz="2400" dirty="0">
                <a:latin typeface="#9Slide03 AmpleSoft" panose="02000000000000000000" pitchFamily="2" charset="0"/>
              </a:rPr>
              <a:t>, </a:t>
            </a:r>
            <a:r>
              <a:rPr lang="en-US" sz="2400" dirty="0" err="1">
                <a:latin typeface="#9Slide03 AmpleSoft" panose="02000000000000000000" pitchFamily="2" charset="0"/>
              </a:rPr>
              <a:t>sinh</a:t>
            </a:r>
            <a:r>
              <a:rPr lang="en-US" sz="2400" dirty="0">
                <a:latin typeface="#9Slide03 AmpleSoft" panose="02000000000000000000" pitchFamily="2" charset="0"/>
              </a:rPr>
              <a:t> </a:t>
            </a:r>
            <a:r>
              <a:rPr lang="en-US" sz="2400" dirty="0" err="1">
                <a:latin typeface="#9Slide03 AmpleSoft" panose="02000000000000000000" pitchFamily="2" charset="0"/>
              </a:rPr>
              <a:t>vật</a:t>
            </a:r>
            <a:r>
              <a:rPr lang="en-US" sz="2400" dirty="0">
                <a:latin typeface="#9Slide03 AmpleSoft" panose="02000000000000000000" pitchFamily="2" charset="0"/>
              </a:rPr>
              <a:t>, </a:t>
            </a:r>
            <a:r>
              <a:rPr lang="en-US" sz="2400" dirty="0" err="1">
                <a:latin typeface="#9Slide03 AmpleSoft" panose="02000000000000000000" pitchFamily="2" charset="0"/>
              </a:rPr>
              <a:t>khoáng</a:t>
            </a:r>
            <a:r>
              <a:rPr lang="en-US" sz="2400" dirty="0">
                <a:latin typeface="#9Slide03 AmpleSoft" panose="02000000000000000000" pitchFamily="2" charset="0"/>
              </a:rPr>
              <a:t> </a:t>
            </a:r>
            <a:r>
              <a:rPr lang="en-US" sz="2400" dirty="0" err="1">
                <a:latin typeface="#9Slide03 AmpleSoft" panose="02000000000000000000" pitchFamily="2" charset="0"/>
              </a:rPr>
              <a:t>sản</a:t>
            </a:r>
            <a:r>
              <a:rPr lang="en-US" sz="2400" dirty="0">
                <a:latin typeface="#9Slide03 AmpleSoft" panose="02000000000000000000" pitchFamily="2" charset="0"/>
              </a:rPr>
              <a:t>, </a:t>
            </a:r>
            <a:r>
              <a:rPr lang="en-US" sz="2400" dirty="0" err="1">
                <a:latin typeface="#9Slide03 AmpleSoft" panose="02000000000000000000" pitchFamily="2" charset="0"/>
              </a:rPr>
              <a:t>biển</a:t>
            </a:r>
            <a:endParaRPr lang="vi-VN" sz="2400" dirty="0">
              <a:latin typeface="#9Slide03 AmpleSoft" panose="02000000000000000000" pitchFamily="2" charset="0"/>
            </a:endParaRPr>
          </a:p>
        </p:txBody>
      </p:sp>
      <p:sp>
        <p:nvSpPr>
          <p:cNvPr id="11" name="Hộp Văn bản 10">
            <a:extLst>
              <a:ext uri="{FF2B5EF4-FFF2-40B4-BE49-F238E27FC236}">
                <a16:creationId xmlns:a16="http://schemas.microsoft.com/office/drawing/2014/main" id="{9652D59F-DD39-8E4C-88AD-BD51679BACB0}"/>
              </a:ext>
            </a:extLst>
          </p:cNvPr>
          <p:cNvSpPr txBox="1"/>
          <p:nvPr/>
        </p:nvSpPr>
        <p:spPr>
          <a:xfrm>
            <a:off x="5672047" y="4484161"/>
            <a:ext cx="3298550" cy="1938992"/>
          </a:xfrm>
          <a:prstGeom prst="rect">
            <a:avLst/>
          </a:prstGeom>
          <a:solidFill>
            <a:schemeClr val="accent2">
              <a:lumMod val="20000"/>
              <a:lumOff val="80000"/>
            </a:schemeClr>
          </a:solidFill>
          <a:ln>
            <a:solidFill>
              <a:schemeClr val="tx2"/>
            </a:solidFill>
          </a:ln>
        </p:spPr>
        <p:txBody>
          <a:bodyPr wrap="square" rtlCol="0">
            <a:spAutoFit/>
          </a:bodyPr>
          <a:lstStyle/>
          <a:p>
            <a:pPr algn="ctr"/>
            <a:r>
              <a:rPr lang="en-US" sz="2400" b="1" dirty="0" err="1">
                <a:latin typeface="#9Slide03 AmpleSoft" panose="02000000000000000000" pitchFamily="2" charset="0"/>
              </a:rPr>
              <a:t>Kinh</a:t>
            </a:r>
            <a:r>
              <a:rPr lang="en-US" sz="2400" b="1" dirty="0">
                <a:latin typeface="#9Slide03 AmpleSoft" panose="02000000000000000000" pitchFamily="2" charset="0"/>
              </a:rPr>
              <a:t> </a:t>
            </a:r>
            <a:r>
              <a:rPr lang="en-US" sz="2400" b="1" dirty="0" err="1">
                <a:latin typeface="#9Slide03 AmpleSoft" panose="02000000000000000000" pitchFamily="2" charset="0"/>
              </a:rPr>
              <a:t>tế-xã</a:t>
            </a:r>
            <a:r>
              <a:rPr lang="en-US" sz="2400" b="1" dirty="0">
                <a:latin typeface="#9Slide03 AmpleSoft" panose="02000000000000000000" pitchFamily="2" charset="0"/>
              </a:rPr>
              <a:t> </a:t>
            </a:r>
            <a:r>
              <a:rPr lang="en-US" sz="2400" b="1" dirty="0" err="1">
                <a:latin typeface="#9Slide03 AmpleSoft" panose="02000000000000000000" pitchFamily="2" charset="0"/>
              </a:rPr>
              <a:t>hội</a:t>
            </a:r>
            <a:r>
              <a:rPr lang="en-US" sz="2400" b="1" dirty="0">
                <a:latin typeface="#9Slide03 AmpleSoft" panose="02000000000000000000" pitchFamily="2" charset="0"/>
              </a:rPr>
              <a:t> </a:t>
            </a:r>
          </a:p>
          <a:p>
            <a:pPr algn="ctr"/>
            <a:r>
              <a:rPr lang="en-US" sz="2400" dirty="0">
                <a:latin typeface="#9Slide03 AmpleSoft" panose="02000000000000000000" pitchFamily="2" charset="0"/>
              </a:rPr>
              <a:t>(</a:t>
            </a:r>
            <a:r>
              <a:rPr lang="en-US" sz="2400" dirty="0" err="1">
                <a:latin typeface="#9Slide03 AmpleSoft" panose="02000000000000000000" pitchFamily="2" charset="0"/>
              </a:rPr>
              <a:t>vốn</a:t>
            </a:r>
            <a:r>
              <a:rPr lang="en-US" sz="2400" dirty="0">
                <a:latin typeface="#9Slide03 AmpleSoft" panose="02000000000000000000" pitchFamily="2" charset="0"/>
              </a:rPr>
              <a:t>, </a:t>
            </a:r>
            <a:r>
              <a:rPr lang="en-US" sz="2400" dirty="0" err="1">
                <a:latin typeface="#9Slide03 AmpleSoft" panose="02000000000000000000" pitchFamily="2" charset="0"/>
              </a:rPr>
              <a:t>chính</a:t>
            </a:r>
            <a:r>
              <a:rPr lang="en-US" sz="2400" dirty="0">
                <a:latin typeface="#9Slide03 AmpleSoft" panose="02000000000000000000" pitchFamily="2" charset="0"/>
              </a:rPr>
              <a:t> </a:t>
            </a:r>
            <a:r>
              <a:rPr lang="en-US" sz="2400" dirty="0" err="1">
                <a:latin typeface="#9Slide03 AmpleSoft" panose="02000000000000000000" pitchFamily="2" charset="0"/>
              </a:rPr>
              <a:t>sách</a:t>
            </a:r>
            <a:r>
              <a:rPr lang="en-US" sz="2400" dirty="0">
                <a:latin typeface="#9Slide03 AmpleSoft" panose="02000000000000000000" pitchFamily="2" charset="0"/>
              </a:rPr>
              <a:t> </a:t>
            </a:r>
            <a:r>
              <a:rPr lang="en-US" sz="2400" dirty="0" err="1">
                <a:latin typeface="#9Slide03 AmpleSoft" panose="02000000000000000000" pitchFamily="2" charset="0"/>
              </a:rPr>
              <a:t>phát</a:t>
            </a:r>
            <a:r>
              <a:rPr lang="en-US" sz="2400" dirty="0">
                <a:latin typeface="#9Slide03 AmpleSoft" panose="02000000000000000000" pitchFamily="2" charset="0"/>
              </a:rPr>
              <a:t> </a:t>
            </a:r>
            <a:r>
              <a:rPr lang="en-US" sz="2400" dirty="0" err="1">
                <a:latin typeface="#9Slide03 AmpleSoft" panose="02000000000000000000" pitchFamily="2" charset="0"/>
              </a:rPr>
              <a:t>triển</a:t>
            </a:r>
            <a:r>
              <a:rPr lang="en-US" sz="2400" dirty="0">
                <a:latin typeface="#9Slide03 AmpleSoft" panose="02000000000000000000" pitchFamily="2" charset="0"/>
              </a:rPr>
              <a:t> </a:t>
            </a:r>
            <a:r>
              <a:rPr lang="en-US" sz="2400" dirty="0" err="1">
                <a:latin typeface="#9Slide03 AmpleSoft" panose="02000000000000000000" pitchFamily="2" charset="0"/>
              </a:rPr>
              <a:t>kinh</a:t>
            </a:r>
            <a:r>
              <a:rPr lang="en-US" sz="2400" dirty="0">
                <a:latin typeface="#9Slide03 AmpleSoft" panose="02000000000000000000" pitchFamily="2" charset="0"/>
              </a:rPr>
              <a:t> </a:t>
            </a:r>
            <a:r>
              <a:rPr lang="en-US" sz="2400" dirty="0" err="1">
                <a:latin typeface="#9Slide03 AmpleSoft" panose="02000000000000000000" pitchFamily="2" charset="0"/>
              </a:rPr>
              <a:t>tế</a:t>
            </a:r>
            <a:r>
              <a:rPr lang="en-US" sz="2400" dirty="0">
                <a:latin typeface="#9Slide03 AmpleSoft" panose="02000000000000000000" pitchFamily="2" charset="0"/>
              </a:rPr>
              <a:t>, </a:t>
            </a:r>
            <a:r>
              <a:rPr lang="en-US" sz="2400" dirty="0" err="1">
                <a:latin typeface="#9Slide03 AmpleSoft" panose="02000000000000000000" pitchFamily="2" charset="0"/>
              </a:rPr>
              <a:t>lịch</a:t>
            </a:r>
            <a:r>
              <a:rPr lang="en-US" sz="2400" dirty="0">
                <a:latin typeface="#9Slide03 AmpleSoft" panose="02000000000000000000" pitchFamily="2" charset="0"/>
              </a:rPr>
              <a:t> </a:t>
            </a:r>
            <a:r>
              <a:rPr lang="en-US" sz="2400" dirty="0" err="1">
                <a:latin typeface="#9Slide03 AmpleSoft" panose="02000000000000000000" pitchFamily="2" charset="0"/>
              </a:rPr>
              <a:t>sử-văn</a:t>
            </a:r>
            <a:r>
              <a:rPr lang="en-US" sz="2400" dirty="0">
                <a:latin typeface="#9Slide03 AmpleSoft" panose="02000000000000000000" pitchFamily="2" charset="0"/>
              </a:rPr>
              <a:t> </a:t>
            </a:r>
            <a:r>
              <a:rPr lang="en-US" sz="2400" dirty="0" err="1">
                <a:latin typeface="#9Slide03 AmpleSoft" panose="02000000000000000000" pitchFamily="2" charset="0"/>
              </a:rPr>
              <a:t>hoá</a:t>
            </a:r>
            <a:r>
              <a:rPr lang="en-US" sz="2400" dirty="0">
                <a:latin typeface="#9Slide03 AmpleSoft" panose="02000000000000000000" pitchFamily="2" charset="0"/>
              </a:rPr>
              <a:t>, </a:t>
            </a:r>
            <a:r>
              <a:rPr lang="en-US" sz="2400" dirty="0" err="1">
                <a:latin typeface="#9Slide03 AmpleSoft" panose="02000000000000000000" pitchFamily="2" charset="0"/>
              </a:rPr>
              <a:t>nguồn</a:t>
            </a:r>
            <a:r>
              <a:rPr lang="en-US" sz="2400" dirty="0">
                <a:latin typeface="#9Slide03 AmpleSoft" panose="02000000000000000000" pitchFamily="2" charset="0"/>
              </a:rPr>
              <a:t> </a:t>
            </a:r>
            <a:r>
              <a:rPr lang="en-US" sz="2400" dirty="0" err="1">
                <a:latin typeface="#9Slide03 AmpleSoft" panose="02000000000000000000" pitchFamily="2" charset="0"/>
              </a:rPr>
              <a:t>lao</a:t>
            </a:r>
            <a:r>
              <a:rPr lang="en-US" sz="2400" dirty="0">
                <a:latin typeface="#9Slide03 AmpleSoft" panose="02000000000000000000" pitchFamily="2" charset="0"/>
              </a:rPr>
              <a:t> </a:t>
            </a:r>
            <a:r>
              <a:rPr lang="en-US" sz="2400" dirty="0" err="1">
                <a:latin typeface="#9Slide03 AmpleSoft" panose="02000000000000000000" pitchFamily="2" charset="0"/>
              </a:rPr>
              <a:t>động</a:t>
            </a:r>
            <a:r>
              <a:rPr lang="en-US" sz="2400" dirty="0">
                <a:latin typeface="#9Slide03 AmpleSoft" panose="02000000000000000000" pitchFamily="2" charset="0"/>
              </a:rPr>
              <a:t>, </a:t>
            </a:r>
            <a:r>
              <a:rPr lang="en-US" sz="2400" dirty="0" err="1">
                <a:latin typeface="#9Slide03 AmpleSoft" panose="02000000000000000000" pitchFamily="2" charset="0"/>
              </a:rPr>
              <a:t>thị</a:t>
            </a:r>
            <a:r>
              <a:rPr lang="en-US" sz="2400" dirty="0">
                <a:latin typeface="#9Slide03 AmpleSoft" panose="02000000000000000000" pitchFamily="2" charset="0"/>
              </a:rPr>
              <a:t> </a:t>
            </a:r>
            <a:r>
              <a:rPr lang="en-US" sz="2400" dirty="0" err="1">
                <a:latin typeface="#9Slide03 AmpleSoft" panose="02000000000000000000" pitchFamily="2" charset="0"/>
              </a:rPr>
              <a:t>trường</a:t>
            </a:r>
            <a:r>
              <a:rPr lang="en-US" sz="2400" dirty="0">
                <a:latin typeface="#9Slide03 AmpleSoft" panose="02000000000000000000" pitchFamily="2" charset="0"/>
              </a:rPr>
              <a:t>,..</a:t>
            </a:r>
            <a:endParaRPr lang="vi-VN" sz="2400" dirty="0">
              <a:latin typeface="#9Slide03 AmpleSoft" panose="02000000000000000000" pitchFamily="2" charset="0"/>
            </a:endParaRPr>
          </a:p>
        </p:txBody>
      </p:sp>
      <p:sp>
        <p:nvSpPr>
          <p:cNvPr id="12" name="Hộp Văn bản 11">
            <a:extLst>
              <a:ext uri="{FF2B5EF4-FFF2-40B4-BE49-F238E27FC236}">
                <a16:creationId xmlns:a16="http://schemas.microsoft.com/office/drawing/2014/main" id="{4345DE3D-C7F8-6F38-0C15-200ADA3C9C9B}"/>
              </a:ext>
            </a:extLst>
          </p:cNvPr>
          <p:cNvSpPr txBox="1"/>
          <p:nvPr/>
        </p:nvSpPr>
        <p:spPr>
          <a:xfrm>
            <a:off x="9504053" y="1935411"/>
            <a:ext cx="2195554" cy="830997"/>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US" sz="2400" dirty="0" err="1">
                <a:latin typeface="#9Slide03 AmpleSoft" panose="02000000000000000000" pitchFamily="2" charset="0"/>
              </a:rPr>
              <a:t>Vốn</a:t>
            </a:r>
            <a:r>
              <a:rPr lang="en-US" sz="2400" dirty="0">
                <a:latin typeface="#9Slide03 AmpleSoft" panose="02000000000000000000" pitchFamily="2" charset="0"/>
              </a:rPr>
              <a:t> </a:t>
            </a:r>
            <a:r>
              <a:rPr lang="en-US" sz="2400" dirty="0" err="1">
                <a:latin typeface="#9Slide03 AmpleSoft" panose="02000000000000000000" pitchFamily="2" charset="0"/>
              </a:rPr>
              <a:t>đầu</a:t>
            </a:r>
            <a:r>
              <a:rPr lang="en-US" sz="2400" dirty="0">
                <a:latin typeface="#9Slide03 AmpleSoft" panose="02000000000000000000" pitchFamily="2" charset="0"/>
              </a:rPr>
              <a:t> </a:t>
            </a:r>
            <a:r>
              <a:rPr lang="en-US" sz="2400" dirty="0" err="1">
                <a:latin typeface="#9Slide03 AmpleSoft" panose="02000000000000000000" pitchFamily="2" charset="0"/>
              </a:rPr>
              <a:t>tư</a:t>
            </a:r>
            <a:r>
              <a:rPr lang="en-US" sz="2400" dirty="0">
                <a:latin typeface="#9Slide03 AmpleSoft" panose="02000000000000000000" pitchFamily="2" charset="0"/>
              </a:rPr>
              <a:t> </a:t>
            </a:r>
            <a:r>
              <a:rPr lang="en-US" sz="2400" dirty="0" err="1">
                <a:latin typeface="#9Slide03 AmpleSoft" panose="02000000000000000000" pitchFamily="2" charset="0"/>
              </a:rPr>
              <a:t>nước</a:t>
            </a:r>
            <a:r>
              <a:rPr lang="en-US" sz="2400" dirty="0">
                <a:latin typeface="#9Slide03 AmpleSoft" panose="02000000000000000000" pitchFamily="2" charset="0"/>
              </a:rPr>
              <a:t> </a:t>
            </a:r>
            <a:r>
              <a:rPr lang="en-US" sz="2400" dirty="0" err="1">
                <a:latin typeface="#9Slide03 AmpleSoft" panose="02000000000000000000" pitchFamily="2" charset="0"/>
              </a:rPr>
              <a:t>ngoài</a:t>
            </a:r>
            <a:endParaRPr lang="vi-VN" sz="2400" dirty="0">
              <a:latin typeface="#9Slide03 AmpleSoft" panose="02000000000000000000" pitchFamily="2" charset="0"/>
            </a:endParaRPr>
          </a:p>
        </p:txBody>
      </p:sp>
      <p:sp>
        <p:nvSpPr>
          <p:cNvPr id="13" name="Hộp Văn bản 12">
            <a:extLst>
              <a:ext uri="{FF2B5EF4-FFF2-40B4-BE49-F238E27FC236}">
                <a16:creationId xmlns:a16="http://schemas.microsoft.com/office/drawing/2014/main" id="{4FC6F345-CA60-AC6B-E134-96706F242F0A}"/>
              </a:ext>
            </a:extLst>
          </p:cNvPr>
          <p:cNvSpPr txBox="1"/>
          <p:nvPr/>
        </p:nvSpPr>
        <p:spPr>
          <a:xfrm>
            <a:off x="9504053" y="2956832"/>
            <a:ext cx="2195554" cy="830997"/>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US" sz="2400" dirty="0" err="1">
                <a:latin typeface="#9Slide03 AmpleSoft" panose="02000000000000000000" pitchFamily="2" charset="0"/>
              </a:rPr>
              <a:t>Nguồn</a:t>
            </a:r>
            <a:r>
              <a:rPr lang="en-US" sz="2400" dirty="0">
                <a:latin typeface="#9Slide03 AmpleSoft" panose="02000000000000000000" pitchFamily="2" charset="0"/>
              </a:rPr>
              <a:t> </a:t>
            </a:r>
            <a:r>
              <a:rPr lang="en-US" sz="2400" dirty="0" err="1">
                <a:latin typeface="#9Slide03 AmpleSoft" panose="02000000000000000000" pitchFamily="2" charset="0"/>
              </a:rPr>
              <a:t>nhân</a:t>
            </a:r>
            <a:r>
              <a:rPr lang="en-US" sz="2400" dirty="0">
                <a:latin typeface="#9Slide03 AmpleSoft" panose="02000000000000000000" pitchFamily="2" charset="0"/>
              </a:rPr>
              <a:t> </a:t>
            </a:r>
            <a:r>
              <a:rPr lang="en-US" sz="2400" dirty="0" err="1">
                <a:latin typeface="#9Slide03 AmpleSoft" panose="02000000000000000000" pitchFamily="2" charset="0"/>
              </a:rPr>
              <a:t>lực</a:t>
            </a:r>
            <a:r>
              <a:rPr lang="en-US" sz="2400" dirty="0">
                <a:latin typeface="#9Slide03 AmpleSoft" panose="02000000000000000000" pitchFamily="2" charset="0"/>
              </a:rPr>
              <a:t> </a:t>
            </a:r>
            <a:r>
              <a:rPr lang="en-US" sz="2400" dirty="0" err="1">
                <a:latin typeface="#9Slide03 AmpleSoft" panose="02000000000000000000" pitchFamily="2" charset="0"/>
              </a:rPr>
              <a:t>nước</a:t>
            </a:r>
            <a:r>
              <a:rPr lang="en-US" sz="2400" dirty="0">
                <a:latin typeface="#9Slide03 AmpleSoft" panose="02000000000000000000" pitchFamily="2" charset="0"/>
              </a:rPr>
              <a:t> </a:t>
            </a:r>
            <a:r>
              <a:rPr lang="en-US" sz="2400" dirty="0" err="1">
                <a:latin typeface="#9Slide03 AmpleSoft" panose="02000000000000000000" pitchFamily="2" charset="0"/>
              </a:rPr>
              <a:t>ngoài</a:t>
            </a:r>
            <a:endParaRPr lang="vi-VN" sz="2400" dirty="0">
              <a:latin typeface="#9Slide03 AmpleSoft" panose="02000000000000000000" pitchFamily="2" charset="0"/>
            </a:endParaRPr>
          </a:p>
        </p:txBody>
      </p:sp>
      <p:sp>
        <p:nvSpPr>
          <p:cNvPr id="14" name="Hộp Văn bản 13">
            <a:extLst>
              <a:ext uri="{FF2B5EF4-FFF2-40B4-BE49-F238E27FC236}">
                <a16:creationId xmlns:a16="http://schemas.microsoft.com/office/drawing/2014/main" id="{AD1BD9AF-0451-065B-E05C-EB6050FBA20C}"/>
              </a:ext>
            </a:extLst>
          </p:cNvPr>
          <p:cNvSpPr txBox="1"/>
          <p:nvPr/>
        </p:nvSpPr>
        <p:spPr>
          <a:xfrm>
            <a:off x="9504053" y="4131159"/>
            <a:ext cx="2195554" cy="830997"/>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US" sz="2400" dirty="0" err="1">
                <a:latin typeface="#9Slide03 AmpleSoft" panose="02000000000000000000" pitchFamily="2" charset="0"/>
              </a:rPr>
              <a:t>Thị</a:t>
            </a:r>
            <a:r>
              <a:rPr lang="en-US" sz="2400" dirty="0">
                <a:latin typeface="#9Slide03 AmpleSoft" panose="02000000000000000000" pitchFamily="2" charset="0"/>
              </a:rPr>
              <a:t> </a:t>
            </a:r>
            <a:r>
              <a:rPr lang="en-US" sz="2400" dirty="0" err="1">
                <a:latin typeface="#9Slide03 AmpleSoft" panose="02000000000000000000" pitchFamily="2" charset="0"/>
              </a:rPr>
              <a:t>trường</a:t>
            </a:r>
            <a:r>
              <a:rPr lang="en-US" sz="2400" dirty="0">
                <a:latin typeface="#9Slide03 AmpleSoft" panose="02000000000000000000" pitchFamily="2" charset="0"/>
              </a:rPr>
              <a:t> </a:t>
            </a:r>
            <a:r>
              <a:rPr lang="en-US" sz="2400" dirty="0" err="1">
                <a:latin typeface="#9Slide03 AmpleSoft" panose="02000000000000000000" pitchFamily="2" charset="0"/>
              </a:rPr>
              <a:t>nước</a:t>
            </a:r>
            <a:r>
              <a:rPr lang="en-US" sz="2400" dirty="0">
                <a:latin typeface="#9Slide03 AmpleSoft" panose="02000000000000000000" pitchFamily="2" charset="0"/>
              </a:rPr>
              <a:t> </a:t>
            </a:r>
            <a:r>
              <a:rPr lang="en-US" sz="2400" dirty="0" err="1">
                <a:latin typeface="#9Slide03 AmpleSoft" panose="02000000000000000000" pitchFamily="2" charset="0"/>
              </a:rPr>
              <a:t>ngoài</a:t>
            </a:r>
            <a:endParaRPr lang="vi-VN" sz="2400" dirty="0">
              <a:latin typeface="#9Slide03 AmpleSoft" panose="02000000000000000000" pitchFamily="2" charset="0"/>
            </a:endParaRPr>
          </a:p>
        </p:txBody>
      </p:sp>
      <p:sp>
        <p:nvSpPr>
          <p:cNvPr id="26" name="Hộp Văn bản 25">
            <a:extLst>
              <a:ext uri="{FF2B5EF4-FFF2-40B4-BE49-F238E27FC236}">
                <a16:creationId xmlns:a16="http://schemas.microsoft.com/office/drawing/2014/main" id="{97CD16D9-1880-1AAA-A279-F3A855FDBD09}"/>
              </a:ext>
            </a:extLst>
          </p:cNvPr>
          <p:cNvSpPr txBox="1"/>
          <p:nvPr/>
        </p:nvSpPr>
        <p:spPr>
          <a:xfrm>
            <a:off x="9486452" y="5200563"/>
            <a:ext cx="2213153" cy="1200329"/>
          </a:xfrm>
          <a:prstGeom prst="rect">
            <a:avLst/>
          </a:prstGeom>
          <a:solidFill>
            <a:schemeClr val="accent5">
              <a:lumMod val="20000"/>
              <a:lumOff val="80000"/>
            </a:schemeClr>
          </a:solidFill>
          <a:ln>
            <a:solidFill>
              <a:schemeClr val="tx1"/>
            </a:solidFill>
          </a:ln>
        </p:spPr>
        <p:txBody>
          <a:bodyPr wrap="square" rtlCol="0">
            <a:spAutoFit/>
          </a:bodyPr>
          <a:lstStyle/>
          <a:p>
            <a:pPr algn="ctr"/>
            <a:r>
              <a:rPr lang="en-US" sz="2400" dirty="0">
                <a:latin typeface="#9Slide03 AmpleSoft" panose="02000000000000000000" pitchFamily="2" charset="0"/>
              </a:rPr>
              <a:t>Khoa </a:t>
            </a:r>
            <a:r>
              <a:rPr lang="en-US" sz="2400" dirty="0" err="1">
                <a:latin typeface="#9Slide03 AmpleSoft" panose="02000000000000000000" pitchFamily="2" charset="0"/>
              </a:rPr>
              <a:t>học</a:t>
            </a:r>
            <a:r>
              <a:rPr lang="en-US" sz="2400" dirty="0">
                <a:latin typeface="#9Slide03 AmpleSoft" panose="02000000000000000000" pitchFamily="2" charset="0"/>
              </a:rPr>
              <a:t> </a:t>
            </a:r>
            <a:r>
              <a:rPr lang="en-US" sz="2400" dirty="0" err="1">
                <a:latin typeface="#9Slide03 AmpleSoft" panose="02000000000000000000" pitchFamily="2" charset="0"/>
              </a:rPr>
              <a:t>công</a:t>
            </a:r>
            <a:r>
              <a:rPr lang="en-US" sz="2400" dirty="0">
                <a:latin typeface="#9Slide03 AmpleSoft" panose="02000000000000000000" pitchFamily="2" charset="0"/>
              </a:rPr>
              <a:t> </a:t>
            </a:r>
            <a:r>
              <a:rPr lang="en-US" sz="2400" dirty="0" err="1">
                <a:latin typeface="#9Slide03 AmpleSoft" panose="02000000000000000000" pitchFamily="2" charset="0"/>
              </a:rPr>
              <a:t>nghệ</a:t>
            </a:r>
            <a:r>
              <a:rPr lang="en-US" sz="2400" dirty="0">
                <a:latin typeface="#9Slide03 AmpleSoft" panose="02000000000000000000" pitchFamily="2" charset="0"/>
              </a:rPr>
              <a:t> </a:t>
            </a:r>
            <a:r>
              <a:rPr lang="en-US" sz="2400" dirty="0" err="1">
                <a:latin typeface="#9Slide03 AmpleSoft" panose="02000000000000000000" pitchFamily="2" charset="0"/>
              </a:rPr>
              <a:t>nước</a:t>
            </a:r>
            <a:r>
              <a:rPr lang="en-US" sz="2400" dirty="0">
                <a:latin typeface="#9Slide03 AmpleSoft" panose="02000000000000000000" pitchFamily="2" charset="0"/>
              </a:rPr>
              <a:t> </a:t>
            </a:r>
            <a:r>
              <a:rPr lang="en-US" sz="2400" dirty="0" err="1">
                <a:latin typeface="#9Slide03 AmpleSoft" panose="02000000000000000000" pitchFamily="2" charset="0"/>
              </a:rPr>
              <a:t>ngoài</a:t>
            </a:r>
            <a:endParaRPr lang="vi-VN" sz="2400" dirty="0">
              <a:latin typeface="#9Slide03 AmpleSoft" panose="02000000000000000000" pitchFamily="2" charset="0"/>
            </a:endParaRPr>
          </a:p>
        </p:txBody>
      </p:sp>
      <p:cxnSp>
        <p:nvCxnSpPr>
          <p:cNvPr id="28" name="Đường kết nối Mũi tên Thẳng 27">
            <a:extLst>
              <a:ext uri="{FF2B5EF4-FFF2-40B4-BE49-F238E27FC236}">
                <a16:creationId xmlns:a16="http://schemas.microsoft.com/office/drawing/2014/main" id="{6C7334DA-6680-650E-396D-2C979464B3FD}"/>
              </a:ext>
            </a:extLst>
          </p:cNvPr>
          <p:cNvCxnSpPr>
            <a:cxnSpLocks/>
            <a:stCxn id="25" idx="2"/>
            <a:endCxn id="2" idx="0"/>
          </p:cNvCxnSpPr>
          <p:nvPr/>
        </p:nvCxnSpPr>
        <p:spPr>
          <a:xfrm flipH="1">
            <a:off x="2430396" y="730556"/>
            <a:ext cx="3018491" cy="504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Đường kết nối Mũi tên Thẳng 29">
            <a:extLst>
              <a:ext uri="{FF2B5EF4-FFF2-40B4-BE49-F238E27FC236}">
                <a16:creationId xmlns:a16="http://schemas.microsoft.com/office/drawing/2014/main" id="{5B86DF93-516C-6764-FC0A-63944736F6EB}"/>
              </a:ext>
            </a:extLst>
          </p:cNvPr>
          <p:cNvCxnSpPr>
            <a:cxnSpLocks/>
            <a:stCxn id="25" idx="2"/>
            <a:endCxn id="3" idx="0"/>
          </p:cNvCxnSpPr>
          <p:nvPr/>
        </p:nvCxnSpPr>
        <p:spPr>
          <a:xfrm>
            <a:off x="5448887" y="730556"/>
            <a:ext cx="3722155" cy="2537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Đường kết nối Mũi tên Thẳng 37">
            <a:extLst>
              <a:ext uri="{FF2B5EF4-FFF2-40B4-BE49-F238E27FC236}">
                <a16:creationId xmlns:a16="http://schemas.microsoft.com/office/drawing/2014/main" id="{3FB448A6-2307-7F77-E949-E0417F3D283D}"/>
              </a:ext>
            </a:extLst>
          </p:cNvPr>
          <p:cNvCxnSpPr>
            <a:stCxn id="2" idx="2"/>
            <a:endCxn id="4" idx="0"/>
          </p:cNvCxnSpPr>
          <p:nvPr/>
        </p:nvCxnSpPr>
        <p:spPr>
          <a:xfrm flipH="1">
            <a:off x="750025" y="1696621"/>
            <a:ext cx="1680371" cy="4719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Đường kết nối Mũi tên Thẳng 39">
            <a:extLst>
              <a:ext uri="{FF2B5EF4-FFF2-40B4-BE49-F238E27FC236}">
                <a16:creationId xmlns:a16="http://schemas.microsoft.com/office/drawing/2014/main" id="{DA9984DE-082C-3088-EB7C-2FEE6045B792}"/>
              </a:ext>
            </a:extLst>
          </p:cNvPr>
          <p:cNvCxnSpPr>
            <a:stCxn id="2" idx="2"/>
            <a:endCxn id="5" idx="0"/>
          </p:cNvCxnSpPr>
          <p:nvPr/>
        </p:nvCxnSpPr>
        <p:spPr>
          <a:xfrm flipH="1">
            <a:off x="2094590" y="1696621"/>
            <a:ext cx="335806" cy="4993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Đường kết nối Mũi tên Thẳng 41">
            <a:extLst>
              <a:ext uri="{FF2B5EF4-FFF2-40B4-BE49-F238E27FC236}">
                <a16:creationId xmlns:a16="http://schemas.microsoft.com/office/drawing/2014/main" id="{B46B58BB-0470-663A-E576-384399CCE2E1}"/>
              </a:ext>
            </a:extLst>
          </p:cNvPr>
          <p:cNvCxnSpPr>
            <a:stCxn id="2" idx="2"/>
            <a:endCxn id="6" idx="0"/>
          </p:cNvCxnSpPr>
          <p:nvPr/>
        </p:nvCxnSpPr>
        <p:spPr>
          <a:xfrm>
            <a:off x="2430396" y="1696621"/>
            <a:ext cx="1015704" cy="4696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1203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down)">
                                      <p:cBhvr>
                                        <p:cTn id="7" dur="500"/>
                                        <p:tgtEl>
                                          <p:spTgt spid="28"/>
                                        </p:tgtEl>
                                      </p:cBhvr>
                                    </p:animEffect>
                                  </p:childTnLst>
                                </p:cTn>
                              </p:par>
                              <p:par>
                                <p:cTn id="8" presetID="22" presetClass="entr" presetSubtype="4"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wipe(down)">
                                      <p:cBhvr>
                                        <p:cTn id="10" dur="500"/>
                                        <p:tgtEl>
                                          <p:spTgt spid="3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down)">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wipe(down)">
                                      <p:cBhvr>
                                        <p:cTn id="21" dur="500"/>
                                        <p:tgtEl>
                                          <p:spTgt spid="38"/>
                                        </p:tgtEl>
                                      </p:cBhvr>
                                    </p:animEffect>
                                  </p:childTnLst>
                                </p:cTn>
                              </p:par>
                              <p:par>
                                <p:cTn id="22" presetID="22" presetClass="entr" presetSubtype="4" fill="hold"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wipe(down)">
                                      <p:cBhvr>
                                        <p:cTn id="24" dur="500"/>
                                        <p:tgtEl>
                                          <p:spTgt spid="40"/>
                                        </p:tgtEl>
                                      </p:cBhvr>
                                    </p:animEffect>
                                  </p:childTnLst>
                                </p:cTn>
                              </p:par>
                              <p:par>
                                <p:cTn id="25" presetID="22" presetClass="entr" presetSubtype="4" fill="hold" nodeType="with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wipe(down)">
                                      <p:cBhvr>
                                        <p:cTn id="27" dur="500"/>
                                        <p:tgtEl>
                                          <p:spTgt spid="42"/>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00"/>
                                        <p:tgtEl>
                                          <p:spTgt spid="6"/>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down)">
                                      <p:cBhvr>
                                        <p:cTn id="33" dur="500"/>
                                        <p:tgtEl>
                                          <p:spTgt spid="5"/>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down)">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00"/>
                                        <p:tgtEl>
                                          <p:spTgt spid="7"/>
                                        </p:tgtEl>
                                      </p:cBhvr>
                                    </p:animEffect>
                                  </p:childTnLst>
                                </p:cTn>
                              </p:par>
                              <p:par>
                                <p:cTn id="42" presetID="22" presetClass="entr" presetSubtype="4"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down)">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down)">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wipe(down)">
                                      <p:cBhvr>
                                        <p:cTn id="59" dur="500"/>
                                        <p:tgtEl>
                                          <p:spTgt spid="11"/>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wipe(down)">
                                      <p:cBhvr>
                                        <p:cTn id="64" dur="500"/>
                                        <p:tgtEl>
                                          <p:spTgt spid="12"/>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Effect transition="in" filter="wipe(down)">
                                      <p:cBhvr>
                                        <p:cTn id="69" dur="500"/>
                                        <p:tgtEl>
                                          <p:spTgt spid="13"/>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wipe(down)">
                                      <p:cBhvr>
                                        <p:cTn id="74" dur="500"/>
                                        <p:tgtEl>
                                          <p:spTgt spid="14"/>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wipe(down)">
                                      <p:cBhvr>
                                        <p:cTn id="7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par>
              <p:cTn id="80"/>
            </p:par>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63612-83A3-6A26-4551-8949CAE97C65}"/>
            </a:ext>
          </a:extLst>
        </p:cNvPr>
        <p:cNvGrpSpPr/>
        <p:nvPr/>
      </p:nvGrpSpPr>
      <p:grpSpPr>
        <a:xfrm>
          <a:off x="0" y="0"/>
          <a:ext cx="0" cy="0"/>
          <a:chOff x="0" y="0"/>
          <a:chExt cx="0" cy="0"/>
        </a:xfrm>
      </p:grpSpPr>
      <p:sp>
        <p:nvSpPr>
          <p:cNvPr id="5" name="Hộp Văn bản 4">
            <a:extLst>
              <a:ext uri="{FF2B5EF4-FFF2-40B4-BE49-F238E27FC236}">
                <a16:creationId xmlns:a16="http://schemas.microsoft.com/office/drawing/2014/main" id="{183AAC03-54A3-F791-D6CF-66A732DED0F4}"/>
              </a:ext>
            </a:extLst>
          </p:cNvPr>
          <p:cNvSpPr txBox="1"/>
          <p:nvPr/>
        </p:nvSpPr>
        <p:spPr>
          <a:xfrm>
            <a:off x="984539" y="3482382"/>
            <a:ext cx="2344994" cy="830997"/>
          </a:xfrm>
          <a:prstGeom prst="rect">
            <a:avLst/>
          </a:prstGeom>
          <a:solidFill>
            <a:schemeClr val="tx2">
              <a:lumMod val="20000"/>
              <a:lumOff val="80000"/>
            </a:schemeClr>
          </a:solidFill>
          <a:ln>
            <a:solidFill>
              <a:schemeClr val="accent1">
                <a:lumMod val="20000"/>
                <a:lumOff val="80000"/>
              </a:schemeClr>
            </a:solidFill>
          </a:ln>
        </p:spPr>
        <p:txBody>
          <a:bodyPr wrap="square">
            <a:spAutoFit/>
          </a:bodyPr>
          <a:lstStyle/>
          <a:p>
            <a:pPr algn="ctr"/>
            <a:r>
              <a:rPr lang="en-US" sz="2400" b="1" dirty="0" err="1">
                <a:solidFill>
                  <a:schemeClr val="accent1">
                    <a:lumMod val="50000"/>
                  </a:schemeClr>
                </a:solidFill>
                <a:latin typeface="Times New Roman" pitchFamily="18" charset="0"/>
                <a:cs typeface="Times New Roman" pitchFamily="18" charset="0"/>
              </a:rPr>
              <a:t>Bên</a:t>
            </a:r>
            <a:r>
              <a:rPr lang="en-US" sz="2400" b="1" dirty="0">
                <a:solidFill>
                  <a:schemeClr val="accent1">
                    <a:lumMod val="50000"/>
                  </a:schemeClr>
                </a:solidFill>
                <a:latin typeface="Times New Roman" pitchFamily="18" charset="0"/>
                <a:cs typeface="Times New Roman" pitchFamily="18" charset="0"/>
              </a:rPr>
              <a:t> </a:t>
            </a:r>
            <a:r>
              <a:rPr lang="en-US" sz="2400" b="1" dirty="0" err="1">
                <a:solidFill>
                  <a:schemeClr val="accent1">
                    <a:lumMod val="50000"/>
                  </a:schemeClr>
                </a:solidFill>
                <a:latin typeface="Times New Roman" pitchFamily="18" charset="0"/>
                <a:cs typeface="Times New Roman" pitchFamily="18" charset="0"/>
              </a:rPr>
              <a:t>ngoài</a:t>
            </a:r>
            <a:r>
              <a:rPr lang="en-US" sz="2400" b="1" dirty="0">
                <a:solidFill>
                  <a:schemeClr val="accent1">
                    <a:lumMod val="50000"/>
                  </a:schemeClr>
                </a:solidFill>
                <a:latin typeface="Times New Roman" pitchFamily="18" charset="0"/>
                <a:cs typeface="Times New Roman" pitchFamily="18" charset="0"/>
              </a:rPr>
              <a:t> </a:t>
            </a:r>
          </a:p>
          <a:p>
            <a:pPr algn="ctr"/>
            <a:r>
              <a:rPr lang="en-US" sz="2400" b="1" dirty="0" err="1">
                <a:solidFill>
                  <a:schemeClr val="accent1">
                    <a:lumMod val="50000"/>
                  </a:schemeClr>
                </a:solidFill>
                <a:latin typeface="Times New Roman" pitchFamily="18" charset="0"/>
                <a:cs typeface="Times New Roman" pitchFamily="18" charset="0"/>
              </a:rPr>
              <a:t>lãnh</a:t>
            </a:r>
            <a:r>
              <a:rPr lang="en-US" sz="2400" b="1" dirty="0">
                <a:solidFill>
                  <a:schemeClr val="accent1">
                    <a:lumMod val="50000"/>
                  </a:schemeClr>
                </a:solidFill>
                <a:latin typeface="Times New Roman" pitchFamily="18" charset="0"/>
                <a:cs typeface="Times New Roman" pitchFamily="18" charset="0"/>
              </a:rPr>
              <a:t> </a:t>
            </a:r>
            <a:r>
              <a:rPr lang="en-US" sz="2400" b="1" dirty="0" err="1">
                <a:solidFill>
                  <a:schemeClr val="accent1">
                    <a:lumMod val="50000"/>
                  </a:schemeClr>
                </a:solidFill>
                <a:latin typeface="Times New Roman" pitchFamily="18" charset="0"/>
                <a:cs typeface="Times New Roman" pitchFamily="18" charset="0"/>
              </a:rPr>
              <a:t>thổ</a:t>
            </a:r>
            <a:r>
              <a:rPr lang="en-US" sz="2400" b="1" dirty="0">
                <a:solidFill>
                  <a:schemeClr val="accent1">
                    <a:lumMod val="50000"/>
                  </a:schemeClr>
                </a:solidFill>
                <a:latin typeface="Times New Roman" pitchFamily="18" charset="0"/>
                <a:cs typeface="Times New Roman" pitchFamily="18" charset="0"/>
              </a:rPr>
              <a:t> </a:t>
            </a:r>
          </a:p>
        </p:txBody>
      </p:sp>
      <p:sp>
        <p:nvSpPr>
          <p:cNvPr id="7" name="Hộp Văn bản 6">
            <a:extLst>
              <a:ext uri="{FF2B5EF4-FFF2-40B4-BE49-F238E27FC236}">
                <a16:creationId xmlns:a16="http://schemas.microsoft.com/office/drawing/2014/main" id="{0A4912D1-0E78-3FF3-79D2-2CD56479D7BB}"/>
              </a:ext>
            </a:extLst>
          </p:cNvPr>
          <p:cNvSpPr txBox="1"/>
          <p:nvPr/>
        </p:nvSpPr>
        <p:spPr>
          <a:xfrm>
            <a:off x="8873713" y="2749644"/>
            <a:ext cx="3003755" cy="1938992"/>
          </a:xfrm>
          <a:prstGeom prst="rect">
            <a:avLst/>
          </a:prstGeom>
          <a:solidFill>
            <a:schemeClr val="tx2">
              <a:lumMod val="20000"/>
              <a:lumOff val="80000"/>
            </a:schemeClr>
          </a:solidFill>
          <a:ln>
            <a:solidFill>
              <a:schemeClr val="accent1">
                <a:lumMod val="20000"/>
                <a:lumOff val="80000"/>
              </a:schemeClr>
            </a:solidFill>
          </a:ln>
        </p:spPr>
        <p:txBody>
          <a:bodyPr wrap="square">
            <a:spAutoFit/>
          </a:bodyPr>
          <a:lstStyle/>
          <a:p>
            <a:pPr algn="just"/>
            <a:r>
              <a:rPr lang="en-US" sz="2400" dirty="0" err="1">
                <a:solidFill>
                  <a:schemeClr val="accent1">
                    <a:lumMod val="50000"/>
                  </a:schemeClr>
                </a:solidFill>
                <a:latin typeface="Arial" panose="020B0604020202020204" pitchFamily="34" charset="0"/>
                <a:cs typeface="Arial" panose="020B0604020202020204" pitchFamily="34" charset="0"/>
              </a:rPr>
              <a:t>Tạo</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thêm</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sức</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mạnh</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cho</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sự</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phát</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triển</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kinh</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tế</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đặc</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biệt</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trong</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thời</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kì</a:t>
            </a:r>
            <a:r>
              <a:rPr lang="en-US" sz="2400" dirty="0">
                <a:solidFill>
                  <a:schemeClr val="accent1">
                    <a:lumMod val="50000"/>
                  </a:schemeClr>
                </a:solidFill>
                <a:latin typeface="Arial" panose="020B0604020202020204" pitchFamily="34" charset="0"/>
                <a:cs typeface="Arial" panose="020B0604020202020204" pitchFamily="34" charset="0"/>
              </a:rPr>
              <a:t> </a:t>
            </a:r>
            <a:r>
              <a:rPr lang="en-US" sz="2400" dirty="0" err="1">
                <a:solidFill>
                  <a:schemeClr val="accent1">
                    <a:lumMod val="50000"/>
                  </a:schemeClr>
                </a:solidFill>
                <a:latin typeface="Arial" panose="020B0604020202020204" pitchFamily="34" charset="0"/>
                <a:cs typeface="Arial" panose="020B0604020202020204" pitchFamily="34" charset="0"/>
              </a:rPr>
              <a:t>hiện</a:t>
            </a:r>
            <a:r>
              <a:rPr lang="en-US" sz="2400" dirty="0">
                <a:solidFill>
                  <a:schemeClr val="accent1">
                    <a:lumMod val="50000"/>
                  </a:schemeClr>
                </a:solidFill>
                <a:latin typeface="Arial" panose="020B0604020202020204" pitchFamily="34" charset="0"/>
                <a:cs typeface="Arial" panose="020B0604020202020204" pitchFamily="34" charset="0"/>
              </a:rPr>
              <a:t> nay…</a:t>
            </a:r>
          </a:p>
        </p:txBody>
      </p:sp>
      <p:sp>
        <p:nvSpPr>
          <p:cNvPr id="2" name="Hộp Văn bản 1">
            <a:extLst>
              <a:ext uri="{FF2B5EF4-FFF2-40B4-BE49-F238E27FC236}">
                <a16:creationId xmlns:a16="http://schemas.microsoft.com/office/drawing/2014/main" id="{7656C687-7AD2-3AF0-222B-F463636B66B5}"/>
              </a:ext>
            </a:extLst>
          </p:cNvPr>
          <p:cNvSpPr txBox="1"/>
          <p:nvPr/>
        </p:nvSpPr>
        <p:spPr>
          <a:xfrm>
            <a:off x="92695" y="45646"/>
            <a:ext cx="3717303" cy="461665"/>
          </a:xfrm>
          <a:prstGeom prst="rect">
            <a:avLst/>
          </a:prstGeom>
          <a:noFill/>
        </p:spPr>
        <p:txBody>
          <a:bodyPr wrap="square" rtlCol="0">
            <a:spAutoFit/>
          </a:bodyPr>
          <a:lstStyle/>
          <a:p>
            <a:r>
              <a:rPr lang="en-US" sz="2400" dirty="0">
                <a:solidFill>
                  <a:srgbClr val="C00000"/>
                </a:solidFill>
                <a:latin typeface="#9Slide03 AllRoundGothic" panose="020B0703020202020104" pitchFamily="34" charset="0"/>
              </a:rPr>
              <a:t>3. Vai </a:t>
            </a:r>
            <a:r>
              <a:rPr lang="en-US" sz="2400" dirty="0" err="1">
                <a:solidFill>
                  <a:srgbClr val="C00000"/>
                </a:solidFill>
                <a:latin typeface="#9Slide03 AllRoundGothic" panose="020B0703020202020104" pitchFamily="34" charset="0"/>
              </a:rPr>
              <a:t>trò</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của</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nguồn</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lực</a:t>
            </a:r>
            <a:endParaRPr lang="vi-VN" sz="2400" dirty="0">
              <a:solidFill>
                <a:srgbClr val="C00000"/>
              </a:solidFill>
              <a:latin typeface="#9Slide03 AllRoundGothic" panose="020B0703020202020104" pitchFamily="34" charset="0"/>
            </a:endParaRPr>
          </a:p>
        </p:txBody>
      </p:sp>
      <p:sp>
        <p:nvSpPr>
          <p:cNvPr id="3" name="Hộp Văn bản 2">
            <a:extLst>
              <a:ext uri="{FF2B5EF4-FFF2-40B4-BE49-F238E27FC236}">
                <a16:creationId xmlns:a16="http://schemas.microsoft.com/office/drawing/2014/main" id="{E649DD49-2E4A-7028-9DCE-4D25ED412AD7}"/>
              </a:ext>
            </a:extLst>
          </p:cNvPr>
          <p:cNvSpPr txBox="1"/>
          <p:nvPr/>
        </p:nvSpPr>
        <p:spPr>
          <a:xfrm>
            <a:off x="784889" y="884369"/>
            <a:ext cx="2544644" cy="830997"/>
          </a:xfrm>
          <a:prstGeom prst="rect">
            <a:avLst/>
          </a:prstGeom>
          <a:solidFill>
            <a:schemeClr val="accent2">
              <a:lumMod val="40000"/>
              <a:lumOff val="60000"/>
            </a:schemeClr>
          </a:solidFill>
          <a:ln>
            <a:solidFill>
              <a:schemeClr val="accent2">
                <a:lumMod val="75000"/>
              </a:schemeClr>
            </a:solidFill>
          </a:ln>
        </p:spPr>
        <p:txBody>
          <a:bodyPr wrap="square">
            <a:spAutoFit/>
          </a:bodyPr>
          <a:lstStyle/>
          <a:p>
            <a:pPr algn="ctr"/>
            <a:r>
              <a:rPr lang="en-US" sz="2400" b="1" dirty="0">
                <a:solidFill>
                  <a:schemeClr val="accent2">
                    <a:lumMod val="50000"/>
                  </a:schemeClr>
                </a:solidFill>
                <a:latin typeface="Times New Roman" pitchFamily="18" charset="0"/>
                <a:cs typeface="Times New Roman" pitchFamily="18" charset="0"/>
              </a:rPr>
              <a:t>Các </a:t>
            </a:r>
            <a:r>
              <a:rPr lang="en-US" sz="2400" b="1" dirty="0" err="1">
                <a:solidFill>
                  <a:schemeClr val="accent2">
                    <a:lumMod val="50000"/>
                  </a:schemeClr>
                </a:solidFill>
                <a:latin typeface="Times New Roman" pitchFamily="18" charset="0"/>
                <a:cs typeface="Times New Roman" pitchFamily="18" charset="0"/>
              </a:rPr>
              <a:t>nguồn</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lực</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bên</a:t>
            </a:r>
            <a:r>
              <a:rPr lang="en-US" sz="2400" b="1" dirty="0">
                <a:solidFill>
                  <a:schemeClr val="accent2">
                    <a:lumMod val="50000"/>
                  </a:schemeClr>
                </a:solidFill>
                <a:latin typeface="Times New Roman" pitchFamily="18" charset="0"/>
                <a:cs typeface="Times New Roman" pitchFamily="18" charset="0"/>
              </a:rPr>
              <a:t> </a:t>
            </a:r>
            <a:r>
              <a:rPr lang="en-US" sz="2400" b="1" dirty="0" err="1">
                <a:solidFill>
                  <a:schemeClr val="accent2">
                    <a:lumMod val="50000"/>
                  </a:schemeClr>
                </a:solidFill>
                <a:latin typeface="Times New Roman" pitchFamily="18" charset="0"/>
                <a:cs typeface="Times New Roman" pitchFamily="18" charset="0"/>
              </a:rPr>
              <a:t>trong</a:t>
            </a:r>
            <a:endParaRPr lang="en-US" sz="2400" b="1" dirty="0">
              <a:solidFill>
                <a:schemeClr val="accent2">
                  <a:lumMod val="50000"/>
                </a:schemeClr>
              </a:solidFill>
              <a:latin typeface="Times New Roman" pitchFamily="18" charset="0"/>
              <a:cs typeface="Times New Roman" pitchFamily="18" charset="0"/>
            </a:endParaRPr>
          </a:p>
        </p:txBody>
      </p:sp>
      <p:sp>
        <p:nvSpPr>
          <p:cNvPr id="4" name="Hộp Văn bản 3">
            <a:extLst>
              <a:ext uri="{FF2B5EF4-FFF2-40B4-BE49-F238E27FC236}">
                <a16:creationId xmlns:a16="http://schemas.microsoft.com/office/drawing/2014/main" id="{3977E8C4-A0EE-4109-47AF-25976D791C0F}"/>
              </a:ext>
            </a:extLst>
          </p:cNvPr>
          <p:cNvSpPr txBox="1"/>
          <p:nvPr/>
        </p:nvSpPr>
        <p:spPr>
          <a:xfrm>
            <a:off x="7894695" y="831383"/>
            <a:ext cx="3196093" cy="830997"/>
          </a:xfrm>
          <a:prstGeom prst="rect">
            <a:avLst/>
          </a:prstGeom>
          <a:solidFill>
            <a:schemeClr val="accent2">
              <a:lumMod val="40000"/>
              <a:lumOff val="60000"/>
            </a:schemeClr>
          </a:solidFill>
          <a:ln>
            <a:solidFill>
              <a:schemeClr val="accent2">
                <a:lumMod val="75000"/>
              </a:schemeClr>
            </a:solidFill>
          </a:ln>
        </p:spPr>
        <p:txBody>
          <a:bodyPr wrap="square">
            <a:spAutoFit/>
          </a:bodyPr>
          <a:lstStyle/>
          <a:p>
            <a:pPr algn="just"/>
            <a:r>
              <a:rPr lang="en-US" sz="2400" dirty="0" err="1">
                <a:solidFill>
                  <a:schemeClr val="accent2">
                    <a:lumMod val="50000"/>
                  </a:schemeClr>
                </a:solidFill>
                <a:latin typeface="Arial" panose="020B0604020202020204" pitchFamily="34" charset="0"/>
                <a:cs typeface="Arial" panose="020B0604020202020204" pitchFamily="34" charset="0"/>
              </a:rPr>
              <a:t>Quyết</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định</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sự</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phát</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triển</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kinh</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tế</a:t>
            </a:r>
            <a:r>
              <a:rPr lang="en-US" sz="2400" dirty="0">
                <a:solidFill>
                  <a:schemeClr val="accent2">
                    <a:lumMod val="50000"/>
                  </a:schemeClr>
                </a:solidFill>
                <a:latin typeface="Arial" panose="020B0604020202020204" pitchFamily="34" charset="0"/>
                <a:cs typeface="Arial" panose="020B0604020202020204" pitchFamily="34" charset="0"/>
              </a:rPr>
              <a:t> …</a:t>
            </a:r>
          </a:p>
        </p:txBody>
      </p:sp>
      <p:sp>
        <p:nvSpPr>
          <p:cNvPr id="8" name="Hộp chú thích: Mũi tên Lên 7">
            <a:extLst>
              <a:ext uri="{FF2B5EF4-FFF2-40B4-BE49-F238E27FC236}">
                <a16:creationId xmlns:a16="http://schemas.microsoft.com/office/drawing/2014/main" id="{BCD04CB5-31C9-6DA8-A036-72841555AEC4}"/>
              </a:ext>
            </a:extLst>
          </p:cNvPr>
          <p:cNvSpPr/>
          <p:nvPr/>
        </p:nvSpPr>
        <p:spPr>
          <a:xfrm>
            <a:off x="217623" y="5365703"/>
            <a:ext cx="11861306" cy="1353000"/>
          </a:xfrm>
          <a:prstGeom prst="upArrowCallout">
            <a:avLst/>
          </a:prstGeom>
          <a:solidFill>
            <a:srgbClr val="C00000">
              <a:alpha val="25000"/>
            </a:srgb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err="1">
                <a:solidFill>
                  <a:srgbClr val="C00000"/>
                </a:solidFill>
              </a:rPr>
              <a:t>Việc</a:t>
            </a:r>
            <a:r>
              <a:rPr lang="en-US" sz="2800" dirty="0">
                <a:solidFill>
                  <a:srgbClr val="C00000"/>
                </a:solidFill>
              </a:rPr>
              <a:t> </a:t>
            </a:r>
            <a:r>
              <a:rPr lang="en-US" sz="2800" dirty="0" err="1">
                <a:solidFill>
                  <a:srgbClr val="C00000"/>
                </a:solidFill>
              </a:rPr>
              <a:t>kết</a:t>
            </a:r>
            <a:r>
              <a:rPr lang="en-US" sz="2800" dirty="0">
                <a:solidFill>
                  <a:srgbClr val="C00000"/>
                </a:solidFill>
              </a:rPr>
              <a:t> </a:t>
            </a:r>
            <a:r>
              <a:rPr lang="en-US" sz="2800" dirty="0" err="1">
                <a:solidFill>
                  <a:srgbClr val="C00000"/>
                </a:solidFill>
              </a:rPr>
              <a:t>hợp</a:t>
            </a:r>
            <a:r>
              <a:rPr lang="en-US" sz="2800" dirty="0">
                <a:solidFill>
                  <a:srgbClr val="C00000"/>
                </a:solidFill>
              </a:rPr>
              <a:t> </a:t>
            </a:r>
            <a:r>
              <a:rPr lang="en-US" sz="2800" dirty="0" err="1">
                <a:solidFill>
                  <a:srgbClr val="C00000"/>
                </a:solidFill>
              </a:rPr>
              <a:t>nguồn</a:t>
            </a:r>
            <a:r>
              <a:rPr lang="en-US" sz="2800" dirty="0">
                <a:solidFill>
                  <a:srgbClr val="C00000"/>
                </a:solidFill>
              </a:rPr>
              <a:t> </a:t>
            </a:r>
            <a:r>
              <a:rPr lang="en-US" sz="2800" dirty="0" err="1">
                <a:solidFill>
                  <a:srgbClr val="C00000"/>
                </a:solidFill>
              </a:rPr>
              <a:t>lực</a:t>
            </a:r>
            <a:r>
              <a:rPr lang="en-US" sz="2800" dirty="0">
                <a:solidFill>
                  <a:srgbClr val="C00000"/>
                </a:solidFill>
              </a:rPr>
              <a:t> </a:t>
            </a:r>
            <a:r>
              <a:rPr lang="en-US" sz="2800" dirty="0" err="1">
                <a:solidFill>
                  <a:srgbClr val="C00000"/>
                </a:solidFill>
              </a:rPr>
              <a:t>bên</a:t>
            </a:r>
            <a:r>
              <a:rPr lang="en-US" sz="2800" dirty="0">
                <a:solidFill>
                  <a:srgbClr val="C00000"/>
                </a:solidFill>
              </a:rPr>
              <a:t> </a:t>
            </a:r>
            <a:r>
              <a:rPr lang="en-US" sz="2800" dirty="0" err="1">
                <a:solidFill>
                  <a:srgbClr val="C00000"/>
                </a:solidFill>
              </a:rPr>
              <a:t>trong</a:t>
            </a:r>
            <a:r>
              <a:rPr lang="en-US" sz="2800" dirty="0">
                <a:solidFill>
                  <a:srgbClr val="C00000"/>
                </a:solidFill>
              </a:rPr>
              <a:t> </a:t>
            </a:r>
            <a:r>
              <a:rPr lang="en-US" sz="2800" dirty="0" err="1">
                <a:solidFill>
                  <a:srgbClr val="C00000"/>
                </a:solidFill>
              </a:rPr>
              <a:t>và</a:t>
            </a:r>
            <a:r>
              <a:rPr lang="en-US" sz="2800" dirty="0">
                <a:solidFill>
                  <a:srgbClr val="C00000"/>
                </a:solidFill>
              </a:rPr>
              <a:t> </a:t>
            </a:r>
            <a:r>
              <a:rPr lang="en-US" sz="2800" dirty="0" err="1">
                <a:solidFill>
                  <a:srgbClr val="C00000"/>
                </a:solidFill>
              </a:rPr>
              <a:t>nguồn</a:t>
            </a:r>
            <a:r>
              <a:rPr lang="en-US" sz="2800" dirty="0">
                <a:solidFill>
                  <a:srgbClr val="C00000"/>
                </a:solidFill>
              </a:rPr>
              <a:t> </a:t>
            </a:r>
            <a:r>
              <a:rPr lang="en-US" sz="2800" dirty="0" err="1">
                <a:solidFill>
                  <a:srgbClr val="C00000"/>
                </a:solidFill>
              </a:rPr>
              <a:t>lực</a:t>
            </a:r>
            <a:r>
              <a:rPr lang="en-US" sz="2800" dirty="0">
                <a:solidFill>
                  <a:srgbClr val="C00000"/>
                </a:solidFill>
              </a:rPr>
              <a:t> </a:t>
            </a:r>
            <a:r>
              <a:rPr lang="en-US" sz="2800" dirty="0" err="1">
                <a:solidFill>
                  <a:srgbClr val="C00000"/>
                </a:solidFill>
              </a:rPr>
              <a:t>bên</a:t>
            </a:r>
            <a:r>
              <a:rPr lang="en-US" sz="2800" dirty="0">
                <a:solidFill>
                  <a:srgbClr val="C00000"/>
                </a:solidFill>
              </a:rPr>
              <a:t> </a:t>
            </a:r>
            <a:r>
              <a:rPr lang="en-US" sz="2800" dirty="0" err="1">
                <a:solidFill>
                  <a:srgbClr val="C00000"/>
                </a:solidFill>
              </a:rPr>
              <a:t>ngoài</a:t>
            </a:r>
            <a:r>
              <a:rPr lang="en-US" sz="2800" dirty="0">
                <a:solidFill>
                  <a:srgbClr val="C00000"/>
                </a:solidFill>
              </a:rPr>
              <a:t> </a:t>
            </a:r>
            <a:r>
              <a:rPr lang="en-US" sz="2800" dirty="0" err="1">
                <a:solidFill>
                  <a:srgbClr val="C00000"/>
                </a:solidFill>
              </a:rPr>
              <a:t>một</a:t>
            </a:r>
            <a:r>
              <a:rPr lang="en-US" sz="2800" dirty="0">
                <a:solidFill>
                  <a:srgbClr val="C00000"/>
                </a:solidFill>
              </a:rPr>
              <a:t> </a:t>
            </a:r>
            <a:r>
              <a:rPr lang="en-US" sz="2800" dirty="0" err="1">
                <a:solidFill>
                  <a:srgbClr val="C00000"/>
                </a:solidFill>
              </a:rPr>
              <a:t>cách</a:t>
            </a:r>
            <a:r>
              <a:rPr lang="en-US" sz="2800" dirty="0">
                <a:solidFill>
                  <a:srgbClr val="C00000"/>
                </a:solidFill>
              </a:rPr>
              <a:t> </a:t>
            </a:r>
            <a:r>
              <a:rPr lang="en-US" sz="2800" dirty="0" err="1">
                <a:solidFill>
                  <a:srgbClr val="C00000"/>
                </a:solidFill>
              </a:rPr>
              <a:t>hợp</a:t>
            </a:r>
            <a:r>
              <a:rPr lang="en-US" sz="2800" dirty="0">
                <a:solidFill>
                  <a:srgbClr val="C00000"/>
                </a:solidFill>
              </a:rPr>
              <a:t> </a:t>
            </a:r>
            <a:r>
              <a:rPr lang="en-US" sz="2800" dirty="0" err="1">
                <a:solidFill>
                  <a:srgbClr val="C00000"/>
                </a:solidFill>
              </a:rPr>
              <a:t>lí</a:t>
            </a:r>
            <a:r>
              <a:rPr lang="en-US" sz="2800" dirty="0">
                <a:solidFill>
                  <a:srgbClr val="C00000"/>
                </a:solidFill>
              </a:rPr>
              <a:t> </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kinh</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tế</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phát</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triển</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nhanh</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và</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bền</a:t>
            </a:r>
            <a:r>
              <a:rPr lang="en-US" sz="2800" dirty="0">
                <a:solidFill>
                  <a:srgbClr val="C00000"/>
                </a:solidFill>
                <a:latin typeface="Aptos" panose="020B0004020202020204" pitchFamily="34" charset="0"/>
              </a:rPr>
              <a:t> </a:t>
            </a:r>
            <a:r>
              <a:rPr lang="en-US" sz="2800" dirty="0" err="1">
                <a:solidFill>
                  <a:srgbClr val="C00000"/>
                </a:solidFill>
                <a:latin typeface="Aptos" panose="020B0004020202020204" pitchFamily="34" charset="0"/>
              </a:rPr>
              <a:t>vững</a:t>
            </a:r>
            <a:endParaRPr lang="vi-VN" sz="2800" dirty="0">
              <a:solidFill>
                <a:srgbClr val="C00000"/>
              </a:solidFill>
            </a:endParaRPr>
          </a:p>
        </p:txBody>
      </p:sp>
      <p:sp>
        <p:nvSpPr>
          <p:cNvPr id="13" name="Hộp Văn bản 12">
            <a:extLst>
              <a:ext uri="{FF2B5EF4-FFF2-40B4-BE49-F238E27FC236}">
                <a16:creationId xmlns:a16="http://schemas.microsoft.com/office/drawing/2014/main" id="{534D62FE-AFCE-A1B9-2CBA-328376C767AC}"/>
              </a:ext>
            </a:extLst>
          </p:cNvPr>
          <p:cNvSpPr txBox="1"/>
          <p:nvPr/>
        </p:nvSpPr>
        <p:spPr>
          <a:xfrm>
            <a:off x="3628101" y="524586"/>
            <a:ext cx="3717303" cy="461665"/>
          </a:xfrm>
          <a:prstGeom prst="rect">
            <a:avLst/>
          </a:prstGeom>
          <a:solidFill>
            <a:schemeClr val="accent2">
              <a:lumMod val="20000"/>
              <a:lumOff val="80000"/>
            </a:schemeClr>
          </a:solidFill>
          <a:ln>
            <a:solidFill>
              <a:schemeClr val="accent4">
                <a:lumMod val="50000"/>
              </a:schemeClr>
            </a:solidFill>
          </a:ln>
        </p:spPr>
        <p:txBody>
          <a:bodyPr wrap="square" rtlCol="0">
            <a:spAutoFit/>
          </a:bodyPr>
          <a:lstStyle/>
          <a:p>
            <a:r>
              <a:rPr lang="en-US" sz="2400" dirty="0" err="1">
                <a:solidFill>
                  <a:schemeClr val="accent2">
                    <a:lumMod val="50000"/>
                  </a:schemeClr>
                </a:solidFill>
                <a:latin typeface="Arial" panose="020B0604020202020204" pitchFamily="34" charset="0"/>
                <a:cs typeface="Arial" panose="020B0604020202020204" pitchFamily="34" charset="0"/>
              </a:rPr>
              <a:t>Vị</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trí</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địa</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lí</a:t>
            </a:r>
            <a:endParaRPr lang="vi-VN" sz="2400" dirty="0">
              <a:solidFill>
                <a:schemeClr val="accent2">
                  <a:lumMod val="50000"/>
                </a:schemeClr>
              </a:solidFill>
              <a:latin typeface="Arial" panose="020B0604020202020204" pitchFamily="34" charset="0"/>
              <a:cs typeface="Arial" panose="020B0604020202020204" pitchFamily="34" charset="0"/>
            </a:endParaRPr>
          </a:p>
        </p:txBody>
      </p:sp>
      <p:sp>
        <p:nvSpPr>
          <p:cNvPr id="14" name="Hộp Văn bản 13">
            <a:extLst>
              <a:ext uri="{FF2B5EF4-FFF2-40B4-BE49-F238E27FC236}">
                <a16:creationId xmlns:a16="http://schemas.microsoft.com/office/drawing/2014/main" id="{3C368C90-AF9B-5A8B-AB19-B336D4822615}"/>
              </a:ext>
            </a:extLst>
          </p:cNvPr>
          <p:cNvSpPr txBox="1"/>
          <p:nvPr/>
        </p:nvSpPr>
        <p:spPr>
          <a:xfrm>
            <a:off x="3628101" y="1129560"/>
            <a:ext cx="3746093" cy="461665"/>
          </a:xfrm>
          <a:prstGeom prst="rect">
            <a:avLst/>
          </a:prstGeom>
          <a:solidFill>
            <a:schemeClr val="accent2">
              <a:lumMod val="20000"/>
              <a:lumOff val="80000"/>
            </a:schemeClr>
          </a:solidFill>
          <a:ln>
            <a:solidFill>
              <a:schemeClr val="accent4">
                <a:lumMod val="50000"/>
              </a:schemeClr>
            </a:solidFill>
          </a:ln>
        </p:spPr>
        <p:txBody>
          <a:bodyPr wrap="square" rtlCol="0">
            <a:spAutoFit/>
          </a:bodyPr>
          <a:lstStyle/>
          <a:p>
            <a:r>
              <a:rPr lang="en-US" sz="2400" dirty="0" err="1">
                <a:solidFill>
                  <a:schemeClr val="accent2">
                    <a:lumMod val="50000"/>
                  </a:schemeClr>
                </a:solidFill>
                <a:latin typeface="Arial" panose="020B0604020202020204" pitchFamily="34" charset="0"/>
                <a:cs typeface="Arial" panose="020B0604020202020204" pitchFamily="34" charset="0"/>
              </a:rPr>
              <a:t>Nguồn</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lực</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tự</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nhiên</a:t>
            </a:r>
            <a:endParaRPr lang="vi-VN" sz="2400" dirty="0">
              <a:solidFill>
                <a:schemeClr val="accent2">
                  <a:lumMod val="50000"/>
                </a:schemeClr>
              </a:solidFill>
              <a:latin typeface="Arial" panose="020B0604020202020204" pitchFamily="34" charset="0"/>
              <a:cs typeface="Arial" panose="020B0604020202020204" pitchFamily="34" charset="0"/>
            </a:endParaRPr>
          </a:p>
        </p:txBody>
      </p:sp>
      <p:sp>
        <p:nvSpPr>
          <p:cNvPr id="15" name="Hộp Văn bản 14">
            <a:extLst>
              <a:ext uri="{FF2B5EF4-FFF2-40B4-BE49-F238E27FC236}">
                <a16:creationId xmlns:a16="http://schemas.microsoft.com/office/drawing/2014/main" id="{09140F15-1999-E42A-1FFA-C5E61FA74865}"/>
              </a:ext>
            </a:extLst>
          </p:cNvPr>
          <p:cNvSpPr txBox="1"/>
          <p:nvPr/>
        </p:nvSpPr>
        <p:spPr>
          <a:xfrm>
            <a:off x="3628101" y="1646802"/>
            <a:ext cx="3746093" cy="461665"/>
          </a:xfrm>
          <a:prstGeom prst="rect">
            <a:avLst/>
          </a:prstGeom>
          <a:solidFill>
            <a:schemeClr val="accent2">
              <a:lumMod val="20000"/>
              <a:lumOff val="80000"/>
            </a:schemeClr>
          </a:solidFill>
          <a:ln>
            <a:solidFill>
              <a:schemeClr val="accent4">
                <a:lumMod val="50000"/>
              </a:schemeClr>
            </a:solidFill>
          </a:ln>
        </p:spPr>
        <p:txBody>
          <a:bodyPr wrap="square" rtlCol="0">
            <a:spAutoFit/>
          </a:bodyPr>
          <a:lstStyle/>
          <a:p>
            <a:r>
              <a:rPr lang="en-US" sz="2400" dirty="0" err="1">
                <a:solidFill>
                  <a:schemeClr val="accent2">
                    <a:lumMod val="50000"/>
                  </a:schemeClr>
                </a:solidFill>
                <a:latin typeface="Arial" panose="020B0604020202020204" pitchFamily="34" charset="0"/>
                <a:cs typeface="Arial" panose="020B0604020202020204" pitchFamily="34" charset="0"/>
              </a:rPr>
              <a:t>Nguồn</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lực</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kinh</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tế-xã</a:t>
            </a:r>
            <a:r>
              <a:rPr lang="en-US" sz="2400" dirty="0">
                <a:solidFill>
                  <a:schemeClr val="accent2">
                    <a:lumMod val="50000"/>
                  </a:schemeClr>
                </a:solidFill>
                <a:latin typeface="Arial" panose="020B0604020202020204" pitchFamily="34" charset="0"/>
                <a:cs typeface="Arial" panose="020B0604020202020204" pitchFamily="34" charset="0"/>
              </a:rPr>
              <a:t> </a:t>
            </a:r>
            <a:r>
              <a:rPr lang="en-US" sz="2400" dirty="0" err="1">
                <a:solidFill>
                  <a:schemeClr val="accent2">
                    <a:lumMod val="50000"/>
                  </a:schemeClr>
                </a:solidFill>
                <a:latin typeface="Arial" panose="020B0604020202020204" pitchFamily="34" charset="0"/>
                <a:cs typeface="Arial" panose="020B0604020202020204" pitchFamily="34" charset="0"/>
              </a:rPr>
              <a:t>hội</a:t>
            </a:r>
            <a:endParaRPr lang="vi-VN" sz="2400" dirty="0">
              <a:solidFill>
                <a:schemeClr val="accent2">
                  <a:lumMod val="50000"/>
                </a:schemeClr>
              </a:solidFill>
              <a:latin typeface="Arial" panose="020B0604020202020204" pitchFamily="34" charset="0"/>
              <a:cs typeface="Arial" panose="020B0604020202020204" pitchFamily="34" charset="0"/>
            </a:endParaRPr>
          </a:p>
        </p:txBody>
      </p:sp>
      <p:sp>
        <p:nvSpPr>
          <p:cNvPr id="16" name="Hộp Văn bản 15">
            <a:extLst>
              <a:ext uri="{FF2B5EF4-FFF2-40B4-BE49-F238E27FC236}">
                <a16:creationId xmlns:a16="http://schemas.microsoft.com/office/drawing/2014/main" id="{07191717-DA4A-8404-1388-8CF2FF966249}"/>
              </a:ext>
            </a:extLst>
          </p:cNvPr>
          <p:cNvSpPr txBox="1"/>
          <p:nvPr/>
        </p:nvSpPr>
        <p:spPr>
          <a:xfrm>
            <a:off x="3628101" y="2522542"/>
            <a:ext cx="4896468" cy="461665"/>
          </a:xfrm>
          <a:prstGeom prst="rect">
            <a:avLst/>
          </a:prstGeom>
          <a:solidFill>
            <a:schemeClr val="tx2">
              <a:lumMod val="20000"/>
              <a:lumOff val="80000"/>
            </a:schemeClr>
          </a:solidFill>
          <a:ln>
            <a:solidFill>
              <a:schemeClr val="accent4">
                <a:lumMod val="50000"/>
              </a:schemeClr>
            </a:solidFill>
          </a:ln>
        </p:spPr>
        <p:txBody>
          <a:bodyPr wrap="square" rtlCol="0">
            <a:spAutoFit/>
          </a:bodyPr>
          <a:lstStyle/>
          <a:p>
            <a:r>
              <a:rPr lang="en-US" sz="2400" dirty="0" err="1">
                <a:solidFill>
                  <a:srgbClr val="002060"/>
                </a:solidFill>
                <a:latin typeface="Arial" panose="020B0604020202020204" pitchFamily="34" charset="0"/>
                <a:cs typeface="Arial" panose="020B0604020202020204" pitchFamily="34" charset="0"/>
              </a:rPr>
              <a:t>Vốn</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đầu</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tư</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nước</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ngoài</a:t>
            </a:r>
            <a:endParaRPr lang="vi-VN" sz="2400" dirty="0">
              <a:solidFill>
                <a:srgbClr val="002060"/>
              </a:solidFill>
              <a:latin typeface="Arial" panose="020B0604020202020204" pitchFamily="34" charset="0"/>
              <a:cs typeface="Arial" panose="020B0604020202020204" pitchFamily="34" charset="0"/>
            </a:endParaRPr>
          </a:p>
        </p:txBody>
      </p:sp>
      <p:sp>
        <p:nvSpPr>
          <p:cNvPr id="17" name="Hộp Văn bản 16">
            <a:extLst>
              <a:ext uri="{FF2B5EF4-FFF2-40B4-BE49-F238E27FC236}">
                <a16:creationId xmlns:a16="http://schemas.microsoft.com/office/drawing/2014/main" id="{9EE2E063-2C32-0CB1-AA81-BD8DAD074C69}"/>
              </a:ext>
            </a:extLst>
          </p:cNvPr>
          <p:cNvSpPr txBox="1"/>
          <p:nvPr/>
        </p:nvSpPr>
        <p:spPr>
          <a:xfrm>
            <a:off x="3647766" y="3137022"/>
            <a:ext cx="4896468" cy="461665"/>
          </a:xfrm>
          <a:prstGeom prst="rect">
            <a:avLst/>
          </a:prstGeom>
          <a:solidFill>
            <a:schemeClr val="tx2">
              <a:lumMod val="20000"/>
              <a:lumOff val="80000"/>
            </a:schemeClr>
          </a:solidFill>
          <a:ln>
            <a:solidFill>
              <a:schemeClr val="accent4">
                <a:lumMod val="50000"/>
              </a:schemeClr>
            </a:solidFill>
          </a:ln>
        </p:spPr>
        <p:txBody>
          <a:bodyPr wrap="square" rtlCol="0">
            <a:spAutoFit/>
          </a:bodyPr>
          <a:lstStyle/>
          <a:p>
            <a:r>
              <a:rPr lang="en-US" sz="2400" dirty="0" err="1">
                <a:solidFill>
                  <a:srgbClr val="002060"/>
                </a:solidFill>
                <a:latin typeface="Arial" panose="020B0604020202020204" pitchFamily="34" charset="0"/>
                <a:cs typeface="Arial" panose="020B0604020202020204" pitchFamily="34" charset="0"/>
              </a:rPr>
              <a:t>Nhân</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lực</a:t>
            </a:r>
            <a:r>
              <a:rPr lang="en-US" sz="2400" dirty="0">
                <a:solidFill>
                  <a:srgbClr val="002060"/>
                </a:solidFill>
                <a:latin typeface="Arial" panose="020B0604020202020204" pitchFamily="34" charset="0"/>
                <a:cs typeface="Arial" panose="020B0604020202020204" pitchFamily="34" charset="0"/>
              </a:rPr>
              <a:t>, tri </a:t>
            </a:r>
            <a:r>
              <a:rPr lang="en-US" sz="2400" dirty="0" err="1">
                <a:solidFill>
                  <a:srgbClr val="002060"/>
                </a:solidFill>
                <a:latin typeface="Arial" panose="020B0604020202020204" pitchFamily="34" charset="0"/>
                <a:cs typeface="Arial" panose="020B0604020202020204" pitchFamily="34" charset="0"/>
              </a:rPr>
              <a:t>thức</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bên</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ngoài</a:t>
            </a:r>
            <a:endParaRPr lang="vi-VN" sz="2400" dirty="0">
              <a:solidFill>
                <a:srgbClr val="002060"/>
              </a:solidFill>
              <a:latin typeface="Arial" panose="020B0604020202020204" pitchFamily="34" charset="0"/>
              <a:cs typeface="Arial" panose="020B0604020202020204" pitchFamily="34" charset="0"/>
            </a:endParaRPr>
          </a:p>
        </p:txBody>
      </p:sp>
      <p:sp>
        <p:nvSpPr>
          <p:cNvPr id="18" name="Hộp Văn bản 17">
            <a:extLst>
              <a:ext uri="{FF2B5EF4-FFF2-40B4-BE49-F238E27FC236}">
                <a16:creationId xmlns:a16="http://schemas.microsoft.com/office/drawing/2014/main" id="{DECC1C85-9C91-A3BB-B7B3-32DFB1AC02E9}"/>
              </a:ext>
            </a:extLst>
          </p:cNvPr>
          <p:cNvSpPr txBox="1"/>
          <p:nvPr/>
        </p:nvSpPr>
        <p:spPr>
          <a:xfrm>
            <a:off x="3647766" y="3784604"/>
            <a:ext cx="4896468" cy="461665"/>
          </a:xfrm>
          <a:prstGeom prst="rect">
            <a:avLst/>
          </a:prstGeom>
          <a:solidFill>
            <a:schemeClr val="tx2">
              <a:lumMod val="20000"/>
              <a:lumOff val="80000"/>
            </a:schemeClr>
          </a:solidFill>
          <a:ln>
            <a:solidFill>
              <a:schemeClr val="accent4">
                <a:lumMod val="50000"/>
              </a:schemeClr>
            </a:solidFill>
          </a:ln>
        </p:spPr>
        <p:txBody>
          <a:bodyPr wrap="square" rtlCol="0">
            <a:spAutoFit/>
          </a:bodyPr>
          <a:lstStyle/>
          <a:p>
            <a:r>
              <a:rPr lang="en-US" sz="2400" dirty="0">
                <a:solidFill>
                  <a:srgbClr val="002060"/>
                </a:solidFill>
                <a:latin typeface="Arial" panose="020B0604020202020204" pitchFamily="34" charset="0"/>
                <a:cs typeface="Arial" panose="020B0604020202020204" pitchFamily="34" charset="0"/>
              </a:rPr>
              <a:t>Khoa </a:t>
            </a:r>
            <a:r>
              <a:rPr lang="en-US" sz="2400" dirty="0" err="1">
                <a:solidFill>
                  <a:srgbClr val="002060"/>
                </a:solidFill>
                <a:latin typeface="Arial" panose="020B0604020202020204" pitchFamily="34" charset="0"/>
                <a:cs typeface="Arial" panose="020B0604020202020204" pitchFamily="34" charset="0"/>
              </a:rPr>
              <a:t>học</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công</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nghệ</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bên</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ngoài</a:t>
            </a:r>
            <a:endParaRPr lang="vi-VN" sz="2400" dirty="0">
              <a:solidFill>
                <a:srgbClr val="002060"/>
              </a:solidFill>
              <a:latin typeface="Arial" panose="020B0604020202020204" pitchFamily="34" charset="0"/>
              <a:cs typeface="Arial" panose="020B0604020202020204" pitchFamily="34" charset="0"/>
            </a:endParaRPr>
          </a:p>
        </p:txBody>
      </p:sp>
      <p:sp>
        <p:nvSpPr>
          <p:cNvPr id="19" name="Hộp Văn bản 18">
            <a:extLst>
              <a:ext uri="{FF2B5EF4-FFF2-40B4-BE49-F238E27FC236}">
                <a16:creationId xmlns:a16="http://schemas.microsoft.com/office/drawing/2014/main" id="{AF13265C-D36B-FF9F-20CE-4A136600F754}"/>
              </a:ext>
            </a:extLst>
          </p:cNvPr>
          <p:cNvSpPr txBox="1"/>
          <p:nvPr/>
        </p:nvSpPr>
        <p:spPr>
          <a:xfrm>
            <a:off x="3647766" y="4396631"/>
            <a:ext cx="4896468" cy="461665"/>
          </a:xfrm>
          <a:prstGeom prst="rect">
            <a:avLst/>
          </a:prstGeom>
          <a:solidFill>
            <a:schemeClr val="tx2">
              <a:lumMod val="20000"/>
              <a:lumOff val="80000"/>
            </a:schemeClr>
          </a:solidFill>
          <a:ln>
            <a:solidFill>
              <a:schemeClr val="accent4">
                <a:lumMod val="50000"/>
              </a:schemeClr>
            </a:solidFill>
          </a:ln>
        </p:spPr>
        <p:txBody>
          <a:bodyPr wrap="square" rtlCol="0">
            <a:spAutoFit/>
          </a:bodyPr>
          <a:lstStyle/>
          <a:p>
            <a:r>
              <a:rPr lang="en-US" sz="2400" dirty="0">
                <a:solidFill>
                  <a:srgbClr val="002060"/>
                </a:solidFill>
                <a:latin typeface="Arial" panose="020B0604020202020204" pitchFamily="34" charset="0"/>
                <a:cs typeface="Arial" panose="020B0604020202020204" pitchFamily="34" charset="0"/>
              </a:rPr>
              <a:t>Thị </a:t>
            </a:r>
            <a:r>
              <a:rPr lang="en-US" sz="2400" dirty="0" err="1">
                <a:solidFill>
                  <a:srgbClr val="002060"/>
                </a:solidFill>
                <a:latin typeface="Arial" panose="020B0604020202020204" pitchFamily="34" charset="0"/>
                <a:cs typeface="Arial" panose="020B0604020202020204" pitchFamily="34" charset="0"/>
              </a:rPr>
              <a:t>trường</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bên</a:t>
            </a:r>
            <a:r>
              <a:rPr lang="en-US" sz="2400" dirty="0">
                <a:solidFill>
                  <a:srgbClr val="002060"/>
                </a:solidFill>
                <a:latin typeface="Arial" panose="020B0604020202020204" pitchFamily="34" charset="0"/>
                <a:cs typeface="Arial" panose="020B0604020202020204" pitchFamily="34" charset="0"/>
              </a:rPr>
              <a:t> </a:t>
            </a:r>
            <a:r>
              <a:rPr lang="en-US" sz="2400" dirty="0" err="1">
                <a:solidFill>
                  <a:srgbClr val="002060"/>
                </a:solidFill>
                <a:latin typeface="Arial" panose="020B0604020202020204" pitchFamily="34" charset="0"/>
                <a:cs typeface="Arial" panose="020B0604020202020204" pitchFamily="34" charset="0"/>
              </a:rPr>
              <a:t>ngoài</a:t>
            </a:r>
            <a:endParaRPr lang="vi-VN" sz="24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884974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down)">
                                      <p:cBhvr>
                                        <p:cTn id="15" dur="500"/>
                                        <p:tgtEl>
                                          <p:spTgt spid="13"/>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down)">
                                      <p:cBhvr>
                                        <p:cTn id="18" dur="500"/>
                                        <p:tgtEl>
                                          <p:spTgt spid="1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wipe(down)">
                                      <p:cBhvr>
                                        <p:cTn id="21" dur="5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down)">
                                      <p:cBhvr>
                                        <p:cTn id="26" dur="500"/>
                                        <p:tgtEl>
                                          <p:spTgt spid="16"/>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wipe(down)">
                                      <p:cBhvr>
                                        <p:cTn id="29" dur="500"/>
                                        <p:tgtEl>
                                          <p:spTgt spid="17"/>
                                        </p:tgtEl>
                                      </p:cBhvr>
                                    </p:animEffect>
                                  </p:childTnLst>
                                </p:cTn>
                              </p:par>
                              <p:par>
                                <p:cTn id="30" presetID="22" presetClass="entr" presetSubtype="4"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down)">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down)">
                                      <p:cBhvr>
                                        <p:cTn id="5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3" grpId="0" animBg="1"/>
      <p:bldP spid="4" grpId="0" animBg="1"/>
      <p:bldP spid="8" grpId="0" animBg="1"/>
      <p:bldP spid="13" grpId="0" animBg="1"/>
      <p:bldP spid="14" grpId="0" animBg="1"/>
      <p:bldP spid="15" grpId="0" animBg="1"/>
      <p:bldP spid="16" grpId="0" animBg="1"/>
      <p:bldP spid="17" grpId="0" animBg="1"/>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a16="http://schemas.microsoft.com/office/drawing/2014/main" id="{4DCAA6AB-E536-6C37-552C-E4022083A1C5}"/>
              </a:ext>
            </a:extLst>
          </p:cNvPr>
          <p:cNvSpPr txBox="1"/>
          <p:nvPr/>
        </p:nvSpPr>
        <p:spPr>
          <a:xfrm>
            <a:off x="4185202" y="441463"/>
            <a:ext cx="4575291" cy="1077218"/>
          </a:xfrm>
          <a:prstGeom prst="rect">
            <a:avLst/>
          </a:prstGeom>
          <a:noFill/>
        </p:spPr>
        <p:txBody>
          <a:bodyPr wrap="none" rtlCol="0">
            <a:spAutoFit/>
          </a:bodyPr>
          <a:lstStyle/>
          <a:p>
            <a:r>
              <a:rPr lang="en-US" sz="3200" dirty="0">
                <a:solidFill>
                  <a:srgbClr val="FF0000"/>
                </a:solidFill>
                <a:latin typeface="#9Slide03 AllRoundGothic" panose="020B0703020202020104" pitchFamily="34" charset="0"/>
              </a:rPr>
              <a:t>TRUY TÌM MẢNH GHÉP</a:t>
            </a:r>
          </a:p>
          <a:p>
            <a:endParaRPr lang="vi-VN" sz="3200" dirty="0">
              <a:solidFill>
                <a:srgbClr val="FF0000"/>
              </a:solidFill>
              <a:latin typeface="#9Slide03 AllRoundGothic" panose="020B0703020202020104" pitchFamily="34" charset="0"/>
            </a:endParaRPr>
          </a:p>
        </p:txBody>
      </p:sp>
      <p:grpSp>
        <p:nvGrpSpPr>
          <p:cNvPr id="6" name="Nhóm 5">
            <a:extLst>
              <a:ext uri="{FF2B5EF4-FFF2-40B4-BE49-F238E27FC236}">
                <a16:creationId xmlns:a16="http://schemas.microsoft.com/office/drawing/2014/main" id="{4612BD5E-A323-1A82-2860-602E0077E7D7}"/>
              </a:ext>
            </a:extLst>
          </p:cNvPr>
          <p:cNvGrpSpPr/>
          <p:nvPr/>
        </p:nvGrpSpPr>
        <p:grpSpPr>
          <a:xfrm>
            <a:off x="993913" y="1389281"/>
            <a:ext cx="3339548" cy="1537252"/>
            <a:chOff x="993913" y="1389281"/>
            <a:chExt cx="3339548" cy="1537252"/>
          </a:xfrm>
        </p:grpSpPr>
        <p:sp>
          <p:nvSpPr>
            <p:cNvPr id="20" name="Hình tự do: Hình 19">
              <a:extLst>
                <a:ext uri="{FF2B5EF4-FFF2-40B4-BE49-F238E27FC236}">
                  <a16:creationId xmlns:a16="http://schemas.microsoft.com/office/drawing/2014/main" id="{A4BD8374-F5D8-D6EB-FCFB-F445228D124D}"/>
                </a:ext>
              </a:extLst>
            </p:cNvPr>
            <p:cNvSpPr/>
            <p:nvPr/>
          </p:nvSpPr>
          <p:spPr>
            <a:xfrm>
              <a:off x="993913" y="1389281"/>
              <a:ext cx="3339548" cy="1537252"/>
            </a:xfrm>
            <a:custGeom>
              <a:avLst/>
              <a:gdLst>
                <a:gd name="connsiteX0" fmla="*/ 0 w 3339548"/>
                <a:gd name="connsiteY0" fmla="*/ 0 h 1537252"/>
                <a:gd name="connsiteX1" fmla="*/ 3339548 w 3339548"/>
                <a:gd name="connsiteY1" fmla="*/ 0 h 1537252"/>
                <a:gd name="connsiteX2" fmla="*/ 3339548 w 3339548"/>
                <a:gd name="connsiteY2" fmla="*/ 549136 h 1537252"/>
                <a:gd name="connsiteX3" fmla="*/ 3339547 w 3339548"/>
                <a:gd name="connsiteY3" fmla="*/ 549136 h 1537252"/>
                <a:gd name="connsiteX4" fmla="*/ 3013626 w 3339548"/>
                <a:gd name="connsiteY4" fmla="*/ 834855 h 1537252"/>
                <a:gd name="connsiteX5" fmla="*/ 3339547 w 3339548"/>
                <a:gd name="connsiteY5" fmla="*/ 1120574 h 1537252"/>
                <a:gd name="connsiteX6" fmla="*/ 3339548 w 3339548"/>
                <a:gd name="connsiteY6" fmla="*/ 1120574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549136"/>
                  </a:lnTo>
                  <a:lnTo>
                    <a:pt x="3339547" y="549136"/>
                  </a:lnTo>
                  <a:cubicBezTo>
                    <a:pt x="3159546" y="549136"/>
                    <a:pt x="3013626" y="677057"/>
                    <a:pt x="3013626" y="834855"/>
                  </a:cubicBezTo>
                  <a:cubicBezTo>
                    <a:pt x="3013626" y="992653"/>
                    <a:pt x="3159546" y="1120574"/>
                    <a:pt x="3339547" y="1120574"/>
                  </a:cubicBezTo>
                  <a:lnTo>
                    <a:pt x="3339548" y="1120574"/>
                  </a:lnTo>
                  <a:lnTo>
                    <a:pt x="3339548" y="1537252"/>
                  </a:lnTo>
                  <a:lnTo>
                    <a:pt x="0" y="1537252"/>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b="1"/>
            </a:p>
          </p:txBody>
        </p:sp>
        <p:sp>
          <p:nvSpPr>
            <p:cNvPr id="25" name="Hộp Văn bản 24">
              <a:extLst>
                <a:ext uri="{FF2B5EF4-FFF2-40B4-BE49-F238E27FC236}">
                  <a16:creationId xmlns:a16="http://schemas.microsoft.com/office/drawing/2014/main" id="{2CFB3A40-833E-AA27-71E8-0B11CE596E21}"/>
                </a:ext>
              </a:extLst>
            </p:cNvPr>
            <p:cNvSpPr txBox="1"/>
            <p:nvPr/>
          </p:nvSpPr>
          <p:spPr>
            <a:xfrm>
              <a:off x="1229967" y="1865519"/>
              <a:ext cx="2955235" cy="584775"/>
            </a:xfrm>
            <a:prstGeom prst="rect">
              <a:avLst/>
            </a:prstGeom>
            <a:noFill/>
          </p:spPr>
          <p:txBody>
            <a:bodyPr wrap="square" rtlCol="0">
              <a:spAutoFit/>
            </a:bodyPr>
            <a:lstStyle/>
            <a:p>
              <a:r>
                <a:rPr lang="en-US" sz="3200" b="1" dirty="0">
                  <a:solidFill>
                    <a:schemeClr val="bg2"/>
                  </a:solidFill>
                  <a:latin typeface="#9Slide03 AmpleSoft Bold" panose="02000000000000000000" pitchFamily="2" charset="0"/>
                </a:rPr>
                <a:t>VỊ TRÍ ĐỊA LÍ</a:t>
              </a:r>
              <a:endParaRPr lang="vi-VN" sz="3200" b="1" dirty="0">
                <a:solidFill>
                  <a:schemeClr val="bg2"/>
                </a:solidFill>
                <a:latin typeface="#9Slide03 AmpleSoft Bold" panose="02000000000000000000" pitchFamily="2" charset="0"/>
              </a:endParaRPr>
            </a:p>
          </p:txBody>
        </p:sp>
      </p:grpSp>
      <p:grpSp>
        <p:nvGrpSpPr>
          <p:cNvPr id="7" name="Nhóm 6">
            <a:extLst>
              <a:ext uri="{FF2B5EF4-FFF2-40B4-BE49-F238E27FC236}">
                <a16:creationId xmlns:a16="http://schemas.microsoft.com/office/drawing/2014/main" id="{A80650A0-CDCA-EF1E-7681-E73ED45D2001}"/>
              </a:ext>
            </a:extLst>
          </p:cNvPr>
          <p:cNvGrpSpPr/>
          <p:nvPr/>
        </p:nvGrpSpPr>
        <p:grpSpPr>
          <a:xfrm>
            <a:off x="993913" y="3429000"/>
            <a:ext cx="3339548" cy="1537252"/>
            <a:chOff x="993913" y="3429000"/>
            <a:chExt cx="3339548" cy="1537252"/>
          </a:xfrm>
        </p:grpSpPr>
        <p:sp>
          <p:nvSpPr>
            <p:cNvPr id="22" name="Hình tự do: Hình 21">
              <a:extLst>
                <a:ext uri="{FF2B5EF4-FFF2-40B4-BE49-F238E27FC236}">
                  <a16:creationId xmlns:a16="http://schemas.microsoft.com/office/drawing/2014/main" id="{618CA5C6-0C2A-06CF-E152-7B1118C5E913}"/>
                </a:ext>
              </a:extLst>
            </p:cNvPr>
            <p:cNvSpPr/>
            <p:nvPr/>
          </p:nvSpPr>
          <p:spPr>
            <a:xfrm>
              <a:off x="993913" y="3429000"/>
              <a:ext cx="3339548" cy="1537252"/>
            </a:xfrm>
            <a:custGeom>
              <a:avLst/>
              <a:gdLst>
                <a:gd name="connsiteX0" fmla="*/ 0 w 3339548"/>
                <a:gd name="connsiteY0" fmla="*/ 0 h 1537252"/>
                <a:gd name="connsiteX1" fmla="*/ 3339548 w 3339548"/>
                <a:gd name="connsiteY1" fmla="*/ 0 h 1537252"/>
                <a:gd name="connsiteX2" fmla="*/ 3339548 w 3339548"/>
                <a:gd name="connsiteY2" fmla="*/ 482907 h 1537252"/>
                <a:gd name="connsiteX3" fmla="*/ 3339546 w 3339548"/>
                <a:gd name="connsiteY3" fmla="*/ 482907 h 1537252"/>
                <a:gd name="connsiteX4" fmla="*/ 3013625 w 3339548"/>
                <a:gd name="connsiteY4" fmla="*/ 768626 h 1537252"/>
                <a:gd name="connsiteX5" fmla="*/ 3339546 w 3339548"/>
                <a:gd name="connsiteY5" fmla="*/ 1054345 h 1537252"/>
                <a:gd name="connsiteX6" fmla="*/ 3339548 w 3339548"/>
                <a:gd name="connsiteY6" fmla="*/ 1054345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482907"/>
                  </a:lnTo>
                  <a:lnTo>
                    <a:pt x="3339546" y="482907"/>
                  </a:lnTo>
                  <a:cubicBezTo>
                    <a:pt x="3159545" y="482907"/>
                    <a:pt x="3013625" y="610828"/>
                    <a:pt x="3013625" y="768626"/>
                  </a:cubicBezTo>
                  <a:cubicBezTo>
                    <a:pt x="3013625" y="926424"/>
                    <a:pt x="3159545" y="1054345"/>
                    <a:pt x="3339546" y="1054345"/>
                  </a:cubicBezTo>
                  <a:lnTo>
                    <a:pt x="3339548" y="1054345"/>
                  </a:lnTo>
                  <a:lnTo>
                    <a:pt x="3339548" y="1537252"/>
                  </a:lnTo>
                  <a:lnTo>
                    <a:pt x="0" y="1537252"/>
                  </a:lnTo>
                  <a:close/>
                </a:path>
              </a:pathLst>
            </a:cu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b="1"/>
            </a:p>
          </p:txBody>
        </p:sp>
        <p:sp>
          <p:nvSpPr>
            <p:cNvPr id="26" name="Hộp Văn bản 25">
              <a:extLst>
                <a:ext uri="{FF2B5EF4-FFF2-40B4-BE49-F238E27FC236}">
                  <a16:creationId xmlns:a16="http://schemas.microsoft.com/office/drawing/2014/main" id="{E4967CAE-1D06-6D78-2B9A-41C40E4FD1B6}"/>
                </a:ext>
              </a:extLst>
            </p:cNvPr>
            <p:cNvSpPr txBox="1"/>
            <p:nvPr/>
          </p:nvSpPr>
          <p:spPr>
            <a:xfrm>
              <a:off x="1343853" y="3659017"/>
              <a:ext cx="2639668" cy="1077218"/>
            </a:xfrm>
            <a:prstGeom prst="rect">
              <a:avLst/>
            </a:prstGeom>
            <a:noFill/>
          </p:spPr>
          <p:txBody>
            <a:bodyPr wrap="square" rtlCol="0">
              <a:spAutoFit/>
            </a:bodyPr>
            <a:lstStyle/>
            <a:p>
              <a:r>
                <a:rPr lang="en-US" sz="3200" b="1" dirty="0">
                  <a:solidFill>
                    <a:srgbClr val="FFC000"/>
                  </a:solidFill>
                  <a:latin typeface="#9Slide03 AmpleSoft Bold" panose="02000000000000000000" pitchFamily="2" charset="0"/>
                </a:rPr>
                <a:t>NGUỒN LỰC TỰ NHIÊN</a:t>
              </a:r>
              <a:endParaRPr lang="vi-VN" sz="3200" b="1" dirty="0">
                <a:solidFill>
                  <a:srgbClr val="FFC000"/>
                </a:solidFill>
                <a:latin typeface="#9Slide03 AmpleSoft Bold" panose="02000000000000000000" pitchFamily="2" charset="0"/>
              </a:endParaRPr>
            </a:p>
          </p:txBody>
        </p:sp>
      </p:grpSp>
      <p:grpSp>
        <p:nvGrpSpPr>
          <p:cNvPr id="8" name="Nhóm 7">
            <a:extLst>
              <a:ext uri="{FF2B5EF4-FFF2-40B4-BE49-F238E27FC236}">
                <a16:creationId xmlns:a16="http://schemas.microsoft.com/office/drawing/2014/main" id="{50E2C445-B066-51C6-3D33-AAFC0E7CE19B}"/>
              </a:ext>
            </a:extLst>
          </p:cNvPr>
          <p:cNvGrpSpPr/>
          <p:nvPr/>
        </p:nvGrpSpPr>
        <p:grpSpPr>
          <a:xfrm>
            <a:off x="993913" y="5267739"/>
            <a:ext cx="3339548" cy="1537252"/>
            <a:chOff x="993913" y="5267739"/>
            <a:chExt cx="3339548" cy="1537252"/>
          </a:xfrm>
        </p:grpSpPr>
        <p:sp>
          <p:nvSpPr>
            <p:cNvPr id="24" name="Hình tự do: Hình 23">
              <a:extLst>
                <a:ext uri="{FF2B5EF4-FFF2-40B4-BE49-F238E27FC236}">
                  <a16:creationId xmlns:a16="http://schemas.microsoft.com/office/drawing/2014/main" id="{112DEDD8-6279-BC3E-8CC9-5523515939D2}"/>
                </a:ext>
              </a:extLst>
            </p:cNvPr>
            <p:cNvSpPr/>
            <p:nvPr/>
          </p:nvSpPr>
          <p:spPr>
            <a:xfrm>
              <a:off x="993913" y="5267739"/>
              <a:ext cx="3339548" cy="1537252"/>
            </a:xfrm>
            <a:custGeom>
              <a:avLst/>
              <a:gdLst>
                <a:gd name="connsiteX0" fmla="*/ 0 w 3339548"/>
                <a:gd name="connsiteY0" fmla="*/ 0 h 1537252"/>
                <a:gd name="connsiteX1" fmla="*/ 3339548 w 3339548"/>
                <a:gd name="connsiteY1" fmla="*/ 0 h 1537252"/>
                <a:gd name="connsiteX2" fmla="*/ 3339548 w 3339548"/>
                <a:gd name="connsiteY2" fmla="*/ 482907 h 1537252"/>
                <a:gd name="connsiteX3" fmla="*/ 3339546 w 3339548"/>
                <a:gd name="connsiteY3" fmla="*/ 482907 h 1537252"/>
                <a:gd name="connsiteX4" fmla="*/ 3013625 w 3339548"/>
                <a:gd name="connsiteY4" fmla="*/ 768626 h 1537252"/>
                <a:gd name="connsiteX5" fmla="*/ 3339546 w 3339548"/>
                <a:gd name="connsiteY5" fmla="*/ 1054345 h 1537252"/>
                <a:gd name="connsiteX6" fmla="*/ 3339548 w 3339548"/>
                <a:gd name="connsiteY6" fmla="*/ 1054345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482907"/>
                  </a:lnTo>
                  <a:lnTo>
                    <a:pt x="3339546" y="482907"/>
                  </a:lnTo>
                  <a:cubicBezTo>
                    <a:pt x="3159545" y="482907"/>
                    <a:pt x="3013625" y="610828"/>
                    <a:pt x="3013625" y="768626"/>
                  </a:cubicBezTo>
                  <a:cubicBezTo>
                    <a:pt x="3013625" y="926424"/>
                    <a:pt x="3159545" y="1054345"/>
                    <a:pt x="3339546" y="1054345"/>
                  </a:cubicBezTo>
                  <a:lnTo>
                    <a:pt x="3339548" y="1054345"/>
                  </a:lnTo>
                  <a:lnTo>
                    <a:pt x="3339548" y="1537252"/>
                  </a:lnTo>
                  <a:lnTo>
                    <a:pt x="0" y="1537252"/>
                  </a:lnTo>
                  <a:close/>
                </a:path>
              </a:pathLst>
            </a:cu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27" name="Hộp Văn bản 26">
              <a:extLst>
                <a:ext uri="{FF2B5EF4-FFF2-40B4-BE49-F238E27FC236}">
                  <a16:creationId xmlns:a16="http://schemas.microsoft.com/office/drawing/2014/main" id="{2601BCC2-3BBC-DCF3-2767-7CCD138C57E6}"/>
                </a:ext>
              </a:extLst>
            </p:cNvPr>
            <p:cNvSpPr txBox="1"/>
            <p:nvPr/>
          </p:nvSpPr>
          <p:spPr>
            <a:xfrm>
              <a:off x="1171370" y="5588357"/>
              <a:ext cx="3162091" cy="1077218"/>
            </a:xfrm>
            <a:prstGeom prst="rect">
              <a:avLst/>
            </a:prstGeom>
            <a:noFill/>
          </p:spPr>
          <p:txBody>
            <a:bodyPr wrap="square" rtlCol="0">
              <a:spAutoFit/>
            </a:bodyPr>
            <a:lstStyle/>
            <a:p>
              <a:r>
                <a:rPr lang="en-US" sz="3200" dirty="0">
                  <a:solidFill>
                    <a:srgbClr val="FF0000"/>
                  </a:solidFill>
                  <a:latin typeface="#9Slide03 AmpleSoft Bold" panose="02000000000000000000" pitchFamily="2" charset="0"/>
                </a:rPr>
                <a:t>NGUỒN LỰC KINH TẾ-XÃ HỘI</a:t>
              </a:r>
              <a:endParaRPr lang="vi-VN" sz="3200" dirty="0">
                <a:solidFill>
                  <a:srgbClr val="FF0000"/>
                </a:solidFill>
                <a:latin typeface="#9Slide03 AmpleSoft Bold" panose="02000000000000000000" pitchFamily="2" charset="0"/>
              </a:endParaRPr>
            </a:p>
          </p:txBody>
        </p:sp>
      </p:grpSp>
      <p:grpSp>
        <p:nvGrpSpPr>
          <p:cNvPr id="5" name="Nhóm 4">
            <a:extLst>
              <a:ext uri="{FF2B5EF4-FFF2-40B4-BE49-F238E27FC236}">
                <a16:creationId xmlns:a16="http://schemas.microsoft.com/office/drawing/2014/main" id="{6067D901-20F2-F030-922B-42EE01330F1C}"/>
              </a:ext>
            </a:extLst>
          </p:cNvPr>
          <p:cNvGrpSpPr/>
          <p:nvPr/>
        </p:nvGrpSpPr>
        <p:grpSpPr>
          <a:xfrm>
            <a:off x="4510918" y="5311292"/>
            <a:ext cx="6980998" cy="1537252"/>
            <a:chOff x="4458111" y="1408841"/>
            <a:chExt cx="6980998" cy="1537252"/>
          </a:xfrm>
        </p:grpSpPr>
        <p:sp>
          <p:nvSpPr>
            <p:cNvPr id="19" name="Hình tự do: Hình 18">
              <a:extLst>
                <a:ext uri="{FF2B5EF4-FFF2-40B4-BE49-F238E27FC236}">
                  <a16:creationId xmlns:a16="http://schemas.microsoft.com/office/drawing/2014/main" id="{21CE9F6C-5A07-C759-8C56-DB6CB6EAC1BC}"/>
                </a:ext>
              </a:extLst>
            </p:cNvPr>
            <p:cNvSpPr/>
            <p:nvPr/>
          </p:nvSpPr>
          <p:spPr>
            <a:xfrm>
              <a:off x="4458111" y="1408841"/>
              <a:ext cx="6980998" cy="1537252"/>
            </a:xfrm>
            <a:custGeom>
              <a:avLst/>
              <a:gdLst>
                <a:gd name="connsiteX0" fmla="*/ 325924 w 6739976"/>
                <a:gd name="connsiteY0" fmla="*/ 0 h 1537252"/>
                <a:gd name="connsiteX1" fmla="*/ 6739976 w 6739976"/>
                <a:gd name="connsiteY1" fmla="*/ 0 h 1537252"/>
                <a:gd name="connsiteX2" fmla="*/ 6739976 w 6739976"/>
                <a:gd name="connsiteY2" fmla="*/ 1537252 h 1537252"/>
                <a:gd name="connsiteX3" fmla="*/ 325924 w 6739976"/>
                <a:gd name="connsiteY3" fmla="*/ 1537252 h 1537252"/>
                <a:gd name="connsiteX4" fmla="*/ 325924 w 6739976"/>
                <a:gd name="connsiteY4" fmla="*/ 1117515 h 1537252"/>
                <a:gd name="connsiteX5" fmla="*/ 325921 w 6739976"/>
                <a:gd name="connsiteY5" fmla="*/ 1117515 h 1537252"/>
                <a:gd name="connsiteX6" fmla="*/ 0 w 6739976"/>
                <a:gd name="connsiteY6" fmla="*/ 831796 h 1537252"/>
                <a:gd name="connsiteX7" fmla="*/ 325921 w 6739976"/>
                <a:gd name="connsiteY7" fmla="*/ 546077 h 1537252"/>
                <a:gd name="connsiteX8" fmla="*/ 325924 w 6739976"/>
                <a:gd name="connsiteY8" fmla="*/ 546077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6" h="1537252">
                  <a:moveTo>
                    <a:pt x="325924" y="0"/>
                  </a:moveTo>
                  <a:lnTo>
                    <a:pt x="6739976" y="0"/>
                  </a:lnTo>
                  <a:lnTo>
                    <a:pt x="6739976" y="1537252"/>
                  </a:lnTo>
                  <a:lnTo>
                    <a:pt x="325924" y="1537252"/>
                  </a:lnTo>
                  <a:lnTo>
                    <a:pt x="325924" y="1117515"/>
                  </a:lnTo>
                  <a:lnTo>
                    <a:pt x="325921" y="1117515"/>
                  </a:lnTo>
                  <a:cubicBezTo>
                    <a:pt x="145920" y="1117515"/>
                    <a:pt x="0" y="989594"/>
                    <a:pt x="0" y="831796"/>
                  </a:cubicBezTo>
                  <a:cubicBezTo>
                    <a:pt x="0" y="673998"/>
                    <a:pt x="145920" y="546077"/>
                    <a:pt x="325921" y="546077"/>
                  </a:cubicBezTo>
                  <a:lnTo>
                    <a:pt x="325924" y="546077"/>
                  </a:lnTo>
                  <a:close/>
                </a:path>
              </a:pathLst>
            </a:cu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29" name="Hộp Văn bản 28">
              <a:extLst>
                <a:ext uri="{FF2B5EF4-FFF2-40B4-BE49-F238E27FC236}">
                  <a16:creationId xmlns:a16="http://schemas.microsoft.com/office/drawing/2014/main" id="{A95B6BAC-2BA6-BEAC-6D39-AB4ACF7EB32E}"/>
                </a:ext>
              </a:extLst>
            </p:cNvPr>
            <p:cNvSpPr txBox="1"/>
            <p:nvPr/>
          </p:nvSpPr>
          <p:spPr>
            <a:xfrm>
              <a:off x="4981365" y="1517634"/>
              <a:ext cx="6096000" cy="1200329"/>
            </a:xfrm>
            <a:prstGeom prst="rect">
              <a:avLst/>
            </a:prstGeom>
            <a:noFill/>
          </p:spPr>
          <p:txBody>
            <a:bodyPr wrap="square">
              <a:spAutoFit/>
            </a:bodyPr>
            <a:lstStyle/>
            <a:p>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Tạo thuận lợi hoặc gây khó khăn trong việc trao đổi, hợp tác  cùng phát triển giữa các lãnh thổ, đặc biệt trong xu thế hội nhập của nền kinh tế.</a:t>
              </a:r>
              <a:endParaRPr lang="vi-VN" sz="2400" dirty="0">
                <a:solidFill>
                  <a:schemeClr val="accent1">
                    <a:lumMod val="75000"/>
                  </a:schemeClr>
                </a:solidFill>
              </a:endParaRPr>
            </a:p>
          </p:txBody>
        </p:sp>
      </p:grpSp>
      <p:grpSp>
        <p:nvGrpSpPr>
          <p:cNvPr id="2" name="Nhóm 1">
            <a:extLst>
              <a:ext uri="{FF2B5EF4-FFF2-40B4-BE49-F238E27FC236}">
                <a16:creationId xmlns:a16="http://schemas.microsoft.com/office/drawing/2014/main" id="{262402A4-9286-1E95-D05F-5F0886EA5D6A}"/>
              </a:ext>
            </a:extLst>
          </p:cNvPr>
          <p:cNvGrpSpPr/>
          <p:nvPr/>
        </p:nvGrpSpPr>
        <p:grpSpPr>
          <a:xfrm>
            <a:off x="4569515" y="1406991"/>
            <a:ext cx="6779731" cy="1638412"/>
            <a:chOff x="4659378" y="3360248"/>
            <a:chExt cx="6779731" cy="1638412"/>
          </a:xfrm>
        </p:grpSpPr>
        <p:sp>
          <p:nvSpPr>
            <p:cNvPr id="21" name="Hình tự do: Hình 20">
              <a:extLst>
                <a:ext uri="{FF2B5EF4-FFF2-40B4-BE49-F238E27FC236}">
                  <a16:creationId xmlns:a16="http://schemas.microsoft.com/office/drawing/2014/main" id="{1D99D4C1-2F78-BAFD-D86E-A29BB0A90E6C}"/>
                </a:ext>
              </a:extLst>
            </p:cNvPr>
            <p:cNvSpPr/>
            <p:nvPr/>
          </p:nvSpPr>
          <p:spPr>
            <a:xfrm>
              <a:off x="4659378" y="3360248"/>
              <a:ext cx="6739974" cy="1537252"/>
            </a:xfrm>
            <a:custGeom>
              <a:avLst/>
              <a:gdLst>
                <a:gd name="connsiteX0" fmla="*/ 325923 w 6739974"/>
                <a:gd name="connsiteY0" fmla="*/ 0 h 1537252"/>
                <a:gd name="connsiteX1" fmla="*/ 6739974 w 6739974"/>
                <a:gd name="connsiteY1" fmla="*/ 0 h 1537252"/>
                <a:gd name="connsiteX2" fmla="*/ 6739974 w 6739974"/>
                <a:gd name="connsiteY2" fmla="*/ 1537252 h 1537252"/>
                <a:gd name="connsiteX3" fmla="*/ 325923 w 6739974"/>
                <a:gd name="connsiteY3" fmla="*/ 1537252 h 1537252"/>
                <a:gd name="connsiteX4" fmla="*/ 325923 w 6739974"/>
                <a:gd name="connsiteY4" fmla="*/ 1054345 h 1537252"/>
                <a:gd name="connsiteX5" fmla="*/ 325921 w 6739974"/>
                <a:gd name="connsiteY5" fmla="*/ 1054345 h 1537252"/>
                <a:gd name="connsiteX6" fmla="*/ 0 w 6739974"/>
                <a:gd name="connsiteY6" fmla="*/ 768626 h 1537252"/>
                <a:gd name="connsiteX7" fmla="*/ 325921 w 6739974"/>
                <a:gd name="connsiteY7" fmla="*/ 482907 h 1537252"/>
                <a:gd name="connsiteX8" fmla="*/ 325923 w 6739974"/>
                <a:gd name="connsiteY8" fmla="*/ 482907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4" h="1537252">
                  <a:moveTo>
                    <a:pt x="325923" y="0"/>
                  </a:moveTo>
                  <a:lnTo>
                    <a:pt x="6739974" y="0"/>
                  </a:lnTo>
                  <a:lnTo>
                    <a:pt x="6739974" y="1537252"/>
                  </a:lnTo>
                  <a:lnTo>
                    <a:pt x="325923" y="1537252"/>
                  </a:lnTo>
                  <a:lnTo>
                    <a:pt x="325923" y="1054345"/>
                  </a:lnTo>
                  <a:lnTo>
                    <a:pt x="325921" y="1054345"/>
                  </a:lnTo>
                  <a:cubicBezTo>
                    <a:pt x="145920" y="1054345"/>
                    <a:pt x="0" y="926424"/>
                    <a:pt x="0" y="768626"/>
                  </a:cubicBezTo>
                  <a:cubicBezTo>
                    <a:pt x="0" y="610828"/>
                    <a:pt x="145920" y="482907"/>
                    <a:pt x="325921" y="482907"/>
                  </a:cubicBezTo>
                  <a:lnTo>
                    <a:pt x="325923" y="482907"/>
                  </a:lnTo>
                  <a:close/>
                </a:path>
              </a:pathLst>
            </a:cu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31" name="Hộp Văn bản 30">
              <a:extLst>
                <a:ext uri="{FF2B5EF4-FFF2-40B4-BE49-F238E27FC236}">
                  <a16:creationId xmlns:a16="http://schemas.microsoft.com/office/drawing/2014/main" id="{76EFC76B-7D31-570D-5EF2-D5C6B9BE230F}"/>
                </a:ext>
              </a:extLst>
            </p:cNvPr>
            <p:cNvSpPr txBox="1"/>
            <p:nvPr/>
          </p:nvSpPr>
          <p:spPr>
            <a:xfrm>
              <a:off x="5116040" y="3429000"/>
              <a:ext cx="6323069" cy="1569660"/>
            </a:xfrm>
            <a:prstGeom prst="rect">
              <a:avLst/>
            </a:prstGeom>
            <a:noFill/>
          </p:spPr>
          <p:txBody>
            <a:bodyPr wrap="square">
              <a:spAutoFit/>
            </a:bodyPr>
            <a:lstStyle/>
            <a:p>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yếu tố đầu vào để sản xuất ra hàng </a:t>
              </a:r>
              <a:r>
                <a:rPr lang="vi-VN" sz="2400" dirty="0" err="1">
                  <a:solidFill>
                    <a:schemeClr val="accent1">
                      <a:lumMod val="75000"/>
                    </a:schemeClr>
                  </a:solidFill>
                  <a:effectLst/>
                  <a:latin typeface="Times New Roman" panose="02020603050405020304" pitchFamily="18" charset="0"/>
                  <a:ea typeface="Times New Roman" panose="02020603050405020304" pitchFamily="18" charset="0"/>
                </a:rPr>
                <a:t>hoá</a:t>
              </a:r>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 dịch vụ giúp kinh tế phát triển.  Sự giàu có và đa dạng về tài nguyên thiên nhiên tạo lợi thế  quan trọng cho sự phát triển</a:t>
              </a:r>
              <a:endParaRPr lang="vi-VN" sz="2400" dirty="0">
                <a:solidFill>
                  <a:schemeClr val="accent1">
                    <a:lumMod val="75000"/>
                  </a:schemeClr>
                </a:solidFill>
              </a:endParaRPr>
            </a:p>
          </p:txBody>
        </p:sp>
      </p:grpSp>
      <p:grpSp>
        <p:nvGrpSpPr>
          <p:cNvPr id="3" name="Nhóm 2">
            <a:extLst>
              <a:ext uri="{FF2B5EF4-FFF2-40B4-BE49-F238E27FC236}">
                <a16:creationId xmlns:a16="http://schemas.microsoft.com/office/drawing/2014/main" id="{540FEF9B-3A59-A204-E439-B6B03ADB270B}"/>
              </a:ext>
            </a:extLst>
          </p:cNvPr>
          <p:cNvGrpSpPr/>
          <p:nvPr/>
        </p:nvGrpSpPr>
        <p:grpSpPr>
          <a:xfrm>
            <a:off x="4683401" y="3429000"/>
            <a:ext cx="6739974" cy="1537252"/>
            <a:chOff x="4699135" y="5267739"/>
            <a:chExt cx="6739974" cy="1537252"/>
          </a:xfrm>
        </p:grpSpPr>
        <p:sp>
          <p:nvSpPr>
            <p:cNvPr id="23" name="Hình tự do: Hình 22">
              <a:extLst>
                <a:ext uri="{FF2B5EF4-FFF2-40B4-BE49-F238E27FC236}">
                  <a16:creationId xmlns:a16="http://schemas.microsoft.com/office/drawing/2014/main" id="{840EAD52-F101-D2D3-921A-B71EFFA6B1CB}"/>
                </a:ext>
              </a:extLst>
            </p:cNvPr>
            <p:cNvSpPr/>
            <p:nvPr/>
          </p:nvSpPr>
          <p:spPr>
            <a:xfrm>
              <a:off x="4699135" y="5267739"/>
              <a:ext cx="6739974" cy="1537252"/>
            </a:xfrm>
            <a:custGeom>
              <a:avLst/>
              <a:gdLst>
                <a:gd name="connsiteX0" fmla="*/ 325924 w 6739974"/>
                <a:gd name="connsiteY0" fmla="*/ 0 h 1537252"/>
                <a:gd name="connsiteX1" fmla="*/ 6739974 w 6739974"/>
                <a:gd name="connsiteY1" fmla="*/ 0 h 1537252"/>
                <a:gd name="connsiteX2" fmla="*/ 6739974 w 6739974"/>
                <a:gd name="connsiteY2" fmla="*/ 1537252 h 1537252"/>
                <a:gd name="connsiteX3" fmla="*/ 325924 w 6739974"/>
                <a:gd name="connsiteY3" fmla="*/ 1537252 h 1537252"/>
                <a:gd name="connsiteX4" fmla="*/ 325924 w 6739974"/>
                <a:gd name="connsiteY4" fmla="*/ 1054345 h 1537252"/>
                <a:gd name="connsiteX5" fmla="*/ 325921 w 6739974"/>
                <a:gd name="connsiteY5" fmla="*/ 1054345 h 1537252"/>
                <a:gd name="connsiteX6" fmla="*/ 0 w 6739974"/>
                <a:gd name="connsiteY6" fmla="*/ 768626 h 1537252"/>
                <a:gd name="connsiteX7" fmla="*/ 325921 w 6739974"/>
                <a:gd name="connsiteY7" fmla="*/ 482907 h 1537252"/>
                <a:gd name="connsiteX8" fmla="*/ 325924 w 6739974"/>
                <a:gd name="connsiteY8" fmla="*/ 482908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4" h="1537252">
                  <a:moveTo>
                    <a:pt x="325924" y="0"/>
                  </a:moveTo>
                  <a:lnTo>
                    <a:pt x="6739974" y="0"/>
                  </a:lnTo>
                  <a:lnTo>
                    <a:pt x="6739974" y="1537252"/>
                  </a:lnTo>
                  <a:lnTo>
                    <a:pt x="325924" y="1537252"/>
                  </a:lnTo>
                  <a:lnTo>
                    <a:pt x="325924" y="1054345"/>
                  </a:lnTo>
                  <a:lnTo>
                    <a:pt x="325921" y="1054345"/>
                  </a:lnTo>
                  <a:cubicBezTo>
                    <a:pt x="145920" y="1054345"/>
                    <a:pt x="0" y="926424"/>
                    <a:pt x="0" y="768626"/>
                  </a:cubicBezTo>
                  <a:cubicBezTo>
                    <a:pt x="0" y="610828"/>
                    <a:pt x="145920" y="482907"/>
                    <a:pt x="325921" y="482907"/>
                  </a:cubicBezTo>
                  <a:lnTo>
                    <a:pt x="325924" y="482908"/>
                  </a:lnTo>
                  <a:close/>
                </a:path>
              </a:pathLst>
            </a:cu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33" name="Hộp Văn bản 32">
              <a:extLst>
                <a:ext uri="{FF2B5EF4-FFF2-40B4-BE49-F238E27FC236}">
                  <a16:creationId xmlns:a16="http://schemas.microsoft.com/office/drawing/2014/main" id="{0AAA2A2B-FCFC-1AED-F164-A028066C8ED5}"/>
                </a:ext>
              </a:extLst>
            </p:cNvPr>
            <p:cNvSpPr txBox="1"/>
            <p:nvPr/>
          </p:nvSpPr>
          <p:spPr>
            <a:xfrm>
              <a:off x="5343109" y="5407154"/>
              <a:ext cx="6096000" cy="1258421"/>
            </a:xfrm>
            <a:prstGeom prst="rect">
              <a:avLst/>
            </a:prstGeom>
            <a:noFill/>
          </p:spPr>
          <p:txBody>
            <a:bodyPr wrap="square">
              <a:spAutoFit/>
            </a:bodyPr>
            <a:lstStyle/>
            <a:p>
              <a:pPr algn="just">
                <a:lnSpc>
                  <a:spcPct val="107000"/>
                </a:lnSpc>
                <a:spcAft>
                  <a:spcPts val="800"/>
                </a:spcAft>
              </a:pPr>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Có vai trò trực tiếp  và vô cùng quan trọng đối với sự phát triển kinh tế-xã hội của một lãnh thổ.</a:t>
              </a:r>
              <a:endParaRPr lang="vi-VN" sz="2400" dirty="0">
                <a:solidFill>
                  <a:schemeClr val="accent1">
                    <a:lumMod val="75000"/>
                  </a:schemeClr>
                </a:solidFill>
                <a:effectLst/>
                <a:latin typeface="Calibri" panose="020F0502020204030204" pitchFamily="34" charset="0"/>
                <a:ea typeface="Calibri" panose="020F0502020204030204" pitchFamily="34" charset="0"/>
              </a:endParaRPr>
            </a:p>
          </p:txBody>
        </p:sp>
      </p:grpSp>
      <p:sp>
        <p:nvSpPr>
          <p:cNvPr id="9" name="Hộp Văn bản 8">
            <a:extLst>
              <a:ext uri="{FF2B5EF4-FFF2-40B4-BE49-F238E27FC236}">
                <a16:creationId xmlns:a16="http://schemas.microsoft.com/office/drawing/2014/main" id="{9D00EC93-EEC9-2987-DBC4-391443EDAF7D}"/>
              </a:ext>
            </a:extLst>
          </p:cNvPr>
          <p:cNvSpPr txBox="1"/>
          <p:nvPr/>
        </p:nvSpPr>
        <p:spPr>
          <a:xfrm>
            <a:off x="416064" y="192425"/>
            <a:ext cx="3717303" cy="461665"/>
          </a:xfrm>
          <a:prstGeom prst="rect">
            <a:avLst/>
          </a:prstGeom>
          <a:noFill/>
        </p:spPr>
        <p:txBody>
          <a:bodyPr wrap="square" rtlCol="0">
            <a:spAutoFit/>
          </a:bodyPr>
          <a:lstStyle/>
          <a:p>
            <a:r>
              <a:rPr lang="en-US" sz="2400" dirty="0">
                <a:solidFill>
                  <a:srgbClr val="C00000"/>
                </a:solidFill>
                <a:latin typeface="#9Slide03 AllRoundGothic" panose="020B0703020202020104" pitchFamily="34" charset="0"/>
              </a:rPr>
              <a:t>3. Vai </a:t>
            </a:r>
            <a:r>
              <a:rPr lang="en-US" sz="2400" dirty="0" err="1">
                <a:solidFill>
                  <a:srgbClr val="C00000"/>
                </a:solidFill>
                <a:latin typeface="#9Slide03 AllRoundGothic" panose="020B0703020202020104" pitchFamily="34" charset="0"/>
              </a:rPr>
              <a:t>trò</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của</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nguồn</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lực</a:t>
            </a:r>
            <a:endParaRPr lang="vi-VN" sz="2400" dirty="0">
              <a:solidFill>
                <a:srgbClr val="C00000"/>
              </a:solidFill>
              <a:latin typeface="#9Slide03 AllRoundGothic" panose="020B0703020202020104" pitchFamily="34" charset="0"/>
            </a:endParaRPr>
          </a:p>
        </p:txBody>
      </p:sp>
    </p:spTree>
    <p:extLst>
      <p:ext uri="{BB962C8B-B14F-4D97-AF65-F5344CB8AC3E}">
        <p14:creationId xmlns:p14="http://schemas.microsoft.com/office/powerpoint/2010/main" val="39541337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B286-7B9F-6D01-2AE3-8ED206CDDD0B}"/>
            </a:ext>
          </a:extLst>
        </p:cNvPr>
        <p:cNvGrpSpPr/>
        <p:nvPr/>
      </p:nvGrpSpPr>
      <p:grpSpPr>
        <a:xfrm>
          <a:off x="0" y="0"/>
          <a:ext cx="0" cy="0"/>
          <a:chOff x="0" y="0"/>
          <a:chExt cx="0" cy="0"/>
        </a:xfrm>
      </p:grpSpPr>
      <p:sp>
        <p:nvSpPr>
          <p:cNvPr id="4" name="Hộp Văn bản 3">
            <a:extLst>
              <a:ext uri="{FF2B5EF4-FFF2-40B4-BE49-F238E27FC236}">
                <a16:creationId xmlns:a16="http://schemas.microsoft.com/office/drawing/2014/main" id="{FB79F07D-B6CC-F669-C57D-D25EC8D17FCC}"/>
              </a:ext>
            </a:extLst>
          </p:cNvPr>
          <p:cNvSpPr txBox="1"/>
          <p:nvPr/>
        </p:nvSpPr>
        <p:spPr>
          <a:xfrm>
            <a:off x="5012737" y="398734"/>
            <a:ext cx="4575291" cy="584775"/>
          </a:xfrm>
          <a:prstGeom prst="rect">
            <a:avLst/>
          </a:prstGeom>
          <a:noFill/>
        </p:spPr>
        <p:txBody>
          <a:bodyPr wrap="none" rtlCol="0">
            <a:spAutoFit/>
          </a:bodyPr>
          <a:lstStyle/>
          <a:p>
            <a:r>
              <a:rPr lang="en-US" sz="3200" dirty="0">
                <a:solidFill>
                  <a:srgbClr val="FF0000"/>
                </a:solidFill>
                <a:latin typeface="#9Slide03 AllRoundGothic" panose="020B0703020202020104" pitchFamily="34" charset="0"/>
              </a:rPr>
              <a:t>TRUY TÌM MẢNH GHÉP</a:t>
            </a:r>
          </a:p>
        </p:txBody>
      </p:sp>
      <p:sp>
        <p:nvSpPr>
          <p:cNvPr id="20" name="Hình tự do: Hình 19">
            <a:extLst>
              <a:ext uri="{FF2B5EF4-FFF2-40B4-BE49-F238E27FC236}">
                <a16:creationId xmlns:a16="http://schemas.microsoft.com/office/drawing/2014/main" id="{4D9C782D-6CE7-3D94-4541-0EA33AEA18C9}"/>
              </a:ext>
            </a:extLst>
          </p:cNvPr>
          <p:cNvSpPr/>
          <p:nvPr/>
        </p:nvSpPr>
        <p:spPr>
          <a:xfrm>
            <a:off x="993913" y="1389281"/>
            <a:ext cx="3339548" cy="1537252"/>
          </a:xfrm>
          <a:custGeom>
            <a:avLst/>
            <a:gdLst>
              <a:gd name="connsiteX0" fmla="*/ 0 w 3339548"/>
              <a:gd name="connsiteY0" fmla="*/ 0 h 1537252"/>
              <a:gd name="connsiteX1" fmla="*/ 3339548 w 3339548"/>
              <a:gd name="connsiteY1" fmla="*/ 0 h 1537252"/>
              <a:gd name="connsiteX2" fmla="*/ 3339548 w 3339548"/>
              <a:gd name="connsiteY2" fmla="*/ 549136 h 1537252"/>
              <a:gd name="connsiteX3" fmla="*/ 3339547 w 3339548"/>
              <a:gd name="connsiteY3" fmla="*/ 549136 h 1537252"/>
              <a:gd name="connsiteX4" fmla="*/ 3013626 w 3339548"/>
              <a:gd name="connsiteY4" fmla="*/ 834855 h 1537252"/>
              <a:gd name="connsiteX5" fmla="*/ 3339547 w 3339548"/>
              <a:gd name="connsiteY5" fmla="*/ 1120574 h 1537252"/>
              <a:gd name="connsiteX6" fmla="*/ 3339548 w 3339548"/>
              <a:gd name="connsiteY6" fmla="*/ 1120574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549136"/>
                </a:lnTo>
                <a:lnTo>
                  <a:pt x="3339547" y="549136"/>
                </a:lnTo>
                <a:cubicBezTo>
                  <a:pt x="3159546" y="549136"/>
                  <a:pt x="3013626" y="677057"/>
                  <a:pt x="3013626" y="834855"/>
                </a:cubicBezTo>
                <a:cubicBezTo>
                  <a:pt x="3013626" y="992653"/>
                  <a:pt x="3159546" y="1120574"/>
                  <a:pt x="3339547" y="1120574"/>
                </a:cubicBezTo>
                <a:lnTo>
                  <a:pt x="3339548" y="1120574"/>
                </a:lnTo>
                <a:lnTo>
                  <a:pt x="3339548" y="1537252"/>
                </a:lnTo>
                <a:lnTo>
                  <a:pt x="0" y="1537252"/>
                </a:ln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24" name="Hình tự do: Hình 23">
            <a:extLst>
              <a:ext uri="{FF2B5EF4-FFF2-40B4-BE49-F238E27FC236}">
                <a16:creationId xmlns:a16="http://schemas.microsoft.com/office/drawing/2014/main" id="{A3C71D38-CBDA-C115-47BF-865552B98A77}"/>
              </a:ext>
            </a:extLst>
          </p:cNvPr>
          <p:cNvSpPr/>
          <p:nvPr/>
        </p:nvSpPr>
        <p:spPr>
          <a:xfrm>
            <a:off x="993913" y="5267739"/>
            <a:ext cx="3339548" cy="1537252"/>
          </a:xfrm>
          <a:custGeom>
            <a:avLst/>
            <a:gdLst>
              <a:gd name="connsiteX0" fmla="*/ 0 w 3339548"/>
              <a:gd name="connsiteY0" fmla="*/ 0 h 1537252"/>
              <a:gd name="connsiteX1" fmla="*/ 3339548 w 3339548"/>
              <a:gd name="connsiteY1" fmla="*/ 0 h 1537252"/>
              <a:gd name="connsiteX2" fmla="*/ 3339548 w 3339548"/>
              <a:gd name="connsiteY2" fmla="*/ 482907 h 1537252"/>
              <a:gd name="connsiteX3" fmla="*/ 3339546 w 3339548"/>
              <a:gd name="connsiteY3" fmla="*/ 482907 h 1537252"/>
              <a:gd name="connsiteX4" fmla="*/ 3013625 w 3339548"/>
              <a:gd name="connsiteY4" fmla="*/ 768626 h 1537252"/>
              <a:gd name="connsiteX5" fmla="*/ 3339546 w 3339548"/>
              <a:gd name="connsiteY5" fmla="*/ 1054345 h 1537252"/>
              <a:gd name="connsiteX6" fmla="*/ 3339548 w 3339548"/>
              <a:gd name="connsiteY6" fmla="*/ 1054345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482907"/>
                </a:lnTo>
                <a:lnTo>
                  <a:pt x="3339546" y="482907"/>
                </a:lnTo>
                <a:cubicBezTo>
                  <a:pt x="3159545" y="482907"/>
                  <a:pt x="3013625" y="610828"/>
                  <a:pt x="3013625" y="768626"/>
                </a:cubicBezTo>
                <a:cubicBezTo>
                  <a:pt x="3013625" y="926424"/>
                  <a:pt x="3159545" y="1054345"/>
                  <a:pt x="3339546" y="1054345"/>
                </a:cubicBezTo>
                <a:lnTo>
                  <a:pt x="3339548" y="1054345"/>
                </a:lnTo>
                <a:lnTo>
                  <a:pt x="3339548" y="1537252"/>
                </a:lnTo>
                <a:lnTo>
                  <a:pt x="0" y="1537252"/>
                </a:lnTo>
                <a:close/>
              </a:path>
            </a:pathLst>
          </a:cu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22" name="Hình tự do: Hình 21">
            <a:extLst>
              <a:ext uri="{FF2B5EF4-FFF2-40B4-BE49-F238E27FC236}">
                <a16:creationId xmlns:a16="http://schemas.microsoft.com/office/drawing/2014/main" id="{B8A536F3-AB02-8E91-B2BD-8F79D486271E}"/>
              </a:ext>
            </a:extLst>
          </p:cNvPr>
          <p:cNvSpPr/>
          <p:nvPr/>
        </p:nvSpPr>
        <p:spPr>
          <a:xfrm>
            <a:off x="993913" y="3429000"/>
            <a:ext cx="3339548" cy="1537252"/>
          </a:xfrm>
          <a:custGeom>
            <a:avLst/>
            <a:gdLst>
              <a:gd name="connsiteX0" fmla="*/ 0 w 3339548"/>
              <a:gd name="connsiteY0" fmla="*/ 0 h 1537252"/>
              <a:gd name="connsiteX1" fmla="*/ 3339548 w 3339548"/>
              <a:gd name="connsiteY1" fmla="*/ 0 h 1537252"/>
              <a:gd name="connsiteX2" fmla="*/ 3339548 w 3339548"/>
              <a:gd name="connsiteY2" fmla="*/ 482907 h 1537252"/>
              <a:gd name="connsiteX3" fmla="*/ 3339546 w 3339548"/>
              <a:gd name="connsiteY3" fmla="*/ 482907 h 1537252"/>
              <a:gd name="connsiteX4" fmla="*/ 3013625 w 3339548"/>
              <a:gd name="connsiteY4" fmla="*/ 768626 h 1537252"/>
              <a:gd name="connsiteX5" fmla="*/ 3339546 w 3339548"/>
              <a:gd name="connsiteY5" fmla="*/ 1054345 h 1537252"/>
              <a:gd name="connsiteX6" fmla="*/ 3339548 w 3339548"/>
              <a:gd name="connsiteY6" fmla="*/ 1054345 h 1537252"/>
              <a:gd name="connsiteX7" fmla="*/ 3339548 w 3339548"/>
              <a:gd name="connsiteY7" fmla="*/ 1537252 h 1537252"/>
              <a:gd name="connsiteX8" fmla="*/ 0 w 3339548"/>
              <a:gd name="connsiteY8" fmla="*/ 1537252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9548" h="1537252">
                <a:moveTo>
                  <a:pt x="0" y="0"/>
                </a:moveTo>
                <a:lnTo>
                  <a:pt x="3339548" y="0"/>
                </a:lnTo>
                <a:lnTo>
                  <a:pt x="3339548" y="482907"/>
                </a:lnTo>
                <a:lnTo>
                  <a:pt x="3339546" y="482907"/>
                </a:lnTo>
                <a:cubicBezTo>
                  <a:pt x="3159545" y="482907"/>
                  <a:pt x="3013625" y="610828"/>
                  <a:pt x="3013625" y="768626"/>
                </a:cubicBezTo>
                <a:cubicBezTo>
                  <a:pt x="3013625" y="926424"/>
                  <a:pt x="3159545" y="1054345"/>
                  <a:pt x="3339546" y="1054345"/>
                </a:cubicBezTo>
                <a:lnTo>
                  <a:pt x="3339548" y="1054345"/>
                </a:lnTo>
                <a:lnTo>
                  <a:pt x="3339548" y="1537252"/>
                </a:lnTo>
                <a:lnTo>
                  <a:pt x="0" y="1537252"/>
                </a:lnTo>
                <a:close/>
              </a:path>
            </a:pathLst>
          </a:cu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p>
        </p:txBody>
      </p:sp>
      <p:sp>
        <p:nvSpPr>
          <p:cNvPr id="25" name="Hộp Văn bản 24">
            <a:extLst>
              <a:ext uri="{FF2B5EF4-FFF2-40B4-BE49-F238E27FC236}">
                <a16:creationId xmlns:a16="http://schemas.microsoft.com/office/drawing/2014/main" id="{675FB00B-1C30-F448-1F3D-C7A5A798310D}"/>
              </a:ext>
            </a:extLst>
          </p:cNvPr>
          <p:cNvSpPr txBox="1"/>
          <p:nvPr/>
        </p:nvSpPr>
        <p:spPr>
          <a:xfrm>
            <a:off x="1229967" y="1865519"/>
            <a:ext cx="2955235" cy="584775"/>
          </a:xfrm>
          <a:prstGeom prst="rect">
            <a:avLst/>
          </a:prstGeom>
          <a:noFill/>
        </p:spPr>
        <p:txBody>
          <a:bodyPr wrap="square" rtlCol="0">
            <a:spAutoFit/>
          </a:bodyPr>
          <a:lstStyle/>
          <a:p>
            <a:r>
              <a:rPr lang="en-US" sz="3200" dirty="0">
                <a:solidFill>
                  <a:schemeClr val="bg2"/>
                </a:solidFill>
                <a:latin typeface="#9Slide03 AmpleSoft Bold" panose="02000000000000000000" pitchFamily="2" charset="0"/>
              </a:rPr>
              <a:t>VỊ TRÍ ĐỊA LÍ</a:t>
            </a:r>
            <a:endParaRPr lang="vi-VN" sz="3200" dirty="0">
              <a:solidFill>
                <a:schemeClr val="bg2"/>
              </a:solidFill>
              <a:latin typeface="#9Slide03 AmpleSoft Bold" panose="02000000000000000000" pitchFamily="2" charset="0"/>
            </a:endParaRPr>
          </a:p>
        </p:txBody>
      </p:sp>
      <p:sp>
        <p:nvSpPr>
          <p:cNvPr id="26" name="Hộp Văn bản 25">
            <a:extLst>
              <a:ext uri="{FF2B5EF4-FFF2-40B4-BE49-F238E27FC236}">
                <a16:creationId xmlns:a16="http://schemas.microsoft.com/office/drawing/2014/main" id="{9FAC7975-A46D-8AE8-462B-AF299A28CB8F}"/>
              </a:ext>
            </a:extLst>
          </p:cNvPr>
          <p:cNvSpPr txBox="1"/>
          <p:nvPr/>
        </p:nvSpPr>
        <p:spPr>
          <a:xfrm>
            <a:off x="1343853" y="3659017"/>
            <a:ext cx="2639668" cy="1077218"/>
          </a:xfrm>
          <a:prstGeom prst="rect">
            <a:avLst/>
          </a:prstGeom>
          <a:noFill/>
        </p:spPr>
        <p:txBody>
          <a:bodyPr wrap="square" rtlCol="0">
            <a:spAutoFit/>
          </a:bodyPr>
          <a:lstStyle/>
          <a:p>
            <a:r>
              <a:rPr lang="en-US" sz="3200" dirty="0">
                <a:solidFill>
                  <a:srgbClr val="FFC000"/>
                </a:solidFill>
                <a:latin typeface="#9Slide03 AmpleSoft Bold" panose="02000000000000000000" pitchFamily="2" charset="0"/>
              </a:rPr>
              <a:t>NGUỒN LỰC TỰ NHIÊN</a:t>
            </a:r>
            <a:endParaRPr lang="vi-VN" sz="3200" dirty="0">
              <a:solidFill>
                <a:srgbClr val="FFC000"/>
              </a:solidFill>
              <a:latin typeface="#9Slide03 AmpleSoft Bold" panose="02000000000000000000" pitchFamily="2" charset="0"/>
            </a:endParaRPr>
          </a:p>
        </p:txBody>
      </p:sp>
      <p:sp>
        <p:nvSpPr>
          <p:cNvPr id="27" name="Hộp Văn bản 26">
            <a:extLst>
              <a:ext uri="{FF2B5EF4-FFF2-40B4-BE49-F238E27FC236}">
                <a16:creationId xmlns:a16="http://schemas.microsoft.com/office/drawing/2014/main" id="{AB00DAC0-2936-5770-D177-A7A3845E70B9}"/>
              </a:ext>
            </a:extLst>
          </p:cNvPr>
          <p:cNvSpPr txBox="1"/>
          <p:nvPr/>
        </p:nvSpPr>
        <p:spPr>
          <a:xfrm>
            <a:off x="1171370" y="5588357"/>
            <a:ext cx="3162091" cy="1077218"/>
          </a:xfrm>
          <a:prstGeom prst="rect">
            <a:avLst/>
          </a:prstGeom>
          <a:noFill/>
        </p:spPr>
        <p:txBody>
          <a:bodyPr wrap="square" rtlCol="0">
            <a:spAutoFit/>
          </a:bodyPr>
          <a:lstStyle/>
          <a:p>
            <a:r>
              <a:rPr lang="en-US" sz="3200" dirty="0">
                <a:solidFill>
                  <a:srgbClr val="FF0000"/>
                </a:solidFill>
                <a:latin typeface="#9Slide03 AmpleSoft Bold" panose="02000000000000000000" pitchFamily="2" charset="0"/>
              </a:rPr>
              <a:t>NGUỒN LỰC KINH TẾ-XÃ HỘI</a:t>
            </a:r>
            <a:endParaRPr lang="vi-VN" sz="3200" dirty="0">
              <a:solidFill>
                <a:srgbClr val="FF0000"/>
              </a:solidFill>
              <a:latin typeface="#9Slide03 AmpleSoft Bold" panose="02000000000000000000" pitchFamily="2" charset="0"/>
            </a:endParaRPr>
          </a:p>
        </p:txBody>
      </p:sp>
      <p:grpSp>
        <p:nvGrpSpPr>
          <p:cNvPr id="2" name="Nhóm 1">
            <a:extLst>
              <a:ext uri="{FF2B5EF4-FFF2-40B4-BE49-F238E27FC236}">
                <a16:creationId xmlns:a16="http://schemas.microsoft.com/office/drawing/2014/main" id="{EA474385-F93D-DBC4-84BA-CCEBCB20804B}"/>
              </a:ext>
            </a:extLst>
          </p:cNvPr>
          <p:cNvGrpSpPr/>
          <p:nvPr/>
        </p:nvGrpSpPr>
        <p:grpSpPr>
          <a:xfrm>
            <a:off x="3983521" y="1389280"/>
            <a:ext cx="6941241" cy="1537252"/>
            <a:chOff x="4458110" y="1408841"/>
            <a:chExt cx="6941241" cy="1537252"/>
          </a:xfrm>
        </p:grpSpPr>
        <p:sp>
          <p:nvSpPr>
            <p:cNvPr id="19" name="Hình tự do: Hình 18">
              <a:extLst>
                <a:ext uri="{FF2B5EF4-FFF2-40B4-BE49-F238E27FC236}">
                  <a16:creationId xmlns:a16="http://schemas.microsoft.com/office/drawing/2014/main" id="{4A92A822-6EA0-9F42-3A64-F3DAF0770813}"/>
                </a:ext>
              </a:extLst>
            </p:cNvPr>
            <p:cNvSpPr/>
            <p:nvPr/>
          </p:nvSpPr>
          <p:spPr>
            <a:xfrm>
              <a:off x="4458110" y="1408841"/>
              <a:ext cx="6941241" cy="1537252"/>
            </a:xfrm>
            <a:custGeom>
              <a:avLst/>
              <a:gdLst>
                <a:gd name="connsiteX0" fmla="*/ 325924 w 6739976"/>
                <a:gd name="connsiteY0" fmla="*/ 0 h 1537252"/>
                <a:gd name="connsiteX1" fmla="*/ 6739976 w 6739976"/>
                <a:gd name="connsiteY1" fmla="*/ 0 h 1537252"/>
                <a:gd name="connsiteX2" fmla="*/ 6739976 w 6739976"/>
                <a:gd name="connsiteY2" fmla="*/ 1537252 h 1537252"/>
                <a:gd name="connsiteX3" fmla="*/ 325924 w 6739976"/>
                <a:gd name="connsiteY3" fmla="*/ 1537252 h 1537252"/>
                <a:gd name="connsiteX4" fmla="*/ 325924 w 6739976"/>
                <a:gd name="connsiteY4" fmla="*/ 1117515 h 1537252"/>
                <a:gd name="connsiteX5" fmla="*/ 325921 w 6739976"/>
                <a:gd name="connsiteY5" fmla="*/ 1117515 h 1537252"/>
                <a:gd name="connsiteX6" fmla="*/ 0 w 6739976"/>
                <a:gd name="connsiteY6" fmla="*/ 831796 h 1537252"/>
                <a:gd name="connsiteX7" fmla="*/ 325921 w 6739976"/>
                <a:gd name="connsiteY7" fmla="*/ 546077 h 1537252"/>
                <a:gd name="connsiteX8" fmla="*/ 325924 w 6739976"/>
                <a:gd name="connsiteY8" fmla="*/ 546077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6" h="1537252">
                  <a:moveTo>
                    <a:pt x="325924" y="0"/>
                  </a:moveTo>
                  <a:lnTo>
                    <a:pt x="6739976" y="0"/>
                  </a:lnTo>
                  <a:lnTo>
                    <a:pt x="6739976" y="1537252"/>
                  </a:lnTo>
                  <a:lnTo>
                    <a:pt x="325924" y="1537252"/>
                  </a:lnTo>
                  <a:lnTo>
                    <a:pt x="325924" y="1117515"/>
                  </a:lnTo>
                  <a:lnTo>
                    <a:pt x="325921" y="1117515"/>
                  </a:lnTo>
                  <a:cubicBezTo>
                    <a:pt x="145920" y="1117515"/>
                    <a:pt x="0" y="989594"/>
                    <a:pt x="0" y="831796"/>
                  </a:cubicBezTo>
                  <a:cubicBezTo>
                    <a:pt x="0" y="673998"/>
                    <a:pt x="145920" y="546077"/>
                    <a:pt x="325921" y="546077"/>
                  </a:cubicBezTo>
                  <a:lnTo>
                    <a:pt x="325924" y="546077"/>
                  </a:lnTo>
                  <a:close/>
                </a:path>
              </a:pathLst>
            </a:cu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29" name="Hộp Văn bản 28">
              <a:extLst>
                <a:ext uri="{FF2B5EF4-FFF2-40B4-BE49-F238E27FC236}">
                  <a16:creationId xmlns:a16="http://schemas.microsoft.com/office/drawing/2014/main" id="{C1B3041A-8741-0713-D7EC-28567661AB74}"/>
                </a:ext>
              </a:extLst>
            </p:cNvPr>
            <p:cNvSpPr txBox="1"/>
            <p:nvPr/>
          </p:nvSpPr>
          <p:spPr>
            <a:xfrm>
              <a:off x="4981365" y="1517634"/>
              <a:ext cx="6096000" cy="1200329"/>
            </a:xfrm>
            <a:prstGeom prst="rect">
              <a:avLst/>
            </a:prstGeom>
            <a:noFill/>
          </p:spPr>
          <p:txBody>
            <a:bodyPr wrap="square">
              <a:spAutoFit/>
            </a:bodyPr>
            <a:lstStyle/>
            <a:p>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Tạo thuận lợi hoặc gây khó khăn trong việc trao đổi, hợp tác  cùng phát triển giữa các lãnh thổ, đặc biệt trong xu thế hội nhập của nền kinh tế.</a:t>
              </a:r>
              <a:endParaRPr lang="vi-VN" sz="2400" dirty="0">
                <a:solidFill>
                  <a:schemeClr val="accent1">
                    <a:lumMod val="75000"/>
                  </a:schemeClr>
                </a:solidFill>
              </a:endParaRPr>
            </a:p>
          </p:txBody>
        </p:sp>
      </p:grpSp>
      <p:grpSp>
        <p:nvGrpSpPr>
          <p:cNvPr id="3" name="Nhóm 2">
            <a:extLst>
              <a:ext uri="{FF2B5EF4-FFF2-40B4-BE49-F238E27FC236}">
                <a16:creationId xmlns:a16="http://schemas.microsoft.com/office/drawing/2014/main" id="{1FA88BC4-BB81-85B8-120C-AC543C7AD271}"/>
              </a:ext>
            </a:extLst>
          </p:cNvPr>
          <p:cNvGrpSpPr/>
          <p:nvPr/>
        </p:nvGrpSpPr>
        <p:grpSpPr>
          <a:xfrm>
            <a:off x="3983521" y="3429000"/>
            <a:ext cx="6900537" cy="1638412"/>
            <a:chOff x="4659378" y="3360248"/>
            <a:chExt cx="6739974" cy="1638412"/>
          </a:xfrm>
        </p:grpSpPr>
        <p:sp>
          <p:nvSpPr>
            <p:cNvPr id="21" name="Hình tự do: Hình 20">
              <a:extLst>
                <a:ext uri="{FF2B5EF4-FFF2-40B4-BE49-F238E27FC236}">
                  <a16:creationId xmlns:a16="http://schemas.microsoft.com/office/drawing/2014/main" id="{84EF277B-40A2-D4CB-E5B5-84E5F6A6DD24}"/>
                </a:ext>
              </a:extLst>
            </p:cNvPr>
            <p:cNvSpPr/>
            <p:nvPr/>
          </p:nvSpPr>
          <p:spPr>
            <a:xfrm>
              <a:off x="4659378" y="3360248"/>
              <a:ext cx="6739974" cy="1537252"/>
            </a:xfrm>
            <a:custGeom>
              <a:avLst/>
              <a:gdLst>
                <a:gd name="connsiteX0" fmla="*/ 325923 w 6739974"/>
                <a:gd name="connsiteY0" fmla="*/ 0 h 1537252"/>
                <a:gd name="connsiteX1" fmla="*/ 6739974 w 6739974"/>
                <a:gd name="connsiteY1" fmla="*/ 0 h 1537252"/>
                <a:gd name="connsiteX2" fmla="*/ 6739974 w 6739974"/>
                <a:gd name="connsiteY2" fmla="*/ 1537252 h 1537252"/>
                <a:gd name="connsiteX3" fmla="*/ 325923 w 6739974"/>
                <a:gd name="connsiteY3" fmla="*/ 1537252 h 1537252"/>
                <a:gd name="connsiteX4" fmla="*/ 325923 w 6739974"/>
                <a:gd name="connsiteY4" fmla="*/ 1054345 h 1537252"/>
                <a:gd name="connsiteX5" fmla="*/ 325921 w 6739974"/>
                <a:gd name="connsiteY5" fmla="*/ 1054345 h 1537252"/>
                <a:gd name="connsiteX6" fmla="*/ 0 w 6739974"/>
                <a:gd name="connsiteY6" fmla="*/ 768626 h 1537252"/>
                <a:gd name="connsiteX7" fmla="*/ 325921 w 6739974"/>
                <a:gd name="connsiteY7" fmla="*/ 482907 h 1537252"/>
                <a:gd name="connsiteX8" fmla="*/ 325923 w 6739974"/>
                <a:gd name="connsiteY8" fmla="*/ 482907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4" h="1537252">
                  <a:moveTo>
                    <a:pt x="325923" y="0"/>
                  </a:moveTo>
                  <a:lnTo>
                    <a:pt x="6739974" y="0"/>
                  </a:lnTo>
                  <a:lnTo>
                    <a:pt x="6739974" y="1537252"/>
                  </a:lnTo>
                  <a:lnTo>
                    <a:pt x="325923" y="1537252"/>
                  </a:lnTo>
                  <a:lnTo>
                    <a:pt x="325923" y="1054345"/>
                  </a:lnTo>
                  <a:lnTo>
                    <a:pt x="325921" y="1054345"/>
                  </a:lnTo>
                  <a:cubicBezTo>
                    <a:pt x="145920" y="1054345"/>
                    <a:pt x="0" y="926424"/>
                    <a:pt x="0" y="768626"/>
                  </a:cubicBezTo>
                  <a:cubicBezTo>
                    <a:pt x="0" y="610828"/>
                    <a:pt x="145920" y="482907"/>
                    <a:pt x="325921" y="482907"/>
                  </a:cubicBezTo>
                  <a:lnTo>
                    <a:pt x="325923" y="482907"/>
                  </a:lnTo>
                  <a:close/>
                </a:path>
              </a:pathLst>
            </a:cu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31" name="Hộp Văn bản 30">
              <a:extLst>
                <a:ext uri="{FF2B5EF4-FFF2-40B4-BE49-F238E27FC236}">
                  <a16:creationId xmlns:a16="http://schemas.microsoft.com/office/drawing/2014/main" id="{27BC9957-BB18-077A-7FCC-1343D8F7F481}"/>
                </a:ext>
              </a:extLst>
            </p:cNvPr>
            <p:cNvSpPr txBox="1"/>
            <p:nvPr/>
          </p:nvSpPr>
          <p:spPr>
            <a:xfrm>
              <a:off x="5116040" y="3429000"/>
              <a:ext cx="6248236" cy="1569660"/>
            </a:xfrm>
            <a:prstGeom prst="rect">
              <a:avLst/>
            </a:prstGeom>
            <a:noFill/>
          </p:spPr>
          <p:txBody>
            <a:bodyPr wrap="square">
              <a:spAutoFit/>
            </a:bodyPr>
            <a:lstStyle/>
            <a:p>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yếu tố đầu vào để sản xuất ra hàng </a:t>
              </a:r>
              <a:r>
                <a:rPr lang="vi-VN" sz="2400" dirty="0" err="1">
                  <a:solidFill>
                    <a:schemeClr val="accent1">
                      <a:lumMod val="75000"/>
                    </a:schemeClr>
                  </a:solidFill>
                  <a:effectLst/>
                  <a:latin typeface="Times New Roman" panose="02020603050405020304" pitchFamily="18" charset="0"/>
                  <a:ea typeface="Times New Roman" panose="02020603050405020304" pitchFamily="18" charset="0"/>
                </a:rPr>
                <a:t>hoá</a:t>
              </a:r>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 dịch vụ giúp kinh tế phát triển.  Sự giàu có và đa dạng về tài nguyên thiên nhiên tạo lợi thế  quan trọng cho sự phát triển</a:t>
              </a:r>
              <a:endParaRPr lang="vi-VN" sz="2400" dirty="0">
                <a:solidFill>
                  <a:schemeClr val="accent1">
                    <a:lumMod val="75000"/>
                  </a:schemeClr>
                </a:solidFill>
              </a:endParaRPr>
            </a:p>
          </p:txBody>
        </p:sp>
      </p:grpSp>
      <p:grpSp>
        <p:nvGrpSpPr>
          <p:cNvPr id="5" name="Nhóm 4">
            <a:extLst>
              <a:ext uri="{FF2B5EF4-FFF2-40B4-BE49-F238E27FC236}">
                <a16:creationId xmlns:a16="http://schemas.microsoft.com/office/drawing/2014/main" id="{3A4C45EA-676B-4BD5-2B01-8FBC6FFF49E2}"/>
              </a:ext>
            </a:extLst>
          </p:cNvPr>
          <p:cNvGrpSpPr/>
          <p:nvPr/>
        </p:nvGrpSpPr>
        <p:grpSpPr>
          <a:xfrm>
            <a:off x="3983521" y="5267739"/>
            <a:ext cx="6900536" cy="1537252"/>
            <a:chOff x="4699135" y="5267739"/>
            <a:chExt cx="6900536" cy="1537252"/>
          </a:xfrm>
        </p:grpSpPr>
        <p:sp>
          <p:nvSpPr>
            <p:cNvPr id="23" name="Hình tự do: Hình 22">
              <a:extLst>
                <a:ext uri="{FF2B5EF4-FFF2-40B4-BE49-F238E27FC236}">
                  <a16:creationId xmlns:a16="http://schemas.microsoft.com/office/drawing/2014/main" id="{11FA3611-B43B-1DBE-F2ED-8D6ADFEF3322}"/>
                </a:ext>
              </a:extLst>
            </p:cNvPr>
            <p:cNvSpPr/>
            <p:nvPr/>
          </p:nvSpPr>
          <p:spPr>
            <a:xfrm>
              <a:off x="4699135" y="5267739"/>
              <a:ext cx="6900536" cy="1537252"/>
            </a:xfrm>
            <a:custGeom>
              <a:avLst/>
              <a:gdLst>
                <a:gd name="connsiteX0" fmla="*/ 325924 w 6739974"/>
                <a:gd name="connsiteY0" fmla="*/ 0 h 1537252"/>
                <a:gd name="connsiteX1" fmla="*/ 6739974 w 6739974"/>
                <a:gd name="connsiteY1" fmla="*/ 0 h 1537252"/>
                <a:gd name="connsiteX2" fmla="*/ 6739974 w 6739974"/>
                <a:gd name="connsiteY2" fmla="*/ 1537252 h 1537252"/>
                <a:gd name="connsiteX3" fmla="*/ 325924 w 6739974"/>
                <a:gd name="connsiteY3" fmla="*/ 1537252 h 1537252"/>
                <a:gd name="connsiteX4" fmla="*/ 325924 w 6739974"/>
                <a:gd name="connsiteY4" fmla="*/ 1054345 h 1537252"/>
                <a:gd name="connsiteX5" fmla="*/ 325921 w 6739974"/>
                <a:gd name="connsiteY5" fmla="*/ 1054345 h 1537252"/>
                <a:gd name="connsiteX6" fmla="*/ 0 w 6739974"/>
                <a:gd name="connsiteY6" fmla="*/ 768626 h 1537252"/>
                <a:gd name="connsiteX7" fmla="*/ 325921 w 6739974"/>
                <a:gd name="connsiteY7" fmla="*/ 482907 h 1537252"/>
                <a:gd name="connsiteX8" fmla="*/ 325924 w 6739974"/>
                <a:gd name="connsiteY8" fmla="*/ 482908 h 1537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39974" h="1537252">
                  <a:moveTo>
                    <a:pt x="325924" y="0"/>
                  </a:moveTo>
                  <a:lnTo>
                    <a:pt x="6739974" y="0"/>
                  </a:lnTo>
                  <a:lnTo>
                    <a:pt x="6739974" y="1537252"/>
                  </a:lnTo>
                  <a:lnTo>
                    <a:pt x="325924" y="1537252"/>
                  </a:lnTo>
                  <a:lnTo>
                    <a:pt x="325924" y="1054345"/>
                  </a:lnTo>
                  <a:lnTo>
                    <a:pt x="325921" y="1054345"/>
                  </a:lnTo>
                  <a:cubicBezTo>
                    <a:pt x="145920" y="1054345"/>
                    <a:pt x="0" y="926424"/>
                    <a:pt x="0" y="768626"/>
                  </a:cubicBezTo>
                  <a:cubicBezTo>
                    <a:pt x="0" y="610828"/>
                    <a:pt x="145920" y="482907"/>
                    <a:pt x="325921" y="482907"/>
                  </a:cubicBezTo>
                  <a:lnTo>
                    <a:pt x="325924" y="482908"/>
                  </a:lnTo>
                  <a:close/>
                </a:path>
              </a:pathLst>
            </a:custGeom>
            <a:solidFill>
              <a:schemeClr val="accent6">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vi-VN">
                <a:solidFill>
                  <a:schemeClr val="accent1">
                    <a:lumMod val="75000"/>
                  </a:schemeClr>
                </a:solidFill>
              </a:endParaRPr>
            </a:p>
          </p:txBody>
        </p:sp>
        <p:sp>
          <p:nvSpPr>
            <p:cNvPr id="33" name="Hộp Văn bản 32">
              <a:extLst>
                <a:ext uri="{FF2B5EF4-FFF2-40B4-BE49-F238E27FC236}">
                  <a16:creationId xmlns:a16="http://schemas.microsoft.com/office/drawing/2014/main" id="{421C4048-E9E8-3C44-7BFE-F649F45A3AFF}"/>
                </a:ext>
              </a:extLst>
            </p:cNvPr>
            <p:cNvSpPr txBox="1"/>
            <p:nvPr/>
          </p:nvSpPr>
          <p:spPr>
            <a:xfrm>
              <a:off x="5335972" y="5604740"/>
              <a:ext cx="6256563" cy="863250"/>
            </a:xfrm>
            <a:prstGeom prst="rect">
              <a:avLst/>
            </a:prstGeom>
            <a:noFill/>
          </p:spPr>
          <p:txBody>
            <a:bodyPr wrap="square">
              <a:spAutoFit/>
            </a:bodyPr>
            <a:lstStyle/>
            <a:p>
              <a:pPr algn="just">
                <a:lnSpc>
                  <a:spcPct val="107000"/>
                </a:lnSpc>
                <a:spcAft>
                  <a:spcPts val="800"/>
                </a:spcAft>
              </a:pPr>
              <a:r>
                <a:rPr lang="vi-VN" sz="2400" dirty="0">
                  <a:solidFill>
                    <a:schemeClr val="accent1">
                      <a:lumMod val="75000"/>
                    </a:schemeClr>
                  </a:solidFill>
                  <a:effectLst/>
                  <a:latin typeface="Times New Roman" panose="02020603050405020304" pitchFamily="18" charset="0"/>
                  <a:ea typeface="Times New Roman" panose="02020603050405020304" pitchFamily="18" charset="0"/>
                </a:rPr>
                <a:t>Có vai trò trực tiếp  và vô cùng quan trọng đối với sự phát triển kinh tế-xã hội của một lãnh thổ.</a:t>
              </a:r>
              <a:endParaRPr lang="vi-VN" sz="2400" dirty="0">
                <a:solidFill>
                  <a:schemeClr val="accent1">
                    <a:lumMod val="75000"/>
                  </a:schemeClr>
                </a:solidFill>
                <a:effectLst/>
                <a:latin typeface="Calibri" panose="020F0502020204030204" pitchFamily="34" charset="0"/>
                <a:ea typeface="Calibri" panose="020F0502020204030204" pitchFamily="34" charset="0"/>
              </a:endParaRPr>
            </a:p>
          </p:txBody>
        </p:sp>
      </p:grpSp>
      <p:sp>
        <p:nvSpPr>
          <p:cNvPr id="6" name="Hộp Văn bản 5">
            <a:extLst>
              <a:ext uri="{FF2B5EF4-FFF2-40B4-BE49-F238E27FC236}">
                <a16:creationId xmlns:a16="http://schemas.microsoft.com/office/drawing/2014/main" id="{F168760D-933E-A666-5F8B-3A6EFD7BA8EC}"/>
              </a:ext>
            </a:extLst>
          </p:cNvPr>
          <p:cNvSpPr txBox="1"/>
          <p:nvPr/>
        </p:nvSpPr>
        <p:spPr>
          <a:xfrm>
            <a:off x="416064" y="192425"/>
            <a:ext cx="3717303" cy="461665"/>
          </a:xfrm>
          <a:prstGeom prst="rect">
            <a:avLst/>
          </a:prstGeom>
          <a:noFill/>
        </p:spPr>
        <p:txBody>
          <a:bodyPr wrap="square" rtlCol="0">
            <a:spAutoFit/>
          </a:bodyPr>
          <a:lstStyle/>
          <a:p>
            <a:r>
              <a:rPr lang="en-US" sz="2400" dirty="0">
                <a:solidFill>
                  <a:srgbClr val="C00000"/>
                </a:solidFill>
                <a:latin typeface="#9Slide03 AllRoundGothic" panose="020B0703020202020104" pitchFamily="34" charset="0"/>
              </a:rPr>
              <a:t>3. Vai </a:t>
            </a:r>
            <a:r>
              <a:rPr lang="en-US" sz="2400" dirty="0" err="1">
                <a:solidFill>
                  <a:srgbClr val="C00000"/>
                </a:solidFill>
                <a:latin typeface="#9Slide03 AllRoundGothic" panose="020B0703020202020104" pitchFamily="34" charset="0"/>
              </a:rPr>
              <a:t>trò</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của</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nguồn</a:t>
            </a:r>
            <a:r>
              <a:rPr lang="en-US" sz="2400" dirty="0">
                <a:solidFill>
                  <a:srgbClr val="C00000"/>
                </a:solidFill>
                <a:latin typeface="#9Slide03 AllRoundGothic" panose="020B0703020202020104" pitchFamily="34" charset="0"/>
              </a:rPr>
              <a:t> </a:t>
            </a:r>
            <a:r>
              <a:rPr lang="en-US" sz="2400" dirty="0" err="1">
                <a:solidFill>
                  <a:srgbClr val="C00000"/>
                </a:solidFill>
                <a:latin typeface="#9Slide03 AllRoundGothic" panose="020B0703020202020104" pitchFamily="34" charset="0"/>
              </a:rPr>
              <a:t>lực</a:t>
            </a:r>
            <a:endParaRPr lang="vi-VN" sz="2400" dirty="0">
              <a:solidFill>
                <a:srgbClr val="C00000"/>
              </a:solidFill>
              <a:latin typeface="#9Slide03 AllRoundGothic" panose="020B0703020202020104" pitchFamily="34" charset="0"/>
            </a:endParaRPr>
          </a:p>
        </p:txBody>
      </p:sp>
    </p:spTree>
    <p:extLst>
      <p:ext uri="{BB962C8B-B14F-4D97-AF65-F5344CB8AC3E}">
        <p14:creationId xmlns:p14="http://schemas.microsoft.com/office/powerpoint/2010/main" val="32834844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Chủ đề Office 2013 – 2022">
  <a:themeElements>
    <a:clrScheme name="Chủ đề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Chủ đề Office 2013 – 2022">
  <a:themeElements>
    <a:clrScheme name="Chủ đề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2_Chủ đề Office 2013 – 2022">
  <a:themeElements>
    <a:clrScheme name="Chủ đề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2160</Words>
  <Application>Microsoft Office PowerPoint</Application>
  <PresentationFormat>Màn hình rộng</PresentationFormat>
  <Paragraphs>610</Paragraphs>
  <Slides>17</Slides>
  <Notes>3</Notes>
  <HiddenSlides>0</HiddenSlides>
  <MMClips>0</MMClips>
  <ScaleCrop>false</ScaleCrop>
  <HeadingPairs>
    <vt:vector size="6" baseType="variant">
      <vt:variant>
        <vt:lpstr>Phông được Dùng</vt:lpstr>
      </vt:variant>
      <vt:variant>
        <vt:i4>9</vt:i4>
      </vt:variant>
      <vt:variant>
        <vt:lpstr>Chủ đề</vt:lpstr>
      </vt:variant>
      <vt:variant>
        <vt:i4>3</vt:i4>
      </vt:variant>
      <vt:variant>
        <vt:lpstr>Tiêu đề Bản chiếu</vt:lpstr>
      </vt:variant>
      <vt:variant>
        <vt:i4>17</vt:i4>
      </vt:variant>
    </vt:vector>
  </HeadingPairs>
  <TitlesOfParts>
    <vt:vector size="29" baseType="lpstr">
      <vt:lpstr>#9Slide03 AllRoundGothic</vt:lpstr>
      <vt:lpstr>#9Slide03 AmpleSoft</vt:lpstr>
      <vt:lpstr>#9Slide03 AmpleSoft Bold</vt:lpstr>
      <vt:lpstr>#9Slide03 Arima Madurai Light</vt:lpstr>
      <vt:lpstr>Aptos</vt:lpstr>
      <vt:lpstr>Arial</vt:lpstr>
      <vt:lpstr>Calibri</vt:lpstr>
      <vt:lpstr>Calibri Light</vt:lpstr>
      <vt:lpstr>Times New Roman</vt:lpstr>
      <vt:lpstr>Chủ đề Office 2013 – 2022</vt:lpstr>
      <vt:lpstr>1_Chủ đề Office 2013 – 2022</vt:lpstr>
      <vt:lpstr>2_Chủ đề Office 2013 – 2022</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Câu 1. Căn cứ vào nguồn gốc, nguồn lực có thể phân loại thành  </vt:lpstr>
      <vt:lpstr>Câu 2. Nguồn lực nào sau đây tạo thuận lợi (hay khó khăn) trong việc tiếp cận giữa các vùng trong một nước</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Windows 10</cp:lastModifiedBy>
  <cp:revision>74</cp:revision>
  <dcterms:created xsi:type="dcterms:W3CDTF">2017-05-25T05:23:00Z</dcterms:created>
  <dcterms:modified xsi:type="dcterms:W3CDTF">2026-01-18T07:21:33Z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2052-10.1.0.6479</vt:lpwstr>
  </property>
</Properties>
</file>