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390" r:id="rId4"/>
    <p:sldId id="389" r:id="rId5"/>
    <p:sldId id="336" r:id="rId6"/>
    <p:sldId id="339" r:id="rId7"/>
    <p:sldId id="391" r:id="rId8"/>
    <p:sldId id="392" r:id="rId9"/>
    <p:sldId id="410" r:id="rId10"/>
    <p:sldId id="382" r:id="rId11"/>
    <p:sldId id="393" r:id="rId12"/>
    <p:sldId id="395" r:id="rId13"/>
    <p:sldId id="396" r:id="rId14"/>
    <p:sldId id="398" r:id="rId15"/>
    <p:sldId id="397" r:id="rId16"/>
    <p:sldId id="399" r:id="rId17"/>
    <p:sldId id="400" r:id="rId18"/>
    <p:sldId id="401" r:id="rId19"/>
    <p:sldId id="402" r:id="rId20"/>
    <p:sldId id="403" r:id="rId21"/>
    <p:sldId id="404" r:id="rId22"/>
    <p:sldId id="405" r:id="rId23"/>
    <p:sldId id="406" r:id="rId24"/>
    <p:sldId id="407" r:id="rId25"/>
    <p:sldId id="408" r:id="rId26"/>
    <p:sldId id="409" r:id="rId27"/>
    <p:sldId id="381" r:id="rId28"/>
    <p:sldId id="411" r:id="rId29"/>
    <p:sldId id="412" r:id="rId30"/>
    <p:sldId id="413" r:id="rId31"/>
    <p:sldId id="414" r:id="rId32"/>
    <p:sldId id="41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33CCFF"/>
    <a:srgbClr val="00CCFF"/>
    <a:srgbClr val="00FFFF"/>
    <a:srgbClr val="006699"/>
    <a:srgbClr val="2002FE"/>
    <a:srgbClr val="0000FF"/>
    <a:srgbClr val="0099CC"/>
    <a:srgbClr val="0066CC"/>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3" d="100"/>
          <a:sy n="73" d="100"/>
        </p:scale>
        <p:origin x="618" y="78"/>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8250D3C-BF74-464E-ECE3-0D6539E00C70}"/>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A5D72A2C-1669-CD52-CD7F-49BA107E3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013E48E7-C543-30E9-6077-60BEB4C59432}"/>
              </a:ext>
            </a:extLst>
          </p:cNvPr>
          <p:cNvSpPr>
            <a:spLocks noGrp="1"/>
          </p:cNvSpPr>
          <p:nvPr>
            <p:ph type="dt" sz="half" idx="10"/>
          </p:nvPr>
        </p:nvSpPr>
        <p:spPr/>
        <p:txBody>
          <a:bodyPr/>
          <a:lstStyle/>
          <a:p>
            <a:fld id="{1EAB2FB2-BDE7-4DB5-B2CA-AD9B41C362F7}" type="datetimeFigureOut">
              <a:rPr lang="en-US" smtClean="0"/>
              <a:t>27/01/2026</a:t>
            </a:fld>
            <a:endParaRPr lang="en-US"/>
          </a:p>
        </p:txBody>
      </p:sp>
      <p:sp>
        <p:nvSpPr>
          <p:cNvPr id="5" name="Chỗ dành sẵn cho Chân trang 4">
            <a:extLst>
              <a:ext uri="{FF2B5EF4-FFF2-40B4-BE49-F238E27FC236}">
                <a16:creationId xmlns:a16="http://schemas.microsoft.com/office/drawing/2014/main" id="{C1079025-D485-583F-BFF2-D3A829BFB854}"/>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4888592D-7146-0F92-051F-278B8DE5E452}"/>
              </a:ext>
            </a:extLst>
          </p:cNvPr>
          <p:cNvSpPr>
            <a:spLocks noGrp="1"/>
          </p:cNvSpPr>
          <p:nvPr>
            <p:ph type="sldNum" sz="quarter" idx="12"/>
          </p:nvPr>
        </p:nvSpPr>
        <p:spPr/>
        <p:txBody>
          <a:bodyPr/>
          <a:lstStyle/>
          <a:p>
            <a:fld id="{491549CF-4032-4570-A2C4-EBD256BBF4B6}" type="slidenum">
              <a:rPr lang="en-US" smtClean="0"/>
              <a:t>‹#›</a:t>
            </a:fld>
            <a:endParaRPr lang="en-US"/>
          </a:p>
        </p:txBody>
      </p:sp>
    </p:spTree>
    <p:extLst>
      <p:ext uri="{BB962C8B-B14F-4D97-AF65-F5344CB8AC3E}">
        <p14:creationId xmlns:p14="http://schemas.microsoft.com/office/powerpoint/2010/main" val="5171191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C668598-B666-3B9B-DD18-66C1946EE632}"/>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52B970F2-7101-CDBB-485B-16D0F9F99C1B}"/>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D516B001-E9FD-7FDE-D771-585D490CD2E2}"/>
              </a:ext>
            </a:extLst>
          </p:cNvPr>
          <p:cNvSpPr>
            <a:spLocks noGrp="1"/>
          </p:cNvSpPr>
          <p:nvPr>
            <p:ph type="dt" sz="half" idx="10"/>
          </p:nvPr>
        </p:nvSpPr>
        <p:spPr/>
        <p:txBody>
          <a:bodyPr/>
          <a:lstStyle/>
          <a:p>
            <a:fld id="{1EAB2FB2-BDE7-4DB5-B2CA-AD9B41C362F7}" type="datetimeFigureOut">
              <a:rPr lang="en-US" smtClean="0"/>
              <a:t>27/01/2026</a:t>
            </a:fld>
            <a:endParaRPr lang="en-US"/>
          </a:p>
        </p:txBody>
      </p:sp>
      <p:sp>
        <p:nvSpPr>
          <p:cNvPr id="5" name="Chỗ dành sẵn cho Chân trang 4">
            <a:extLst>
              <a:ext uri="{FF2B5EF4-FFF2-40B4-BE49-F238E27FC236}">
                <a16:creationId xmlns:a16="http://schemas.microsoft.com/office/drawing/2014/main" id="{C9FD493E-CBDC-CD1D-0638-706ED1F8FDE5}"/>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8290D452-56F3-384F-9D9F-D9A1DCFAFCB2}"/>
              </a:ext>
            </a:extLst>
          </p:cNvPr>
          <p:cNvSpPr>
            <a:spLocks noGrp="1"/>
          </p:cNvSpPr>
          <p:nvPr>
            <p:ph type="sldNum" sz="quarter" idx="12"/>
          </p:nvPr>
        </p:nvSpPr>
        <p:spPr/>
        <p:txBody>
          <a:bodyPr/>
          <a:lstStyle/>
          <a:p>
            <a:fld id="{491549CF-4032-4570-A2C4-EBD256BBF4B6}" type="slidenum">
              <a:rPr lang="en-US" smtClean="0"/>
              <a:t>‹#›</a:t>
            </a:fld>
            <a:endParaRPr lang="en-US"/>
          </a:p>
        </p:txBody>
      </p:sp>
    </p:spTree>
    <p:extLst>
      <p:ext uri="{BB962C8B-B14F-4D97-AF65-F5344CB8AC3E}">
        <p14:creationId xmlns:p14="http://schemas.microsoft.com/office/powerpoint/2010/main" val="4132110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6CD81896-D6A6-F491-11CE-37A533644922}"/>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86C64B8F-304C-7AC3-9082-5408257669E2}"/>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073384F-BFFA-B3E3-6389-657F72A79CF1}"/>
              </a:ext>
            </a:extLst>
          </p:cNvPr>
          <p:cNvSpPr>
            <a:spLocks noGrp="1"/>
          </p:cNvSpPr>
          <p:nvPr>
            <p:ph type="dt" sz="half" idx="10"/>
          </p:nvPr>
        </p:nvSpPr>
        <p:spPr/>
        <p:txBody>
          <a:bodyPr/>
          <a:lstStyle/>
          <a:p>
            <a:fld id="{1EAB2FB2-BDE7-4DB5-B2CA-AD9B41C362F7}" type="datetimeFigureOut">
              <a:rPr lang="en-US" smtClean="0"/>
              <a:t>27/01/2026</a:t>
            </a:fld>
            <a:endParaRPr lang="en-US"/>
          </a:p>
        </p:txBody>
      </p:sp>
      <p:sp>
        <p:nvSpPr>
          <p:cNvPr id="5" name="Chỗ dành sẵn cho Chân trang 4">
            <a:extLst>
              <a:ext uri="{FF2B5EF4-FFF2-40B4-BE49-F238E27FC236}">
                <a16:creationId xmlns:a16="http://schemas.microsoft.com/office/drawing/2014/main" id="{343BDF4C-C1D9-2805-8687-69ACA533E81D}"/>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773F3121-D295-8C86-C64D-6DDC9BCE2BC3}"/>
              </a:ext>
            </a:extLst>
          </p:cNvPr>
          <p:cNvSpPr>
            <a:spLocks noGrp="1"/>
          </p:cNvSpPr>
          <p:nvPr>
            <p:ph type="sldNum" sz="quarter" idx="12"/>
          </p:nvPr>
        </p:nvSpPr>
        <p:spPr/>
        <p:txBody>
          <a:bodyPr/>
          <a:lstStyle/>
          <a:p>
            <a:fld id="{491549CF-4032-4570-A2C4-EBD256BBF4B6}" type="slidenum">
              <a:rPr lang="en-US" smtClean="0"/>
              <a:t>‹#›</a:t>
            </a:fld>
            <a:endParaRPr lang="en-US"/>
          </a:p>
        </p:txBody>
      </p:sp>
    </p:spTree>
    <p:extLst>
      <p:ext uri="{BB962C8B-B14F-4D97-AF65-F5344CB8AC3E}">
        <p14:creationId xmlns:p14="http://schemas.microsoft.com/office/powerpoint/2010/main" val="4107801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76B3AAA-B8A5-C1B5-43E2-A438C329F8EE}"/>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6B718D7E-264E-31D4-0E0C-8447DEAC28E3}"/>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06E6474-8516-6339-2829-9FB56D681D59}"/>
              </a:ext>
            </a:extLst>
          </p:cNvPr>
          <p:cNvSpPr>
            <a:spLocks noGrp="1"/>
          </p:cNvSpPr>
          <p:nvPr>
            <p:ph type="dt" sz="half" idx="10"/>
          </p:nvPr>
        </p:nvSpPr>
        <p:spPr/>
        <p:txBody>
          <a:bodyPr/>
          <a:lstStyle/>
          <a:p>
            <a:fld id="{1EAB2FB2-BDE7-4DB5-B2CA-AD9B41C362F7}" type="datetimeFigureOut">
              <a:rPr lang="en-US" smtClean="0"/>
              <a:t>27/01/2026</a:t>
            </a:fld>
            <a:endParaRPr lang="en-US"/>
          </a:p>
        </p:txBody>
      </p:sp>
      <p:sp>
        <p:nvSpPr>
          <p:cNvPr id="5" name="Chỗ dành sẵn cho Chân trang 4">
            <a:extLst>
              <a:ext uri="{FF2B5EF4-FFF2-40B4-BE49-F238E27FC236}">
                <a16:creationId xmlns:a16="http://schemas.microsoft.com/office/drawing/2014/main" id="{5022A168-6183-92C0-C1DD-2190F07D56B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44221542-EC9F-A809-1233-5245D8F4C871}"/>
              </a:ext>
            </a:extLst>
          </p:cNvPr>
          <p:cNvSpPr>
            <a:spLocks noGrp="1"/>
          </p:cNvSpPr>
          <p:nvPr>
            <p:ph type="sldNum" sz="quarter" idx="12"/>
          </p:nvPr>
        </p:nvSpPr>
        <p:spPr/>
        <p:txBody>
          <a:bodyPr/>
          <a:lstStyle/>
          <a:p>
            <a:fld id="{491549CF-4032-4570-A2C4-EBD256BBF4B6}" type="slidenum">
              <a:rPr lang="en-US" smtClean="0"/>
              <a:t>‹#›</a:t>
            </a:fld>
            <a:endParaRPr lang="en-US"/>
          </a:p>
        </p:txBody>
      </p:sp>
    </p:spTree>
    <p:extLst>
      <p:ext uri="{BB962C8B-B14F-4D97-AF65-F5344CB8AC3E}">
        <p14:creationId xmlns:p14="http://schemas.microsoft.com/office/powerpoint/2010/main" val="18528312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5DEF7F4-0F21-6C2E-590C-B809227FB28C}"/>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EC9AAB18-9063-7DF6-DF32-EE8D445B82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0F678F27-B0F7-AAAB-8805-8A83A6682F05}"/>
              </a:ext>
            </a:extLst>
          </p:cNvPr>
          <p:cNvSpPr>
            <a:spLocks noGrp="1"/>
          </p:cNvSpPr>
          <p:nvPr>
            <p:ph type="dt" sz="half" idx="10"/>
          </p:nvPr>
        </p:nvSpPr>
        <p:spPr/>
        <p:txBody>
          <a:bodyPr/>
          <a:lstStyle/>
          <a:p>
            <a:fld id="{1EAB2FB2-BDE7-4DB5-B2CA-AD9B41C362F7}" type="datetimeFigureOut">
              <a:rPr lang="en-US" smtClean="0"/>
              <a:t>27/01/2026</a:t>
            </a:fld>
            <a:endParaRPr lang="en-US"/>
          </a:p>
        </p:txBody>
      </p:sp>
      <p:sp>
        <p:nvSpPr>
          <p:cNvPr id="5" name="Chỗ dành sẵn cho Chân trang 4">
            <a:extLst>
              <a:ext uri="{FF2B5EF4-FFF2-40B4-BE49-F238E27FC236}">
                <a16:creationId xmlns:a16="http://schemas.microsoft.com/office/drawing/2014/main" id="{00E957B4-05D7-F9D5-6F74-23520FD8449E}"/>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691B7690-AE69-38E8-2DF1-03D64AE66DF8}"/>
              </a:ext>
            </a:extLst>
          </p:cNvPr>
          <p:cNvSpPr>
            <a:spLocks noGrp="1"/>
          </p:cNvSpPr>
          <p:nvPr>
            <p:ph type="sldNum" sz="quarter" idx="12"/>
          </p:nvPr>
        </p:nvSpPr>
        <p:spPr/>
        <p:txBody>
          <a:bodyPr/>
          <a:lstStyle/>
          <a:p>
            <a:fld id="{491549CF-4032-4570-A2C4-EBD256BBF4B6}" type="slidenum">
              <a:rPr lang="en-US" smtClean="0"/>
              <a:t>‹#›</a:t>
            </a:fld>
            <a:endParaRPr lang="en-US"/>
          </a:p>
        </p:txBody>
      </p:sp>
    </p:spTree>
    <p:extLst>
      <p:ext uri="{BB962C8B-B14F-4D97-AF65-F5344CB8AC3E}">
        <p14:creationId xmlns:p14="http://schemas.microsoft.com/office/powerpoint/2010/main" val="1796624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4BC5E64-B8EE-B2E3-758D-A48D805CAEC5}"/>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C69292BC-80C3-DB01-F6A8-5024F9B66298}"/>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6831399D-40EA-640A-3949-1BD1EFF2DD8C}"/>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966ACD12-CC88-044C-7748-A410D3A2AA07}"/>
              </a:ext>
            </a:extLst>
          </p:cNvPr>
          <p:cNvSpPr>
            <a:spLocks noGrp="1"/>
          </p:cNvSpPr>
          <p:nvPr>
            <p:ph type="dt" sz="half" idx="10"/>
          </p:nvPr>
        </p:nvSpPr>
        <p:spPr/>
        <p:txBody>
          <a:bodyPr/>
          <a:lstStyle/>
          <a:p>
            <a:fld id="{1EAB2FB2-BDE7-4DB5-B2CA-AD9B41C362F7}" type="datetimeFigureOut">
              <a:rPr lang="en-US" smtClean="0"/>
              <a:t>27/01/2026</a:t>
            </a:fld>
            <a:endParaRPr lang="en-US"/>
          </a:p>
        </p:txBody>
      </p:sp>
      <p:sp>
        <p:nvSpPr>
          <p:cNvPr id="6" name="Chỗ dành sẵn cho Chân trang 5">
            <a:extLst>
              <a:ext uri="{FF2B5EF4-FFF2-40B4-BE49-F238E27FC236}">
                <a16:creationId xmlns:a16="http://schemas.microsoft.com/office/drawing/2014/main" id="{5F1AA742-A097-FCFE-46BE-00468BF4151E}"/>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B1E0FA61-A7E1-B71B-C346-DADA0214D11C}"/>
              </a:ext>
            </a:extLst>
          </p:cNvPr>
          <p:cNvSpPr>
            <a:spLocks noGrp="1"/>
          </p:cNvSpPr>
          <p:nvPr>
            <p:ph type="sldNum" sz="quarter" idx="12"/>
          </p:nvPr>
        </p:nvSpPr>
        <p:spPr/>
        <p:txBody>
          <a:bodyPr/>
          <a:lstStyle/>
          <a:p>
            <a:fld id="{491549CF-4032-4570-A2C4-EBD256BBF4B6}" type="slidenum">
              <a:rPr lang="en-US" smtClean="0"/>
              <a:t>‹#›</a:t>
            </a:fld>
            <a:endParaRPr lang="en-US"/>
          </a:p>
        </p:txBody>
      </p:sp>
    </p:spTree>
    <p:extLst>
      <p:ext uri="{BB962C8B-B14F-4D97-AF65-F5344CB8AC3E}">
        <p14:creationId xmlns:p14="http://schemas.microsoft.com/office/powerpoint/2010/main" val="2115780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6A31AD5-352D-CE3D-2056-A8A1A97B686A}"/>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1A480790-3C1C-AC6D-C3DE-35577F2EEF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2B6C9C59-6619-E84B-6E82-D5D85D5DDCDB}"/>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134F068A-6D87-D803-782C-BCB0E514F4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18C08603-CE53-D069-5546-9811B5D2B801}"/>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9FB3E5F7-14A0-1B7E-D6D5-D882CFF2F628}"/>
              </a:ext>
            </a:extLst>
          </p:cNvPr>
          <p:cNvSpPr>
            <a:spLocks noGrp="1"/>
          </p:cNvSpPr>
          <p:nvPr>
            <p:ph type="dt" sz="half" idx="10"/>
          </p:nvPr>
        </p:nvSpPr>
        <p:spPr/>
        <p:txBody>
          <a:bodyPr/>
          <a:lstStyle/>
          <a:p>
            <a:fld id="{1EAB2FB2-BDE7-4DB5-B2CA-AD9B41C362F7}" type="datetimeFigureOut">
              <a:rPr lang="en-US" smtClean="0"/>
              <a:t>27/01/2026</a:t>
            </a:fld>
            <a:endParaRPr lang="en-US"/>
          </a:p>
        </p:txBody>
      </p:sp>
      <p:sp>
        <p:nvSpPr>
          <p:cNvPr id="8" name="Chỗ dành sẵn cho Chân trang 7">
            <a:extLst>
              <a:ext uri="{FF2B5EF4-FFF2-40B4-BE49-F238E27FC236}">
                <a16:creationId xmlns:a16="http://schemas.microsoft.com/office/drawing/2014/main" id="{8181D23F-A329-9F3B-B4EC-BB7E555F46A1}"/>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9AFEF366-7A31-7619-6C47-782F51E8A7EB}"/>
              </a:ext>
            </a:extLst>
          </p:cNvPr>
          <p:cNvSpPr>
            <a:spLocks noGrp="1"/>
          </p:cNvSpPr>
          <p:nvPr>
            <p:ph type="sldNum" sz="quarter" idx="12"/>
          </p:nvPr>
        </p:nvSpPr>
        <p:spPr/>
        <p:txBody>
          <a:bodyPr/>
          <a:lstStyle/>
          <a:p>
            <a:fld id="{491549CF-4032-4570-A2C4-EBD256BBF4B6}" type="slidenum">
              <a:rPr lang="en-US" smtClean="0"/>
              <a:t>‹#›</a:t>
            </a:fld>
            <a:endParaRPr lang="en-US"/>
          </a:p>
        </p:txBody>
      </p:sp>
    </p:spTree>
    <p:extLst>
      <p:ext uri="{BB962C8B-B14F-4D97-AF65-F5344CB8AC3E}">
        <p14:creationId xmlns:p14="http://schemas.microsoft.com/office/powerpoint/2010/main" val="10960402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370E04E-06AB-A5E5-8B73-C542F66756BE}"/>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70314AC1-5D2E-F720-4527-AA5F138CDF36}"/>
              </a:ext>
            </a:extLst>
          </p:cNvPr>
          <p:cNvSpPr>
            <a:spLocks noGrp="1"/>
          </p:cNvSpPr>
          <p:nvPr>
            <p:ph type="dt" sz="half" idx="10"/>
          </p:nvPr>
        </p:nvSpPr>
        <p:spPr/>
        <p:txBody>
          <a:bodyPr/>
          <a:lstStyle/>
          <a:p>
            <a:fld id="{1EAB2FB2-BDE7-4DB5-B2CA-AD9B41C362F7}" type="datetimeFigureOut">
              <a:rPr lang="en-US" smtClean="0"/>
              <a:t>27/01/2026</a:t>
            </a:fld>
            <a:endParaRPr lang="en-US"/>
          </a:p>
        </p:txBody>
      </p:sp>
      <p:sp>
        <p:nvSpPr>
          <p:cNvPr id="4" name="Chỗ dành sẵn cho Chân trang 3">
            <a:extLst>
              <a:ext uri="{FF2B5EF4-FFF2-40B4-BE49-F238E27FC236}">
                <a16:creationId xmlns:a16="http://schemas.microsoft.com/office/drawing/2014/main" id="{1E41FC8B-1907-1E5C-98C7-0A66E7ABBA7A}"/>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A83B2E0E-834F-B37A-C6EA-52D5C84B4657}"/>
              </a:ext>
            </a:extLst>
          </p:cNvPr>
          <p:cNvSpPr>
            <a:spLocks noGrp="1"/>
          </p:cNvSpPr>
          <p:nvPr>
            <p:ph type="sldNum" sz="quarter" idx="12"/>
          </p:nvPr>
        </p:nvSpPr>
        <p:spPr/>
        <p:txBody>
          <a:bodyPr/>
          <a:lstStyle/>
          <a:p>
            <a:fld id="{491549CF-4032-4570-A2C4-EBD256BBF4B6}" type="slidenum">
              <a:rPr lang="en-US" smtClean="0"/>
              <a:t>‹#›</a:t>
            </a:fld>
            <a:endParaRPr lang="en-US"/>
          </a:p>
        </p:txBody>
      </p:sp>
    </p:spTree>
    <p:extLst>
      <p:ext uri="{BB962C8B-B14F-4D97-AF65-F5344CB8AC3E}">
        <p14:creationId xmlns:p14="http://schemas.microsoft.com/office/powerpoint/2010/main" val="1101116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CEB40D0E-58B0-00A2-4B28-E1BB6170EE1F}"/>
              </a:ext>
            </a:extLst>
          </p:cNvPr>
          <p:cNvSpPr>
            <a:spLocks noGrp="1"/>
          </p:cNvSpPr>
          <p:nvPr>
            <p:ph type="dt" sz="half" idx="10"/>
          </p:nvPr>
        </p:nvSpPr>
        <p:spPr/>
        <p:txBody>
          <a:bodyPr/>
          <a:lstStyle/>
          <a:p>
            <a:fld id="{1EAB2FB2-BDE7-4DB5-B2CA-AD9B41C362F7}" type="datetimeFigureOut">
              <a:rPr lang="en-US" smtClean="0"/>
              <a:t>27/01/2026</a:t>
            </a:fld>
            <a:endParaRPr lang="en-US"/>
          </a:p>
        </p:txBody>
      </p:sp>
      <p:sp>
        <p:nvSpPr>
          <p:cNvPr id="3" name="Chỗ dành sẵn cho Chân trang 2">
            <a:extLst>
              <a:ext uri="{FF2B5EF4-FFF2-40B4-BE49-F238E27FC236}">
                <a16:creationId xmlns:a16="http://schemas.microsoft.com/office/drawing/2014/main" id="{C28D5289-D657-0114-AED2-3DADA8BB3F1A}"/>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40BFE2AE-0E70-B9C5-3611-399FB3C88051}"/>
              </a:ext>
            </a:extLst>
          </p:cNvPr>
          <p:cNvSpPr>
            <a:spLocks noGrp="1"/>
          </p:cNvSpPr>
          <p:nvPr>
            <p:ph type="sldNum" sz="quarter" idx="12"/>
          </p:nvPr>
        </p:nvSpPr>
        <p:spPr/>
        <p:txBody>
          <a:bodyPr/>
          <a:lstStyle/>
          <a:p>
            <a:fld id="{491549CF-4032-4570-A2C4-EBD256BBF4B6}" type="slidenum">
              <a:rPr lang="en-US" smtClean="0"/>
              <a:t>‹#›</a:t>
            </a:fld>
            <a:endParaRPr lang="en-US"/>
          </a:p>
        </p:txBody>
      </p:sp>
    </p:spTree>
    <p:extLst>
      <p:ext uri="{BB962C8B-B14F-4D97-AF65-F5344CB8AC3E}">
        <p14:creationId xmlns:p14="http://schemas.microsoft.com/office/powerpoint/2010/main" val="4053870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B993786-82C3-B0C9-4C3D-4725D54552C5}"/>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9BE01571-B201-A8A5-3EB9-B1757FDBDE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9C048F1F-B0A9-86EC-5DBE-B637502D6E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FD6BE120-4732-75DC-41FF-A794716AF15A}"/>
              </a:ext>
            </a:extLst>
          </p:cNvPr>
          <p:cNvSpPr>
            <a:spLocks noGrp="1"/>
          </p:cNvSpPr>
          <p:nvPr>
            <p:ph type="dt" sz="half" idx="10"/>
          </p:nvPr>
        </p:nvSpPr>
        <p:spPr/>
        <p:txBody>
          <a:bodyPr/>
          <a:lstStyle/>
          <a:p>
            <a:fld id="{1EAB2FB2-BDE7-4DB5-B2CA-AD9B41C362F7}" type="datetimeFigureOut">
              <a:rPr lang="en-US" smtClean="0"/>
              <a:t>27/01/2026</a:t>
            </a:fld>
            <a:endParaRPr lang="en-US"/>
          </a:p>
        </p:txBody>
      </p:sp>
      <p:sp>
        <p:nvSpPr>
          <p:cNvPr id="6" name="Chỗ dành sẵn cho Chân trang 5">
            <a:extLst>
              <a:ext uri="{FF2B5EF4-FFF2-40B4-BE49-F238E27FC236}">
                <a16:creationId xmlns:a16="http://schemas.microsoft.com/office/drawing/2014/main" id="{FCCDE78D-62A4-9CAF-D384-8B2CD41E83CB}"/>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61D49FEF-23E9-AA97-091B-99361AFAD9AA}"/>
              </a:ext>
            </a:extLst>
          </p:cNvPr>
          <p:cNvSpPr>
            <a:spLocks noGrp="1"/>
          </p:cNvSpPr>
          <p:nvPr>
            <p:ph type="sldNum" sz="quarter" idx="12"/>
          </p:nvPr>
        </p:nvSpPr>
        <p:spPr/>
        <p:txBody>
          <a:bodyPr/>
          <a:lstStyle/>
          <a:p>
            <a:fld id="{491549CF-4032-4570-A2C4-EBD256BBF4B6}" type="slidenum">
              <a:rPr lang="en-US" smtClean="0"/>
              <a:t>‹#›</a:t>
            </a:fld>
            <a:endParaRPr lang="en-US"/>
          </a:p>
        </p:txBody>
      </p:sp>
    </p:spTree>
    <p:extLst>
      <p:ext uri="{BB962C8B-B14F-4D97-AF65-F5344CB8AC3E}">
        <p14:creationId xmlns:p14="http://schemas.microsoft.com/office/powerpoint/2010/main" val="39500679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86CA0B0-20E3-EAB1-427D-3F5B6989C4E0}"/>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6AA8C84F-2969-D502-32B5-117932C40B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A13695E2-39C3-C788-9832-F1685B971A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091B167A-6D2B-BBFC-FA6A-7CF83FF242E4}"/>
              </a:ext>
            </a:extLst>
          </p:cNvPr>
          <p:cNvSpPr>
            <a:spLocks noGrp="1"/>
          </p:cNvSpPr>
          <p:nvPr>
            <p:ph type="dt" sz="half" idx="10"/>
          </p:nvPr>
        </p:nvSpPr>
        <p:spPr/>
        <p:txBody>
          <a:bodyPr/>
          <a:lstStyle/>
          <a:p>
            <a:fld id="{1EAB2FB2-BDE7-4DB5-B2CA-AD9B41C362F7}" type="datetimeFigureOut">
              <a:rPr lang="en-US" smtClean="0"/>
              <a:t>27/01/2026</a:t>
            </a:fld>
            <a:endParaRPr lang="en-US"/>
          </a:p>
        </p:txBody>
      </p:sp>
      <p:sp>
        <p:nvSpPr>
          <p:cNvPr id="6" name="Chỗ dành sẵn cho Chân trang 5">
            <a:extLst>
              <a:ext uri="{FF2B5EF4-FFF2-40B4-BE49-F238E27FC236}">
                <a16:creationId xmlns:a16="http://schemas.microsoft.com/office/drawing/2014/main" id="{A077C888-93C5-B81A-E4A8-0E77FE3F6DD6}"/>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23896F2B-8BED-1784-9BFF-03D96D111B37}"/>
              </a:ext>
            </a:extLst>
          </p:cNvPr>
          <p:cNvSpPr>
            <a:spLocks noGrp="1"/>
          </p:cNvSpPr>
          <p:nvPr>
            <p:ph type="sldNum" sz="quarter" idx="12"/>
          </p:nvPr>
        </p:nvSpPr>
        <p:spPr/>
        <p:txBody>
          <a:bodyPr/>
          <a:lstStyle/>
          <a:p>
            <a:fld id="{491549CF-4032-4570-A2C4-EBD256BBF4B6}" type="slidenum">
              <a:rPr lang="en-US" smtClean="0"/>
              <a:t>‹#›</a:t>
            </a:fld>
            <a:endParaRPr lang="en-US"/>
          </a:p>
        </p:txBody>
      </p:sp>
    </p:spTree>
    <p:extLst>
      <p:ext uri="{BB962C8B-B14F-4D97-AF65-F5344CB8AC3E}">
        <p14:creationId xmlns:p14="http://schemas.microsoft.com/office/powerpoint/2010/main" val="3711938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DBB0FC3D-F332-4399-A92B-D78B5CF20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CBA05FCA-45B7-EDD2-8888-5B7474A668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6A76B9F4-A617-B505-6771-A064187750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AB2FB2-BDE7-4DB5-B2CA-AD9B41C362F7}" type="datetimeFigureOut">
              <a:rPr lang="en-US" smtClean="0"/>
              <a:t>27/01/2026</a:t>
            </a:fld>
            <a:endParaRPr lang="en-US"/>
          </a:p>
        </p:txBody>
      </p:sp>
      <p:sp>
        <p:nvSpPr>
          <p:cNvPr id="5" name="Chỗ dành sẵn cho Chân trang 4">
            <a:extLst>
              <a:ext uri="{FF2B5EF4-FFF2-40B4-BE49-F238E27FC236}">
                <a16:creationId xmlns:a16="http://schemas.microsoft.com/office/drawing/2014/main" id="{80647AA7-9104-1CAE-EAA2-31FFD82511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0B0C74E9-81E5-41A7-9BCA-55F2D30BC8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1549CF-4032-4570-A2C4-EBD256BBF4B6}" type="slidenum">
              <a:rPr lang="en-US" smtClean="0"/>
              <a:t>‹#›</a:t>
            </a:fld>
            <a:endParaRPr lang="en-US"/>
          </a:p>
        </p:txBody>
      </p:sp>
    </p:spTree>
    <p:extLst>
      <p:ext uri="{BB962C8B-B14F-4D97-AF65-F5344CB8AC3E}">
        <p14:creationId xmlns:p14="http://schemas.microsoft.com/office/powerpoint/2010/main" val="2563981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100+ hình phông nền powerpoint đẹp - hinhanhsieudep.net">
            <a:extLst>
              <a:ext uri="{FF2B5EF4-FFF2-40B4-BE49-F238E27FC236}">
                <a16:creationId xmlns:a16="http://schemas.microsoft.com/office/drawing/2014/main" id="{1E053154-601A-E7F9-D063-D43FC1C765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38DFC667-0022-E3EA-D280-9D3BDC0BF1A8}"/>
              </a:ext>
            </a:extLst>
          </p:cNvPr>
          <p:cNvSpPr txBox="1"/>
          <p:nvPr/>
        </p:nvSpPr>
        <p:spPr>
          <a:xfrm>
            <a:off x="2161981" y="3254327"/>
            <a:ext cx="7868038" cy="808619"/>
          </a:xfrm>
          <a:prstGeom prst="rect">
            <a:avLst/>
          </a:prstGeom>
          <a:noFill/>
        </p:spPr>
        <p:txBody>
          <a:bodyPr wrap="square">
            <a:spAutoFit/>
          </a:bodyPr>
          <a:lstStyle/>
          <a:p>
            <a:pPr marL="0" marR="0" algn="ctr">
              <a:lnSpc>
                <a:spcPct val="115000"/>
              </a:lnSpc>
              <a:spcBef>
                <a:spcPts val="600"/>
              </a:spcBef>
              <a:spcAft>
                <a:spcPts val="600"/>
              </a:spcAft>
            </a:pPr>
            <a:r>
              <a:rPr lang="en-US"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BIỆN PHÁP TU TỪ LIỆT KÊ</a:t>
            </a:r>
            <a:endParaRPr lang="en-US" sz="4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80CF616D-F6E4-E23E-DB77-C20BE5C9F975}"/>
              </a:ext>
            </a:extLst>
          </p:cNvPr>
          <p:cNvSpPr txBox="1"/>
          <p:nvPr/>
        </p:nvSpPr>
        <p:spPr>
          <a:xfrm>
            <a:off x="3661099" y="389167"/>
            <a:ext cx="4869802" cy="1341656"/>
          </a:xfrm>
          <a:prstGeom prst="ellipse">
            <a:avLst/>
          </a:prstGeom>
          <a:solidFill>
            <a:schemeClr val="accent4">
              <a:lumMod val="60000"/>
              <a:lumOff val="40000"/>
            </a:schemeClr>
          </a:solidFill>
          <a:ln>
            <a:solidFill>
              <a:srgbClr val="00B0F0"/>
            </a:solidFill>
          </a:ln>
        </p:spPr>
        <p:txBody>
          <a:bodyPr wrap="square">
            <a:spAutoFit/>
          </a:bodyPr>
          <a:lstStyle/>
          <a:p>
            <a:pPr algn="ct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THỰC HÀNH TIẾNG VIỆT </a:t>
            </a:r>
            <a:endParaRPr lang="en-US" sz="2800" dirty="0"/>
          </a:p>
        </p:txBody>
      </p:sp>
    </p:spTree>
    <p:extLst>
      <p:ext uri="{BB962C8B-B14F-4D97-AF65-F5344CB8AC3E}">
        <p14:creationId xmlns:p14="http://schemas.microsoft.com/office/powerpoint/2010/main" val="3197024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0"/>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5" name="Hộp Văn bản 4">
            <a:extLst>
              <a:ext uri="{FF2B5EF4-FFF2-40B4-BE49-F238E27FC236}">
                <a16:creationId xmlns:a16="http://schemas.microsoft.com/office/drawing/2014/main" id="{F16C86E1-4B25-3608-18D3-0A1F2115934F}"/>
              </a:ext>
            </a:extLst>
          </p:cNvPr>
          <p:cNvSpPr txBox="1"/>
          <p:nvPr/>
        </p:nvSpPr>
        <p:spPr>
          <a:xfrm>
            <a:off x="1009890" y="1437559"/>
            <a:ext cx="10687989" cy="5082242"/>
          </a:xfrm>
          <a:prstGeom prst="horizontalScroll">
            <a:avLst>
              <a:gd name="adj" fmla="val 6875"/>
            </a:avLst>
          </a:prstGeom>
          <a:noFill/>
          <a:ln w="57150">
            <a:solidFill>
              <a:srgbClr val="00CCFF"/>
            </a:solidFill>
          </a:ln>
        </p:spPr>
        <p:txBody>
          <a:bodyPr wrap="square">
            <a:spAutoFit/>
          </a:bodyPr>
          <a:lstStyle/>
          <a:p>
            <a:pPr algn="just"/>
            <a:r>
              <a:rPr lang="en-US" sz="2800" b="1" dirty="0" err="1">
                <a:solidFill>
                  <a:srgbClr val="00808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800" b="1" dirty="0">
                <a:solidFill>
                  <a:srgbClr val="00808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808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b="1" dirty="0">
                <a:solidFill>
                  <a:srgbClr val="00808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Hai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in </a:t>
            </a:r>
            <a:r>
              <a:rPr lang="en-US" sz="2800" dirty="0" err="1">
                <a:latin typeface="Times New Roman" panose="02020603050405020304" pitchFamily="18" charset="0"/>
                <a:cs typeface="Times New Roman" panose="02020603050405020304" pitchFamily="18" charset="0"/>
              </a:rPr>
              <a:t>đậm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a:p>
            <a:pPr algn="just"/>
            <a:r>
              <a:rPr lang="en-US" sz="2800" i="1" dirty="0" err="1">
                <a:latin typeface="Times New Roman" panose="02020603050405020304" pitchFamily="18" charset="0"/>
                <a:cs typeface="Times New Roman" panose="02020603050405020304" pitchFamily="18" charset="0"/>
              </a:rPr>
              <a:t>Núi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bờ</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cõi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đã</a:t>
            </a:r>
            <a:r>
              <a:rPr lang="en-US" sz="2800" i="1" dirty="0">
                <a:latin typeface="Times New Roman" panose="02020603050405020304" pitchFamily="18" charset="0"/>
                <a:cs typeface="Times New Roman" panose="02020603050405020304" pitchFamily="18" charset="0"/>
              </a:rPr>
              <a:t> chia,</a:t>
            </a:r>
            <a:endParaRPr lang="en-US" sz="2800" dirty="0">
              <a:latin typeface="Times New Roman" panose="02020603050405020304" pitchFamily="18" charset="0"/>
              <a:cs typeface="Times New Roman" panose="02020603050405020304" pitchFamily="18" charset="0"/>
            </a:endParaRPr>
          </a:p>
          <a:p>
            <a:pPr algn="just"/>
            <a:r>
              <a:rPr lang="en-US" sz="2800" i="1" dirty="0" err="1">
                <a:latin typeface="Times New Roman" panose="02020603050405020304" pitchFamily="18" charset="0"/>
                <a:cs typeface="Times New Roman" panose="02020603050405020304" pitchFamily="18" charset="0"/>
              </a:rPr>
              <a:t>Phong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tục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Bắc</a:t>
            </a:r>
            <a:r>
              <a:rPr lang="en-US" sz="2800" i="1" dirty="0">
                <a:latin typeface="Times New Roman" panose="02020603050405020304" pitchFamily="18" charset="0"/>
                <a:cs typeface="Times New Roman" panose="02020603050405020304" pitchFamily="18" charset="0"/>
              </a:rPr>
              <a:t> Nam </a:t>
            </a:r>
            <a:r>
              <a:rPr lang="en-US" sz="2800" i="1" dirty="0" err="1">
                <a:latin typeface="Times New Roman" panose="02020603050405020304" pitchFamily="18" charset="0"/>
                <a:cs typeface="Times New Roman" panose="02020603050405020304" pitchFamily="18" charset="0"/>
              </a:rPr>
              <a:t>cũng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khác</a:t>
            </a:r>
            <a:r>
              <a:rPr lang="en-US" sz="2800" i="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r>
              <a:rPr lang="en-US" sz="2800" b="1" i="1" dirty="0" err="1">
                <a:latin typeface="Times New Roman" panose="02020603050405020304" pitchFamily="18" charset="0"/>
                <a:cs typeface="Times New Roman" panose="02020603050405020304" pitchFamily="18" charset="0"/>
              </a:rPr>
              <a:t>Từ</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Triệu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Đinh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Lí</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Trần</a:t>
            </a:r>
            <a:r>
              <a:rPr lang="en-US" sz="2800" b="1" i="1" dirty="0">
                <a:latin typeface="Times New Roman" panose="02020603050405020304" pitchFamily="18" charset="0"/>
                <a:cs typeface="Times New Roman" panose="02020603050405020304" pitchFamily="18" charset="0"/>
              </a:rPr>
              <a:t> bao </a:t>
            </a:r>
            <a:r>
              <a:rPr lang="en-US" sz="2800" b="1" i="1" dirty="0" err="1">
                <a:latin typeface="Times New Roman" panose="02020603050405020304" pitchFamily="18" charset="0"/>
                <a:cs typeface="Times New Roman" panose="02020603050405020304" pitchFamily="18" charset="0"/>
              </a:rPr>
              <a:t>đời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gây</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nền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độc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lập</a:t>
            </a:r>
            <a:r>
              <a:rPr lang="en-US" sz="2800" b="1" i="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r>
              <a:rPr lang="en-US" sz="2800" b="1" i="1" dirty="0" err="1">
                <a:latin typeface="Times New Roman" panose="02020603050405020304" pitchFamily="18" charset="0"/>
                <a:cs typeface="Times New Roman" panose="02020603050405020304" pitchFamily="18" charset="0"/>
              </a:rPr>
              <a:t>Cùng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Hán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Đường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Tống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Nguyên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mỗi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bên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xưng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đế</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một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phương</a:t>
            </a:r>
            <a:r>
              <a:rPr lang="en-US" sz="2800" b="1"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en-US" sz="2800" i="1" dirty="0" err="1">
                <a:latin typeface="Times New Roman" panose="02020603050405020304" pitchFamily="18" charset="0"/>
                <a:cs typeface="Times New Roman" panose="02020603050405020304" pitchFamily="18" charset="0"/>
              </a:rPr>
              <a:t>Tuy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yếu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từng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lúc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nhau</a:t>
            </a:r>
            <a:r>
              <a:rPr lang="en-US" sz="2800" i="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r>
              <a:rPr lang="en-US" sz="2800" i="1" dirty="0" err="1">
                <a:latin typeface="Times New Roman" panose="02020603050405020304" pitchFamily="18" charset="0"/>
                <a:cs typeface="Times New Roman" panose="02020603050405020304" pitchFamily="18" charset="0"/>
              </a:rPr>
              <a:t>Xong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kiệt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cũng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en-US" sz="2800" i="1" dirty="0" smtClean="0">
                <a:latin typeface="Times New Roman" panose="02020603050405020304" pitchFamily="18" charset="0"/>
                <a:cs typeface="Times New Roman" panose="02020603050405020304" pitchFamily="18" charset="0"/>
              </a:rPr>
              <a:t>                                    </a:t>
            </a:r>
            <a:r>
              <a:rPr lang="vi-VN" sz="2800" i="1" dirty="0" smtClean="0">
                <a:latin typeface="Times New Roman" panose="02020603050405020304" pitchFamily="18" charset="0"/>
                <a:cs typeface="Times New Roman" panose="02020603050405020304" pitchFamily="18" charset="0"/>
              </a:rPr>
              <a:t>(</a:t>
            </a:r>
            <a:r>
              <a:rPr lang="vi-VN" sz="2800" i="1" dirty="0">
                <a:latin typeface="Times New Roman" panose="02020603050405020304" pitchFamily="18" charset="0"/>
                <a:cs typeface="Times New Roman" panose="02020603050405020304" pitchFamily="18" charset="0"/>
              </a:rPr>
              <a:t>Nguyễn Trãi)</a:t>
            </a:r>
            <a:endParaRPr lang="en-US" sz="2800" dirty="0">
              <a:latin typeface="Times New Roman" panose="02020603050405020304" pitchFamily="18" charset="0"/>
              <a:cs typeface="Times New Roman" panose="02020603050405020304" pitchFamily="18" charset="0"/>
            </a:endParaRPr>
          </a:p>
        </p:txBody>
      </p:sp>
      <p:pic>
        <p:nvPicPr>
          <p:cNvPr id="8" name="Hình ảnh 7">
            <a:extLst>
              <a:ext uri="{FF2B5EF4-FFF2-40B4-BE49-F238E27FC236}">
                <a16:creationId xmlns:a16="http://schemas.microsoft.com/office/drawing/2014/main" id="{1C19E877-80AE-795D-871C-06A4DD8EC21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845298" y="5657479"/>
            <a:ext cx="1200521" cy="1200521"/>
          </a:xfrm>
          <a:prstGeom prst="rect">
            <a:avLst/>
          </a:prstGeom>
        </p:spPr>
      </p:pic>
      <p:sp>
        <p:nvSpPr>
          <p:cNvPr id="12" name="Hộp Văn bản 11">
            <a:extLst>
              <a:ext uri="{FF2B5EF4-FFF2-40B4-BE49-F238E27FC236}">
                <a16:creationId xmlns:a16="http://schemas.microsoft.com/office/drawing/2014/main" id="{C6445F57-4351-EC33-44DD-272C65F8C493}"/>
              </a:ext>
            </a:extLst>
          </p:cNvPr>
          <p:cNvSpPr txBox="1"/>
          <p:nvPr/>
        </p:nvSpPr>
        <p:spPr>
          <a:xfrm>
            <a:off x="1009890" y="937539"/>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1 (SGK/ Tr 20)</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4299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0"/>
            <a:ext cx="12477913" cy="6891562"/>
          </a:xfrm>
          <a:prstGeom prst="rect">
            <a:avLst/>
          </a:prstGeom>
          <a:noFill/>
          <a:extLst>
            <a:ext uri="{909E8E84-426E-40DD-AFC4-6F175D3DCCD1}">
              <a14:hiddenFill xmlns:a14="http://schemas.microsoft.com/office/drawing/2010/main">
                <a:solidFill>
                  <a:srgbClr val="FFFFFF"/>
                </a:solidFill>
              </a14:hiddenFill>
            </a:ext>
          </a:extLst>
        </p:spPr>
      </p:pic>
      <p:pic>
        <p:nvPicPr>
          <p:cNvPr id="8" name="Hình ảnh 7">
            <a:extLst>
              <a:ext uri="{FF2B5EF4-FFF2-40B4-BE49-F238E27FC236}">
                <a16:creationId xmlns:a16="http://schemas.microsoft.com/office/drawing/2014/main" id="{1C19E877-80AE-795D-871C-06A4DD8EC21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34435" y="5744175"/>
            <a:ext cx="1200521" cy="1200521"/>
          </a:xfrm>
          <a:prstGeom prst="rect">
            <a:avLst/>
          </a:prstGeom>
        </p:spPr>
      </p:pic>
      <p:sp>
        <p:nvSpPr>
          <p:cNvPr id="12" name="Hộp Văn bản 11">
            <a:extLst>
              <a:ext uri="{FF2B5EF4-FFF2-40B4-BE49-F238E27FC236}">
                <a16:creationId xmlns:a16="http://schemas.microsoft.com/office/drawing/2014/main" id="{C6445F57-4351-EC33-44DD-272C65F8C493}"/>
              </a:ext>
            </a:extLst>
          </p:cNvPr>
          <p:cNvSpPr txBox="1"/>
          <p:nvPr/>
        </p:nvSpPr>
        <p:spPr>
          <a:xfrm>
            <a:off x="1009890" y="937539"/>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1 (SGK/ Tr 20)</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Hộp Văn bản 1">
            <a:extLst>
              <a:ext uri="{FF2B5EF4-FFF2-40B4-BE49-F238E27FC236}">
                <a16:creationId xmlns:a16="http://schemas.microsoft.com/office/drawing/2014/main" id="{0C59B0C7-223D-4283-E4CF-CD6F1EAF4B41}"/>
              </a:ext>
            </a:extLst>
          </p:cNvPr>
          <p:cNvSpPr txBox="1"/>
          <p:nvPr/>
        </p:nvSpPr>
        <p:spPr>
          <a:xfrm>
            <a:off x="1194716" y="1522314"/>
            <a:ext cx="10185528" cy="5262979"/>
          </a:xfrm>
          <a:prstGeom prst="rect">
            <a:avLst/>
          </a:prstGeom>
          <a:noFill/>
          <a:ln w="38100">
            <a:solidFill>
              <a:srgbClr val="33CCFF"/>
            </a:solidFill>
          </a:ln>
        </p:spPr>
        <p:txBody>
          <a:bodyPr wrap="square">
            <a:spAutoFit/>
          </a:bodyPr>
          <a:lstStyle/>
          <a:p>
            <a:r>
              <a:rPr lang="en-US" sz="2800" dirty="0">
                <a:latin typeface="Times New Roman" panose="02020603050405020304" pitchFamily="18" charset="0"/>
                <a:cs typeface="Times New Roman" panose="02020603050405020304" pitchFamily="18" charset="0"/>
              </a:rPr>
              <a:t>Hai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in </a:t>
            </a:r>
            <a:r>
              <a:rPr lang="en-US" sz="2800" dirty="0" err="1">
                <a:latin typeface="Times New Roman" panose="02020603050405020304" pitchFamily="18" charset="0"/>
                <a:cs typeface="Times New Roman" panose="02020603050405020304" pitchFamily="18" charset="0"/>
              </a:rPr>
              <a:t>đậm</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Triệu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Đinh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Lý</a:t>
            </a:r>
            <a:r>
              <a:rPr lang="en-US" sz="2800" b="1" i="1" dirty="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Trần</a:t>
            </a:r>
            <a:r>
              <a:rPr lang="en-US" sz="2800" b="1" i="1" dirty="0">
                <a:latin typeface="Times New Roman" panose="02020603050405020304" pitchFamily="18" charset="0"/>
                <a:cs typeface="Times New Roman" panose="02020603050405020304" pitchFamily="18" charset="0"/>
              </a:rPr>
              <a:t>/</a:t>
            </a:r>
            <a:r>
              <a:rPr lang="en-US" sz="2800" b="1" i="1" dirty="0" smtClean="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Hán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Đường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Tống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Nguyên</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sym typeface="Wingdings" panose="05000000000000000000" pitchFamily="2" charset="2"/>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sym typeface="Wingdings" panose="05000000000000000000" pitchFamily="2" charset="2"/>
              </a:rPr>
              <a:t></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t>
            </a:r>
            <a:r>
              <a:rPr lang="en-US" sz="2800" dirty="0" err="1" smtClean="0">
                <a:latin typeface="Times New Roman" panose="02020603050405020304" pitchFamily="18" charset="0"/>
                <a:cs typeface="Times New Roman" panose="02020603050405020304" pitchFamily="18" charset="0"/>
              </a:rPr>
              <a:t>hằm</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qua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cõi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trật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t>
            </a:r>
            <a:r>
              <a:rPr lang="en-US" sz="2800" dirty="0" err="1" smtClean="0">
                <a:latin typeface="Times New Roman" panose="02020603050405020304" pitchFamily="18" charset="0"/>
                <a:cs typeface="Times New Roman" panose="02020603050405020304" pitchFamily="18" charset="0"/>
              </a:rPr>
              <a:t>hằm</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ngang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52191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0"/>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5" name="Hộp Văn bản 4">
            <a:extLst>
              <a:ext uri="{FF2B5EF4-FFF2-40B4-BE49-F238E27FC236}">
                <a16:creationId xmlns:a16="http://schemas.microsoft.com/office/drawing/2014/main" id="{F16C86E1-4B25-3608-18D3-0A1F2115934F}"/>
              </a:ext>
            </a:extLst>
          </p:cNvPr>
          <p:cNvSpPr txBox="1"/>
          <p:nvPr/>
        </p:nvSpPr>
        <p:spPr>
          <a:xfrm>
            <a:off x="1205834" y="1505077"/>
            <a:ext cx="10172220" cy="1599307"/>
          </a:xfrm>
          <a:prstGeom prst="horizontalScroll">
            <a:avLst>
              <a:gd name="adj" fmla="val 6875"/>
            </a:avLst>
          </a:prstGeom>
          <a:noFill/>
          <a:ln w="57150">
            <a:solidFill>
              <a:srgbClr val="00CCFF"/>
            </a:solidFill>
          </a:ln>
        </p:spPr>
        <p:txBody>
          <a:bodyPr wrap="square">
            <a:spAutoFit/>
          </a:bodyPr>
          <a:lstStyle/>
          <a:p>
            <a:pPr algn="ctr"/>
            <a:r>
              <a:rPr lang="en-US" sz="2800" b="1" dirty="0" err="1">
                <a:solidFill>
                  <a:srgbClr val="0099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800" b="1" dirty="0">
                <a:solidFill>
                  <a:srgbClr val="0099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990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b="1" dirty="0">
                <a:solidFill>
                  <a:srgbClr val="0099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01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Ngô</a:t>
            </a:r>
            <a:r>
              <a:rPr lang="en-US" sz="2800" i="1" dirty="0">
                <a:latin typeface="Times New Roman" panose="02020603050405020304" pitchFamily="18" charset="0"/>
                <a:cs typeface="Times New Roman" panose="02020603050405020304" pitchFamily="18" charset="0"/>
              </a:rPr>
              <a:t> </a:t>
            </a:r>
          </a:p>
        </p:txBody>
      </p:sp>
      <p:pic>
        <p:nvPicPr>
          <p:cNvPr id="8" name="Hình ảnh 7">
            <a:extLst>
              <a:ext uri="{FF2B5EF4-FFF2-40B4-BE49-F238E27FC236}">
                <a16:creationId xmlns:a16="http://schemas.microsoft.com/office/drawing/2014/main" id="{1C19E877-80AE-795D-871C-06A4DD8EC21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845298" y="5657479"/>
            <a:ext cx="1200521" cy="1200521"/>
          </a:xfrm>
          <a:prstGeom prst="rect">
            <a:avLst/>
          </a:prstGeom>
        </p:spPr>
      </p:pic>
      <p:sp>
        <p:nvSpPr>
          <p:cNvPr id="12" name="Hộp Văn bản 11">
            <a:extLst>
              <a:ext uri="{FF2B5EF4-FFF2-40B4-BE49-F238E27FC236}">
                <a16:creationId xmlns:a16="http://schemas.microsoft.com/office/drawing/2014/main" id="{C6445F57-4351-EC33-44DD-272C65F8C493}"/>
              </a:ext>
            </a:extLst>
          </p:cNvPr>
          <p:cNvSpPr txBox="1"/>
          <p:nvPr/>
        </p:nvSpPr>
        <p:spPr>
          <a:xfrm>
            <a:off x="1009890" y="937539"/>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2 (SGK/ Tr 20 - 21)</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8977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29416"/>
            <a:ext cx="12477913" cy="6891562"/>
          </a:xfrm>
          <a:prstGeom prst="rect">
            <a:avLst/>
          </a:prstGeom>
          <a:noFill/>
          <a:extLst>
            <a:ext uri="{909E8E84-426E-40DD-AFC4-6F175D3DCCD1}">
              <a14:hiddenFill xmlns:a14="http://schemas.microsoft.com/office/drawing/2010/main">
                <a:solidFill>
                  <a:srgbClr val="FFFFFF"/>
                </a:solidFill>
              </a14:hiddenFill>
            </a:ext>
          </a:extLst>
        </p:spPr>
      </p:pic>
      <p:pic>
        <p:nvPicPr>
          <p:cNvPr id="8" name="Hình ảnh 7">
            <a:extLst>
              <a:ext uri="{FF2B5EF4-FFF2-40B4-BE49-F238E27FC236}">
                <a16:creationId xmlns:a16="http://schemas.microsoft.com/office/drawing/2014/main" id="{1C19E877-80AE-795D-871C-06A4DD8EC21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845298" y="5657479"/>
            <a:ext cx="1200521" cy="1200521"/>
          </a:xfrm>
          <a:prstGeom prst="rect">
            <a:avLst/>
          </a:prstGeom>
        </p:spPr>
      </p:pic>
      <p:sp>
        <p:nvSpPr>
          <p:cNvPr id="12" name="Hộp Văn bản 11">
            <a:extLst>
              <a:ext uri="{FF2B5EF4-FFF2-40B4-BE49-F238E27FC236}">
                <a16:creationId xmlns:a16="http://schemas.microsoft.com/office/drawing/2014/main" id="{C6445F57-4351-EC33-44DD-272C65F8C493}"/>
              </a:ext>
            </a:extLst>
          </p:cNvPr>
          <p:cNvSpPr txBox="1"/>
          <p:nvPr/>
        </p:nvSpPr>
        <p:spPr>
          <a:xfrm>
            <a:off x="1009890" y="937539"/>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2 (SGK/ Tr 20 - 21)</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Bảng 2">
            <a:extLst>
              <a:ext uri="{FF2B5EF4-FFF2-40B4-BE49-F238E27FC236}">
                <a16:creationId xmlns:a16="http://schemas.microsoft.com/office/drawing/2014/main" id="{7FC60199-5234-6595-4DAE-28AEA841748C}"/>
              </a:ext>
            </a:extLst>
          </p:cNvPr>
          <p:cNvGraphicFramePr>
            <a:graphicFrameLocks noGrp="1"/>
          </p:cNvGraphicFramePr>
          <p:nvPr>
            <p:extLst>
              <p:ext uri="{D42A27DB-BD31-4B8C-83A1-F6EECF244321}">
                <p14:modId xmlns:p14="http://schemas.microsoft.com/office/powerpoint/2010/main" val="3767257307"/>
              </p:ext>
            </p:extLst>
          </p:nvPr>
        </p:nvGraphicFramePr>
        <p:xfrm>
          <a:off x="1270362" y="1872832"/>
          <a:ext cx="10175196" cy="4907280"/>
        </p:xfrm>
        <a:graphic>
          <a:graphicData uri="http://schemas.openxmlformats.org/drawingml/2006/table">
            <a:tbl>
              <a:tblPr firstRow="1" firstCol="1" bandRow="1">
                <a:tableStyleId>{5C22544A-7EE6-4342-B048-85BDC9FD1C3A}</a:tableStyleId>
              </a:tblPr>
              <a:tblGrid>
                <a:gridCol w="2079774">
                  <a:extLst>
                    <a:ext uri="{9D8B030D-6E8A-4147-A177-3AD203B41FA5}">
                      <a16:colId xmlns:a16="http://schemas.microsoft.com/office/drawing/2014/main" val="1463303668"/>
                    </a:ext>
                  </a:extLst>
                </a:gridCol>
                <a:gridCol w="3712188">
                  <a:extLst>
                    <a:ext uri="{9D8B030D-6E8A-4147-A177-3AD203B41FA5}">
                      <a16:colId xmlns:a16="http://schemas.microsoft.com/office/drawing/2014/main" val="2524657251"/>
                    </a:ext>
                  </a:extLst>
                </a:gridCol>
                <a:gridCol w="2067746">
                  <a:extLst>
                    <a:ext uri="{9D8B030D-6E8A-4147-A177-3AD203B41FA5}">
                      <a16:colId xmlns:a16="http://schemas.microsoft.com/office/drawing/2014/main" val="2817086720"/>
                    </a:ext>
                  </a:extLst>
                </a:gridCol>
                <a:gridCol w="2315488">
                  <a:extLst>
                    <a:ext uri="{9D8B030D-6E8A-4147-A177-3AD203B41FA5}">
                      <a16:colId xmlns:a16="http://schemas.microsoft.com/office/drawing/2014/main" val="1535195145"/>
                    </a:ext>
                  </a:extLst>
                </a:gridCol>
              </a:tblGrid>
              <a:tr h="343808">
                <a:tc>
                  <a:txBody>
                    <a:bodyPr/>
                    <a:lstStyle/>
                    <a:p>
                      <a:pPr marL="0" marR="0" algn="ctr">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Nhóm</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Mục đích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Phép liệt kê</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solidFill>
                  </a:tcPr>
                </a:tc>
                <a:tc>
                  <a:txBody>
                    <a:bodyPr/>
                    <a:lstStyle/>
                    <a:p>
                      <a:pPr marL="0" marR="0" algn="ctr">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solidFill>
                  </a:tcPr>
                </a:tc>
                <a:extLst>
                  <a:ext uri="{0D108BD9-81ED-4DB2-BD59-A6C34878D82A}">
                    <a16:rowId xmlns:a16="http://schemas.microsoft.com/office/drawing/2014/main" val="1229344761"/>
                  </a:ext>
                </a:extLst>
              </a:tr>
              <a:tr h="343808">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Nhóm 1</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solidFill>
                  </a:tcPr>
                </a:tc>
                <a:tc>
                  <a:txBody>
                    <a:bodyPr/>
                    <a:lstStyle/>
                    <a:p>
                      <a:pPr marL="0" marR="0" algn="just">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Lên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giặc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ngoại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xâm</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4013346"/>
                  </a:ext>
                </a:extLst>
              </a:tr>
              <a:tr h="717604">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Nhóm 2</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solidFill>
                  </a:tcPr>
                </a:tc>
                <a:tc>
                  <a:txBody>
                    <a:bodyPr/>
                    <a:lstStyle/>
                    <a:p>
                      <a:pPr marL="0" marR="0" algn="just">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Quyết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tâm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giành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cs typeface="Times New Roman" panose="02020603050405020304" pitchFamily="18" charset="0"/>
                        </a:rPr>
                        <a:t> non </a:t>
                      </a:r>
                      <a:r>
                        <a:rPr lang="en-US" sz="2800" dirty="0" err="1">
                          <a:effectLst/>
                          <a:latin typeface="Times New Roman" panose="02020603050405020304" pitchFamily="18" charset="0"/>
                          <a:cs typeface="Times New Roman" panose="02020603050405020304" pitchFamily="18" charset="0"/>
                        </a:rPr>
                        <a:t>sông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Lê </a:t>
                      </a:r>
                      <a:r>
                        <a:rPr lang="en-US" sz="2800" dirty="0" err="1">
                          <a:effectLst/>
                          <a:latin typeface="Times New Roman" panose="02020603050405020304" pitchFamily="18" charset="0"/>
                          <a:cs typeface="Times New Roman" panose="02020603050405020304" pitchFamily="18" charset="0"/>
                        </a:rPr>
                        <a:t>Lợi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53311"/>
                  </a:ext>
                </a:extLst>
              </a:tr>
              <a:tr h="717604">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Nhóm 3</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solidFill>
                  </a:tcPr>
                </a:tc>
                <a:tc>
                  <a:txBody>
                    <a:bodyPr/>
                    <a:lstStyle/>
                    <a:p>
                      <a:pPr marL="0" marR="0"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Khó khăn, thử thách của nghĩa quân Lam Sơn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9368619"/>
                  </a:ext>
                </a:extLst>
              </a:tr>
              <a:tr h="717604">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Nhóm 4</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solidFill>
                  </a:tcPr>
                </a:tc>
                <a:tc>
                  <a:txBody>
                    <a:bodyPr/>
                    <a:lstStyle/>
                    <a:p>
                      <a:pPr marL="0" marR="0" algn="just">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Miêu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kẻ</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thù</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6910691"/>
                  </a:ext>
                </a:extLst>
              </a:tr>
              <a:tr h="868814">
                <a:tc>
                  <a:txBody>
                    <a:bodyPr/>
                    <a:lstStyle/>
                    <a:p>
                      <a:pPr marL="0" marR="0" algn="ctr">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Nhóm</a:t>
                      </a:r>
                      <a:r>
                        <a:rPr lang="en-US" sz="2800" dirty="0">
                          <a:effectLst/>
                          <a:latin typeface="Times New Roman" panose="02020603050405020304" pitchFamily="18" charset="0"/>
                          <a:cs typeface="Times New Roman" panose="02020603050405020304" pitchFamily="18" charset="0"/>
                        </a:rPr>
                        <a:t> 5</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solidFill>
                  </a:tcPr>
                </a:tc>
                <a:tc>
                  <a:txBody>
                    <a:bodyPr/>
                    <a:lstStyle/>
                    <a:p>
                      <a:pPr marL="0" marR="0" algn="just">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Ca </a:t>
                      </a:r>
                      <a:r>
                        <a:rPr lang="en-US" sz="2800" dirty="0" err="1">
                          <a:effectLst/>
                          <a:latin typeface="Times New Roman" panose="02020603050405020304" pitchFamily="18" charset="0"/>
                          <a:cs typeface="Times New Roman" panose="02020603050405020304" pitchFamily="18" charset="0"/>
                        </a:rPr>
                        <a:t>ngợi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chiến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thắng</a:t>
                      </a:r>
                      <a:r>
                        <a:rPr lang="en-US" sz="2800" dirty="0">
                          <a:effectLst/>
                          <a:latin typeface="Times New Roman" panose="02020603050405020304" pitchFamily="18" charset="0"/>
                          <a:cs typeface="Times New Roman" panose="02020603050405020304" pitchFamily="18" charset="0"/>
                        </a:rPr>
                        <a:t> vang </a:t>
                      </a:r>
                      <a:r>
                        <a:rPr lang="en-US" sz="2800" dirty="0" err="1">
                          <a:effectLst/>
                          <a:latin typeface="Times New Roman" panose="02020603050405020304" pitchFamily="18" charset="0"/>
                          <a:cs typeface="Times New Roman" panose="02020603050405020304" pitchFamily="18" charset="0"/>
                        </a:rPr>
                        <a:t>dội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quân</a:t>
                      </a:r>
                      <a:r>
                        <a:rPr lang="en-US" sz="2800" dirty="0">
                          <a:effectLst/>
                          <a:latin typeface="Times New Roman" panose="02020603050405020304" pitchFamily="18" charset="0"/>
                          <a:cs typeface="Times New Roman" panose="02020603050405020304" pitchFamily="18" charset="0"/>
                        </a:rPr>
                        <a:t> ta</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104" marR="6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3451312"/>
                  </a:ext>
                </a:extLst>
              </a:tr>
            </a:tbl>
          </a:graphicData>
        </a:graphic>
      </p:graphicFrame>
    </p:spTree>
    <p:extLst>
      <p:ext uri="{BB962C8B-B14F-4D97-AF65-F5344CB8AC3E}">
        <p14:creationId xmlns:p14="http://schemas.microsoft.com/office/powerpoint/2010/main" val="1866705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0"/>
            <a:ext cx="12477913" cy="6891562"/>
          </a:xfrm>
          <a:prstGeom prst="rect">
            <a:avLst/>
          </a:prstGeom>
          <a:noFill/>
          <a:extLst>
            <a:ext uri="{909E8E84-426E-40DD-AFC4-6F175D3DCCD1}">
              <a14:hiddenFill xmlns:a14="http://schemas.microsoft.com/office/drawing/2010/main">
                <a:solidFill>
                  <a:srgbClr val="FFFFFF"/>
                </a:solidFill>
              </a14:hiddenFill>
            </a:ext>
          </a:extLst>
        </p:spPr>
      </p:pic>
      <p:pic>
        <p:nvPicPr>
          <p:cNvPr id="8" name="Hình ảnh 7">
            <a:extLst>
              <a:ext uri="{FF2B5EF4-FFF2-40B4-BE49-F238E27FC236}">
                <a16:creationId xmlns:a16="http://schemas.microsoft.com/office/drawing/2014/main" id="{1C19E877-80AE-795D-871C-06A4DD8EC21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845298" y="5657479"/>
            <a:ext cx="1200521" cy="1200521"/>
          </a:xfrm>
          <a:prstGeom prst="rect">
            <a:avLst/>
          </a:prstGeom>
        </p:spPr>
      </p:pic>
      <p:sp>
        <p:nvSpPr>
          <p:cNvPr id="12" name="Hộp Văn bản 11">
            <a:extLst>
              <a:ext uri="{FF2B5EF4-FFF2-40B4-BE49-F238E27FC236}">
                <a16:creationId xmlns:a16="http://schemas.microsoft.com/office/drawing/2014/main" id="{C6445F57-4351-EC33-44DD-272C65F8C493}"/>
              </a:ext>
            </a:extLst>
          </p:cNvPr>
          <p:cNvSpPr txBox="1"/>
          <p:nvPr/>
        </p:nvSpPr>
        <p:spPr>
          <a:xfrm>
            <a:off x="1009890" y="937539"/>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2 (SGK/ Tr 20 - 21)</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F9127B39-6ACA-EB67-9614-A781F13D70F2}"/>
              </a:ext>
            </a:extLst>
          </p:cNvPr>
          <p:cNvSpPr txBox="1"/>
          <p:nvPr/>
        </p:nvSpPr>
        <p:spPr>
          <a:xfrm>
            <a:off x="1126564" y="1409560"/>
            <a:ext cx="6240292" cy="548099"/>
          </a:xfrm>
          <a:prstGeom prst="rect">
            <a:avLst/>
          </a:prstGeom>
          <a:noFill/>
        </p:spPr>
        <p:txBody>
          <a:bodyPr wrap="square">
            <a:spAutoFit/>
          </a:bodyPr>
          <a:lstStyle/>
          <a:p>
            <a:pPr marL="0" marR="0" algn="just">
              <a:lnSpc>
                <a:spcPct val="115000"/>
              </a:lnSpc>
              <a:spcBef>
                <a:spcPts val="600"/>
              </a:spcBef>
              <a:spcAft>
                <a:spcPts val="600"/>
              </a:spcAft>
            </a:pPr>
            <a:r>
              <a:rPr lang="en-US" sz="2800" b="1" i="1" dirty="0">
                <a:solidFill>
                  <a:srgbClr val="33CCFF"/>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i="1" dirty="0" err="1">
                <a:solidFill>
                  <a:srgbClr val="33CCFF"/>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b="1" i="1" dirty="0">
                <a:solidFill>
                  <a:srgbClr val="33CC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2800" b="1" i="1" dirty="0">
                <a:solidFill>
                  <a:srgbClr val="33CC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effectLst/>
                <a:latin typeface="Times New Roman" panose="02020603050405020304" pitchFamily="18" charset="0"/>
                <a:ea typeface="Times New Roman" panose="02020603050405020304" pitchFamily="18" charset="0"/>
                <a:cs typeface="Times New Roman" panose="02020603050405020304" pitchFamily="18" charset="0"/>
              </a:rPr>
              <a:t>giặc</a:t>
            </a:r>
            <a:r>
              <a:rPr lang="en-US" sz="2800" b="1" i="1" dirty="0">
                <a:solidFill>
                  <a:srgbClr val="33CC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b="1" i="1" dirty="0">
                <a:solidFill>
                  <a:srgbClr val="33CC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effectLst/>
                <a:latin typeface="Times New Roman" panose="02020603050405020304" pitchFamily="18" charset="0"/>
                <a:ea typeface="Times New Roman" panose="02020603050405020304" pitchFamily="18" charset="0"/>
                <a:cs typeface="Times New Roman" panose="02020603050405020304" pitchFamily="18" charset="0"/>
              </a:rPr>
              <a:t>xâm</a:t>
            </a:r>
            <a:endParaRPr lang="en-US" sz="2800" dirty="0">
              <a:solidFill>
                <a:srgbClr val="33CC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0B7AF47C-F887-C20A-44C3-AFC0F31CB8BA}"/>
              </a:ext>
            </a:extLst>
          </p:cNvPr>
          <p:cNvSpPr txBox="1"/>
          <p:nvPr/>
        </p:nvSpPr>
        <p:spPr>
          <a:xfrm>
            <a:off x="1126564" y="2424445"/>
            <a:ext cx="10185528" cy="1384995"/>
          </a:xfrm>
          <a:prstGeom prst="rect">
            <a:avLst/>
          </a:prstGeom>
          <a:noFill/>
          <a:ln w="38100">
            <a:solidFill>
              <a:srgbClr val="33CCFF"/>
            </a:solidFill>
          </a:ln>
        </p:spPr>
        <p:txBody>
          <a:bodyPr wrap="square">
            <a:spAutoFit/>
          </a:bodyPr>
          <a:lstStyle/>
          <a:p>
            <a:pPr algn="just">
              <a:spcBef>
                <a:spcPts val="600"/>
              </a:spcBef>
              <a:spcAft>
                <a:spcPts val="60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SGK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12)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Nướng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đen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Vùi</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đỏ</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Dối</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lừa</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Gây</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binh</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oán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Hộp Văn bản 12">
            <a:extLst>
              <a:ext uri="{FF2B5EF4-FFF2-40B4-BE49-F238E27FC236}">
                <a16:creationId xmlns:a16="http://schemas.microsoft.com/office/drawing/2014/main" id="{A8B3E865-6BAB-1EBB-E964-7F085B14D9E1}"/>
              </a:ext>
            </a:extLst>
          </p:cNvPr>
          <p:cNvSpPr txBox="1"/>
          <p:nvPr/>
        </p:nvSpPr>
        <p:spPr>
          <a:xfrm>
            <a:off x="1126564" y="4062850"/>
            <a:ext cx="10185528" cy="1815882"/>
          </a:xfrm>
          <a:prstGeom prst="rect">
            <a:avLst/>
          </a:prstGeom>
          <a:noFill/>
          <a:ln w="38100">
            <a:solidFill>
              <a:srgbClr val="33CCFF"/>
            </a:solidFill>
          </a:ln>
        </p:spPr>
        <p:txBody>
          <a:bodyPr wrap="square">
            <a:spAutoFit/>
          </a:bodyPr>
          <a:lstStyle/>
          <a:p>
            <a:pPr algn="just">
              <a:spcBef>
                <a:spcPts val="600"/>
              </a:spcBef>
              <a:spcAft>
                <a:spcPts val="600"/>
              </a:spcAft>
            </a:pPr>
            <a:r>
              <a:rPr lang="en-US" sz="2800"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vô</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đạo</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xâm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dồn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dập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ấn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0618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58" r="4844"/>
          <a:stretch/>
        </p:blipFill>
        <p:spPr bwMode="auto">
          <a:xfrm>
            <a:off x="-142957" y="0"/>
            <a:ext cx="12334957" cy="6891562"/>
          </a:xfrm>
          <a:prstGeom prst="rect">
            <a:avLst/>
          </a:prstGeom>
          <a:noFill/>
          <a:extLst>
            <a:ext uri="{909E8E84-426E-40DD-AFC4-6F175D3DCCD1}">
              <a14:hiddenFill xmlns:a14="http://schemas.microsoft.com/office/drawing/2010/main">
                <a:solidFill>
                  <a:srgbClr val="FFFFFF"/>
                </a:solidFill>
              </a14:hiddenFill>
            </a:ext>
          </a:extLst>
        </p:spPr>
      </p:pic>
      <p:pic>
        <p:nvPicPr>
          <p:cNvPr id="8" name="Hình ảnh 7">
            <a:extLst>
              <a:ext uri="{FF2B5EF4-FFF2-40B4-BE49-F238E27FC236}">
                <a16:creationId xmlns:a16="http://schemas.microsoft.com/office/drawing/2014/main" id="{1C19E877-80AE-795D-871C-06A4DD8EC21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845298" y="5657479"/>
            <a:ext cx="1200521" cy="1200521"/>
          </a:xfrm>
          <a:prstGeom prst="rect">
            <a:avLst/>
          </a:prstGeom>
        </p:spPr>
      </p:pic>
      <p:sp>
        <p:nvSpPr>
          <p:cNvPr id="12" name="Hộp Văn bản 11">
            <a:extLst>
              <a:ext uri="{FF2B5EF4-FFF2-40B4-BE49-F238E27FC236}">
                <a16:creationId xmlns:a16="http://schemas.microsoft.com/office/drawing/2014/main" id="{C6445F57-4351-EC33-44DD-272C65F8C493}"/>
              </a:ext>
            </a:extLst>
          </p:cNvPr>
          <p:cNvSpPr txBox="1"/>
          <p:nvPr/>
        </p:nvSpPr>
        <p:spPr>
          <a:xfrm>
            <a:off x="1009890" y="937539"/>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2 (SGK/ Tr 20 - 21)</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F9127B39-6ACA-EB67-9614-A781F13D70F2}"/>
              </a:ext>
            </a:extLst>
          </p:cNvPr>
          <p:cNvSpPr txBox="1"/>
          <p:nvPr/>
        </p:nvSpPr>
        <p:spPr>
          <a:xfrm>
            <a:off x="1126564" y="1409560"/>
            <a:ext cx="9938872" cy="548099"/>
          </a:xfrm>
          <a:prstGeom prst="rect">
            <a:avLst/>
          </a:prstGeom>
          <a:noFill/>
        </p:spPr>
        <p:txBody>
          <a:bodyPr wrap="square">
            <a:spAutoFit/>
          </a:bodyPr>
          <a:lstStyle/>
          <a:p>
            <a:pPr algn="just">
              <a:lnSpc>
                <a:spcPct val="115000"/>
              </a:lnSpc>
              <a:spcBef>
                <a:spcPts val="600"/>
              </a:spcBef>
              <a:spcAft>
                <a:spcPts val="600"/>
              </a:spcAft>
            </a:pP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quyết</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giành</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non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sông</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tướng</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Lê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lợi</a:t>
            </a:r>
            <a:endParaRPr lang="en-US" sz="2800" dirty="0">
              <a:solidFill>
                <a:srgbClr val="33CC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0B7AF47C-F887-C20A-44C3-AFC0F31CB8BA}"/>
              </a:ext>
            </a:extLst>
          </p:cNvPr>
          <p:cNvSpPr txBox="1"/>
          <p:nvPr/>
        </p:nvSpPr>
        <p:spPr>
          <a:xfrm>
            <a:off x="1126564" y="2072382"/>
            <a:ext cx="10185528" cy="1384995"/>
          </a:xfrm>
          <a:prstGeom prst="rect">
            <a:avLst/>
          </a:prstGeom>
          <a:noFill/>
          <a:ln w="38100">
            <a:solidFill>
              <a:srgbClr val="33CCFF"/>
            </a:solidFill>
          </a:ln>
        </p:spPr>
        <p:txBody>
          <a:bodyPr wrap="square">
            <a:spAutoFit/>
          </a:bodyPr>
          <a:lstStyle/>
          <a:p>
            <a:pPr algn="just">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(3a)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SGK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13)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há</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thề</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Đau</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nhức</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óc</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Nếm</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mật</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gai,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Quên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ăn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giận</a:t>
            </a:r>
            <a:r>
              <a:rPr lang="en-US" sz="2800"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Hộp Văn bản 12">
            <a:extLst>
              <a:ext uri="{FF2B5EF4-FFF2-40B4-BE49-F238E27FC236}">
                <a16:creationId xmlns:a16="http://schemas.microsoft.com/office/drawing/2014/main" id="{A8B3E865-6BAB-1EBB-E964-7F085B14D9E1}"/>
              </a:ext>
            </a:extLst>
          </p:cNvPr>
          <p:cNvSpPr txBox="1"/>
          <p:nvPr/>
        </p:nvSpPr>
        <p:spPr>
          <a:xfrm>
            <a:off x="1126564" y="3600244"/>
            <a:ext cx="10185528" cy="1384995"/>
          </a:xfrm>
          <a:prstGeom prst="rect">
            <a:avLst/>
          </a:prstGeom>
          <a:noFill/>
          <a:ln w="38100">
            <a:solidFill>
              <a:srgbClr val="33CCFF"/>
            </a:solidFill>
          </a:ln>
        </p:spPr>
        <p:txBody>
          <a:bodyPr wrap="square">
            <a:spAutoFit/>
          </a:bodyPr>
          <a:lstStyle/>
          <a:p>
            <a:pPr algn="just">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trằn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trọc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non song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Lê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tướng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9663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0"/>
            <a:ext cx="12477913" cy="6891562"/>
          </a:xfrm>
          <a:prstGeom prst="rect">
            <a:avLst/>
          </a:prstGeom>
          <a:noFill/>
          <a:extLst>
            <a:ext uri="{909E8E84-426E-40DD-AFC4-6F175D3DCCD1}">
              <a14:hiddenFill xmlns:a14="http://schemas.microsoft.com/office/drawing/2010/main">
                <a:solidFill>
                  <a:srgbClr val="FFFFFF"/>
                </a:solidFill>
              </a14:hiddenFill>
            </a:ext>
          </a:extLst>
        </p:spPr>
      </p:pic>
      <p:pic>
        <p:nvPicPr>
          <p:cNvPr id="8" name="Hình ảnh 7">
            <a:extLst>
              <a:ext uri="{FF2B5EF4-FFF2-40B4-BE49-F238E27FC236}">
                <a16:creationId xmlns:a16="http://schemas.microsoft.com/office/drawing/2014/main" id="{1C19E877-80AE-795D-871C-06A4DD8EC21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845298" y="5657479"/>
            <a:ext cx="1200521" cy="1200521"/>
          </a:xfrm>
          <a:prstGeom prst="rect">
            <a:avLst/>
          </a:prstGeom>
        </p:spPr>
      </p:pic>
      <p:sp>
        <p:nvSpPr>
          <p:cNvPr id="12" name="Hộp Văn bản 11">
            <a:extLst>
              <a:ext uri="{FF2B5EF4-FFF2-40B4-BE49-F238E27FC236}">
                <a16:creationId xmlns:a16="http://schemas.microsoft.com/office/drawing/2014/main" id="{C6445F57-4351-EC33-44DD-272C65F8C493}"/>
              </a:ext>
            </a:extLst>
          </p:cNvPr>
          <p:cNvSpPr txBox="1"/>
          <p:nvPr/>
        </p:nvSpPr>
        <p:spPr>
          <a:xfrm>
            <a:off x="1009890" y="937539"/>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2 (SGK/ Tr 20 - 21)</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F9127B39-6ACA-EB67-9614-A781F13D70F2}"/>
              </a:ext>
            </a:extLst>
          </p:cNvPr>
          <p:cNvSpPr txBox="1"/>
          <p:nvPr/>
        </p:nvSpPr>
        <p:spPr>
          <a:xfrm>
            <a:off x="1126564" y="1409560"/>
            <a:ext cx="9938872" cy="523220"/>
          </a:xfrm>
          <a:prstGeom prst="rect">
            <a:avLst/>
          </a:prstGeom>
          <a:noFill/>
        </p:spPr>
        <p:txBody>
          <a:bodyPr wrap="square">
            <a:spAutoFit/>
          </a:bodyPr>
          <a:lstStyle/>
          <a:p>
            <a:pPr algn="just">
              <a:spcBef>
                <a:spcPts val="600"/>
              </a:spcBef>
              <a:spcAft>
                <a:spcPts val="600"/>
              </a:spcAft>
            </a:pP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Khó</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khăn</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thử</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thách</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Lam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Sơn</a:t>
            </a:r>
            <a:endParaRPr lang="en-US" sz="2800" dirty="0">
              <a:solidFill>
                <a:srgbClr val="33CC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0B7AF47C-F887-C20A-44C3-AFC0F31CB8BA}"/>
              </a:ext>
            </a:extLst>
          </p:cNvPr>
          <p:cNvSpPr txBox="1"/>
          <p:nvPr/>
        </p:nvSpPr>
        <p:spPr>
          <a:xfrm>
            <a:off x="1126564" y="2072382"/>
            <a:ext cx="10185528" cy="954107"/>
          </a:xfrm>
          <a:prstGeom prst="rect">
            <a:avLst/>
          </a:prstGeom>
          <a:noFill/>
          <a:ln w="38100">
            <a:solidFill>
              <a:srgbClr val="33CCFF"/>
            </a:solidFill>
          </a:ln>
        </p:spPr>
        <p:txBody>
          <a:bodyPr wrap="square">
            <a:spAutoFit/>
          </a:bodyPr>
          <a:lstStyle/>
          <a:p>
            <a:pPr algn="just">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3a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SGK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13)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lương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mấy</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tuần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Hộp Văn bản 12">
            <a:extLst>
              <a:ext uri="{FF2B5EF4-FFF2-40B4-BE49-F238E27FC236}">
                <a16:creationId xmlns:a16="http://schemas.microsoft.com/office/drawing/2014/main" id="{A8B3E865-6BAB-1EBB-E964-7F085B14D9E1}"/>
              </a:ext>
            </a:extLst>
          </p:cNvPr>
          <p:cNvSpPr txBox="1"/>
          <p:nvPr/>
        </p:nvSpPr>
        <p:spPr>
          <a:xfrm>
            <a:off x="1126564" y="3600244"/>
            <a:ext cx="10185528" cy="1384995"/>
          </a:xfrm>
          <a:prstGeom prst="rect">
            <a:avLst/>
          </a:prstGeom>
          <a:noFill/>
          <a:ln w="38100">
            <a:solidFill>
              <a:srgbClr val="33CCFF"/>
            </a:solidFill>
          </a:ln>
        </p:spPr>
        <p:txBody>
          <a:bodyPr wrap="square">
            <a:spAutoFit/>
          </a:bodyPr>
          <a:lstStyle/>
          <a:p>
            <a:pPr algn="just">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đóng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góp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ngòi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bút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đỉnh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4547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9629" y="-16781"/>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12" name="Hộp Văn bản 11">
            <a:extLst>
              <a:ext uri="{FF2B5EF4-FFF2-40B4-BE49-F238E27FC236}">
                <a16:creationId xmlns:a16="http://schemas.microsoft.com/office/drawing/2014/main" id="{C6445F57-4351-EC33-44DD-272C65F8C493}"/>
              </a:ext>
            </a:extLst>
          </p:cNvPr>
          <p:cNvSpPr txBox="1"/>
          <p:nvPr/>
        </p:nvSpPr>
        <p:spPr>
          <a:xfrm>
            <a:off x="1009890" y="937539"/>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2 (SGK/ Tr 20 - 21)</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F9127B39-6ACA-EB67-9614-A781F13D70F2}"/>
              </a:ext>
            </a:extLst>
          </p:cNvPr>
          <p:cNvSpPr txBox="1"/>
          <p:nvPr/>
        </p:nvSpPr>
        <p:spPr>
          <a:xfrm>
            <a:off x="1126563" y="1435158"/>
            <a:ext cx="9938872" cy="523220"/>
          </a:xfrm>
          <a:prstGeom prst="rect">
            <a:avLst/>
          </a:prstGeom>
          <a:noFill/>
        </p:spPr>
        <p:txBody>
          <a:bodyPr wrap="square">
            <a:spAutoFit/>
          </a:bodyPr>
          <a:lstStyle/>
          <a:p>
            <a:pPr algn="just">
              <a:spcBef>
                <a:spcPts val="600"/>
              </a:spcBef>
              <a:spcAft>
                <a:spcPts val="600"/>
              </a:spcAft>
            </a:pP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thảm</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hại</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giặc</a:t>
            </a:r>
            <a:endParaRPr lang="en-US" sz="2800" dirty="0">
              <a:solidFill>
                <a:srgbClr val="33CC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0B7AF47C-F887-C20A-44C3-AFC0F31CB8BA}"/>
              </a:ext>
            </a:extLst>
          </p:cNvPr>
          <p:cNvSpPr txBox="1"/>
          <p:nvPr/>
        </p:nvSpPr>
        <p:spPr>
          <a:xfrm>
            <a:off x="1310072" y="2052072"/>
            <a:ext cx="10185528" cy="2677656"/>
          </a:xfrm>
          <a:prstGeom prst="rect">
            <a:avLst/>
          </a:prstGeom>
          <a:noFill/>
          <a:ln w="38100">
            <a:solidFill>
              <a:srgbClr val="33CCFF"/>
            </a:solidFill>
          </a:ln>
        </p:spPr>
        <p:txBody>
          <a:bodyPr wrap="square">
            <a:spAutoFit/>
          </a:bodyPr>
          <a:lstStyle/>
          <a:p>
            <a:pPr algn="just"/>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3b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SGK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14)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hơi</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vía</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nín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thở</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thoát</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mười</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tám</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trận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Lăng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Liễu</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Thăng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mươi</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trận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Mã</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Yên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(9),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Liễu</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Thăng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cụt</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hăm</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lăm</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bá</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tước</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Lương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vong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hăm</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tám</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thượng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Lý</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Khánh</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Hộp Văn bản 12">
            <a:extLst>
              <a:ext uri="{FF2B5EF4-FFF2-40B4-BE49-F238E27FC236}">
                <a16:creationId xmlns:a16="http://schemas.microsoft.com/office/drawing/2014/main" id="{A8B3E865-6BAB-1EBB-E964-7F085B14D9E1}"/>
              </a:ext>
            </a:extLst>
          </p:cNvPr>
          <p:cNvSpPr txBox="1"/>
          <p:nvPr/>
        </p:nvSpPr>
        <p:spPr>
          <a:xfrm>
            <a:off x="1264656" y="4899623"/>
            <a:ext cx="10185528" cy="1384995"/>
          </a:xfrm>
          <a:prstGeom prst="rect">
            <a:avLst/>
          </a:prstGeom>
          <a:noFill/>
          <a:ln w="38100">
            <a:solidFill>
              <a:srgbClr val="33CCFF"/>
            </a:solidFill>
          </a:ln>
        </p:spPr>
        <p:txBody>
          <a:bodyPr wrap="square">
            <a:spAutoFit/>
          </a:bodyPr>
          <a:lstStyle/>
          <a:p>
            <a:pPr algn="just">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giặc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Hình ảnh 7">
            <a:extLst>
              <a:ext uri="{FF2B5EF4-FFF2-40B4-BE49-F238E27FC236}">
                <a16:creationId xmlns:a16="http://schemas.microsoft.com/office/drawing/2014/main" id="{1C19E877-80AE-795D-871C-06A4DD8EC21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845298" y="5657479"/>
            <a:ext cx="1200521" cy="1200521"/>
          </a:xfrm>
          <a:prstGeom prst="rect">
            <a:avLst/>
          </a:prstGeom>
        </p:spPr>
      </p:pic>
    </p:spTree>
    <p:extLst>
      <p:ext uri="{BB962C8B-B14F-4D97-AF65-F5344CB8AC3E}">
        <p14:creationId xmlns:p14="http://schemas.microsoft.com/office/powerpoint/2010/main" val="4274140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9629" y="-16781"/>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12" name="Hộp Văn bản 11">
            <a:extLst>
              <a:ext uri="{FF2B5EF4-FFF2-40B4-BE49-F238E27FC236}">
                <a16:creationId xmlns:a16="http://schemas.microsoft.com/office/drawing/2014/main" id="{C6445F57-4351-EC33-44DD-272C65F8C493}"/>
              </a:ext>
            </a:extLst>
          </p:cNvPr>
          <p:cNvSpPr txBox="1"/>
          <p:nvPr/>
        </p:nvSpPr>
        <p:spPr>
          <a:xfrm>
            <a:off x="1009890" y="937539"/>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2 (SGK/ Tr 20 - 21)</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F9127B39-6ACA-EB67-9614-A781F13D70F2}"/>
              </a:ext>
            </a:extLst>
          </p:cNvPr>
          <p:cNvSpPr txBox="1"/>
          <p:nvPr/>
        </p:nvSpPr>
        <p:spPr>
          <a:xfrm>
            <a:off x="1126563" y="1435158"/>
            <a:ext cx="8773217" cy="548099"/>
          </a:xfrm>
          <a:prstGeom prst="rect">
            <a:avLst/>
          </a:prstGeom>
          <a:noFill/>
        </p:spPr>
        <p:txBody>
          <a:bodyPr wrap="square">
            <a:spAutoFit/>
          </a:bodyPr>
          <a:lstStyle/>
          <a:p>
            <a:pPr algn="just">
              <a:lnSpc>
                <a:spcPct val="115000"/>
              </a:lnSpc>
              <a:spcBef>
                <a:spcPts val="600"/>
              </a:spcBef>
              <a:spcAft>
                <a:spcPts val="600"/>
              </a:spcAft>
            </a:pP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e. Ca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ngợi</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thắng</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vang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dội</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b="1" i="1" dirty="0">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CCFF"/>
                </a:solidFill>
                <a:latin typeface="Times New Roman" panose="02020603050405020304" pitchFamily="18" charset="0"/>
                <a:ea typeface="Times New Roman" panose="02020603050405020304" pitchFamily="18" charset="0"/>
                <a:cs typeface="Times New Roman" panose="02020603050405020304" pitchFamily="18" charset="0"/>
              </a:rPr>
              <a:t>Việt</a:t>
            </a:r>
            <a:endParaRPr lang="en-US" sz="2800" dirty="0">
              <a:solidFill>
                <a:srgbClr val="33CC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0B7AF47C-F887-C20A-44C3-AFC0F31CB8BA}"/>
              </a:ext>
            </a:extLst>
          </p:cNvPr>
          <p:cNvSpPr txBox="1"/>
          <p:nvPr/>
        </p:nvSpPr>
        <p:spPr>
          <a:xfrm>
            <a:off x="1310072" y="2052072"/>
            <a:ext cx="10185528" cy="2677656"/>
          </a:xfrm>
          <a:prstGeom prst="rect">
            <a:avLst/>
          </a:prstGeom>
          <a:noFill/>
          <a:ln w="38100">
            <a:solidFill>
              <a:srgbClr val="33CCFF"/>
            </a:solidFill>
          </a:ln>
        </p:spPr>
        <p:txBody>
          <a:bodyPr wrap="square">
            <a:spAutoFit/>
          </a:bodyPr>
          <a:lstStyle/>
          <a:p>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3b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SGK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15)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Trận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Bồ</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Đằng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sấm</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vang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chớp</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giật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Miền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Trà</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Lân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trúc</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chẻ</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tro</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bay.</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trận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sạch</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kình</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ngạc</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trận</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tan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chim</a:t>
            </a:r>
            <a:r>
              <a:rPr lang="en-US" sz="2800" i="1" dirty="0">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42021"/>
                </a:solidFill>
                <a:latin typeface="Times New Roman" panose="02020603050405020304" pitchFamily="18" charset="0"/>
                <a:ea typeface="Times New Roman" panose="02020603050405020304" pitchFamily="18" charset="0"/>
                <a:cs typeface="Times New Roman" panose="02020603050405020304" pitchFamily="18" charset="0"/>
              </a:rPr>
              <a:t>muông</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Hộp Văn bản 12">
            <a:extLst>
              <a:ext uri="{FF2B5EF4-FFF2-40B4-BE49-F238E27FC236}">
                <a16:creationId xmlns:a16="http://schemas.microsoft.com/office/drawing/2014/main" id="{A8B3E865-6BAB-1EBB-E964-7F085B14D9E1}"/>
              </a:ext>
            </a:extLst>
          </p:cNvPr>
          <p:cNvSpPr txBox="1"/>
          <p:nvPr/>
        </p:nvSpPr>
        <p:spPr>
          <a:xfrm>
            <a:off x="1264656" y="4899623"/>
            <a:ext cx="10185528" cy="1384995"/>
          </a:xfrm>
          <a:prstGeom prst="rect">
            <a:avLst/>
          </a:prstGeom>
          <a:noFill/>
          <a:ln w="38100">
            <a:solidFill>
              <a:srgbClr val="33CCFF"/>
            </a:solidFill>
          </a:ln>
        </p:spPr>
        <p:txBody>
          <a:bodyPr wrap="square">
            <a:spAutoFit/>
          </a:bodyPr>
          <a:lstStyle/>
          <a:p>
            <a:pPr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dụng</a:t>
            </a:r>
            <a:r>
              <a:rPr lang="en-US" sz="2800" dirty="0" smtClean="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Qua </a:t>
            </a:r>
            <a:r>
              <a:rPr lang="en-US" sz="2800" dirty="0" err="1">
                <a:latin typeface="Times New Roman" panose="02020603050405020304" pitchFamily="18" charset="0"/>
                <a:ea typeface="Times New Roman" panose="02020603050405020304" pitchFamily="18" charset="0"/>
              </a:rPr>
              <a:t>ngòi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bút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Nguyễn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thắng</a:t>
            </a:r>
            <a:r>
              <a:rPr lang="en-US" sz="2800" dirty="0">
                <a:latin typeface="Times New Roman" panose="02020603050405020304" pitchFamily="18" charset="0"/>
                <a:ea typeface="Times New Roman" panose="02020603050405020304" pitchFamily="18" charset="0"/>
              </a:rPr>
              <a:t> vang </a:t>
            </a:r>
            <a:r>
              <a:rPr lang="en-US" sz="2800" dirty="0" err="1">
                <a:latin typeface="Times New Roman" panose="02020603050405020304" pitchFamily="18" charset="0"/>
                <a:ea typeface="Times New Roman" panose="02020603050405020304" pitchFamily="18" charset="0"/>
              </a:rPr>
              <a:t>dội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quân</a:t>
            </a:r>
            <a:r>
              <a:rPr lang="en-US" sz="2800" dirty="0">
                <a:latin typeface="Times New Roman" panose="02020603050405020304" pitchFamily="18" charset="0"/>
                <a:ea typeface="Times New Roman" panose="02020603050405020304" pitchFamily="18" charset="0"/>
              </a:rPr>
              <a:t> ta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đầy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đủ</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hùng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biểu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cao</a:t>
            </a:r>
            <a:r>
              <a:rPr lang="en-US" sz="2800" dirty="0">
                <a:latin typeface="Times New Roman" panose="02020603050405020304" pitchFamily="18" charset="0"/>
                <a:ea typeface="Times New Roman" panose="02020603050405020304" pitchFamily="18" charset="0"/>
              </a:rPr>
              <a:t>.</a:t>
            </a:r>
            <a:endParaRPr lang="en-US" sz="2800" dirty="0"/>
          </a:p>
        </p:txBody>
      </p:sp>
      <p:pic>
        <p:nvPicPr>
          <p:cNvPr id="8" name="Hình ảnh 7">
            <a:extLst>
              <a:ext uri="{FF2B5EF4-FFF2-40B4-BE49-F238E27FC236}">
                <a16:creationId xmlns:a16="http://schemas.microsoft.com/office/drawing/2014/main" id="{1C19E877-80AE-795D-871C-06A4DD8EC21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845298" y="5657479"/>
            <a:ext cx="1200521" cy="1200521"/>
          </a:xfrm>
          <a:prstGeom prst="rect">
            <a:avLst/>
          </a:prstGeom>
        </p:spPr>
      </p:pic>
    </p:spTree>
    <p:extLst>
      <p:ext uri="{BB962C8B-B14F-4D97-AF65-F5344CB8AC3E}">
        <p14:creationId xmlns:p14="http://schemas.microsoft.com/office/powerpoint/2010/main" val="174929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0"/>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5" name="Hộp Văn bản 4">
            <a:extLst>
              <a:ext uri="{FF2B5EF4-FFF2-40B4-BE49-F238E27FC236}">
                <a16:creationId xmlns:a16="http://schemas.microsoft.com/office/drawing/2014/main" id="{F16C86E1-4B25-3608-18D3-0A1F2115934F}"/>
              </a:ext>
            </a:extLst>
          </p:cNvPr>
          <p:cNvSpPr txBox="1"/>
          <p:nvPr/>
        </p:nvSpPr>
        <p:spPr>
          <a:xfrm>
            <a:off x="1083592" y="1846474"/>
            <a:ext cx="10541408" cy="1599307"/>
          </a:xfrm>
          <a:prstGeom prst="horizontalScroll">
            <a:avLst>
              <a:gd name="adj" fmla="val 6875"/>
            </a:avLst>
          </a:prstGeom>
          <a:noFill/>
          <a:ln w="57150">
            <a:solidFill>
              <a:srgbClr val="00CCFF"/>
            </a:solidFill>
          </a:ln>
        </p:spPr>
        <p:txBody>
          <a:bodyPr wrap="square">
            <a:spAutoFit/>
          </a:bodyPr>
          <a:lstStyle/>
          <a:p>
            <a:pPr algn="just"/>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chung</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 b/ c.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a:t>
            </a:r>
          </a:p>
        </p:txBody>
      </p:sp>
      <p:sp>
        <p:nvSpPr>
          <p:cNvPr id="12" name="Hộp Văn bản 11">
            <a:extLst>
              <a:ext uri="{FF2B5EF4-FFF2-40B4-BE49-F238E27FC236}">
                <a16:creationId xmlns:a16="http://schemas.microsoft.com/office/drawing/2014/main" id="{C6445F57-4351-EC33-44DD-272C65F8C493}"/>
              </a:ext>
            </a:extLst>
          </p:cNvPr>
          <p:cNvSpPr txBox="1"/>
          <p:nvPr/>
        </p:nvSpPr>
        <p:spPr>
          <a:xfrm>
            <a:off x="1083592" y="1065798"/>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3 (SGK/ Tr 21)</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Hình ảnh 6">
            <a:extLst>
              <a:ext uri="{FF2B5EF4-FFF2-40B4-BE49-F238E27FC236}">
                <a16:creationId xmlns:a16="http://schemas.microsoft.com/office/drawing/2014/main" id="{4623C54F-5C35-E206-D970-1B44B7061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521" y="3808247"/>
            <a:ext cx="3322806" cy="2720848"/>
          </a:xfrm>
          <a:prstGeom prst="rect">
            <a:avLst/>
          </a:prstGeom>
        </p:spPr>
      </p:pic>
    </p:spTree>
    <p:extLst>
      <p:ext uri="{BB962C8B-B14F-4D97-AF65-F5344CB8AC3E}">
        <p14:creationId xmlns:p14="http://schemas.microsoft.com/office/powerpoint/2010/main" val="3551714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Notebook Powerpoint Template | Notebook paper template, Notebook paper,  Powerpoint template free">
            <a:extLst>
              <a:ext uri="{FF2B5EF4-FFF2-40B4-BE49-F238E27FC236}">
                <a16:creationId xmlns:a16="http://schemas.microsoft.com/office/drawing/2014/main" id="{B852EADA-A4B5-C730-278D-35C79BC9A96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052" r="4044"/>
          <a:stretch/>
        </p:blipFill>
        <p:spPr bwMode="auto">
          <a:xfrm>
            <a:off x="0" y="-33562"/>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61421B1-1906-4F8E-BF53-DF1E9D07C1F2}"/>
              </a:ext>
            </a:extLst>
          </p:cNvPr>
          <p:cNvSpPr txBox="1"/>
          <p:nvPr/>
        </p:nvSpPr>
        <p:spPr>
          <a:xfrm>
            <a:off x="4366470" y="186877"/>
            <a:ext cx="3594097" cy="707885"/>
          </a:xfrm>
          <a:prstGeom prst="rect">
            <a:avLst/>
          </a:prstGeom>
          <a:gradFill flip="none" rotWithShape="1">
            <a:gsLst>
              <a:gs pos="44000">
                <a:srgbClr val="00CCFF"/>
              </a:gs>
              <a:gs pos="100000">
                <a:srgbClr val="00FFFF"/>
              </a:gs>
            </a:gsLst>
            <a:path path="circle">
              <a:fillToRect l="50000" t="50000" r="50000" b="50000"/>
            </a:path>
            <a:tileRect/>
          </a:gradFill>
          <a:ln w="38100">
            <a:noFill/>
          </a:ln>
        </p:spPr>
        <p:txBody>
          <a:bodyPr wrap="square">
            <a:spAutoFit/>
          </a:bodyPr>
          <a:lstStyle/>
          <a:p>
            <a:pPr algn="ctr">
              <a:spcBef>
                <a:spcPts val="600"/>
              </a:spcBef>
            </a:pPr>
            <a:r>
              <a:rPr lang="en-US" sz="4000" b="1" dirty="0">
                <a:solidFill>
                  <a:schemeClr val="bg1"/>
                </a:solidFill>
                <a:latin typeface="Times New Roman" panose="02020603050405020304" pitchFamily="18" charset="0"/>
                <a:cs typeface="Times New Roman" panose="02020603050405020304" pitchFamily="18" charset="0"/>
              </a:rPr>
              <a:t>KHỞI ĐỘNG</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id="{E4430FE3-E75A-5FE0-F350-A16EF62D05D2}"/>
              </a:ext>
            </a:extLst>
          </p:cNvPr>
          <p:cNvSpPr txBox="1"/>
          <p:nvPr/>
        </p:nvSpPr>
        <p:spPr>
          <a:xfrm>
            <a:off x="1299475" y="1923984"/>
            <a:ext cx="10134053" cy="1532334"/>
          </a:xfrm>
          <a:prstGeom prst="roundRect">
            <a:avLst/>
          </a:prstGeom>
          <a:noFill/>
          <a:ln w="38100">
            <a:solidFill>
              <a:srgbClr val="00FFFF"/>
            </a:solidFill>
          </a:ln>
        </p:spPr>
        <p:txBody>
          <a:bodyPr wrap="square">
            <a:spAutoFit/>
          </a:bodyPr>
          <a:lstStyle/>
          <a:p>
            <a:pPr marR="57150">
              <a:tabLst>
                <a:tab pos="0" algn="l"/>
                <a:tab pos="57150" algn="l"/>
                <a:tab pos="152400" algn="l"/>
              </a:tabLs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R="57150">
              <a:tabLst>
                <a:tab pos="0" algn="l"/>
                <a:tab pos="57150" algn="l"/>
                <a:tab pos="15240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tướng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Lam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Trãi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nhắc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5" name="Hộp Văn bản 14">
            <a:extLst>
              <a:ext uri="{FF2B5EF4-FFF2-40B4-BE49-F238E27FC236}">
                <a16:creationId xmlns:a16="http://schemas.microsoft.com/office/drawing/2014/main" id="{74CD1501-3FA9-936F-C5EB-52C9BC1214DB}"/>
              </a:ext>
            </a:extLst>
          </p:cNvPr>
          <p:cNvSpPr txBox="1"/>
          <p:nvPr/>
        </p:nvSpPr>
        <p:spPr>
          <a:xfrm>
            <a:off x="1773511" y="3960744"/>
            <a:ext cx="9501703" cy="2246769"/>
          </a:xfrm>
          <a:prstGeom prst="rect">
            <a:avLst/>
          </a:prstGeom>
          <a:noFill/>
          <a:ln w="38100">
            <a:solidFill>
              <a:srgbClr val="00CCFF"/>
            </a:solidFill>
          </a:ln>
        </p:spPr>
        <p:txBody>
          <a:bodyPr wrap="square">
            <a:spAutoFit/>
          </a:bodyPr>
          <a:lstStyle/>
          <a:p>
            <a:pPr marR="57150">
              <a:tabLst>
                <a:tab pos="0" algn="l"/>
                <a:tab pos="57150" algn="l"/>
                <a:tab pos="152400" algn="l"/>
              </a:tabLs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lượt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đáp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2800" dirty="0">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01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R="57150" algn="just">
              <a:tabLst>
                <a:tab pos="0" algn="l"/>
                <a:tab pos="57150" algn="l"/>
                <a:tab pos="152400" algn="l"/>
              </a:tabLs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03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phút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đáp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10" name="Hình ảnh 9">
            <a:extLst>
              <a:ext uri="{FF2B5EF4-FFF2-40B4-BE49-F238E27FC236}">
                <a16:creationId xmlns:a16="http://schemas.microsoft.com/office/drawing/2014/main" id="{59842497-9170-C9A8-C1EC-DA0E59D15A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416" y="4631585"/>
            <a:ext cx="2841152" cy="2376527"/>
          </a:xfrm>
          <a:prstGeom prst="rect">
            <a:avLst/>
          </a:prstGeom>
        </p:spPr>
      </p:pic>
      <p:sp>
        <p:nvSpPr>
          <p:cNvPr id="13" name="Hộp Văn bản 12">
            <a:extLst>
              <a:ext uri="{FF2B5EF4-FFF2-40B4-BE49-F238E27FC236}">
                <a16:creationId xmlns:a16="http://schemas.microsoft.com/office/drawing/2014/main" id="{52A27F62-A694-8C2B-7BE7-7AF1729DE207}"/>
              </a:ext>
            </a:extLst>
          </p:cNvPr>
          <p:cNvSpPr txBox="1"/>
          <p:nvPr/>
        </p:nvSpPr>
        <p:spPr>
          <a:xfrm>
            <a:off x="3766121" y="1044874"/>
            <a:ext cx="4794793" cy="584775"/>
          </a:xfrm>
          <a:prstGeom prst="rect">
            <a:avLst/>
          </a:prstGeom>
          <a:noFill/>
          <a:ln w="28575">
            <a:noFill/>
          </a:ln>
        </p:spPr>
        <p:txBody>
          <a:bodyPr wrap="square">
            <a:spAutoFit/>
          </a:bodyPr>
          <a:lstStyle/>
          <a:p>
            <a:r>
              <a:rPr lang="en-US" sz="3200" b="1" dirty="0" err="1">
                <a:latin typeface="Times New Roman" panose="02020603050405020304" pitchFamily="18" charset="0"/>
                <a:cs typeface="Times New Roman" panose="02020603050405020304" pitchFamily="18" charset="0"/>
              </a:rPr>
              <a:t>Trò</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chơi</a:t>
            </a:r>
            <a:r>
              <a:rPr lang="en-US" sz="3200" b="1" dirty="0">
                <a:latin typeface="Times New Roman" panose="02020603050405020304" pitchFamily="18" charset="0"/>
                <a:cs typeface="Times New Roman" panose="02020603050405020304" pitchFamily="18" charset="0"/>
              </a:rPr>
              <a:t> “Ai </a:t>
            </a:r>
            <a:r>
              <a:rPr lang="en-US" sz="3200" b="1" dirty="0" err="1">
                <a:latin typeface="Times New Roman" panose="02020603050405020304" pitchFamily="18" charset="0"/>
                <a:cs typeface="Times New Roman" panose="02020603050405020304" pitchFamily="18" charset="0"/>
              </a:rPr>
              <a:t>nhanh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hơn</a:t>
            </a:r>
            <a:r>
              <a:rPr lang="en-US" sz="3200" b="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9" name="Đồng hồ đếm ngược 3 phút gây sốc 3 Minutes">
            <a:hlinkClick r:id="" action="ppaction://media"/>
            <a:extLst>
              <a:ext uri="{FF2B5EF4-FFF2-40B4-BE49-F238E27FC236}">
                <a16:creationId xmlns:a16="http://schemas.microsoft.com/office/drawing/2014/main" id="{69113C14-5E39-07AD-B3BF-AC973C1AC01D}"/>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9392398" y="538998"/>
            <a:ext cx="2195332" cy="1234874"/>
          </a:xfrm>
          <a:prstGeom prst="rect">
            <a:avLst/>
          </a:prstGeom>
        </p:spPr>
      </p:pic>
      <p:pic>
        <p:nvPicPr>
          <p:cNvPr id="20" name="Hình ảnh 19">
            <a:extLst>
              <a:ext uri="{FF2B5EF4-FFF2-40B4-BE49-F238E27FC236}">
                <a16:creationId xmlns:a16="http://schemas.microsoft.com/office/drawing/2014/main" id="{1CC1BF1B-17B9-3EE9-9B27-27A87BD7AF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5571" y="298518"/>
            <a:ext cx="1434979" cy="1466932"/>
          </a:xfrm>
          <a:prstGeom prst="rect">
            <a:avLst/>
          </a:prstGeom>
        </p:spPr>
      </p:pic>
    </p:spTree>
    <p:extLst>
      <p:ext uri="{BB962C8B-B14F-4D97-AF65-F5344CB8AC3E}">
        <p14:creationId xmlns:p14="http://schemas.microsoft.com/office/powerpoint/2010/main" val="2999019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19121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9" fill="hold" display="0">
                  <p:stCondLst>
                    <p:cond delay="indefinite"/>
                  </p:stCondLst>
                </p:cTn>
                <p:tgtEl>
                  <p:spTgt spid="9"/>
                </p:tgtEl>
              </p:cMediaNode>
            </p:video>
            <p:seq concurrent="1" nextAc="seek">
              <p:cTn id="30" restart="whenNotActive" fill="hold" evtFilter="cancelBubble" nodeType="interactiveSeq">
                <p:stCondLst>
                  <p:cond evt="onClick" delay="0">
                    <p:tgtEl>
                      <p:spTgt spid="9"/>
                    </p:tgtEl>
                  </p:cond>
                </p:stCondLst>
                <p:endSync evt="end" delay="0">
                  <p:rtn val="all"/>
                </p:endSync>
                <p:childTnLst>
                  <p:par>
                    <p:cTn id="31" fill="hold">
                      <p:stCondLst>
                        <p:cond delay="0"/>
                      </p:stCondLst>
                      <p:childTnLst>
                        <p:par>
                          <p:cTn id="32" fill="hold">
                            <p:stCondLst>
                              <p:cond delay="0"/>
                            </p:stCondLst>
                            <p:childTnLst>
                              <p:par>
                                <p:cTn id="33" presetID="2" presetClass="mediacall" presetSubtype="0" fill="hold" nodeType="clickEffect">
                                  <p:stCondLst>
                                    <p:cond delay="0"/>
                                  </p:stCondLst>
                                  <p:childTnLst>
                                    <p:cmd type="call" cmd="togglePause">
                                      <p:cBhvr>
                                        <p:cTn id="34" dur="1" fill="hold"/>
                                        <p:tgtEl>
                                          <p:spTgt spid="9"/>
                                        </p:tgtEl>
                                      </p:cBhvr>
                                    </p:cmd>
                                  </p:childTnLst>
                                </p:cTn>
                              </p:par>
                            </p:childTnLst>
                          </p:cTn>
                        </p:par>
                      </p:childTnLst>
                    </p:cTn>
                  </p:par>
                </p:childTnLst>
              </p:cTn>
              <p:nextCondLst>
                <p:cond evt="onClick" delay="0">
                  <p:tgtEl>
                    <p:spTgt spid="9"/>
                  </p:tgtEl>
                </p:cond>
              </p:nextCondLst>
            </p:seq>
          </p:childTnLst>
        </p:cTn>
      </p:par>
    </p:tnLst>
    <p:bldLst>
      <p:bldP spid="8" grpId="0" animBg="1"/>
      <p:bldP spid="15"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0"/>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12" name="Hộp Văn bản 11">
            <a:extLst>
              <a:ext uri="{FF2B5EF4-FFF2-40B4-BE49-F238E27FC236}">
                <a16:creationId xmlns:a16="http://schemas.microsoft.com/office/drawing/2014/main" id="{C6445F57-4351-EC33-44DD-272C65F8C493}"/>
              </a:ext>
            </a:extLst>
          </p:cNvPr>
          <p:cNvSpPr txBox="1"/>
          <p:nvPr/>
        </p:nvSpPr>
        <p:spPr>
          <a:xfrm>
            <a:off x="1083592" y="1065798"/>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3 (SGK/ Tr 21)</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Bảng 2">
            <a:extLst>
              <a:ext uri="{FF2B5EF4-FFF2-40B4-BE49-F238E27FC236}">
                <a16:creationId xmlns:a16="http://schemas.microsoft.com/office/drawing/2014/main" id="{D3E0D67C-9B2E-7717-28D0-7AE0161BD1FE}"/>
              </a:ext>
            </a:extLst>
          </p:cNvPr>
          <p:cNvGraphicFramePr>
            <a:graphicFrameLocks noGrp="1"/>
          </p:cNvGraphicFramePr>
          <p:nvPr>
            <p:extLst>
              <p:ext uri="{D42A27DB-BD31-4B8C-83A1-F6EECF244321}">
                <p14:modId xmlns:p14="http://schemas.microsoft.com/office/powerpoint/2010/main" val="4109985269"/>
              </p:ext>
            </p:extLst>
          </p:nvPr>
        </p:nvGraphicFramePr>
        <p:xfrm>
          <a:off x="1358080" y="2217377"/>
          <a:ext cx="9497451" cy="4568952"/>
        </p:xfrm>
        <a:graphic>
          <a:graphicData uri="http://schemas.openxmlformats.org/drawingml/2006/table">
            <a:tbl>
              <a:tblPr firstRow="1" firstCol="1" bandRow="1">
                <a:tableStyleId>{5C22544A-7EE6-4342-B048-85BDC9FD1C3A}</a:tableStyleId>
              </a:tblPr>
              <a:tblGrid>
                <a:gridCol w="3165817">
                  <a:extLst>
                    <a:ext uri="{9D8B030D-6E8A-4147-A177-3AD203B41FA5}">
                      <a16:colId xmlns:a16="http://schemas.microsoft.com/office/drawing/2014/main" val="2665249326"/>
                    </a:ext>
                  </a:extLst>
                </a:gridCol>
                <a:gridCol w="3165817">
                  <a:extLst>
                    <a:ext uri="{9D8B030D-6E8A-4147-A177-3AD203B41FA5}">
                      <a16:colId xmlns:a16="http://schemas.microsoft.com/office/drawing/2014/main" val="884689098"/>
                    </a:ext>
                  </a:extLst>
                </a:gridCol>
                <a:gridCol w="3165817">
                  <a:extLst>
                    <a:ext uri="{9D8B030D-6E8A-4147-A177-3AD203B41FA5}">
                      <a16:colId xmlns:a16="http://schemas.microsoft.com/office/drawing/2014/main" val="1291355159"/>
                    </a:ext>
                  </a:extLst>
                </a:gridCol>
              </a:tblGrid>
              <a:tr h="1760609">
                <a:tc gridSpan="3">
                  <a:txBody>
                    <a:bodyPr/>
                    <a:lstStyle/>
                    <a:p>
                      <a:pPr marL="0" marR="0" algn="just">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a)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đạp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Việt</a:t>
                      </a:r>
                      <a:r>
                        <a:rPr lang="en-US" sz="2800" dirty="0">
                          <a:effectLst/>
                          <a:latin typeface="Times New Roman" panose="02020603050405020304" pitchFamily="18" charset="0"/>
                          <a:cs typeface="Times New Roman" panose="02020603050405020304" pitchFamily="18" charset="0"/>
                        </a:rPr>
                        <a:t> Nam, </a:t>
                      </a:r>
                      <a:r>
                        <a:rPr lang="en-US" sz="2800" dirty="0" err="1">
                          <a:effectLst/>
                          <a:latin typeface="Times New Roman" panose="02020603050405020304" pitchFamily="18" charset="0"/>
                          <a:cs typeface="Times New Roman" panose="02020603050405020304" pitchFamily="18" charset="0"/>
                        </a:rPr>
                        <a:t>đầu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Việt</a:t>
                      </a:r>
                      <a:r>
                        <a:rPr lang="en-US" sz="2800" dirty="0">
                          <a:effectLst/>
                          <a:latin typeface="Times New Roman" panose="02020603050405020304" pitchFamily="18" charset="0"/>
                          <a:cs typeface="Times New Roman" panose="02020603050405020304" pitchFamily="18" charset="0"/>
                        </a:rPr>
                        <a:t> Nam, </a:t>
                      </a:r>
                      <a:r>
                        <a:rPr lang="en-US" sz="2800" dirty="0" err="1">
                          <a:effectLst/>
                          <a:latin typeface="Times New Roman" panose="02020603050405020304" pitchFamily="18" charset="0"/>
                          <a:cs typeface="Times New Roman" panose="02020603050405020304" pitchFamily="18" charset="0"/>
                        </a:rPr>
                        <a:t>tâm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hồn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lộng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lúc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bấy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giờ</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nỗi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lúc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bấy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giờ</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suốt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tụy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tưởng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quý</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tộc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tộc</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5674780"/>
                  </a:ext>
                </a:extLst>
              </a:tr>
              <a:tr h="2094023">
                <a:tc>
                  <a:txBody>
                    <a:bodyPr/>
                    <a:lstStyle/>
                    <a:p>
                      <a:pPr marL="0" marR="0" algn="just">
                        <a:lnSpc>
                          <a:spcPct val="115000"/>
                        </a:lnSpc>
                        <a:spcBef>
                          <a:spcPts val="600"/>
                        </a:spcBef>
                        <a:spcAft>
                          <a:spcPts val="600"/>
                        </a:spcAft>
                      </a:pPr>
                      <a:r>
                        <a:rPr lang="vi-VN" sz="2800" b="0" dirty="0" err="1">
                          <a:solidFill>
                            <a:schemeClr val="tx1"/>
                          </a:solidFill>
                          <a:effectLst/>
                          <a:latin typeface="Times New Roman" panose="02020603050405020304" pitchFamily="18" charset="0"/>
                          <a:cs typeface="Times New Roman" panose="02020603050405020304" pitchFamily="18" charset="0"/>
                        </a:rPr>
                        <a:t>Tìm</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biện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pháp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liệt</a:t>
                      </a:r>
                      <a:r>
                        <a:rPr lang="vi-VN" sz="2800" b="0" dirty="0">
                          <a:solidFill>
                            <a:schemeClr val="tx1"/>
                          </a:solidFill>
                          <a:effectLst/>
                          <a:latin typeface="Times New Roman" panose="02020603050405020304" pitchFamily="18" charset="0"/>
                          <a:cs typeface="Times New Roman" panose="02020603050405020304" pitchFamily="18" charset="0"/>
                        </a:rPr>
                        <a:t> kê.</a:t>
                      </a:r>
                      <a:endParaRPr lang="en-US" sz="28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15000"/>
                        </a:lnSpc>
                        <a:spcBef>
                          <a:spcPts val="600"/>
                        </a:spcBef>
                        <a:spcAft>
                          <a:spcPts val="600"/>
                        </a:spcAft>
                      </a:pPr>
                      <a:r>
                        <a:rPr lang="vi-VN"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600"/>
                        </a:spcBef>
                        <a:spcAft>
                          <a:spcPts val="600"/>
                        </a:spcAft>
                      </a:pPr>
                      <a:r>
                        <a:rPr lang="vi-VN" sz="2800" b="0" dirty="0" err="1">
                          <a:solidFill>
                            <a:schemeClr val="tx1"/>
                          </a:solidFill>
                          <a:effectLst/>
                          <a:latin typeface="Times New Roman" panose="02020603050405020304" pitchFamily="18" charset="0"/>
                          <a:cs typeface="Times New Roman" panose="02020603050405020304" pitchFamily="18" charset="0"/>
                        </a:rPr>
                        <a:t>Sắp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xếp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lại</a:t>
                      </a:r>
                      <a:r>
                        <a:rPr lang="vi-VN" sz="2800" b="0" dirty="0">
                          <a:solidFill>
                            <a:schemeClr val="tx1"/>
                          </a:solidFill>
                          <a:effectLst/>
                          <a:latin typeface="Times New Roman" panose="02020603050405020304" pitchFamily="18" charset="0"/>
                          <a:cs typeface="Times New Roman" panose="02020603050405020304" pitchFamily="18" charset="0"/>
                        </a:rPr>
                        <a:t> theo </a:t>
                      </a:r>
                      <a:r>
                        <a:rPr lang="vi-VN" sz="2800" b="0" dirty="0" err="1">
                          <a:solidFill>
                            <a:schemeClr val="tx1"/>
                          </a:solidFill>
                          <a:effectLst/>
                          <a:latin typeface="Times New Roman" panose="02020603050405020304" pitchFamily="18" charset="0"/>
                          <a:cs typeface="Times New Roman" panose="02020603050405020304" pitchFamily="18" charset="0"/>
                        </a:rPr>
                        <a:t>cách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bản</a:t>
                      </a:r>
                      <a:r>
                        <a:rPr lang="vi-VN" sz="2800" b="0" dirty="0">
                          <a:solidFill>
                            <a:schemeClr val="tx1"/>
                          </a:solidFill>
                          <a:effectLst/>
                          <a:latin typeface="Times New Roman" panose="02020603050405020304" pitchFamily="18" charset="0"/>
                          <a:cs typeface="Times New Roman" panose="02020603050405020304" pitchFamily="18" charset="0"/>
                        </a:rPr>
                        <a:t> thân.</a:t>
                      </a:r>
                      <a:endParaRPr lang="en-US" sz="28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15000"/>
                        </a:lnSpc>
                        <a:spcBef>
                          <a:spcPts val="600"/>
                        </a:spcBef>
                        <a:spcAft>
                          <a:spcPts val="600"/>
                        </a:spcAft>
                      </a:pPr>
                      <a:r>
                        <a:rPr lang="vi-VN" sz="2800" b="0" dirty="0">
                          <a:solidFill>
                            <a:schemeClr val="tx1"/>
                          </a:solidFill>
                          <a:effectLst/>
                          <a:latin typeface="Times New Roman" panose="02020603050405020304" pitchFamily="18" charset="0"/>
                          <a:cs typeface="Times New Roman" panose="02020603050405020304" pitchFamily="18" charset="0"/>
                        </a:rPr>
                        <a:t>.................................. </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600"/>
                        </a:spcBef>
                        <a:spcAft>
                          <a:spcPts val="600"/>
                        </a:spcAft>
                      </a:pPr>
                      <a:r>
                        <a:rPr lang="vi-VN" sz="2800" b="0" dirty="0" err="1">
                          <a:solidFill>
                            <a:schemeClr val="tx1"/>
                          </a:solidFill>
                          <a:effectLst/>
                          <a:latin typeface="Times New Roman" panose="02020603050405020304" pitchFamily="18" charset="0"/>
                          <a:cs typeface="Times New Roman" panose="02020603050405020304" pitchFamily="18" charset="0"/>
                        </a:rPr>
                        <a:t>Giải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thích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cách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sắp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xếp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từ</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ngữ</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của</a:t>
                      </a:r>
                      <a:r>
                        <a:rPr lang="vi-VN" sz="2800" b="0" dirty="0">
                          <a:solidFill>
                            <a:schemeClr val="tx1"/>
                          </a:solidFill>
                          <a:effectLst/>
                          <a:latin typeface="Times New Roman" panose="02020603050405020304" pitchFamily="18" charset="0"/>
                          <a:cs typeface="Times New Roman" panose="02020603050405020304" pitchFamily="18" charset="0"/>
                        </a:rPr>
                        <a:t> em.</a:t>
                      </a:r>
                      <a:endParaRPr lang="en-US" sz="28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15000"/>
                        </a:lnSpc>
                        <a:spcBef>
                          <a:spcPts val="600"/>
                        </a:spcBef>
                        <a:spcAft>
                          <a:spcPts val="600"/>
                        </a:spcAft>
                      </a:pPr>
                      <a:r>
                        <a:rPr lang="vi-VN" sz="2800" b="0" dirty="0">
                          <a:solidFill>
                            <a:schemeClr val="tx1"/>
                          </a:solidFill>
                          <a:effectLst/>
                          <a:latin typeface="Times New Roman" panose="02020603050405020304" pitchFamily="18" charset="0"/>
                          <a:cs typeface="Times New Roman" panose="02020603050405020304" pitchFamily="18" charset="0"/>
                        </a:rPr>
                        <a:t>.............................</a:t>
                      </a:r>
                      <a:r>
                        <a:rPr lang="en-US" sz="2800" b="0" dirty="0">
                          <a:solidFill>
                            <a:schemeClr val="tx1"/>
                          </a:solidFill>
                          <a:effectLst/>
                          <a:latin typeface="Times New Roman" panose="02020603050405020304" pitchFamily="18" charset="0"/>
                          <a:cs typeface="Times New Roman" panose="02020603050405020304" pitchFamily="18" charset="0"/>
                        </a:rPr>
                        <a:t>...</a:t>
                      </a:r>
                      <a:r>
                        <a:rPr lang="vi-VN" sz="2800" b="0" dirty="0">
                          <a:solidFill>
                            <a:schemeClr val="tx1"/>
                          </a:solidFill>
                          <a:effectLst/>
                          <a:latin typeface="Times New Roman" panose="02020603050405020304" pitchFamily="18" charset="0"/>
                          <a:cs typeface="Times New Roman" panose="02020603050405020304" pitchFamily="18" charset="0"/>
                        </a:rPr>
                        <a:t> </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0822113"/>
                  </a:ext>
                </a:extLst>
              </a:tr>
            </a:tbl>
          </a:graphicData>
        </a:graphic>
      </p:graphicFrame>
      <p:sp>
        <p:nvSpPr>
          <p:cNvPr id="7" name="Rectangle 1">
            <a:extLst>
              <a:ext uri="{FF2B5EF4-FFF2-40B4-BE49-F238E27FC236}">
                <a16:creationId xmlns:a16="http://schemas.microsoft.com/office/drawing/2014/main" id="{B2C7E767-17E4-D024-9F57-FF1A00B5F247}"/>
              </a:ext>
            </a:extLst>
          </p:cNvPr>
          <p:cNvSpPr>
            <a:spLocks noChangeArrowheads="1"/>
          </p:cNvSpPr>
          <p:nvPr/>
        </p:nvSpPr>
        <p:spPr bwMode="auto">
          <a:xfrm>
            <a:off x="1301818" y="1617563"/>
            <a:ext cx="37176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kumimoji="0" lang="en-US" altLang="en-US" sz="2800" b="1" i="0" u="none" strike="noStrike" cap="none" normalizeH="0" baseline="0" dirty="0">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học</a:t>
            </a:r>
            <a:r>
              <a:rPr kumimoji="0" lang="en-US" altLang="en-US" sz="2800" b="1" i="0" u="none" strike="noStrike" cap="none" normalizeH="0" baseline="0" dirty="0">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tập</a:t>
            </a:r>
            <a:r>
              <a:rPr kumimoji="0" lang="en-US" altLang="en-US" sz="2800" b="1" i="0" u="none" strike="noStrike" cap="none" normalizeH="0" baseline="0" dirty="0">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2a: </a:t>
            </a:r>
            <a:endParaRPr kumimoji="0" lang="en-US" altLang="en-US" sz="2800" b="0" i="0" u="none" strike="noStrike" cap="none" normalizeH="0" baseline="0" dirty="0">
              <a:ln>
                <a:noFill/>
              </a:ln>
              <a:solidFill>
                <a:srgbClr val="00B0F0"/>
              </a:solidFill>
              <a:effectLst/>
              <a:latin typeface="Times New Roman" panose="02020603050405020304" pitchFamily="18" charset="0"/>
              <a:cs typeface="Times New Roman" panose="02020603050405020304" pitchFamily="18" charset="0"/>
            </a:endParaRPr>
          </a:p>
        </p:txBody>
      </p:sp>
      <p:pic>
        <p:nvPicPr>
          <p:cNvPr id="9" name="Hình ảnh 8">
            <a:extLst>
              <a:ext uri="{FF2B5EF4-FFF2-40B4-BE49-F238E27FC236}">
                <a16:creationId xmlns:a16="http://schemas.microsoft.com/office/drawing/2014/main" id="{1915D296-A178-DA1F-99EB-2207F83E0FE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08226" y="0"/>
            <a:ext cx="1487912" cy="1218363"/>
          </a:xfrm>
          <a:prstGeom prst="rect">
            <a:avLst/>
          </a:prstGeom>
        </p:spPr>
      </p:pic>
    </p:spTree>
    <p:extLst>
      <p:ext uri="{BB962C8B-B14F-4D97-AF65-F5344CB8AC3E}">
        <p14:creationId xmlns:p14="http://schemas.microsoft.com/office/powerpoint/2010/main" val="2707794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6058"/>
          <a:stretch/>
        </p:blipFill>
        <p:spPr bwMode="auto">
          <a:xfrm>
            <a:off x="1" y="0"/>
            <a:ext cx="12192000" cy="6891562"/>
          </a:xfrm>
          <a:prstGeom prst="rect">
            <a:avLst/>
          </a:prstGeom>
          <a:noFill/>
          <a:extLst>
            <a:ext uri="{909E8E84-426E-40DD-AFC4-6F175D3DCCD1}">
              <a14:hiddenFill xmlns:a14="http://schemas.microsoft.com/office/drawing/2010/main">
                <a:solidFill>
                  <a:srgbClr val="FFFFFF"/>
                </a:solidFill>
              </a14:hiddenFill>
            </a:ext>
          </a:extLst>
        </p:spPr>
      </p:pic>
      <p:sp>
        <p:nvSpPr>
          <p:cNvPr id="12" name="Hộp Văn bản 11">
            <a:extLst>
              <a:ext uri="{FF2B5EF4-FFF2-40B4-BE49-F238E27FC236}">
                <a16:creationId xmlns:a16="http://schemas.microsoft.com/office/drawing/2014/main" id="{C6445F57-4351-EC33-44DD-272C65F8C493}"/>
              </a:ext>
            </a:extLst>
          </p:cNvPr>
          <p:cNvSpPr txBox="1"/>
          <p:nvPr/>
        </p:nvSpPr>
        <p:spPr>
          <a:xfrm>
            <a:off x="1083592" y="1065798"/>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3 (SGK/ Tr 21)</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Bảng 2">
            <a:extLst>
              <a:ext uri="{FF2B5EF4-FFF2-40B4-BE49-F238E27FC236}">
                <a16:creationId xmlns:a16="http://schemas.microsoft.com/office/drawing/2014/main" id="{D3E0D67C-9B2E-7717-28D0-7AE0161BD1FE}"/>
              </a:ext>
            </a:extLst>
          </p:cNvPr>
          <p:cNvGraphicFramePr>
            <a:graphicFrameLocks noGrp="1"/>
          </p:cNvGraphicFramePr>
          <p:nvPr>
            <p:extLst>
              <p:ext uri="{D42A27DB-BD31-4B8C-83A1-F6EECF244321}">
                <p14:modId xmlns:p14="http://schemas.microsoft.com/office/powerpoint/2010/main" val="2857367777"/>
              </p:ext>
            </p:extLst>
          </p:nvPr>
        </p:nvGraphicFramePr>
        <p:xfrm>
          <a:off x="1301818" y="2335777"/>
          <a:ext cx="9962811" cy="3566160"/>
        </p:xfrm>
        <a:graphic>
          <a:graphicData uri="http://schemas.openxmlformats.org/drawingml/2006/table">
            <a:tbl>
              <a:tblPr firstRow="1" firstCol="1" bandRow="1">
                <a:tableStyleId>{5C22544A-7EE6-4342-B048-85BDC9FD1C3A}</a:tableStyleId>
              </a:tblPr>
              <a:tblGrid>
                <a:gridCol w="3320937">
                  <a:extLst>
                    <a:ext uri="{9D8B030D-6E8A-4147-A177-3AD203B41FA5}">
                      <a16:colId xmlns:a16="http://schemas.microsoft.com/office/drawing/2014/main" val="2665249326"/>
                    </a:ext>
                  </a:extLst>
                </a:gridCol>
                <a:gridCol w="3320937">
                  <a:extLst>
                    <a:ext uri="{9D8B030D-6E8A-4147-A177-3AD203B41FA5}">
                      <a16:colId xmlns:a16="http://schemas.microsoft.com/office/drawing/2014/main" val="884689098"/>
                    </a:ext>
                  </a:extLst>
                </a:gridCol>
                <a:gridCol w="3320937">
                  <a:extLst>
                    <a:ext uri="{9D8B030D-6E8A-4147-A177-3AD203B41FA5}">
                      <a16:colId xmlns:a16="http://schemas.microsoft.com/office/drawing/2014/main" val="1291355159"/>
                    </a:ext>
                  </a:extLst>
                </a:gridCol>
              </a:tblGrid>
              <a:tr h="1190932">
                <a:tc gridSpan="3">
                  <a:txBody>
                    <a:bodyPr/>
                    <a:lstStyle/>
                    <a:p>
                      <a:pPr marL="0" marR="0" algn="just">
                        <a:lnSpc>
                          <a:spcPct val="100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b) </a:t>
                      </a:r>
                      <a:r>
                        <a:rPr lang="en-US" sz="2800" dirty="0" err="1">
                          <a:effectLst/>
                          <a:latin typeface="Times New Roman" panose="02020603050405020304" pitchFamily="18" charset="0"/>
                          <a:cs typeface="Times New Roman" panose="02020603050405020304" pitchFamily="18" charset="0"/>
                        </a:rPr>
                        <a:t>Kỉ</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niệm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nhớ</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nhắc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quen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nữa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cứu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lịch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đều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hỏi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nữa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Phạm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Đồng</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5674780"/>
                  </a:ext>
                </a:extLst>
              </a:tr>
              <a:tr h="1168840">
                <a:tc>
                  <a:txBody>
                    <a:bodyPr/>
                    <a:lstStyle/>
                    <a:p>
                      <a:pPr marL="0" marR="0" algn="just">
                        <a:lnSpc>
                          <a:spcPct val="100000"/>
                        </a:lnSpc>
                        <a:spcBef>
                          <a:spcPts val="600"/>
                        </a:spcBef>
                        <a:spcAft>
                          <a:spcPts val="600"/>
                        </a:spcAft>
                      </a:pPr>
                      <a:r>
                        <a:rPr lang="vi-VN" sz="2800" b="0" dirty="0" err="1">
                          <a:solidFill>
                            <a:schemeClr val="tx1"/>
                          </a:solidFill>
                          <a:effectLst/>
                          <a:latin typeface="Times New Roman" panose="02020603050405020304" pitchFamily="18" charset="0"/>
                          <a:cs typeface="Times New Roman" panose="02020603050405020304" pitchFamily="18" charset="0"/>
                        </a:rPr>
                        <a:t>Tìm</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biện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pháp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liệt</a:t>
                      </a:r>
                      <a:r>
                        <a:rPr lang="vi-VN" sz="2800" b="0" dirty="0">
                          <a:solidFill>
                            <a:schemeClr val="tx1"/>
                          </a:solidFill>
                          <a:effectLst/>
                          <a:latin typeface="Times New Roman" panose="02020603050405020304" pitchFamily="18" charset="0"/>
                          <a:cs typeface="Times New Roman" panose="02020603050405020304" pitchFamily="18" charset="0"/>
                        </a:rPr>
                        <a:t> kê.</a:t>
                      </a:r>
                      <a:endParaRPr lang="en-US" sz="28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00000"/>
                        </a:lnSpc>
                        <a:spcBef>
                          <a:spcPts val="600"/>
                        </a:spcBef>
                        <a:spcAft>
                          <a:spcPts val="600"/>
                        </a:spcAft>
                      </a:pPr>
                      <a:r>
                        <a:rPr lang="vi-VN"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600"/>
                        </a:spcBef>
                        <a:spcAft>
                          <a:spcPts val="600"/>
                        </a:spcAft>
                      </a:pPr>
                      <a:r>
                        <a:rPr lang="vi-VN" sz="2800" b="0" dirty="0" err="1">
                          <a:solidFill>
                            <a:schemeClr val="tx1"/>
                          </a:solidFill>
                          <a:effectLst/>
                          <a:latin typeface="Times New Roman" panose="02020603050405020304" pitchFamily="18" charset="0"/>
                          <a:cs typeface="Times New Roman" panose="02020603050405020304" pitchFamily="18" charset="0"/>
                        </a:rPr>
                        <a:t>Sắp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xếp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lại</a:t>
                      </a:r>
                      <a:r>
                        <a:rPr lang="vi-VN" sz="2800" b="0" dirty="0">
                          <a:solidFill>
                            <a:schemeClr val="tx1"/>
                          </a:solidFill>
                          <a:effectLst/>
                          <a:latin typeface="Times New Roman" panose="02020603050405020304" pitchFamily="18" charset="0"/>
                          <a:cs typeface="Times New Roman" panose="02020603050405020304" pitchFamily="18" charset="0"/>
                        </a:rPr>
                        <a:t> theo </a:t>
                      </a:r>
                      <a:r>
                        <a:rPr lang="vi-VN" sz="2800" b="0" dirty="0" err="1">
                          <a:solidFill>
                            <a:schemeClr val="tx1"/>
                          </a:solidFill>
                          <a:effectLst/>
                          <a:latin typeface="Times New Roman" panose="02020603050405020304" pitchFamily="18" charset="0"/>
                          <a:cs typeface="Times New Roman" panose="02020603050405020304" pitchFamily="18" charset="0"/>
                        </a:rPr>
                        <a:t>cách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bản</a:t>
                      </a:r>
                      <a:r>
                        <a:rPr lang="vi-VN" sz="2800" b="0" dirty="0">
                          <a:solidFill>
                            <a:schemeClr val="tx1"/>
                          </a:solidFill>
                          <a:effectLst/>
                          <a:latin typeface="Times New Roman" panose="02020603050405020304" pitchFamily="18" charset="0"/>
                          <a:cs typeface="Times New Roman" panose="02020603050405020304" pitchFamily="18" charset="0"/>
                        </a:rPr>
                        <a:t> thân.</a:t>
                      </a:r>
                      <a:endParaRPr lang="en-US" sz="28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00000"/>
                        </a:lnSpc>
                        <a:spcBef>
                          <a:spcPts val="600"/>
                        </a:spcBef>
                        <a:spcAft>
                          <a:spcPts val="600"/>
                        </a:spcAft>
                      </a:pPr>
                      <a:r>
                        <a:rPr lang="vi-VN" sz="2800" b="0" dirty="0">
                          <a:solidFill>
                            <a:schemeClr val="tx1"/>
                          </a:solidFill>
                          <a:effectLst/>
                          <a:latin typeface="Times New Roman" panose="02020603050405020304" pitchFamily="18" charset="0"/>
                          <a:cs typeface="Times New Roman" panose="02020603050405020304" pitchFamily="18" charset="0"/>
                        </a:rPr>
                        <a:t>.................................. </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600"/>
                        </a:spcBef>
                        <a:spcAft>
                          <a:spcPts val="600"/>
                        </a:spcAft>
                      </a:pPr>
                      <a:r>
                        <a:rPr lang="vi-VN" sz="2800" b="0" dirty="0" err="1">
                          <a:solidFill>
                            <a:schemeClr val="tx1"/>
                          </a:solidFill>
                          <a:effectLst/>
                          <a:latin typeface="Times New Roman" panose="02020603050405020304" pitchFamily="18" charset="0"/>
                          <a:cs typeface="Times New Roman" panose="02020603050405020304" pitchFamily="18" charset="0"/>
                        </a:rPr>
                        <a:t>Giải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thích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cách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sắp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xếp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từ</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ngữ</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của</a:t>
                      </a:r>
                      <a:r>
                        <a:rPr lang="vi-VN" sz="2800" b="0" dirty="0">
                          <a:solidFill>
                            <a:schemeClr val="tx1"/>
                          </a:solidFill>
                          <a:effectLst/>
                          <a:latin typeface="Times New Roman" panose="02020603050405020304" pitchFamily="18" charset="0"/>
                          <a:cs typeface="Times New Roman" panose="02020603050405020304" pitchFamily="18" charset="0"/>
                        </a:rPr>
                        <a:t> em.</a:t>
                      </a:r>
                      <a:endParaRPr lang="en-US" sz="28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00000"/>
                        </a:lnSpc>
                        <a:spcBef>
                          <a:spcPts val="600"/>
                        </a:spcBef>
                        <a:spcAft>
                          <a:spcPts val="600"/>
                        </a:spcAft>
                      </a:pPr>
                      <a:r>
                        <a:rPr lang="en-US" sz="2800" b="0" dirty="0">
                          <a:solidFill>
                            <a:schemeClr val="tx1"/>
                          </a:solidFill>
                          <a:effectLst/>
                          <a:latin typeface="Times New Roman" panose="02020603050405020304" pitchFamily="18" charset="0"/>
                          <a:cs typeface="Times New Roman" panose="02020603050405020304" pitchFamily="18" charset="0"/>
                        </a:rPr>
                        <a:t>………………</a:t>
                      </a:r>
                      <a:r>
                        <a:rPr lang="vi-VN" sz="2800" b="0" dirty="0">
                          <a:solidFill>
                            <a:schemeClr val="tx1"/>
                          </a:solidFill>
                          <a:effectLst/>
                          <a:latin typeface="Times New Roman" panose="02020603050405020304" pitchFamily="18" charset="0"/>
                          <a:cs typeface="Times New Roman" panose="02020603050405020304" pitchFamily="18" charset="0"/>
                        </a:rPr>
                        <a:t> </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0822113"/>
                  </a:ext>
                </a:extLst>
              </a:tr>
            </a:tbl>
          </a:graphicData>
        </a:graphic>
      </p:graphicFrame>
      <p:sp>
        <p:nvSpPr>
          <p:cNvPr id="7" name="Rectangle 1">
            <a:extLst>
              <a:ext uri="{FF2B5EF4-FFF2-40B4-BE49-F238E27FC236}">
                <a16:creationId xmlns:a16="http://schemas.microsoft.com/office/drawing/2014/main" id="{B2C7E767-17E4-D024-9F57-FF1A00B5F247}"/>
              </a:ext>
            </a:extLst>
          </p:cNvPr>
          <p:cNvSpPr>
            <a:spLocks noChangeArrowheads="1"/>
          </p:cNvSpPr>
          <p:nvPr/>
        </p:nvSpPr>
        <p:spPr bwMode="auto">
          <a:xfrm>
            <a:off x="1301818" y="1617563"/>
            <a:ext cx="37176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kumimoji="0" lang="en-US" altLang="en-US" sz="2800" b="1" i="0" u="none" strike="noStrike" cap="none" normalizeH="0" baseline="0" dirty="0">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học</a:t>
            </a:r>
            <a:r>
              <a:rPr kumimoji="0" lang="en-US" altLang="en-US" sz="2800" b="1" i="0" u="none" strike="noStrike" cap="none" normalizeH="0" baseline="0" dirty="0">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tập</a:t>
            </a:r>
            <a:r>
              <a:rPr kumimoji="0" lang="en-US" altLang="en-US" sz="2800" b="1" i="0" u="none" strike="noStrike" cap="none" normalizeH="0" baseline="0" dirty="0">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2b: </a:t>
            </a:r>
            <a:endParaRPr kumimoji="0" lang="en-US" altLang="en-US" sz="2800" b="0" i="0" u="none" strike="noStrike" cap="none" normalizeH="0" baseline="0" dirty="0">
              <a:ln>
                <a:noFill/>
              </a:ln>
              <a:solidFill>
                <a:srgbClr val="00B0F0"/>
              </a:solidFill>
              <a:effectLst/>
              <a:latin typeface="Times New Roman" panose="02020603050405020304" pitchFamily="18" charset="0"/>
              <a:cs typeface="Times New Roman" panose="02020603050405020304" pitchFamily="18" charset="0"/>
            </a:endParaRPr>
          </a:p>
        </p:txBody>
      </p:sp>
      <p:pic>
        <p:nvPicPr>
          <p:cNvPr id="9" name="Hình ảnh 8">
            <a:extLst>
              <a:ext uri="{FF2B5EF4-FFF2-40B4-BE49-F238E27FC236}">
                <a16:creationId xmlns:a16="http://schemas.microsoft.com/office/drawing/2014/main" id="{6BEF160D-2820-E0EB-0F31-D1FA8E2CCD7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08226" y="0"/>
            <a:ext cx="1487912" cy="1218363"/>
          </a:xfrm>
          <a:prstGeom prst="rect">
            <a:avLst/>
          </a:prstGeom>
        </p:spPr>
      </p:pic>
    </p:spTree>
    <p:extLst>
      <p:ext uri="{BB962C8B-B14F-4D97-AF65-F5344CB8AC3E}">
        <p14:creationId xmlns:p14="http://schemas.microsoft.com/office/powerpoint/2010/main" val="1727441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6058"/>
          <a:stretch/>
        </p:blipFill>
        <p:spPr bwMode="auto">
          <a:xfrm>
            <a:off x="1" y="0"/>
            <a:ext cx="12192000" cy="6891562"/>
          </a:xfrm>
          <a:prstGeom prst="rect">
            <a:avLst/>
          </a:prstGeom>
          <a:noFill/>
          <a:extLst>
            <a:ext uri="{909E8E84-426E-40DD-AFC4-6F175D3DCCD1}">
              <a14:hiddenFill xmlns:a14="http://schemas.microsoft.com/office/drawing/2010/main">
                <a:solidFill>
                  <a:srgbClr val="FFFFFF"/>
                </a:solidFill>
              </a14:hiddenFill>
            </a:ext>
          </a:extLst>
        </p:spPr>
      </p:pic>
      <p:sp>
        <p:nvSpPr>
          <p:cNvPr id="12" name="Hộp Văn bản 11">
            <a:extLst>
              <a:ext uri="{FF2B5EF4-FFF2-40B4-BE49-F238E27FC236}">
                <a16:creationId xmlns:a16="http://schemas.microsoft.com/office/drawing/2014/main" id="{C6445F57-4351-EC33-44DD-272C65F8C493}"/>
              </a:ext>
            </a:extLst>
          </p:cNvPr>
          <p:cNvSpPr txBox="1"/>
          <p:nvPr/>
        </p:nvSpPr>
        <p:spPr>
          <a:xfrm>
            <a:off x="1083592" y="1065798"/>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3 (SGK/ Tr 21)</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Bảng 2">
            <a:extLst>
              <a:ext uri="{FF2B5EF4-FFF2-40B4-BE49-F238E27FC236}">
                <a16:creationId xmlns:a16="http://schemas.microsoft.com/office/drawing/2014/main" id="{D3E0D67C-9B2E-7717-28D0-7AE0161BD1FE}"/>
              </a:ext>
            </a:extLst>
          </p:cNvPr>
          <p:cNvGraphicFramePr>
            <a:graphicFrameLocks noGrp="1"/>
          </p:cNvGraphicFramePr>
          <p:nvPr>
            <p:extLst>
              <p:ext uri="{D42A27DB-BD31-4B8C-83A1-F6EECF244321}">
                <p14:modId xmlns:p14="http://schemas.microsoft.com/office/powerpoint/2010/main" val="961308059"/>
              </p:ext>
            </p:extLst>
          </p:nvPr>
        </p:nvGraphicFramePr>
        <p:xfrm>
          <a:off x="1301818" y="2561525"/>
          <a:ext cx="9962811" cy="3139440"/>
        </p:xfrm>
        <a:graphic>
          <a:graphicData uri="http://schemas.openxmlformats.org/drawingml/2006/table">
            <a:tbl>
              <a:tblPr firstRow="1" firstCol="1" bandRow="1">
                <a:tableStyleId>{5C22544A-7EE6-4342-B048-85BDC9FD1C3A}</a:tableStyleId>
              </a:tblPr>
              <a:tblGrid>
                <a:gridCol w="3320937">
                  <a:extLst>
                    <a:ext uri="{9D8B030D-6E8A-4147-A177-3AD203B41FA5}">
                      <a16:colId xmlns:a16="http://schemas.microsoft.com/office/drawing/2014/main" val="2665249326"/>
                    </a:ext>
                  </a:extLst>
                </a:gridCol>
                <a:gridCol w="3320937">
                  <a:extLst>
                    <a:ext uri="{9D8B030D-6E8A-4147-A177-3AD203B41FA5}">
                      <a16:colId xmlns:a16="http://schemas.microsoft.com/office/drawing/2014/main" val="884689098"/>
                    </a:ext>
                  </a:extLst>
                </a:gridCol>
                <a:gridCol w="3320937">
                  <a:extLst>
                    <a:ext uri="{9D8B030D-6E8A-4147-A177-3AD203B41FA5}">
                      <a16:colId xmlns:a16="http://schemas.microsoft.com/office/drawing/2014/main" val="1291355159"/>
                    </a:ext>
                  </a:extLst>
                </a:gridCol>
              </a:tblGrid>
              <a:tr h="1190932">
                <a:tc gridSpan="3">
                  <a:txBody>
                    <a:bodyPr/>
                    <a:lstStyle/>
                    <a:p>
                      <a:pPr marL="0" marR="0" algn="just">
                        <a:lnSpc>
                          <a:spcPct val="100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c) </a:t>
                      </a:r>
                      <a:r>
                        <a:rPr lang="en-US" sz="2800" dirty="0" err="1">
                          <a:effectLst/>
                          <a:latin typeface="Times New Roman" panose="02020603050405020304" pitchFamily="18" charset="0"/>
                          <a:cs typeface="Times New Roman" panose="02020603050405020304" pitchFamily="18" charset="0"/>
                        </a:rPr>
                        <a:t>Muốn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bão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thì</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hành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trang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chúng</a:t>
                      </a:r>
                      <a:r>
                        <a:rPr lang="en-US" sz="2800" dirty="0">
                          <a:effectLst/>
                          <a:latin typeface="Times New Roman" panose="02020603050405020304" pitchFamily="18" charset="0"/>
                          <a:cs typeface="Times New Roman" panose="02020603050405020304" pitchFamily="18" charset="0"/>
                        </a:rPr>
                        <a:t> ta </a:t>
                      </a:r>
                      <a:r>
                        <a:rPr lang="en-US" sz="2800" dirty="0" err="1">
                          <a:effectLst/>
                          <a:latin typeface="Times New Roman" panose="02020603050405020304" pitchFamily="18" charset="0"/>
                          <a:cs typeface="Times New Roman" panose="02020603050405020304" pitchFamily="18" charset="0"/>
                        </a:rPr>
                        <a:t>càng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cù</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hiếu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minh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Khoan</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5674780"/>
                  </a:ext>
                </a:extLst>
              </a:tr>
              <a:tr h="1168840">
                <a:tc>
                  <a:txBody>
                    <a:bodyPr/>
                    <a:lstStyle/>
                    <a:p>
                      <a:pPr marL="0" marR="0" algn="just">
                        <a:lnSpc>
                          <a:spcPct val="100000"/>
                        </a:lnSpc>
                        <a:spcBef>
                          <a:spcPts val="600"/>
                        </a:spcBef>
                        <a:spcAft>
                          <a:spcPts val="600"/>
                        </a:spcAft>
                      </a:pPr>
                      <a:r>
                        <a:rPr lang="vi-VN" sz="2800" b="0" dirty="0" err="1">
                          <a:solidFill>
                            <a:schemeClr val="tx1"/>
                          </a:solidFill>
                          <a:effectLst/>
                          <a:latin typeface="Times New Roman" panose="02020603050405020304" pitchFamily="18" charset="0"/>
                          <a:cs typeface="Times New Roman" panose="02020603050405020304" pitchFamily="18" charset="0"/>
                        </a:rPr>
                        <a:t>Tìm</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biện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pháp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liệt</a:t>
                      </a:r>
                      <a:r>
                        <a:rPr lang="vi-VN" sz="2800" b="0" dirty="0">
                          <a:solidFill>
                            <a:schemeClr val="tx1"/>
                          </a:solidFill>
                          <a:effectLst/>
                          <a:latin typeface="Times New Roman" panose="02020603050405020304" pitchFamily="18" charset="0"/>
                          <a:cs typeface="Times New Roman" panose="02020603050405020304" pitchFamily="18" charset="0"/>
                        </a:rPr>
                        <a:t> kê.</a:t>
                      </a:r>
                      <a:endParaRPr lang="en-US" sz="28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00000"/>
                        </a:lnSpc>
                        <a:spcBef>
                          <a:spcPts val="600"/>
                        </a:spcBef>
                        <a:spcAft>
                          <a:spcPts val="600"/>
                        </a:spcAft>
                      </a:pPr>
                      <a:r>
                        <a:rPr lang="vi-VN"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600"/>
                        </a:spcBef>
                        <a:spcAft>
                          <a:spcPts val="600"/>
                        </a:spcAft>
                      </a:pPr>
                      <a:r>
                        <a:rPr lang="vi-VN" sz="2800" b="0" dirty="0" err="1">
                          <a:solidFill>
                            <a:schemeClr val="tx1"/>
                          </a:solidFill>
                          <a:effectLst/>
                          <a:latin typeface="Times New Roman" panose="02020603050405020304" pitchFamily="18" charset="0"/>
                          <a:cs typeface="Times New Roman" panose="02020603050405020304" pitchFamily="18" charset="0"/>
                        </a:rPr>
                        <a:t>Sắp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xếp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lại</a:t>
                      </a:r>
                      <a:r>
                        <a:rPr lang="vi-VN" sz="2800" b="0" dirty="0">
                          <a:solidFill>
                            <a:schemeClr val="tx1"/>
                          </a:solidFill>
                          <a:effectLst/>
                          <a:latin typeface="Times New Roman" panose="02020603050405020304" pitchFamily="18" charset="0"/>
                          <a:cs typeface="Times New Roman" panose="02020603050405020304" pitchFamily="18" charset="0"/>
                        </a:rPr>
                        <a:t> theo </a:t>
                      </a:r>
                      <a:r>
                        <a:rPr lang="vi-VN" sz="2800" b="0" dirty="0" err="1">
                          <a:solidFill>
                            <a:schemeClr val="tx1"/>
                          </a:solidFill>
                          <a:effectLst/>
                          <a:latin typeface="Times New Roman" panose="02020603050405020304" pitchFamily="18" charset="0"/>
                          <a:cs typeface="Times New Roman" panose="02020603050405020304" pitchFamily="18" charset="0"/>
                        </a:rPr>
                        <a:t>cách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bản</a:t>
                      </a:r>
                      <a:r>
                        <a:rPr lang="vi-VN" sz="2800" b="0" dirty="0">
                          <a:solidFill>
                            <a:schemeClr val="tx1"/>
                          </a:solidFill>
                          <a:effectLst/>
                          <a:latin typeface="Times New Roman" panose="02020603050405020304" pitchFamily="18" charset="0"/>
                          <a:cs typeface="Times New Roman" panose="02020603050405020304" pitchFamily="18" charset="0"/>
                        </a:rPr>
                        <a:t> thân.</a:t>
                      </a:r>
                      <a:endParaRPr lang="en-US" sz="28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00000"/>
                        </a:lnSpc>
                        <a:spcBef>
                          <a:spcPts val="600"/>
                        </a:spcBef>
                        <a:spcAft>
                          <a:spcPts val="600"/>
                        </a:spcAft>
                      </a:pPr>
                      <a:r>
                        <a:rPr lang="vi-VN" sz="2800" b="0" dirty="0">
                          <a:solidFill>
                            <a:schemeClr val="tx1"/>
                          </a:solidFill>
                          <a:effectLst/>
                          <a:latin typeface="Times New Roman" panose="02020603050405020304" pitchFamily="18" charset="0"/>
                          <a:cs typeface="Times New Roman" panose="02020603050405020304" pitchFamily="18" charset="0"/>
                        </a:rPr>
                        <a:t>.................................. </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600"/>
                        </a:spcBef>
                        <a:spcAft>
                          <a:spcPts val="600"/>
                        </a:spcAft>
                      </a:pPr>
                      <a:r>
                        <a:rPr lang="vi-VN" sz="2800" b="0" dirty="0" err="1">
                          <a:solidFill>
                            <a:schemeClr val="tx1"/>
                          </a:solidFill>
                          <a:effectLst/>
                          <a:latin typeface="Times New Roman" panose="02020603050405020304" pitchFamily="18" charset="0"/>
                          <a:cs typeface="Times New Roman" panose="02020603050405020304" pitchFamily="18" charset="0"/>
                        </a:rPr>
                        <a:t>Giải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thích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cách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sắp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xếp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từ</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ngữ</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của</a:t>
                      </a:r>
                      <a:r>
                        <a:rPr lang="vi-VN" sz="2800" b="0" dirty="0">
                          <a:solidFill>
                            <a:schemeClr val="tx1"/>
                          </a:solidFill>
                          <a:effectLst/>
                          <a:latin typeface="Times New Roman" panose="02020603050405020304" pitchFamily="18" charset="0"/>
                          <a:cs typeface="Times New Roman" panose="02020603050405020304" pitchFamily="18" charset="0"/>
                        </a:rPr>
                        <a:t> em.</a:t>
                      </a:r>
                      <a:endParaRPr lang="en-US" sz="28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00000"/>
                        </a:lnSpc>
                        <a:spcBef>
                          <a:spcPts val="600"/>
                        </a:spcBef>
                        <a:spcAft>
                          <a:spcPts val="600"/>
                        </a:spcAft>
                      </a:pPr>
                      <a:r>
                        <a:rPr lang="vi-VN" sz="2800" b="0" dirty="0">
                          <a:solidFill>
                            <a:schemeClr val="tx1"/>
                          </a:solidFill>
                          <a:effectLst/>
                          <a:latin typeface="Times New Roman" panose="02020603050405020304" pitchFamily="18" charset="0"/>
                          <a:cs typeface="Times New Roman" panose="02020603050405020304" pitchFamily="18" charset="0"/>
                        </a:rPr>
                        <a:t>................................... </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0822113"/>
                  </a:ext>
                </a:extLst>
              </a:tr>
            </a:tbl>
          </a:graphicData>
        </a:graphic>
      </p:graphicFrame>
      <p:sp>
        <p:nvSpPr>
          <p:cNvPr id="7" name="Rectangle 1">
            <a:extLst>
              <a:ext uri="{FF2B5EF4-FFF2-40B4-BE49-F238E27FC236}">
                <a16:creationId xmlns:a16="http://schemas.microsoft.com/office/drawing/2014/main" id="{B2C7E767-17E4-D024-9F57-FF1A00B5F247}"/>
              </a:ext>
            </a:extLst>
          </p:cNvPr>
          <p:cNvSpPr>
            <a:spLocks noChangeArrowheads="1"/>
          </p:cNvSpPr>
          <p:nvPr/>
        </p:nvSpPr>
        <p:spPr bwMode="auto">
          <a:xfrm>
            <a:off x="1301818" y="1617563"/>
            <a:ext cx="37176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kumimoji="0" lang="en-US" altLang="en-US" sz="2800" b="1" i="0" u="none" strike="noStrike" cap="none" normalizeH="0" baseline="0" dirty="0">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học</a:t>
            </a:r>
            <a:r>
              <a:rPr kumimoji="0" lang="en-US" altLang="en-US" sz="2800" b="1" i="0" u="none" strike="noStrike" cap="none" normalizeH="0" baseline="0" dirty="0">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tập</a:t>
            </a:r>
            <a:r>
              <a:rPr kumimoji="0" lang="en-US" altLang="en-US" sz="2800" b="1" i="0" u="none" strike="noStrike" cap="none" normalizeH="0" baseline="0" dirty="0">
                <a:ln>
                  <a:noFill/>
                </a:ln>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2b: </a:t>
            </a:r>
            <a:endParaRPr kumimoji="0" lang="en-US" altLang="en-US" sz="2800" b="0" i="0" u="none" strike="noStrike" cap="none" normalizeH="0" baseline="0" dirty="0">
              <a:ln>
                <a:noFill/>
              </a:ln>
              <a:solidFill>
                <a:srgbClr val="00B0F0"/>
              </a:solidFill>
              <a:effectLst/>
              <a:latin typeface="Times New Roman" panose="02020603050405020304" pitchFamily="18" charset="0"/>
              <a:cs typeface="Times New Roman" panose="02020603050405020304" pitchFamily="18" charset="0"/>
            </a:endParaRPr>
          </a:p>
        </p:txBody>
      </p:sp>
      <p:pic>
        <p:nvPicPr>
          <p:cNvPr id="9" name="Hình ảnh 8">
            <a:extLst>
              <a:ext uri="{FF2B5EF4-FFF2-40B4-BE49-F238E27FC236}">
                <a16:creationId xmlns:a16="http://schemas.microsoft.com/office/drawing/2014/main" id="{6BEF160D-2820-E0EB-0F31-D1FA8E2CCD7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08226" y="0"/>
            <a:ext cx="1487912" cy="1218363"/>
          </a:xfrm>
          <a:prstGeom prst="rect">
            <a:avLst/>
          </a:prstGeom>
        </p:spPr>
      </p:pic>
    </p:spTree>
    <p:extLst>
      <p:ext uri="{BB962C8B-B14F-4D97-AF65-F5344CB8AC3E}">
        <p14:creationId xmlns:p14="http://schemas.microsoft.com/office/powerpoint/2010/main" val="4085641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0"/>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12" name="Hộp Văn bản 11">
            <a:extLst>
              <a:ext uri="{FF2B5EF4-FFF2-40B4-BE49-F238E27FC236}">
                <a16:creationId xmlns:a16="http://schemas.microsoft.com/office/drawing/2014/main" id="{C6445F57-4351-EC33-44DD-272C65F8C493}"/>
              </a:ext>
            </a:extLst>
          </p:cNvPr>
          <p:cNvSpPr txBox="1"/>
          <p:nvPr/>
        </p:nvSpPr>
        <p:spPr>
          <a:xfrm>
            <a:off x="1083592" y="1065798"/>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3 (SGK/ Tr 21)</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BD5AA905-8D24-64BD-EA1D-49751C711E40}"/>
              </a:ext>
            </a:extLst>
          </p:cNvPr>
          <p:cNvSpPr txBox="1"/>
          <p:nvPr/>
        </p:nvSpPr>
        <p:spPr>
          <a:xfrm>
            <a:off x="1203067" y="1978132"/>
            <a:ext cx="10188022" cy="3955740"/>
          </a:xfrm>
          <a:prstGeom prst="rect">
            <a:avLst/>
          </a:prstGeom>
          <a:noFill/>
          <a:ln w="38100">
            <a:solidFill>
              <a:srgbClr val="33CCFF"/>
            </a:solidFill>
          </a:ln>
        </p:spPr>
        <p:txBody>
          <a:bodyPr wrap="square">
            <a:spAutoFit/>
          </a:bodyPr>
          <a:lstStyle/>
          <a:p>
            <a:pPr algn="just">
              <a:spcBef>
                <a:spcPts val="600"/>
              </a:spcBef>
              <a:spcAft>
                <a:spcPts val="600"/>
              </a:spcAft>
            </a:pP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đạp</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Nam.</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quen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đạp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tầm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vóc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=&gt;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sắp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Trãi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đạp</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lộng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gió</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lúc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bấy</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giờ</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Hình ảnh 8">
            <a:extLst>
              <a:ext uri="{FF2B5EF4-FFF2-40B4-BE49-F238E27FC236}">
                <a16:creationId xmlns:a16="http://schemas.microsoft.com/office/drawing/2014/main" id="{F8B2FE47-367F-7051-75C9-134E70D4319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08226" y="0"/>
            <a:ext cx="1487912" cy="1218363"/>
          </a:xfrm>
          <a:prstGeom prst="rect">
            <a:avLst/>
          </a:prstGeom>
        </p:spPr>
      </p:pic>
    </p:spTree>
    <p:extLst>
      <p:ext uri="{BB962C8B-B14F-4D97-AF65-F5344CB8AC3E}">
        <p14:creationId xmlns:p14="http://schemas.microsoft.com/office/powerpoint/2010/main" val="3130357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0"/>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12" name="Hộp Văn bản 11">
            <a:extLst>
              <a:ext uri="{FF2B5EF4-FFF2-40B4-BE49-F238E27FC236}">
                <a16:creationId xmlns:a16="http://schemas.microsoft.com/office/drawing/2014/main" id="{C6445F57-4351-EC33-44DD-272C65F8C493}"/>
              </a:ext>
            </a:extLst>
          </p:cNvPr>
          <p:cNvSpPr txBox="1"/>
          <p:nvPr/>
        </p:nvSpPr>
        <p:spPr>
          <a:xfrm>
            <a:off x="1083592" y="1065798"/>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3 (SGK/ Tr 21)</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Hộp Văn bản 2">
            <a:extLst>
              <a:ext uri="{FF2B5EF4-FFF2-40B4-BE49-F238E27FC236}">
                <a16:creationId xmlns:a16="http://schemas.microsoft.com/office/drawing/2014/main" id="{4856F8E5-4F5E-D73B-70FB-BD49543A540F}"/>
              </a:ext>
            </a:extLst>
          </p:cNvPr>
          <p:cNvSpPr txBox="1"/>
          <p:nvPr/>
        </p:nvSpPr>
        <p:spPr>
          <a:xfrm>
            <a:off x="2090584" y="6891562"/>
            <a:ext cx="6240292" cy="1785104"/>
          </a:xfrm>
          <a:prstGeom prst="rect">
            <a:avLst/>
          </a:prstGeom>
          <a:noFill/>
        </p:spPr>
        <p:txBody>
          <a:bodyPr wrap="square">
            <a:spAutoFit/>
          </a:bodyPr>
          <a:lstStyle/>
          <a:p>
            <a:pPr marL="0" marR="0" algn="just">
              <a:spcBef>
                <a:spcPts val="600"/>
              </a:spcBef>
              <a:spcAft>
                <a:spcPts val="600"/>
              </a:spcAft>
            </a:pPr>
            <a:r>
              <a:rPr lang="en-US" sz="1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60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=&gt;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600"/>
              </a:spcBef>
              <a:spcAft>
                <a:spcPts val="600"/>
              </a:spcAft>
            </a:pP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Trãi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nữa</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BD5AA905-8D24-64BD-EA1D-49751C711E40}"/>
              </a:ext>
            </a:extLst>
          </p:cNvPr>
          <p:cNvSpPr txBox="1"/>
          <p:nvPr/>
        </p:nvSpPr>
        <p:spPr>
          <a:xfrm>
            <a:off x="1203067" y="1978132"/>
            <a:ext cx="10185528" cy="2123658"/>
          </a:xfrm>
          <a:prstGeom prst="rect">
            <a:avLst/>
          </a:prstGeom>
          <a:noFill/>
          <a:ln w="38100">
            <a:solidFill>
              <a:srgbClr val="33CCFF"/>
            </a:solidFill>
          </a:ln>
        </p:spPr>
        <p:txBody>
          <a:bodyPr wrap="square">
            <a:spAutoFit/>
          </a:bodyPr>
          <a:lstStyle/>
          <a:p>
            <a:pPr algn="just">
              <a:spcBef>
                <a:spcPts val="600"/>
              </a:spcBef>
              <a:spcAft>
                <a:spcPts val="600"/>
              </a:spcAft>
            </a:pP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Trãi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nhắc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Trãi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quen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Trãi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nghiên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lịch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Hình ảnh 1">
            <a:extLst>
              <a:ext uri="{FF2B5EF4-FFF2-40B4-BE49-F238E27FC236}">
                <a16:creationId xmlns:a16="http://schemas.microsoft.com/office/drawing/2014/main" id="{7F405CDC-E08F-C0B1-9CA8-95E70F0D3F2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08226" y="0"/>
            <a:ext cx="1487912" cy="1218363"/>
          </a:xfrm>
          <a:prstGeom prst="rect">
            <a:avLst/>
          </a:prstGeom>
        </p:spPr>
      </p:pic>
    </p:spTree>
    <p:extLst>
      <p:ext uri="{BB962C8B-B14F-4D97-AF65-F5344CB8AC3E}">
        <p14:creationId xmlns:p14="http://schemas.microsoft.com/office/powerpoint/2010/main" val="1911806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16781"/>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12" name="Hộp Văn bản 11">
            <a:extLst>
              <a:ext uri="{FF2B5EF4-FFF2-40B4-BE49-F238E27FC236}">
                <a16:creationId xmlns:a16="http://schemas.microsoft.com/office/drawing/2014/main" id="{C6445F57-4351-EC33-44DD-272C65F8C493}"/>
              </a:ext>
            </a:extLst>
          </p:cNvPr>
          <p:cNvSpPr txBox="1"/>
          <p:nvPr/>
        </p:nvSpPr>
        <p:spPr>
          <a:xfrm>
            <a:off x="1083592" y="1065798"/>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3 (SGK/ Tr 21)</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Hộp Văn bản 2">
            <a:extLst>
              <a:ext uri="{FF2B5EF4-FFF2-40B4-BE49-F238E27FC236}">
                <a16:creationId xmlns:a16="http://schemas.microsoft.com/office/drawing/2014/main" id="{4856F8E5-4F5E-D73B-70FB-BD49543A540F}"/>
              </a:ext>
            </a:extLst>
          </p:cNvPr>
          <p:cNvSpPr txBox="1"/>
          <p:nvPr/>
        </p:nvSpPr>
        <p:spPr>
          <a:xfrm>
            <a:off x="2090584" y="6891562"/>
            <a:ext cx="6240292" cy="1785104"/>
          </a:xfrm>
          <a:prstGeom prst="rect">
            <a:avLst/>
          </a:prstGeom>
          <a:noFill/>
        </p:spPr>
        <p:txBody>
          <a:bodyPr wrap="square">
            <a:spAutoFit/>
          </a:bodyPr>
          <a:lstStyle/>
          <a:p>
            <a:pPr marL="0" marR="0" algn="just">
              <a:spcBef>
                <a:spcPts val="600"/>
              </a:spcBef>
              <a:spcAft>
                <a:spcPts val="600"/>
              </a:spcAft>
            </a:pPr>
            <a:r>
              <a:rPr lang="en-US" sz="1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60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=&gt;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600"/>
              </a:spcBef>
              <a:spcAft>
                <a:spcPts val="600"/>
              </a:spcAft>
            </a:pP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Trãi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nữa</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BD5AA905-8D24-64BD-EA1D-49751C711E40}"/>
              </a:ext>
            </a:extLst>
          </p:cNvPr>
          <p:cNvSpPr txBox="1"/>
          <p:nvPr/>
        </p:nvSpPr>
        <p:spPr>
          <a:xfrm>
            <a:off x="1154429" y="1761548"/>
            <a:ext cx="10185528" cy="4708981"/>
          </a:xfrm>
          <a:prstGeom prst="rect">
            <a:avLst/>
          </a:prstGeom>
          <a:noFill/>
          <a:ln w="38100">
            <a:solidFill>
              <a:srgbClr val="33CCFF"/>
            </a:solidFill>
          </a:ln>
        </p:spPr>
        <p:txBody>
          <a:bodyPr wrap="square">
            <a:spAutoFit/>
          </a:bodyPr>
          <a:lstStyle/>
          <a:p>
            <a:pPr algn="just">
              <a:spcBef>
                <a:spcPts val="600"/>
              </a:spcBef>
              <a:spcAft>
                <a:spcPts val="600"/>
              </a:spcAft>
            </a:pP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Trãi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nhắc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Trãi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quen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Trãi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nhằm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nghiên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lịch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vai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lĩnh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vực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Hình ảnh 1">
            <a:extLst>
              <a:ext uri="{FF2B5EF4-FFF2-40B4-BE49-F238E27FC236}">
                <a16:creationId xmlns:a16="http://schemas.microsoft.com/office/drawing/2014/main" id="{CD617BC4-461D-C6EF-F058-22607E2F8F0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08226" y="0"/>
            <a:ext cx="1487912" cy="1218363"/>
          </a:xfrm>
          <a:prstGeom prst="rect">
            <a:avLst/>
          </a:prstGeom>
        </p:spPr>
      </p:pic>
    </p:spTree>
    <p:extLst>
      <p:ext uri="{BB962C8B-B14F-4D97-AF65-F5344CB8AC3E}">
        <p14:creationId xmlns:p14="http://schemas.microsoft.com/office/powerpoint/2010/main" val="17863785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16781"/>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12" name="Hộp Văn bản 11">
            <a:extLst>
              <a:ext uri="{FF2B5EF4-FFF2-40B4-BE49-F238E27FC236}">
                <a16:creationId xmlns:a16="http://schemas.microsoft.com/office/drawing/2014/main" id="{C6445F57-4351-EC33-44DD-272C65F8C493}"/>
              </a:ext>
            </a:extLst>
          </p:cNvPr>
          <p:cNvSpPr txBox="1"/>
          <p:nvPr/>
        </p:nvSpPr>
        <p:spPr>
          <a:xfrm>
            <a:off x="1083592" y="1065798"/>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3 (SGK/ Tr 21)</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D45458EE-DF86-0417-E8A1-34F9A14E89A4}"/>
              </a:ext>
            </a:extLst>
          </p:cNvPr>
          <p:cNvSpPr txBox="1"/>
          <p:nvPr/>
        </p:nvSpPr>
        <p:spPr>
          <a:xfrm>
            <a:off x="1009890" y="387471"/>
            <a:ext cx="7320986" cy="678327"/>
          </a:xfrm>
          <a:prstGeom prst="rect">
            <a:avLst/>
          </a:prstGeom>
          <a:noFill/>
        </p:spPr>
        <p:txBody>
          <a:bodyPr wrap="square">
            <a:spAutoFit/>
          </a:bodyPr>
          <a:lstStyle/>
          <a:p>
            <a:pPr marL="0" marR="0" algn="just">
              <a:lnSpc>
                <a:spcPct val="115000"/>
              </a:lnSpc>
              <a:spcBef>
                <a:spcPts val="600"/>
              </a:spcBef>
              <a:spcAft>
                <a:spcPts val="600"/>
              </a:spcAft>
              <a:tabLst>
                <a:tab pos="457200" algn="l"/>
                <a:tab pos="571500" algn="l"/>
              </a:tabLst>
            </a:pP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II.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rPr>
              <a:t>tập</a:t>
            </a:r>
            <a:endParaRPr lang="en-US" sz="3600" dirty="0">
              <a:solidFill>
                <a:schemeClr val="bg1"/>
              </a:solidFill>
              <a:effectLst/>
              <a:highlight>
                <a:srgbClr val="00808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BD5AA905-8D24-64BD-EA1D-49751C711E40}"/>
              </a:ext>
            </a:extLst>
          </p:cNvPr>
          <p:cNvSpPr txBox="1"/>
          <p:nvPr/>
        </p:nvSpPr>
        <p:spPr>
          <a:xfrm>
            <a:off x="1154429" y="1761548"/>
            <a:ext cx="10185528" cy="3231654"/>
          </a:xfrm>
          <a:prstGeom prst="rect">
            <a:avLst/>
          </a:prstGeom>
          <a:noFill/>
          <a:ln w="38100">
            <a:solidFill>
              <a:srgbClr val="33CCFF"/>
            </a:solidFill>
          </a:ln>
        </p:spPr>
        <p:txBody>
          <a:bodyPr wrap="square">
            <a:spAutoFit/>
          </a:bodyPr>
          <a:lstStyle/>
          <a:p>
            <a:pPr algn="just">
              <a:lnSpc>
                <a:spcPct val="115000"/>
              </a:lnSpc>
              <a:spcBef>
                <a:spcPts val="600"/>
              </a:spcBef>
              <a:spcAft>
                <a:spcPts val="600"/>
              </a:spcAft>
            </a:pP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cù</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hiếu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trí</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minh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vốn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cù</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cù</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bù</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minh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cha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dirty="0">
                <a:latin typeface="Times New Roman" panose="02020603050405020304" pitchFamily="18" charset="0"/>
                <a:ea typeface="Times New Roman" panose="02020603050405020304" pitchFamily="18" charset="0"/>
              </a:rPr>
              <a:t>=&gt;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sắp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xếp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trí</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thông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minh</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tính</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cần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cù</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và</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lòng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hiếu</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học</a:t>
            </a:r>
            <a:endParaRPr lang="en-US" sz="2800" dirty="0"/>
          </a:p>
        </p:txBody>
      </p:sp>
      <p:pic>
        <p:nvPicPr>
          <p:cNvPr id="2" name="Hình ảnh 1">
            <a:extLst>
              <a:ext uri="{FF2B5EF4-FFF2-40B4-BE49-F238E27FC236}">
                <a16:creationId xmlns:a16="http://schemas.microsoft.com/office/drawing/2014/main" id="{BC65AE03-AC55-B8DF-6108-FF959F2138C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08226" y="0"/>
            <a:ext cx="1487912" cy="1218363"/>
          </a:xfrm>
          <a:prstGeom prst="rect">
            <a:avLst/>
          </a:prstGeom>
        </p:spPr>
      </p:pic>
    </p:spTree>
    <p:extLst>
      <p:ext uri="{BB962C8B-B14F-4D97-AF65-F5344CB8AC3E}">
        <p14:creationId xmlns:p14="http://schemas.microsoft.com/office/powerpoint/2010/main" val="7064191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otebook Powerpoint Template | Notebook paper template, Notebook paper,  Powerpoint template free">
            <a:extLst>
              <a:ext uri="{FF2B5EF4-FFF2-40B4-BE49-F238E27FC236}">
                <a16:creationId xmlns:a16="http://schemas.microsoft.com/office/drawing/2014/main" id="{4BDEE402-E010-F26B-0FA0-1225D94AD2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0"/>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61421B1-1906-4F8E-BF53-DF1E9D07C1F2}"/>
              </a:ext>
            </a:extLst>
          </p:cNvPr>
          <p:cNvSpPr txBox="1"/>
          <p:nvPr/>
        </p:nvSpPr>
        <p:spPr>
          <a:xfrm>
            <a:off x="4983905" y="546993"/>
            <a:ext cx="3031687" cy="707886"/>
          </a:xfrm>
          <a:prstGeom prst="rect">
            <a:avLst/>
          </a:prstGeom>
          <a:gradFill flip="none" rotWithShape="1">
            <a:gsLst>
              <a:gs pos="83000">
                <a:srgbClr val="00FFFF"/>
              </a:gs>
              <a:gs pos="56000">
                <a:srgbClr val="00CCFF"/>
              </a:gs>
            </a:gsLst>
            <a:path path="circle">
              <a:fillToRect l="50000" t="50000" r="50000" b="50000"/>
            </a:path>
            <a:tileRect/>
          </a:gradFill>
          <a:ln w="38100">
            <a:noFill/>
          </a:ln>
        </p:spPr>
        <p:txBody>
          <a:bodyPr wrap="square">
            <a:spAutoFit/>
          </a:bodyPr>
          <a:lstStyle/>
          <a:p>
            <a:pPr algn="ctr">
              <a:spcBef>
                <a:spcPts val="600"/>
              </a:spcBef>
            </a:pPr>
            <a:r>
              <a:rPr lang="en-US" sz="4000" b="1" dirty="0">
                <a:solidFill>
                  <a:schemeClr val="bg1"/>
                </a:solidFill>
                <a:effectLst/>
                <a:latin typeface="Times New Roman" panose="02020603050405020304" pitchFamily="18" charset="0"/>
                <a:cs typeface="Times New Roman" panose="02020603050405020304" pitchFamily="18" charset="0"/>
              </a:rPr>
              <a:t>VẬN DỤNG</a:t>
            </a:r>
          </a:p>
        </p:txBody>
      </p:sp>
      <p:pic>
        <p:nvPicPr>
          <p:cNvPr id="4" name="Hình ảnh 3">
            <a:extLst>
              <a:ext uri="{FF2B5EF4-FFF2-40B4-BE49-F238E27FC236}">
                <a16:creationId xmlns:a16="http://schemas.microsoft.com/office/drawing/2014/main" id="{2AAB932B-70EF-4F28-5856-078E7A82FE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5703" y="1177058"/>
            <a:ext cx="4060039" cy="5295704"/>
          </a:xfrm>
          <a:prstGeom prst="rect">
            <a:avLst/>
          </a:prstGeom>
        </p:spPr>
      </p:pic>
    </p:spTree>
    <p:extLst>
      <p:ext uri="{BB962C8B-B14F-4D97-AF65-F5344CB8AC3E}">
        <p14:creationId xmlns:p14="http://schemas.microsoft.com/office/powerpoint/2010/main" val="3913051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146A7576-18E2-B328-EFE3-CE9FFD89D5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15" t="366" r="6195" b="-366"/>
          <a:stretch/>
        </p:blipFill>
        <p:spPr bwMode="auto">
          <a:xfrm>
            <a:off x="0" y="0"/>
            <a:ext cx="12192000" cy="6891562"/>
          </a:xfrm>
          <a:prstGeom prst="rect">
            <a:avLst/>
          </a:prstGeom>
          <a:noFill/>
          <a:extLst>
            <a:ext uri="{909E8E84-426E-40DD-AFC4-6F175D3DCCD1}">
              <a14:hiddenFill xmlns:a14="http://schemas.microsoft.com/office/drawing/2010/main">
                <a:solidFill>
                  <a:srgbClr val="FFFFFF"/>
                </a:solidFill>
              </a14:hiddenFill>
            </a:ext>
          </a:extLst>
        </p:spPr>
      </p:pic>
      <p:sp>
        <p:nvSpPr>
          <p:cNvPr id="5" name="Hộp Văn bản 4">
            <a:extLst>
              <a:ext uri="{FF2B5EF4-FFF2-40B4-BE49-F238E27FC236}">
                <a16:creationId xmlns:a16="http://schemas.microsoft.com/office/drawing/2014/main" id="{F16C86E1-4B25-3608-18D3-0A1F2115934F}"/>
              </a:ext>
            </a:extLst>
          </p:cNvPr>
          <p:cNvSpPr txBox="1"/>
          <p:nvPr/>
        </p:nvSpPr>
        <p:spPr>
          <a:xfrm>
            <a:off x="1246283" y="744104"/>
            <a:ext cx="10468748" cy="4087118"/>
          </a:xfrm>
          <a:prstGeom prst="horizontalScroll">
            <a:avLst>
              <a:gd name="adj" fmla="val 6875"/>
            </a:avLst>
          </a:prstGeom>
          <a:noFill/>
          <a:ln w="57150">
            <a:solidFill>
              <a:srgbClr val="00CCFF"/>
            </a:solidFill>
          </a:ln>
        </p:spPr>
        <p:txBody>
          <a:bodyPr wrap="square">
            <a:spAutoFit/>
          </a:bodyPr>
          <a:lstStyle/>
          <a:p>
            <a:pPr algn="just"/>
            <a:r>
              <a:rPr lang="en-US" sz="2800" b="1" dirty="0" err="1">
                <a:solidFill>
                  <a:srgbClr val="00808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800" b="1" dirty="0">
                <a:solidFill>
                  <a:srgbClr val="00808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808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b="1" dirty="0">
                <a:solidFill>
                  <a:srgbClr val="00808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p>
          <a:p>
            <a:pPr algn="just"/>
            <a:r>
              <a:rPr lang="en-US" sz="2800" b="1" dirty="0" err="1">
                <a:latin typeface="Times New Roman" panose="02020603050405020304" pitchFamily="18" charset="0"/>
                <a:cs typeface="Times New Roman" panose="02020603050405020304" pitchFamily="18" charset="0"/>
              </a:rPr>
              <a:t>Đề</a:t>
            </a:r>
            <a:r>
              <a:rPr lang="en-US" sz="2800" b="1" dirty="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8 -10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ý </a:t>
            </a:r>
            <a:r>
              <a:rPr lang="en-US" sz="2800" dirty="0" err="1">
                <a:latin typeface="Times New Roman" panose="02020603050405020304" pitchFamily="18" charset="0"/>
                <a:cs typeface="Times New Roman" panose="02020603050405020304" pitchFamily="18" charset="0"/>
              </a:rPr>
              <a:t>kiến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4 (SGK/ Tr 21)</a:t>
            </a:r>
          </a:p>
          <a:p>
            <a:pPr algn="just"/>
            <a:r>
              <a:rPr lang="en-US" sz="2800" b="1" dirty="0" err="1">
                <a:latin typeface="Times New Roman" panose="02020603050405020304" pitchFamily="18" charset="0"/>
                <a:cs typeface="Times New Roman" panose="02020603050405020304" pitchFamily="18" charset="0"/>
              </a:rPr>
              <a:t>Đề</a:t>
            </a:r>
            <a:r>
              <a:rPr lang="en-US" sz="2800" b="1" dirty="0">
                <a:latin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8 -10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p>
        </p:txBody>
      </p:sp>
      <p:pic>
        <p:nvPicPr>
          <p:cNvPr id="8" name="Hình ảnh 7">
            <a:extLst>
              <a:ext uri="{FF2B5EF4-FFF2-40B4-BE49-F238E27FC236}">
                <a16:creationId xmlns:a16="http://schemas.microsoft.com/office/drawing/2014/main" id="{1C19E877-80AE-795D-871C-06A4DD8EC21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52734" y="-189354"/>
            <a:ext cx="1200521" cy="1200521"/>
          </a:xfrm>
          <a:prstGeom prst="rect">
            <a:avLst/>
          </a:prstGeom>
        </p:spPr>
      </p:pic>
      <p:sp>
        <p:nvSpPr>
          <p:cNvPr id="12" name="Hộp Văn bản 11">
            <a:extLst>
              <a:ext uri="{FF2B5EF4-FFF2-40B4-BE49-F238E27FC236}">
                <a16:creationId xmlns:a16="http://schemas.microsoft.com/office/drawing/2014/main" id="{C6445F57-4351-EC33-44DD-272C65F8C493}"/>
              </a:ext>
            </a:extLst>
          </p:cNvPr>
          <p:cNvSpPr txBox="1"/>
          <p:nvPr/>
        </p:nvSpPr>
        <p:spPr>
          <a:xfrm>
            <a:off x="1087711" y="426392"/>
            <a:ext cx="5392946" cy="584775"/>
          </a:xfrm>
          <a:prstGeom prst="rect">
            <a:avLst/>
          </a:prstGeom>
          <a:noFill/>
        </p:spPr>
        <p:txBody>
          <a:bodyPr wrap="square">
            <a:spAutoFit/>
          </a:bodyPr>
          <a:lstStyle/>
          <a:p>
            <a:pPr marL="0" marR="0" algn="just">
              <a:spcBef>
                <a:spcPts val="600"/>
              </a:spcBef>
              <a:spcAft>
                <a:spcPts val="600"/>
              </a:spcAft>
            </a:pPr>
            <a:r>
              <a:rPr lang="en-US" sz="3200" b="1" dirty="0">
                <a:solidFill>
                  <a:srgbClr val="008080"/>
                </a:solidFill>
                <a:latin typeface="Times New Roman" panose="02020603050405020304" pitchFamily="18" charset="0"/>
                <a:ea typeface="Calibri" panose="020F0502020204030204" pitchFamily="34" charset="0"/>
                <a:cs typeface="Times New Roman" panose="02020603050405020304" pitchFamily="18" charset="0"/>
              </a:rPr>
              <a:t>4</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4</a:t>
            </a:r>
            <a:endParaRPr lang="en-US" sz="32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D5CC4347-F9AE-4EDC-278F-BBBAE5CCCE1C}"/>
              </a:ext>
            </a:extLst>
          </p:cNvPr>
          <p:cNvSpPr txBox="1"/>
          <p:nvPr/>
        </p:nvSpPr>
        <p:spPr>
          <a:xfrm>
            <a:off x="1525776" y="4596257"/>
            <a:ext cx="9919782" cy="2246769"/>
          </a:xfrm>
          <a:prstGeom prst="rect">
            <a:avLst/>
          </a:prstGeom>
          <a:noFill/>
        </p:spPr>
        <p:txBody>
          <a:bodyPr wrap="square">
            <a:spAutoFit/>
          </a:bodyPr>
          <a:lstStyle/>
          <a:p>
            <a:pPr marL="0" marR="0" algn="just"/>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HS </a:t>
            </a:r>
            <a:r>
              <a:rPr lang="en-US" sz="2800" dirty="0" err="1">
                <a:solidFill>
                  <a:srgbClr val="000000"/>
                </a:solidFill>
                <a:effectLst/>
                <a:latin typeface="Times New Roman" panose="02020603050405020304" pitchFamily="18" charset="0"/>
                <a:ea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cầu</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just"/>
            <a:r>
              <a:rPr lang="en-US" sz="2800" dirty="0">
                <a:solidFill>
                  <a:srgbClr val="000000"/>
                </a:solidFill>
                <a:effectLst/>
                <a:latin typeface="Times New Roman" panose="02020603050405020304" pitchFamily="18" charset="0"/>
                <a:ea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8 - 10 </a:t>
            </a:r>
            <a:r>
              <a:rPr lang="en-US" sz="2800" dirty="0" err="1">
                <a:solidFill>
                  <a:srgbClr val="000000"/>
                </a:solidFill>
                <a:effectLst/>
                <a:latin typeface="Times New Roman" panose="02020603050405020304" pitchFamily="18" charset="0"/>
                <a:ea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Nội</a:t>
            </a:r>
            <a:r>
              <a:rPr lang="en-US" sz="2800" dirty="0">
                <a:solidFill>
                  <a:srgbClr val="000000"/>
                </a:solidFill>
                <a:effectLst/>
                <a:latin typeface="Times New Roman" panose="02020603050405020304" pitchFamily="18" charset="0"/>
                <a:ea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D0D0D"/>
                </a:solidFill>
                <a:effectLst/>
                <a:latin typeface="Times New Roman" panose="02020603050405020304" pitchFamily="18" charset="0"/>
                <a:ea typeface="Times New Roman" panose="02020603050405020304" pitchFamily="18" charset="0"/>
              </a:rPr>
              <a:t>ý kiến của em về giọng văn hào hùng </a:t>
            </a:r>
            <a:r>
              <a:rPr lang="vi-VN" sz="2800" dirty="0" err="1">
                <a:solidFill>
                  <a:srgbClr val="0D0D0D"/>
                </a:solidFill>
                <a:effectLst/>
                <a:latin typeface="Times New Roman" panose="02020603050405020304" pitchFamily="18" charset="0"/>
                <a:ea typeface="Times New Roman" panose="02020603050405020304" pitchFamily="18" charset="0"/>
              </a:rPr>
              <a:t>của</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i="1" dirty="0" err="1">
                <a:solidFill>
                  <a:srgbClr val="0D0D0D"/>
                </a:solidFill>
                <a:effectLst/>
                <a:latin typeface="Times New Roman" panose="02020603050405020304" pitchFamily="18" charset="0"/>
                <a:ea typeface="Times New Roman" panose="02020603050405020304" pitchFamily="18" charset="0"/>
              </a:rPr>
              <a:t>Đại</a:t>
            </a:r>
            <a:r>
              <a:rPr lang="vi-VN" sz="2800" i="1" dirty="0">
                <a:solidFill>
                  <a:srgbClr val="0D0D0D"/>
                </a:solidFill>
                <a:effectLst/>
                <a:latin typeface="Times New Roman" panose="02020603050405020304" pitchFamily="18" charset="0"/>
                <a:ea typeface="Times New Roman" panose="02020603050405020304" pitchFamily="18" charset="0"/>
              </a:rPr>
              <a:t> </a:t>
            </a:r>
            <a:r>
              <a:rPr lang="vi-VN" sz="2800" i="1" dirty="0" err="1">
                <a:solidFill>
                  <a:srgbClr val="0D0D0D"/>
                </a:solidFill>
                <a:effectLst/>
                <a:latin typeface="Times New Roman" panose="02020603050405020304" pitchFamily="18" charset="0"/>
                <a:ea typeface="Times New Roman" panose="02020603050405020304" pitchFamily="18" charset="0"/>
              </a:rPr>
              <a:t>cáo</a:t>
            </a:r>
            <a:r>
              <a:rPr lang="vi-VN" sz="2800" i="1" dirty="0">
                <a:solidFill>
                  <a:srgbClr val="0D0D0D"/>
                </a:solidFill>
                <a:effectLst/>
                <a:latin typeface="Times New Roman" panose="02020603050405020304" pitchFamily="18" charset="0"/>
                <a:ea typeface="Times New Roman" panose="02020603050405020304" pitchFamily="18" charset="0"/>
              </a:rPr>
              <a:t> </a:t>
            </a:r>
            <a:r>
              <a:rPr lang="vi-VN" sz="2800" i="1" dirty="0" err="1">
                <a:solidFill>
                  <a:srgbClr val="0D0D0D"/>
                </a:solidFill>
                <a:effectLst/>
                <a:latin typeface="Times New Roman" panose="02020603050405020304" pitchFamily="18" charset="0"/>
                <a:ea typeface="Times New Roman" panose="02020603050405020304" pitchFamily="18" charset="0"/>
              </a:rPr>
              <a:t>bình</a:t>
            </a:r>
            <a:r>
              <a:rPr lang="vi-VN" sz="2800" i="1" dirty="0">
                <a:solidFill>
                  <a:srgbClr val="0D0D0D"/>
                </a:solidFill>
                <a:effectLst/>
                <a:latin typeface="Times New Roman" panose="02020603050405020304" pitchFamily="18" charset="0"/>
                <a:ea typeface="Times New Roman" panose="02020603050405020304" pitchFamily="18" charset="0"/>
              </a:rPr>
              <a:t> Ngô</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Nguyễn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Trãi</a:t>
            </a:r>
            <a:r>
              <a:rPr lang="vi-VN"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Đoạn</a:t>
            </a:r>
            <a:r>
              <a:rPr lang="vi-VN" sz="2800" dirty="0">
                <a:solidFill>
                  <a:srgbClr val="0D0D0D"/>
                </a:solidFill>
                <a:effectLst/>
                <a:latin typeface="Times New Roman" panose="02020603050405020304" pitchFamily="18" charset="0"/>
                <a:ea typeface="Times New Roman" panose="02020603050405020304" pitchFamily="18" charset="0"/>
              </a:rPr>
              <a:t> văn </a:t>
            </a:r>
            <a:r>
              <a:rPr lang="vi-VN" sz="2800" dirty="0" err="1">
                <a:solidFill>
                  <a:srgbClr val="0D0D0D"/>
                </a:solidFill>
                <a:effectLst/>
                <a:latin typeface="Times New Roman" panose="02020603050405020304" pitchFamily="18" charset="0"/>
                <a:ea typeface="Times New Roman" panose="02020603050405020304" pitchFamily="18" charset="0"/>
              </a:rPr>
              <a:t>có</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sử</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dụng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biện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pháp</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liệt</a:t>
            </a:r>
            <a:r>
              <a:rPr lang="vi-VN" sz="2800" dirty="0">
                <a:solidFill>
                  <a:srgbClr val="0D0D0D"/>
                </a:solidFill>
                <a:effectLst/>
                <a:latin typeface="Times New Roman" panose="02020603050405020304" pitchFamily="18" charset="0"/>
                <a:ea typeface="Times New Roman" panose="02020603050405020304" pitchFamily="18" charset="0"/>
              </a:rPr>
              <a:t> kê.</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65093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a16="http://schemas.microsoft.com/office/drawing/2014/main" id="{868E1348-6524-24BB-8014-D676491DC264}"/>
              </a:ext>
            </a:extLst>
          </p:cNvPr>
          <p:cNvGraphicFramePr>
            <a:graphicFrameLocks noGrp="1"/>
          </p:cNvGraphicFramePr>
          <p:nvPr>
            <p:extLst>
              <p:ext uri="{D42A27DB-BD31-4B8C-83A1-F6EECF244321}">
                <p14:modId xmlns:p14="http://schemas.microsoft.com/office/powerpoint/2010/main" val="1993237802"/>
              </p:ext>
            </p:extLst>
          </p:nvPr>
        </p:nvGraphicFramePr>
        <p:xfrm>
          <a:off x="580557" y="1408923"/>
          <a:ext cx="10998734" cy="4516038"/>
        </p:xfrm>
        <a:graphic>
          <a:graphicData uri="http://schemas.openxmlformats.org/drawingml/2006/table">
            <a:tbl>
              <a:tblPr firstRow="1" firstCol="1" bandRow="1">
                <a:tableStyleId>{5C22544A-7EE6-4342-B048-85BDC9FD1C3A}</a:tableStyleId>
              </a:tblPr>
              <a:tblGrid>
                <a:gridCol w="812535">
                  <a:extLst>
                    <a:ext uri="{9D8B030D-6E8A-4147-A177-3AD203B41FA5}">
                      <a16:colId xmlns:a16="http://schemas.microsoft.com/office/drawing/2014/main" val="1643473358"/>
                    </a:ext>
                  </a:extLst>
                </a:gridCol>
                <a:gridCol w="6514876">
                  <a:extLst>
                    <a:ext uri="{9D8B030D-6E8A-4147-A177-3AD203B41FA5}">
                      <a16:colId xmlns:a16="http://schemas.microsoft.com/office/drawing/2014/main" val="784133049"/>
                    </a:ext>
                  </a:extLst>
                </a:gridCol>
                <a:gridCol w="1914275">
                  <a:extLst>
                    <a:ext uri="{9D8B030D-6E8A-4147-A177-3AD203B41FA5}">
                      <a16:colId xmlns:a16="http://schemas.microsoft.com/office/drawing/2014/main" val="2526807061"/>
                    </a:ext>
                  </a:extLst>
                </a:gridCol>
                <a:gridCol w="1757048">
                  <a:extLst>
                    <a:ext uri="{9D8B030D-6E8A-4147-A177-3AD203B41FA5}">
                      <a16:colId xmlns:a16="http://schemas.microsoft.com/office/drawing/2014/main" val="2551035019"/>
                    </a:ext>
                  </a:extLst>
                </a:gridCol>
              </a:tblGrid>
              <a:tr h="336460">
                <a:tc>
                  <a:txBody>
                    <a:bodyPr/>
                    <a:lstStyle/>
                    <a:p>
                      <a:pPr marL="0" marR="0" algn="ctr">
                        <a:lnSpc>
                          <a:spcPct val="100000"/>
                        </a:lnSpc>
                        <a:spcBef>
                          <a:spcPts val="600"/>
                        </a:spcBef>
                        <a:spcAft>
                          <a:spcPts val="600"/>
                        </a:spcAft>
                      </a:pPr>
                      <a:r>
                        <a:rPr lang="en-US" sz="2800">
                          <a:effectLst/>
                          <a:latin typeface="Times New Roman" panose="02020603050405020304" pitchFamily="18" charset="0"/>
                          <a:cs typeface="Times New Roman" panose="02020603050405020304" pitchFamily="18" charset="0"/>
                        </a:rPr>
                        <a:t>STT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marL="0" marR="0" algn="ctr">
                        <a:lnSpc>
                          <a:spcPct val="100000"/>
                        </a:lnSpc>
                        <a:spcBef>
                          <a:spcPts val="600"/>
                        </a:spcBef>
                        <a:spcAft>
                          <a:spcPts val="600"/>
                        </a:spcAft>
                      </a:pPr>
                      <a:r>
                        <a:rPr lang="en-US" sz="2800">
                          <a:effectLst/>
                          <a:latin typeface="Times New Roman" panose="02020603050405020304" pitchFamily="18" charset="0"/>
                          <a:cs typeface="Times New Roman" panose="02020603050405020304" pitchFamily="18" charset="0"/>
                        </a:rPr>
                        <a:t>Tiêu chí</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marL="0" marR="0" algn="ctr">
                        <a:lnSpc>
                          <a:spcPct val="100000"/>
                        </a:lnSpc>
                        <a:spcBef>
                          <a:spcPts val="600"/>
                        </a:spcBef>
                        <a:spcAft>
                          <a:spcPts val="600"/>
                        </a:spcAft>
                      </a:pPr>
                      <a:r>
                        <a:rPr lang="en-US" sz="2800">
                          <a:effectLst/>
                          <a:latin typeface="Times New Roman" panose="02020603050405020304" pitchFamily="18" charset="0"/>
                          <a:cs typeface="Times New Roman" panose="02020603050405020304" pitchFamily="18" charset="0"/>
                        </a:rPr>
                        <a:t>Đạt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marL="0" marR="0" algn="ctr">
                        <a:lnSpc>
                          <a:spcPct val="100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Chưa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đạt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extLst>
                  <a:ext uri="{0D108BD9-81ED-4DB2-BD59-A6C34878D82A}">
                    <a16:rowId xmlns:a16="http://schemas.microsoft.com/office/drawing/2014/main" val="1558158413"/>
                  </a:ext>
                </a:extLst>
              </a:tr>
              <a:tr h="702269">
                <a:tc>
                  <a:txBody>
                    <a:bodyPr/>
                    <a:lstStyle/>
                    <a:p>
                      <a:pPr marL="0" marR="0" algn="ctr">
                        <a:lnSpc>
                          <a:spcPct val="100000"/>
                        </a:lnSpc>
                        <a:spcBef>
                          <a:spcPts val="600"/>
                        </a:spcBef>
                        <a:spcAft>
                          <a:spcPts val="600"/>
                        </a:spcAft>
                      </a:pPr>
                      <a:r>
                        <a:rPr lang="en-US"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marL="0" marR="0" algn="just">
                        <a:lnSpc>
                          <a:spcPct val="100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Đảm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cs typeface="Times New Roman" panose="02020603050405020304" pitchFamily="18" charset="0"/>
                        </a:rPr>
                        <a:t>lượng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khoảng</a:t>
                      </a:r>
                      <a:r>
                        <a:rPr lang="en-US" sz="2800" dirty="0">
                          <a:effectLst/>
                          <a:latin typeface="Times New Roman" panose="02020603050405020304" pitchFamily="18" charset="0"/>
                          <a:cs typeface="Times New Roman" panose="02020603050405020304" pitchFamily="18" charset="0"/>
                        </a:rPr>
                        <a:t> 8 - 10 </a:t>
                      </a:r>
                      <a:r>
                        <a:rPr lang="en-US" sz="2800" dirty="0" err="1">
                          <a:effectLst/>
                          <a:latin typeface="Times New Roman" panose="02020603050405020304" pitchFamily="18" charset="0"/>
                          <a:cs typeface="Times New Roman" panose="02020603050405020304" pitchFamily="18" charset="0"/>
                        </a:rPr>
                        <a:t>dòng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600"/>
                        </a:spcBef>
                        <a:spcAft>
                          <a:spcPts val="6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600"/>
                        </a:spcBef>
                        <a:spcAft>
                          <a:spcPts val="6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6838315"/>
                  </a:ext>
                </a:extLst>
              </a:tr>
              <a:tr h="954283">
                <a:tc>
                  <a:txBody>
                    <a:bodyPr/>
                    <a:lstStyle/>
                    <a:p>
                      <a:pPr marL="0" marR="0" algn="ctr">
                        <a:lnSpc>
                          <a:spcPct val="100000"/>
                        </a:lnSpc>
                        <a:spcBef>
                          <a:spcPts val="600"/>
                        </a:spcBef>
                        <a:spcAft>
                          <a:spcPts val="600"/>
                        </a:spcAft>
                      </a:pPr>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nSpc>
                          <a:spcPct val="100000"/>
                        </a:lnSpc>
                      </a:pPr>
                      <a:r>
                        <a:rPr lang="en-US" sz="2800" dirty="0" err="1">
                          <a:effectLst/>
                          <a:latin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đúng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chủ</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nêu</a:t>
                      </a:r>
                      <a:r>
                        <a:rPr lang="en-US" sz="2800" dirty="0">
                          <a:effectLst/>
                          <a:latin typeface="Times New Roman" panose="02020603050405020304" pitchFamily="18" charset="0"/>
                          <a:cs typeface="Times New Roman" panose="02020603050405020304" pitchFamily="18" charset="0"/>
                        </a:rPr>
                        <a:t> ý </a:t>
                      </a:r>
                      <a:r>
                        <a:rPr lang="en-US" sz="2800" dirty="0" err="1">
                          <a:effectLst/>
                          <a:latin typeface="Times New Roman" panose="02020603050405020304" pitchFamily="18" charset="0"/>
                          <a:cs typeface="Times New Roman" panose="02020603050405020304" pitchFamily="18" charset="0"/>
                        </a:rPr>
                        <a:t>kiến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hùng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Ngô</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Trãi</a:t>
                      </a:r>
                      <a:r>
                        <a:rPr lang="en-US" sz="2800" dirty="0">
                          <a:effectLst/>
                          <a:latin typeface="Times New Roman" panose="02020603050405020304" pitchFamily="18" charset="0"/>
                          <a:cs typeface="Times New Roman" panose="02020603050405020304" pitchFamily="18" charset="0"/>
                        </a:rPr>
                        <a:t>).</a:t>
                      </a:r>
                      <a:endParaRPr 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600"/>
                        </a:spcBef>
                        <a:spcAft>
                          <a:spcPts val="6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7483491"/>
                  </a:ext>
                </a:extLst>
              </a:tr>
              <a:tr h="702269">
                <a:tc>
                  <a:txBody>
                    <a:bodyPr/>
                    <a:lstStyle/>
                    <a:p>
                      <a:pPr marL="0" marR="0" algn="ctr">
                        <a:lnSpc>
                          <a:spcPct val="100000"/>
                        </a:lnSpc>
                        <a:spcBef>
                          <a:spcPts val="600"/>
                        </a:spcBef>
                        <a:spcAft>
                          <a:spcPts val="600"/>
                        </a:spcAft>
                      </a:pPr>
                      <a:r>
                        <a:rPr lang="en-US" sz="2800">
                          <a:effectLst/>
                          <a:latin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marL="0" marR="0" algn="just">
                        <a:lnSpc>
                          <a:spcPct val="100000"/>
                        </a:lnSpc>
                        <a:spcBef>
                          <a:spcPts val="600"/>
                        </a:spcBef>
                        <a:spcAft>
                          <a:spcPts val="600"/>
                        </a:spcAft>
                      </a:pPr>
                      <a:r>
                        <a:rPr lang="en-US" sz="2800">
                          <a:effectLst/>
                          <a:latin typeface="Times New Roman" panose="02020603050405020304" pitchFamily="18" charset="0"/>
                          <a:cs typeface="Times New Roman" panose="02020603050405020304" pitchFamily="18" charset="0"/>
                        </a:rPr>
                        <a:t>Đoạn văn đảm bảo tính liên kết giữa các câu trong đoạn văn.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600"/>
                        </a:spcBef>
                        <a:spcAft>
                          <a:spcPts val="6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7170912"/>
                  </a:ext>
                </a:extLst>
              </a:tr>
              <a:tr h="1102278">
                <a:tc>
                  <a:txBody>
                    <a:bodyPr/>
                    <a:lstStyle/>
                    <a:p>
                      <a:pPr marL="0" marR="0" algn="ctr">
                        <a:lnSpc>
                          <a:spcPct val="100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marL="0" marR="0" algn="just">
                        <a:lnSpc>
                          <a:spcPct val="100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863560"/>
                  </a:ext>
                </a:extLst>
              </a:tr>
            </a:tbl>
          </a:graphicData>
        </a:graphic>
      </p:graphicFrame>
      <p:sp>
        <p:nvSpPr>
          <p:cNvPr id="6" name="Rectangle 1">
            <a:extLst>
              <a:ext uri="{FF2B5EF4-FFF2-40B4-BE49-F238E27FC236}">
                <a16:creationId xmlns:a16="http://schemas.microsoft.com/office/drawing/2014/main" id="{F0188DC8-C226-670E-F62E-223CC8BC778E}"/>
              </a:ext>
            </a:extLst>
          </p:cNvPr>
          <p:cNvSpPr>
            <a:spLocks noChangeArrowheads="1"/>
          </p:cNvSpPr>
          <p:nvPr/>
        </p:nvSpPr>
        <p:spPr bwMode="auto">
          <a:xfrm>
            <a:off x="3262340" y="799677"/>
            <a:ext cx="5153873"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1" u="none" strike="noStrike" cap="none" normalizeH="0" baseline="0" dirty="0" err="1">
                <a:ln>
                  <a:noFill/>
                </a:ln>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kumimoji="0" lang="en-US" altLang="en-US" sz="2800" b="1" i="1" u="none" strike="noStrike" cap="none" normalizeH="0" baseline="0" dirty="0">
                <a:ln>
                  <a:noFill/>
                </a:ln>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1" u="none" strike="noStrike" cap="none" normalizeH="0" baseline="0" dirty="0" err="1">
                <a:ln>
                  <a:noFill/>
                </a:ln>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rPr>
              <a:t>kiểm</a:t>
            </a:r>
            <a:r>
              <a:rPr kumimoji="0" lang="en-US" altLang="en-US" sz="2800" b="1" i="1" u="none" strike="noStrike" cap="none" normalizeH="0" baseline="0" dirty="0">
                <a:ln>
                  <a:noFill/>
                </a:ln>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1" u="none" strike="noStrike" cap="none" normalizeH="0" baseline="0" dirty="0" err="1">
                <a:ln>
                  <a:noFill/>
                </a:ln>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kumimoji="0" lang="en-US" altLang="en-US" sz="2800" b="1" i="1" u="none" strike="noStrike" cap="none" normalizeH="0" baseline="0" dirty="0">
                <a:ln>
                  <a:noFill/>
                </a:ln>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1" u="none" strike="noStrike" cap="none" normalizeH="0" baseline="0" dirty="0" err="1">
                <a:ln>
                  <a:noFill/>
                </a:ln>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kumimoji="0" lang="en-US" altLang="en-US" sz="2800" b="1" i="1" u="none" strike="noStrike" cap="none" normalizeH="0" baseline="0" dirty="0">
                <a:ln>
                  <a:noFill/>
                </a:ln>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1" u="none" strike="noStrike" cap="none" normalizeH="0" baseline="0" dirty="0" err="1">
                <a:ln>
                  <a:noFill/>
                </a:ln>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altLang="en-US" sz="2800" b="1" i="1" u="none" strike="noStrike" cap="none" normalizeH="0" baseline="0" dirty="0">
                <a:ln>
                  <a:noFill/>
                </a:ln>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1" u="none" strike="noStrike" cap="none" normalizeH="0" baseline="0" dirty="0" err="1">
                <a:ln>
                  <a:noFill/>
                </a:ln>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altLang="en-US" sz="2800" b="1" i="1" u="none" strike="noStrike" cap="none" normalizeH="0" baseline="0" dirty="0">
                <a:ln>
                  <a:noFill/>
                </a:ln>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1" u="none" strike="noStrike" cap="none" normalizeH="0" baseline="0" dirty="0" err="1">
                <a:ln>
                  <a:noFill/>
                </a:ln>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rPr>
              <a:t>văn</a:t>
            </a:r>
            <a:endParaRPr kumimoji="0" lang="en-US" altLang="en-US" sz="2800" b="0" i="0" u="none" strike="noStrike" cap="none" normalizeH="0" baseline="0" dirty="0">
              <a:ln>
                <a:noFill/>
              </a:ln>
              <a:solidFill>
                <a:srgbClr val="008080"/>
              </a:solidFill>
              <a:effectLst/>
              <a:latin typeface="Times New Roman" panose="02020603050405020304" pitchFamily="18" charset="0"/>
              <a:cs typeface="Times New Roman" panose="02020603050405020304" pitchFamily="18" charset="0"/>
            </a:endParaRPr>
          </a:p>
        </p:txBody>
      </p:sp>
      <p:pic>
        <p:nvPicPr>
          <p:cNvPr id="8" name="Hình ảnh 7">
            <a:extLst>
              <a:ext uri="{FF2B5EF4-FFF2-40B4-BE49-F238E27FC236}">
                <a16:creationId xmlns:a16="http://schemas.microsoft.com/office/drawing/2014/main" id="{9002960F-4ECD-6FB3-6985-9DFD4538E2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07129" y="562267"/>
            <a:ext cx="2219908" cy="1145039"/>
          </a:xfrm>
          <a:prstGeom prst="rect">
            <a:avLst/>
          </a:prstGeom>
        </p:spPr>
      </p:pic>
    </p:spTree>
    <p:extLst>
      <p:ext uri="{BB962C8B-B14F-4D97-AF65-F5344CB8AC3E}">
        <p14:creationId xmlns:p14="http://schemas.microsoft.com/office/powerpoint/2010/main" val="3240721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Notebook Powerpoint Template | Notebook paper template, Notebook paper,  Powerpoint template free">
            <a:extLst>
              <a:ext uri="{FF2B5EF4-FFF2-40B4-BE49-F238E27FC236}">
                <a16:creationId xmlns:a16="http://schemas.microsoft.com/office/drawing/2014/main" id="{4A165CE3-2D94-B10A-8D28-A37352DFF9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33562"/>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36113968-AD85-38D1-0F6B-8348B75BEA1C}"/>
              </a:ext>
            </a:extLst>
          </p:cNvPr>
          <p:cNvSpPr txBox="1"/>
          <p:nvPr/>
        </p:nvSpPr>
        <p:spPr>
          <a:xfrm>
            <a:off x="1817224" y="3653141"/>
            <a:ext cx="9595413" cy="2400657"/>
          </a:xfrm>
          <a:prstGeom prst="rect">
            <a:avLst/>
          </a:prstGeom>
          <a:noFill/>
          <a:ln w="38100">
            <a:solidFill>
              <a:srgbClr val="00FF00"/>
            </a:solidFill>
          </a:ln>
        </p:spPr>
        <p:txBody>
          <a:bodyPr wrap="square">
            <a:spAutoFit/>
          </a:bodyPr>
          <a:lstStyle/>
          <a:p>
            <a:pPr marL="0" marR="57150">
              <a:spcBef>
                <a:spcPts val="600"/>
              </a:spcBef>
              <a:spcAft>
                <a:spcPts val="600"/>
              </a:spcAft>
              <a:tabLst>
                <a:tab pos="0" algn="l"/>
                <a:tab pos="57150" algn="l"/>
                <a:tab pos="15240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tướng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Lam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Trãi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nhắc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57150">
              <a:spcBef>
                <a:spcPts val="600"/>
              </a:spcBef>
              <a:spcAft>
                <a:spcPts val="600"/>
              </a:spcAft>
              <a:tabLst>
                <a:tab pos="0" algn="l"/>
                <a:tab pos="57150" algn="l"/>
                <a:tab pos="152400" algn="l"/>
              </a:tabLst>
            </a:pP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Trần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Sơn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Thọ</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Lý</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An,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Trần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Hiệp</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Lý</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Vương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Mã</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Anh,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Mộc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Thạnh</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Liễu</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Thăng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Lương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Minh,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Lý</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Khánh</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Thôi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Tụ</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3">
            <a:extLst>
              <a:ext uri="{FF2B5EF4-FFF2-40B4-BE49-F238E27FC236}">
                <a16:creationId xmlns:a16="http://schemas.microsoft.com/office/drawing/2014/main" id="{3FC67C03-32B4-9E54-1882-D7BA69A95FFE}"/>
              </a:ext>
            </a:extLst>
          </p:cNvPr>
          <p:cNvSpPr txBox="1"/>
          <p:nvPr/>
        </p:nvSpPr>
        <p:spPr>
          <a:xfrm>
            <a:off x="4412768" y="161487"/>
            <a:ext cx="3594097" cy="707885"/>
          </a:xfrm>
          <a:prstGeom prst="rect">
            <a:avLst/>
          </a:prstGeom>
          <a:gradFill flip="none" rotWithShape="1">
            <a:gsLst>
              <a:gs pos="44000">
                <a:srgbClr val="00CCFF"/>
              </a:gs>
              <a:gs pos="100000">
                <a:srgbClr val="00FFFF"/>
              </a:gs>
            </a:gsLst>
            <a:path path="circle">
              <a:fillToRect l="50000" t="50000" r="50000" b="50000"/>
            </a:path>
            <a:tileRect/>
          </a:gradFill>
          <a:ln w="38100">
            <a:noFill/>
          </a:ln>
        </p:spPr>
        <p:txBody>
          <a:bodyPr wrap="square">
            <a:spAutoFit/>
          </a:bodyPr>
          <a:lstStyle/>
          <a:p>
            <a:pPr algn="ctr">
              <a:spcBef>
                <a:spcPts val="600"/>
              </a:spcBef>
            </a:pPr>
            <a:r>
              <a:rPr lang="en-US" sz="4000" b="1" dirty="0">
                <a:solidFill>
                  <a:schemeClr val="bg1"/>
                </a:solidFill>
                <a:latin typeface="Times New Roman" panose="02020603050405020304" pitchFamily="18" charset="0"/>
                <a:cs typeface="Times New Roman" panose="02020603050405020304" pitchFamily="18" charset="0"/>
              </a:rPr>
              <a:t>KHỞI ĐỘNG</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17" name="Hộp Văn bản 16">
            <a:extLst>
              <a:ext uri="{FF2B5EF4-FFF2-40B4-BE49-F238E27FC236}">
                <a16:creationId xmlns:a16="http://schemas.microsoft.com/office/drawing/2014/main" id="{CE42AECB-DB7E-D805-BCD7-289045E66B32}"/>
              </a:ext>
            </a:extLst>
          </p:cNvPr>
          <p:cNvSpPr txBox="1"/>
          <p:nvPr/>
        </p:nvSpPr>
        <p:spPr>
          <a:xfrm>
            <a:off x="3766121" y="1044874"/>
            <a:ext cx="4794793" cy="584775"/>
          </a:xfrm>
          <a:prstGeom prst="rect">
            <a:avLst/>
          </a:prstGeom>
          <a:noFill/>
          <a:ln w="28575">
            <a:noFill/>
          </a:ln>
        </p:spPr>
        <p:txBody>
          <a:bodyPr wrap="square">
            <a:spAutoFit/>
          </a:bodyPr>
          <a:lstStyle/>
          <a:p>
            <a:r>
              <a:rPr lang="en-US" sz="3200" b="1" dirty="0" err="1">
                <a:latin typeface="Times New Roman" panose="02020603050405020304" pitchFamily="18" charset="0"/>
                <a:cs typeface="Times New Roman" panose="02020603050405020304" pitchFamily="18" charset="0"/>
              </a:rPr>
              <a:t>Trò</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chơi</a:t>
            </a:r>
            <a:r>
              <a:rPr lang="en-US" sz="3200" b="1" dirty="0">
                <a:latin typeface="Times New Roman" panose="02020603050405020304" pitchFamily="18" charset="0"/>
                <a:cs typeface="Times New Roman" panose="02020603050405020304" pitchFamily="18" charset="0"/>
              </a:rPr>
              <a:t> “Ai </a:t>
            </a:r>
            <a:r>
              <a:rPr lang="en-US" sz="3200" b="1" dirty="0" err="1">
                <a:latin typeface="Times New Roman" panose="02020603050405020304" pitchFamily="18" charset="0"/>
                <a:cs typeface="Times New Roman" panose="02020603050405020304" pitchFamily="18" charset="0"/>
              </a:rPr>
              <a:t>nhanh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hơn</a:t>
            </a:r>
            <a:r>
              <a:rPr lang="en-US" sz="3200" b="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18" name="Hộp Văn bản 17">
            <a:extLst>
              <a:ext uri="{FF2B5EF4-FFF2-40B4-BE49-F238E27FC236}">
                <a16:creationId xmlns:a16="http://schemas.microsoft.com/office/drawing/2014/main" id="{B1150622-BD2E-68F6-3012-0E55DE1F7B02}"/>
              </a:ext>
            </a:extLst>
          </p:cNvPr>
          <p:cNvSpPr txBox="1"/>
          <p:nvPr/>
        </p:nvSpPr>
        <p:spPr>
          <a:xfrm>
            <a:off x="1142789" y="1788360"/>
            <a:ext cx="10134053" cy="1532334"/>
          </a:xfrm>
          <a:prstGeom prst="roundRect">
            <a:avLst/>
          </a:prstGeom>
          <a:noFill/>
          <a:ln w="28575">
            <a:solidFill>
              <a:srgbClr val="009900"/>
            </a:solidFill>
          </a:ln>
        </p:spPr>
        <p:txBody>
          <a:bodyPr wrap="square">
            <a:spAutoFit/>
          </a:bodyPr>
          <a:lstStyle/>
          <a:p>
            <a:pPr marR="57150">
              <a:tabLst>
                <a:tab pos="0" algn="l"/>
                <a:tab pos="57150" algn="l"/>
                <a:tab pos="152400" algn="l"/>
              </a:tabLst>
            </a:pPr>
            <a:r>
              <a:rPr lang="en-US" sz="2800" b="1" dirty="0" err="1">
                <a:solidFill>
                  <a:srgbClr val="009999"/>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b="1" dirty="0">
                <a:solidFill>
                  <a:srgbClr val="00999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9999"/>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2800" b="1" dirty="0">
                <a:solidFill>
                  <a:srgbClr val="009999"/>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009999"/>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R="57150">
              <a:tabLst>
                <a:tab pos="0" algn="l"/>
                <a:tab pos="57150" algn="l"/>
                <a:tab pos="15240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tướng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Lam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Trãi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nhắc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20" name="Hình ảnh 19">
            <a:extLst>
              <a:ext uri="{FF2B5EF4-FFF2-40B4-BE49-F238E27FC236}">
                <a16:creationId xmlns:a16="http://schemas.microsoft.com/office/drawing/2014/main" id="{7039D336-A010-1591-68DA-5D46EFC83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405" y="0"/>
            <a:ext cx="1434979" cy="1466932"/>
          </a:xfrm>
          <a:prstGeom prst="rect">
            <a:avLst/>
          </a:prstGeom>
        </p:spPr>
      </p:pic>
    </p:spTree>
    <p:extLst>
      <p:ext uri="{BB962C8B-B14F-4D97-AF65-F5344CB8AC3E}">
        <p14:creationId xmlns:p14="http://schemas.microsoft.com/office/powerpoint/2010/main" val="17544963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otebook Powerpoint Template | Notebook paper template, Notebook paper,  Powerpoint template free">
            <a:extLst>
              <a:ext uri="{FF2B5EF4-FFF2-40B4-BE49-F238E27FC236}">
                <a16:creationId xmlns:a16="http://schemas.microsoft.com/office/drawing/2014/main" id="{4BDEE402-E010-F26B-0FA0-1225D94AD2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0"/>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D9CF18B5-FB8D-4615-2742-8E17BCF07160}"/>
              </a:ext>
            </a:extLst>
          </p:cNvPr>
          <p:cNvSpPr txBox="1"/>
          <p:nvPr/>
        </p:nvSpPr>
        <p:spPr>
          <a:xfrm>
            <a:off x="1119085" y="544748"/>
            <a:ext cx="10340098" cy="5570756"/>
          </a:xfrm>
          <a:prstGeom prst="rect">
            <a:avLst/>
          </a:prstGeom>
          <a:noFill/>
        </p:spPr>
        <p:txBody>
          <a:bodyPr wrap="square">
            <a:spAutoFit/>
          </a:bodyPr>
          <a:lstStyle/>
          <a:p>
            <a:pPr marL="0" marR="0" algn="just">
              <a:spcBef>
                <a:spcPts val="600"/>
              </a:spcBef>
              <a:spcAft>
                <a:spcPts val="600"/>
              </a:spcAft>
            </a:pPr>
            <a:r>
              <a:rPr lang="en-US" sz="2800" b="1" dirty="0">
                <a:solidFill>
                  <a:srgbClr val="0070C0"/>
                </a:solidFill>
                <a:effectLst/>
                <a:latin typeface="Times New Roman" panose="02020603050405020304" pitchFamily="18" charset="0"/>
                <a:ea typeface="Times New Roman" panose="02020603050405020304" pitchFamily="18" charset="0"/>
              </a:rPr>
              <a:t>*</a:t>
            </a:r>
            <a:r>
              <a:rPr lang="vi-VN" sz="2800" b="1" dirty="0" err="1">
                <a:solidFill>
                  <a:srgbClr val="0070C0"/>
                </a:solidFill>
                <a:effectLst/>
                <a:latin typeface="Times New Roman" panose="02020603050405020304" pitchFamily="18" charset="0"/>
                <a:ea typeface="Times New Roman" panose="02020603050405020304" pitchFamily="18" charset="0"/>
              </a:rPr>
              <a:t>Đoạn</a:t>
            </a:r>
            <a:r>
              <a:rPr lang="vi-VN" sz="2800" b="1" dirty="0">
                <a:solidFill>
                  <a:srgbClr val="0070C0"/>
                </a:solidFill>
                <a:effectLst/>
                <a:latin typeface="Times New Roman" panose="02020603050405020304" pitchFamily="18" charset="0"/>
                <a:ea typeface="Times New Roman" panose="02020603050405020304" pitchFamily="18" charset="0"/>
              </a:rPr>
              <a:t> văn tham </a:t>
            </a:r>
            <a:r>
              <a:rPr lang="vi-VN" sz="2800" b="1" dirty="0" err="1">
                <a:solidFill>
                  <a:srgbClr val="0070C0"/>
                </a:solidFill>
                <a:effectLst/>
                <a:latin typeface="Times New Roman" panose="02020603050405020304" pitchFamily="18" charset="0"/>
                <a:ea typeface="Times New Roman" panose="02020603050405020304" pitchFamily="18" charset="0"/>
              </a:rPr>
              <a:t>khảo</a:t>
            </a:r>
            <a:r>
              <a:rPr lang="vi-VN" sz="2800" b="1" dirty="0">
                <a:solidFill>
                  <a:srgbClr val="0070C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600"/>
              </a:spcBef>
              <a:spcAft>
                <a:spcPts val="600"/>
              </a:spcAft>
            </a:pPr>
            <a:r>
              <a:rPr lang="pt-BR"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Đề 01:</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p>
          <a:p>
            <a:pPr marL="0" marR="0" algn="just">
              <a:spcBef>
                <a:spcPts val="600"/>
              </a:spcBef>
              <a:spcAft>
                <a:spcPts val="600"/>
              </a:spcAft>
            </a:pPr>
            <a:r>
              <a:rPr lang="vi-VN" sz="2800" dirty="0">
                <a:solidFill>
                  <a:srgbClr val="0D0D0D"/>
                </a:solidFill>
                <a:effectLst/>
                <a:latin typeface="Times New Roman" panose="02020603050405020304" pitchFamily="18" charset="0"/>
                <a:ea typeface="Times New Roman" panose="02020603050405020304" pitchFamily="18" charset="0"/>
              </a:rPr>
              <a:t>Không </a:t>
            </a:r>
            <a:r>
              <a:rPr lang="vi-VN" sz="2800" dirty="0" err="1">
                <a:solidFill>
                  <a:srgbClr val="0D0D0D"/>
                </a:solidFill>
                <a:effectLst/>
                <a:latin typeface="Times New Roman" panose="02020603050405020304" pitchFamily="18" charset="0"/>
                <a:ea typeface="Times New Roman" panose="02020603050405020304" pitchFamily="18" charset="0"/>
              </a:rPr>
              <a:t>phải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ngẫu</a:t>
            </a:r>
            <a:r>
              <a:rPr lang="vi-VN" sz="2800" dirty="0">
                <a:solidFill>
                  <a:srgbClr val="0D0D0D"/>
                </a:solidFill>
                <a:effectLst/>
                <a:latin typeface="Times New Roman" panose="02020603050405020304" pitchFamily="18" charset="0"/>
                <a:ea typeface="Times New Roman" panose="02020603050405020304" pitchFamily="18" charset="0"/>
              </a:rPr>
              <a:t> nhiên </a:t>
            </a:r>
            <a:r>
              <a:rPr lang="vi-VN" sz="2800" dirty="0" err="1">
                <a:solidFill>
                  <a:srgbClr val="0D0D0D"/>
                </a:solidFill>
                <a:effectLst/>
                <a:latin typeface="Times New Roman" panose="02020603050405020304" pitchFamily="18" charset="0"/>
                <a:ea typeface="Times New Roman" panose="02020603050405020304" pitchFamily="18" charset="0"/>
              </a:rPr>
              <a:t>mà</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i="1" dirty="0" err="1">
                <a:solidFill>
                  <a:srgbClr val="0D0D0D"/>
                </a:solidFill>
                <a:effectLst/>
                <a:latin typeface="Times New Roman" panose="02020603050405020304" pitchFamily="18" charset="0"/>
                <a:ea typeface="Times New Roman" panose="02020603050405020304" pitchFamily="18" charset="0"/>
              </a:rPr>
              <a:t>Bình</a:t>
            </a:r>
            <a:r>
              <a:rPr lang="vi-VN" sz="2800" i="1" dirty="0">
                <a:solidFill>
                  <a:srgbClr val="0D0D0D"/>
                </a:solidFill>
                <a:effectLst/>
                <a:latin typeface="Times New Roman" panose="02020603050405020304" pitchFamily="18" charset="0"/>
                <a:ea typeface="Times New Roman" panose="02020603050405020304" pitchFamily="18" charset="0"/>
              </a:rPr>
              <a:t> Ngô </a:t>
            </a:r>
            <a:r>
              <a:rPr lang="vi-VN" sz="2800" i="1" dirty="0" err="1">
                <a:solidFill>
                  <a:srgbClr val="0D0D0D"/>
                </a:solidFill>
                <a:effectLst/>
                <a:latin typeface="Times New Roman" panose="02020603050405020304" pitchFamily="18" charset="0"/>
                <a:ea typeface="Times New Roman" panose="02020603050405020304" pitchFamily="18" charset="0"/>
              </a:rPr>
              <a:t>đại</a:t>
            </a:r>
            <a:r>
              <a:rPr lang="vi-VN" sz="2800" i="1" dirty="0">
                <a:solidFill>
                  <a:srgbClr val="0D0D0D"/>
                </a:solidFill>
                <a:effectLst/>
                <a:latin typeface="Times New Roman" panose="02020603050405020304" pitchFamily="18" charset="0"/>
                <a:ea typeface="Times New Roman" panose="02020603050405020304" pitchFamily="18" charset="0"/>
              </a:rPr>
              <a:t> </a:t>
            </a:r>
            <a:r>
              <a:rPr lang="vi-VN" sz="2800" i="1" dirty="0" err="1">
                <a:solidFill>
                  <a:srgbClr val="0D0D0D"/>
                </a:solidFill>
                <a:effectLst/>
                <a:latin typeface="Times New Roman" panose="02020603050405020304" pitchFamily="18" charset="0"/>
                <a:ea typeface="Times New Roman" panose="02020603050405020304" pitchFamily="18" charset="0"/>
              </a:rPr>
              <a:t>cáo</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Nguyễn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Trãi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được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người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đời</a:t>
            </a:r>
            <a:r>
              <a:rPr lang="vi-VN" sz="2800" dirty="0">
                <a:solidFill>
                  <a:srgbClr val="0D0D0D"/>
                </a:solidFill>
                <a:effectLst/>
                <a:latin typeface="Times New Roman" panose="02020603050405020304" pitchFamily="18" charset="0"/>
                <a:ea typeface="Times New Roman" panose="02020603050405020304" pitchFamily="18" charset="0"/>
              </a:rPr>
              <a:t> sau </a:t>
            </a:r>
            <a:r>
              <a:rPr lang="vi-VN" sz="2800" dirty="0" err="1">
                <a:solidFill>
                  <a:srgbClr val="0D0D0D"/>
                </a:solidFill>
                <a:effectLst/>
                <a:latin typeface="Times New Roman" panose="02020603050405020304" pitchFamily="18" charset="0"/>
                <a:ea typeface="Times New Roman" panose="02020603050405020304" pitchFamily="18" charset="0"/>
              </a:rPr>
              <a:t>mệnh</a:t>
            </a:r>
            <a:r>
              <a:rPr lang="vi-VN" sz="2800" dirty="0">
                <a:solidFill>
                  <a:srgbClr val="0D0D0D"/>
                </a:solidFill>
                <a:effectLst/>
                <a:latin typeface="Times New Roman" panose="02020603050405020304" pitchFamily="18" charset="0"/>
                <a:ea typeface="Times New Roman" panose="02020603050405020304" pitchFamily="18" charset="0"/>
              </a:rPr>
              <a:t> danh </a:t>
            </a:r>
            <a:r>
              <a:rPr lang="vi-VN" sz="2800" dirty="0" err="1">
                <a:solidFill>
                  <a:srgbClr val="0D0D0D"/>
                </a:solidFill>
                <a:effectLst/>
                <a:latin typeface="Times New Roman" panose="02020603050405020304" pitchFamily="18" charset="0"/>
                <a:ea typeface="Times New Roman" panose="02020603050405020304" pitchFamily="18" charset="0"/>
              </a:rPr>
              <a:t>là</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áng</a:t>
            </a:r>
            <a:r>
              <a:rPr lang="vi-VN" sz="2800" dirty="0">
                <a:solidFill>
                  <a:srgbClr val="0D0D0D"/>
                </a:solidFill>
                <a:effectLst/>
                <a:latin typeface="Times New Roman" panose="02020603050405020304" pitchFamily="18" charset="0"/>
                <a:ea typeface="Times New Roman" panose="02020603050405020304" pitchFamily="18" charset="0"/>
              </a:rPr>
              <a:t> "thiên </a:t>
            </a:r>
            <a:r>
              <a:rPr lang="vi-VN" sz="2800" dirty="0" err="1">
                <a:solidFill>
                  <a:srgbClr val="0D0D0D"/>
                </a:solidFill>
                <a:effectLst/>
                <a:latin typeface="Times New Roman" panose="02020603050405020304" pitchFamily="18" charset="0"/>
                <a:ea typeface="Times New Roman" panose="02020603050405020304" pitchFamily="18" charset="0"/>
              </a:rPr>
              <a:t>cổ</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hùng</a:t>
            </a:r>
            <a:r>
              <a:rPr lang="vi-VN" sz="2800" dirty="0">
                <a:solidFill>
                  <a:srgbClr val="0D0D0D"/>
                </a:solidFill>
                <a:effectLst/>
                <a:latin typeface="Times New Roman" panose="02020603050405020304" pitchFamily="18" charset="0"/>
                <a:ea typeface="Times New Roman" panose="02020603050405020304" pitchFamily="18" charset="0"/>
              </a:rPr>
              <a:t> văn". </a:t>
            </a:r>
            <a:r>
              <a:rPr lang="vi-VN" sz="2800" dirty="0" err="1">
                <a:solidFill>
                  <a:srgbClr val="0D0D0D"/>
                </a:solidFill>
                <a:effectLst/>
                <a:latin typeface="Times New Roman" panose="02020603050405020304" pitchFamily="18" charset="0"/>
                <a:ea typeface="Times New Roman" panose="02020603050405020304" pitchFamily="18" charset="0"/>
              </a:rPr>
              <a:t>Đọc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i="1" dirty="0" err="1">
                <a:solidFill>
                  <a:srgbClr val="0D0D0D"/>
                </a:solidFill>
                <a:effectLst/>
                <a:latin typeface="Times New Roman" panose="02020603050405020304" pitchFamily="18" charset="0"/>
                <a:ea typeface="Times New Roman" panose="02020603050405020304" pitchFamily="18" charset="0"/>
              </a:rPr>
              <a:t>Bình</a:t>
            </a:r>
            <a:r>
              <a:rPr lang="vi-VN" sz="2800" i="1" dirty="0">
                <a:solidFill>
                  <a:srgbClr val="0D0D0D"/>
                </a:solidFill>
                <a:effectLst/>
                <a:latin typeface="Times New Roman" panose="02020603050405020304" pitchFamily="18" charset="0"/>
                <a:ea typeface="Times New Roman" panose="02020603050405020304" pitchFamily="18" charset="0"/>
              </a:rPr>
              <a:t> Ngô </a:t>
            </a:r>
            <a:r>
              <a:rPr lang="vi-VN" sz="2800" i="1" dirty="0" err="1">
                <a:solidFill>
                  <a:srgbClr val="0D0D0D"/>
                </a:solidFill>
                <a:effectLst/>
                <a:latin typeface="Times New Roman" panose="02020603050405020304" pitchFamily="18" charset="0"/>
                <a:ea typeface="Times New Roman" panose="02020603050405020304" pitchFamily="18" charset="0"/>
              </a:rPr>
              <a:t>đại</a:t>
            </a:r>
            <a:r>
              <a:rPr lang="vi-VN" sz="2800" i="1" dirty="0">
                <a:solidFill>
                  <a:srgbClr val="0D0D0D"/>
                </a:solidFill>
                <a:effectLst/>
                <a:latin typeface="Times New Roman" panose="02020603050405020304" pitchFamily="18" charset="0"/>
                <a:ea typeface="Times New Roman" panose="02020603050405020304" pitchFamily="18" charset="0"/>
              </a:rPr>
              <a:t> </a:t>
            </a:r>
            <a:r>
              <a:rPr lang="vi-VN" sz="2800" i="1" dirty="0" err="1">
                <a:solidFill>
                  <a:srgbClr val="0D0D0D"/>
                </a:solidFill>
                <a:effectLst/>
                <a:latin typeface="Times New Roman" panose="02020603050405020304" pitchFamily="18" charset="0"/>
                <a:ea typeface="Times New Roman" panose="02020603050405020304" pitchFamily="18" charset="0"/>
              </a:rPr>
              <a:t>cáo</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người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đọc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được</a:t>
            </a:r>
            <a:r>
              <a:rPr lang="vi-VN" sz="2800" dirty="0">
                <a:solidFill>
                  <a:srgbClr val="0D0D0D"/>
                </a:solidFill>
                <a:effectLst/>
                <a:latin typeface="Times New Roman" panose="02020603050405020304" pitchFamily="18" charset="0"/>
                <a:ea typeface="Times New Roman" panose="02020603050405020304" pitchFamily="18" charset="0"/>
              </a:rPr>
              <a:t> quay </a:t>
            </a:r>
            <a:r>
              <a:rPr lang="vi-VN" sz="2800" dirty="0" err="1">
                <a:solidFill>
                  <a:srgbClr val="0D0D0D"/>
                </a:solidFill>
                <a:effectLst/>
                <a:latin typeface="Times New Roman" panose="02020603050405020304" pitchFamily="18" charset="0"/>
                <a:ea typeface="Times New Roman" panose="02020603050405020304" pitchFamily="18" charset="0"/>
              </a:rPr>
              <a:t>trở</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lại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thế</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kỉ</a:t>
            </a:r>
            <a:r>
              <a:rPr lang="vi-VN" sz="2800" dirty="0">
                <a:solidFill>
                  <a:srgbClr val="0D0D0D"/>
                </a:solidFill>
                <a:effectLst/>
                <a:latin typeface="Times New Roman" panose="02020603050405020304" pitchFamily="18" charset="0"/>
                <a:ea typeface="Times New Roman" panose="02020603050405020304" pitchFamily="18" charset="0"/>
              </a:rPr>
              <a:t> XV </a:t>
            </a:r>
            <a:r>
              <a:rPr lang="vi-VN" sz="2800" dirty="0" err="1">
                <a:solidFill>
                  <a:srgbClr val="0D0D0D"/>
                </a:solidFill>
                <a:effectLst/>
                <a:latin typeface="Times New Roman" panose="02020603050405020304" pitchFamily="18" charset="0"/>
                <a:ea typeface="Times New Roman" panose="02020603050405020304" pitchFamily="18" charset="0"/>
              </a:rPr>
              <a:t>đầy</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hào</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khí</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Có</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được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sức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mạnh</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ấy</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chính</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là</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bởi</a:t>
            </a:r>
            <a:r>
              <a:rPr lang="vi-VN" sz="2800" dirty="0">
                <a:solidFill>
                  <a:srgbClr val="0D0D0D"/>
                </a:solidFill>
                <a:effectLst/>
                <a:latin typeface="Times New Roman" panose="02020603050405020304" pitchFamily="18" charset="0"/>
                <a:ea typeface="Times New Roman" panose="02020603050405020304" pitchFamily="18" charset="0"/>
              </a:rPr>
              <a:t> trong </a:t>
            </a:r>
            <a:r>
              <a:rPr lang="vi-VN" sz="2800" i="1" dirty="0" err="1">
                <a:solidFill>
                  <a:srgbClr val="0D0D0D"/>
                </a:solidFill>
                <a:effectLst/>
                <a:latin typeface="Times New Roman" panose="02020603050405020304" pitchFamily="18" charset="0"/>
                <a:ea typeface="Times New Roman" panose="02020603050405020304" pitchFamily="18" charset="0"/>
              </a:rPr>
              <a:t>Bình</a:t>
            </a:r>
            <a:r>
              <a:rPr lang="vi-VN" sz="2800" i="1" dirty="0">
                <a:solidFill>
                  <a:srgbClr val="0D0D0D"/>
                </a:solidFill>
                <a:effectLst/>
                <a:latin typeface="Times New Roman" panose="02020603050405020304" pitchFamily="18" charset="0"/>
                <a:ea typeface="Times New Roman" panose="02020603050405020304" pitchFamily="18" charset="0"/>
              </a:rPr>
              <a:t> Ngô </a:t>
            </a:r>
            <a:r>
              <a:rPr lang="vi-VN" sz="2800" i="1" dirty="0" err="1">
                <a:solidFill>
                  <a:srgbClr val="0D0D0D"/>
                </a:solidFill>
                <a:effectLst/>
                <a:latin typeface="Times New Roman" panose="02020603050405020304" pitchFamily="18" charset="0"/>
                <a:ea typeface="Times New Roman" panose="02020603050405020304" pitchFamily="18" charset="0"/>
              </a:rPr>
              <a:t>đại</a:t>
            </a:r>
            <a:r>
              <a:rPr lang="vi-VN" sz="2800" i="1" dirty="0">
                <a:solidFill>
                  <a:srgbClr val="0D0D0D"/>
                </a:solidFill>
                <a:effectLst/>
                <a:latin typeface="Times New Roman" panose="02020603050405020304" pitchFamily="18" charset="0"/>
                <a:ea typeface="Times New Roman" panose="02020603050405020304" pitchFamily="18" charset="0"/>
              </a:rPr>
              <a:t> </a:t>
            </a:r>
            <a:r>
              <a:rPr lang="vi-VN" sz="2800" i="1" dirty="0" err="1">
                <a:solidFill>
                  <a:srgbClr val="0D0D0D"/>
                </a:solidFill>
                <a:effectLst/>
                <a:latin typeface="Times New Roman" panose="02020603050405020304" pitchFamily="18" charset="0"/>
                <a:ea typeface="Times New Roman" panose="02020603050405020304" pitchFamily="18" charset="0"/>
              </a:rPr>
              <a:t>cáo</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giọng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điệu</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hùng</a:t>
            </a:r>
            <a:r>
              <a:rPr lang="vi-VN" sz="2800" dirty="0">
                <a:solidFill>
                  <a:srgbClr val="0D0D0D"/>
                </a:solidFill>
                <a:effectLst/>
                <a:latin typeface="Times New Roman" panose="02020603050405020304" pitchFamily="18" charset="0"/>
                <a:ea typeface="Times New Roman" panose="02020603050405020304" pitchFamily="18" charset="0"/>
              </a:rPr>
              <a:t> luôn </a:t>
            </a:r>
            <a:r>
              <a:rPr lang="vi-VN" sz="2800" dirty="0" err="1">
                <a:solidFill>
                  <a:srgbClr val="0D0D0D"/>
                </a:solidFill>
                <a:effectLst/>
                <a:latin typeface="Times New Roman" panose="02020603050405020304" pitchFamily="18" charset="0"/>
                <a:ea typeface="Times New Roman" panose="02020603050405020304" pitchFamily="18" charset="0"/>
              </a:rPr>
              <a:t>thấm</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đẫm</a:t>
            </a:r>
            <a:r>
              <a:rPr lang="vi-VN" sz="2800" dirty="0">
                <a:solidFill>
                  <a:srgbClr val="0D0D0D"/>
                </a:solidFill>
                <a:effectLst/>
                <a:latin typeface="Times New Roman" panose="02020603050405020304" pitchFamily="18" charset="0"/>
                <a:ea typeface="Times New Roman" panose="02020603050405020304" pitchFamily="18" charset="0"/>
              </a:rPr>
              <a:t> trang văn.. </a:t>
            </a:r>
            <a:r>
              <a:rPr lang="vi-VN" sz="2800" dirty="0" err="1">
                <a:solidFill>
                  <a:srgbClr val="0D0D0D"/>
                </a:solidFill>
                <a:effectLst/>
                <a:latin typeface="Times New Roman" panose="02020603050405020304" pitchFamily="18" charset="0"/>
                <a:ea typeface="Times New Roman" panose="02020603050405020304" pitchFamily="18" charset="0"/>
              </a:rPr>
              <a:t>Đó</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là</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giọng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điệu</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ngợi</a:t>
            </a:r>
            <a:r>
              <a:rPr lang="vi-VN" sz="2800" dirty="0">
                <a:solidFill>
                  <a:srgbClr val="0D0D0D"/>
                </a:solidFill>
                <a:effectLst/>
                <a:latin typeface="Times New Roman" panose="02020603050405020304" pitchFamily="18" charset="0"/>
                <a:ea typeface="Times New Roman" panose="02020603050405020304" pitchFamily="18" charset="0"/>
              </a:rPr>
              <a:t> ca </a:t>
            </a:r>
            <a:r>
              <a:rPr lang="en-US" sz="2800" dirty="0" err="1">
                <a:solidFill>
                  <a:srgbClr val="0D0D0D"/>
                </a:solidFill>
                <a:effectLst/>
                <a:latin typeface="Times New Roman" panose="02020603050405020304" pitchFamily="18" charset="0"/>
                <a:ea typeface="Times New Roman" panose="02020603050405020304" pitchFamily="18" charset="0"/>
              </a:rPr>
              <a:t>hào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sảng</a:t>
            </a:r>
            <a:r>
              <a:rPr lang="en-US" sz="2800" dirty="0">
                <a:solidFill>
                  <a:srgbClr val="0D0D0D"/>
                </a:solidFill>
                <a:effectLst/>
                <a:latin typeface="Times New Roman" panose="02020603050405020304" pitchFamily="18" charset="0"/>
                <a:ea typeface="Times New Roman" panose="02020603050405020304" pitchFamily="18" charset="0"/>
              </a:rPr>
              <a:t> </a:t>
            </a:r>
            <a:r>
              <a:rPr lang="vi-VN" sz="2800" dirty="0">
                <a:solidFill>
                  <a:srgbClr val="0D0D0D"/>
                </a:solidFill>
                <a:effectLst/>
                <a:latin typeface="Times New Roman" panose="02020603050405020304" pitchFamily="18" charset="0"/>
                <a:ea typeface="Times New Roman" panose="02020603050405020304" pitchFamily="18" charset="0"/>
              </a:rPr>
              <a:t>nhưng </a:t>
            </a:r>
            <a:r>
              <a:rPr lang="vi-VN" sz="2800" dirty="0" err="1">
                <a:solidFill>
                  <a:srgbClr val="0D0D0D"/>
                </a:solidFill>
                <a:effectLst/>
                <a:latin typeface="Times New Roman" panose="02020603050405020304" pitchFamily="18" charset="0"/>
                <a:ea typeface="Times New Roman" panose="02020603050405020304" pitchFamily="18" charset="0"/>
              </a:rPr>
              <a:t>đồng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thời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là</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thái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độ</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khẳng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định</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chủ</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quyền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và</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nền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độc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lập</a:t>
            </a:r>
            <a:r>
              <a:rPr lang="vi-VN" sz="2800" dirty="0">
                <a:solidFill>
                  <a:srgbClr val="0D0D0D"/>
                </a:solidFill>
                <a:effectLst/>
                <a:latin typeface="Times New Roman" panose="02020603050405020304" pitchFamily="18" charset="0"/>
                <a:ea typeface="Times New Roman" panose="02020603050405020304" pitchFamily="18" charset="0"/>
              </a:rPr>
              <a:t> dân </a:t>
            </a:r>
            <a:r>
              <a:rPr lang="vi-VN" sz="2800" dirty="0" err="1">
                <a:solidFill>
                  <a:srgbClr val="0D0D0D"/>
                </a:solidFill>
                <a:effectLst/>
                <a:latin typeface="Times New Roman" panose="02020603050405020304" pitchFamily="18" charset="0"/>
                <a:ea typeface="Times New Roman" panose="02020603050405020304" pitchFamily="18" charset="0"/>
              </a:rPr>
              <a:t>tộc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Đại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Việt</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là</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quốc</a:t>
            </a:r>
            <a:r>
              <a:rPr lang="vi-VN" sz="2800" dirty="0">
                <a:solidFill>
                  <a:srgbClr val="0D0D0D"/>
                </a:solidFill>
                <a:effectLst/>
                <a:latin typeface="Times New Roman" panose="02020603050405020304" pitchFamily="18" charset="0"/>
                <a:ea typeface="Times New Roman" panose="02020603050405020304" pitchFamily="18" charset="0"/>
              </a:rPr>
              <a:t> gia </a:t>
            </a:r>
            <a:r>
              <a:rPr lang="vi-VN" sz="2800" dirty="0" err="1">
                <a:solidFill>
                  <a:srgbClr val="0D0D0D"/>
                </a:solidFill>
                <a:effectLst/>
                <a:latin typeface="Times New Roman" panose="02020603050405020304" pitchFamily="18" charset="0"/>
                <a:ea typeface="Times New Roman" panose="02020603050405020304" pitchFamily="18" charset="0"/>
              </a:rPr>
              <a:t>có</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u="sng" dirty="0" err="1">
                <a:solidFill>
                  <a:srgbClr val="0D0D0D"/>
                </a:solidFill>
                <a:effectLst/>
                <a:latin typeface="Times New Roman" panose="02020603050405020304" pitchFamily="18" charset="0"/>
                <a:ea typeface="Times New Roman" panose="02020603050405020304" pitchFamily="18" charset="0"/>
              </a:rPr>
              <a:t>nền</a:t>
            </a:r>
            <a:r>
              <a:rPr lang="vi-VN" sz="2800" u="sng" dirty="0">
                <a:solidFill>
                  <a:srgbClr val="0D0D0D"/>
                </a:solidFill>
                <a:effectLst/>
                <a:latin typeface="Times New Roman" panose="02020603050405020304" pitchFamily="18" charset="0"/>
                <a:ea typeface="Times New Roman" panose="02020603050405020304" pitchFamily="18" charset="0"/>
              </a:rPr>
              <a:t> văn </a:t>
            </a:r>
            <a:r>
              <a:rPr lang="vi-VN" sz="2800" u="sng" dirty="0" err="1">
                <a:solidFill>
                  <a:srgbClr val="0D0D0D"/>
                </a:solidFill>
                <a:effectLst/>
                <a:latin typeface="Times New Roman" panose="02020603050405020304" pitchFamily="18" charset="0"/>
                <a:ea typeface="Times New Roman" panose="02020603050405020304" pitchFamily="18" charset="0"/>
              </a:rPr>
              <a:t>hiến</a:t>
            </a:r>
            <a:r>
              <a:rPr lang="vi-VN" sz="2800" u="sng" dirty="0">
                <a:solidFill>
                  <a:srgbClr val="0D0D0D"/>
                </a:solidFill>
                <a:effectLst/>
                <a:latin typeface="Times New Roman" panose="02020603050405020304" pitchFamily="18" charset="0"/>
                <a:ea typeface="Times New Roman" panose="02020603050405020304" pitchFamily="18" charset="0"/>
              </a:rPr>
              <a:t> lâu </a:t>
            </a:r>
            <a:r>
              <a:rPr lang="vi-VN" sz="2800" u="sng" dirty="0" err="1">
                <a:solidFill>
                  <a:srgbClr val="0D0D0D"/>
                </a:solidFill>
                <a:effectLst/>
                <a:latin typeface="Times New Roman" panose="02020603050405020304" pitchFamily="18" charset="0"/>
                <a:ea typeface="Times New Roman" panose="02020603050405020304" pitchFamily="18" charset="0"/>
              </a:rPr>
              <a:t>đời</a:t>
            </a:r>
            <a:r>
              <a:rPr lang="vi-VN" sz="2800" u="sng" dirty="0">
                <a:solidFill>
                  <a:srgbClr val="0D0D0D"/>
                </a:solidFill>
                <a:effectLst/>
                <a:latin typeface="Times New Roman" panose="02020603050405020304" pitchFamily="18" charset="0"/>
                <a:ea typeface="Times New Roman" panose="02020603050405020304" pitchFamily="18" charset="0"/>
              </a:rPr>
              <a:t>, </a:t>
            </a:r>
            <a:r>
              <a:rPr lang="vi-VN" sz="2800" u="sng" dirty="0" err="1">
                <a:solidFill>
                  <a:srgbClr val="0D0D0D"/>
                </a:solidFill>
                <a:effectLst/>
                <a:latin typeface="Times New Roman" panose="02020603050405020304" pitchFamily="18" charset="0"/>
                <a:ea typeface="Times New Roman" panose="02020603050405020304" pitchFamily="18" charset="0"/>
              </a:rPr>
              <a:t>có</a:t>
            </a:r>
            <a:r>
              <a:rPr lang="vi-VN" sz="2800" u="sng" dirty="0">
                <a:solidFill>
                  <a:srgbClr val="0D0D0D"/>
                </a:solidFill>
                <a:effectLst/>
                <a:latin typeface="Times New Roman" panose="02020603050405020304" pitchFamily="18" charset="0"/>
                <a:ea typeface="Times New Roman" panose="02020603050405020304" pitchFamily="18" charset="0"/>
              </a:rPr>
              <a:t> </a:t>
            </a:r>
            <a:r>
              <a:rPr lang="vi-VN" sz="2800" u="sng" dirty="0" err="1">
                <a:solidFill>
                  <a:srgbClr val="0D0D0D"/>
                </a:solidFill>
                <a:effectLst/>
                <a:latin typeface="Times New Roman" panose="02020603050405020304" pitchFamily="18" charset="0"/>
                <a:ea typeface="Times New Roman" panose="02020603050405020304" pitchFamily="18" charset="0"/>
              </a:rPr>
              <a:t>lãnh</a:t>
            </a:r>
            <a:r>
              <a:rPr lang="vi-VN" sz="2800" u="sng" dirty="0">
                <a:solidFill>
                  <a:srgbClr val="0D0D0D"/>
                </a:solidFill>
                <a:effectLst/>
                <a:latin typeface="Times New Roman" panose="02020603050405020304" pitchFamily="18" charset="0"/>
                <a:ea typeface="Times New Roman" panose="02020603050405020304" pitchFamily="18" charset="0"/>
              </a:rPr>
              <a:t> </a:t>
            </a:r>
            <a:r>
              <a:rPr lang="vi-VN" sz="2800" u="sng" dirty="0" err="1">
                <a:solidFill>
                  <a:srgbClr val="0D0D0D"/>
                </a:solidFill>
                <a:effectLst/>
                <a:latin typeface="Times New Roman" panose="02020603050405020304" pitchFamily="18" charset="0"/>
                <a:ea typeface="Times New Roman" panose="02020603050405020304" pitchFamily="18" charset="0"/>
              </a:rPr>
              <a:t>thổ</a:t>
            </a:r>
            <a:r>
              <a:rPr lang="vi-VN" sz="2800" u="sng" dirty="0">
                <a:solidFill>
                  <a:srgbClr val="0D0D0D"/>
                </a:solidFill>
                <a:effectLst/>
                <a:latin typeface="Times New Roman" panose="02020603050405020304" pitchFamily="18" charset="0"/>
                <a:ea typeface="Times New Roman" panose="02020603050405020304" pitchFamily="18" charset="0"/>
              </a:rPr>
              <a:t> riêng, phong </a:t>
            </a:r>
            <a:r>
              <a:rPr lang="vi-VN" sz="2800" u="sng" dirty="0" err="1">
                <a:solidFill>
                  <a:srgbClr val="0D0D0D"/>
                </a:solidFill>
                <a:effectLst/>
                <a:latin typeface="Times New Roman" panose="02020603050405020304" pitchFamily="18" charset="0"/>
                <a:ea typeface="Times New Roman" panose="02020603050405020304" pitchFamily="18" charset="0"/>
              </a:rPr>
              <a:t>tục</a:t>
            </a:r>
            <a:r>
              <a:rPr lang="vi-VN" sz="2800" u="sng" dirty="0">
                <a:solidFill>
                  <a:srgbClr val="0D0D0D"/>
                </a:solidFill>
                <a:effectLst/>
                <a:latin typeface="Times New Roman" panose="02020603050405020304" pitchFamily="18" charset="0"/>
                <a:ea typeface="Times New Roman" panose="02020603050405020304" pitchFamily="18" charset="0"/>
              </a:rPr>
              <a:t>, </a:t>
            </a:r>
            <a:r>
              <a:rPr lang="vi-VN" sz="2800" u="sng" dirty="0" err="1">
                <a:solidFill>
                  <a:srgbClr val="0D0D0D"/>
                </a:solidFill>
                <a:effectLst/>
                <a:latin typeface="Times New Roman" panose="02020603050405020304" pitchFamily="18" charset="0"/>
                <a:ea typeface="Times New Roman" panose="02020603050405020304" pitchFamily="18" charset="0"/>
              </a:rPr>
              <a:t>tập</a:t>
            </a:r>
            <a:r>
              <a:rPr lang="vi-VN" sz="2800" u="sng" dirty="0">
                <a:solidFill>
                  <a:srgbClr val="0D0D0D"/>
                </a:solidFill>
                <a:effectLst/>
                <a:latin typeface="Times New Roman" panose="02020603050405020304" pitchFamily="18" charset="0"/>
                <a:ea typeface="Times New Roman" panose="02020603050405020304" pitchFamily="18" charset="0"/>
              </a:rPr>
              <a:t> </a:t>
            </a:r>
            <a:r>
              <a:rPr lang="vi-VN" sz="2800" u="sng" dirty="0" err="1">
                <a:solidFill>
                  <a:srgbClr val="0D0D0D"/>
                </a:solidFill>
                <a:effectLst/>
                <a:latin typeface="Times New Roman" panose="02020603050405020304" pitchFamily="18" charset="0"/>
                <a:ea typeface="Times New Roman" panose="02020603050405020304" pitchFamily="18" charset="0"/>
              </a:rPr>
              <a:t>quán</a:t>
            </a:r>
            <a:r>
              <a:rPr lang="vi-VN" sz="2800" u="sng" dirty="0">
                <a:solidFill>
                  <a:srgbClr val="0D0D0D"/>
                </a:solidFill>
                <a:effectLst/>
                <a:latin typeface="Times New Roman" panose="02020603050405020304" pitchFamily="18" charset="0"/>
                <a:ea typeface="Times New Roman" panose="02020603050405020304" pitchFamily="18" charset="0"/>
              </a:rPr>
              <a:t> riêng, </a:t>
            </a:r>
            <a:r>
              <a:rPr lang="en-US" sz="2800" u="sng" dirty="0" err="1">
                <a:solidFill>
                  <a:srgbClr val="0D0D0D"/>
                </a:solidFill>
                <a:effectLst/>
                <a:latin typeface="Times New Roman" panose="02020603050405020304" pitchFamily="18" charset="0"/>
                <a:ea typeface="Times New Roman" panose="02020603050405020304" pitchFamily="18" charset="0"/>
              </a:rPr>
              <a:t>có</a:t>
            </a:r>
            <a:r>
              <a:rPr lang="en-US" sz="2800" u="sng" dirty="0">
                <a:solidFill>
                  <a:srgbClr val="0D0D0D"/>
                </a:solidFill>
                <a:effectLst/>
                <a:latin typeface="Times New Roman" panose="02020603050405020304" pitchFamily="18" charset="0"/>
                <a:ea typeface="Times New Roman" panose="02020603050405020304" pitchFamily="18" charset="0"/>
              </a:rPr>
              <a:t> </a:t>
            </a:r>
            <a:r>
              <a:rPr lang="vi-VN" sz="2800" u="sng" dirty="0" err="1">
                <a:solidFill>
                  <a:srgbClr val="0D0D0D"/>
                </a:solidFill>
                <a:effectLst/>
                <a:latin typeface="Times New Roman" panose="02020603050405020304" pitchFamily="18" charset="0"/>
                <a:ea typeface="Times New Roman" panose="02020603050405020304" pitchFamily="18" charset="0"/>
              </a:rPr>
              <a:t>truyền</a:t>
            </a:r>
            <a:r>
              <a:rPr lang="vi-VN" sz="2800" u="sng" dirty="0">
                <a:solidFill>
                  <a:srgbClr val="0D0D0D"/>
                </a:solidFill>
                <a:effectLst/>
                <a:latin typeface="Times New Roman" panose="02020603050405020304" pitchFamily="18" charset="0"/>
                <a:ea typeface="Times New Roman" panose="02020603050405020304" pitchFamily="18" charset="0"/>
              </a:rPr>
              <a:t> </a:t>
            </a:r>
            <a:r>
              <a:rPr lang="vi-VN" sz="2800" u="sng" dirty="0" err="1">
                <a:solidFill>
                  <a:srgbClr val="0D0D0D"/>
                </a:solidFill>
                <a:effectLst/>
                <a:latin typeface="Times New Roman" panose="02020603050405020304" pitchFamily="18" charset="0"/>
                <a:ea typeface="Times New Roman" panose="02020603050405020304" pitchFamily="18" charset="0"/>
              </a:rPr>
              <a:t>thống</a:t>
            </a:r>
            <a:r>
              <a:rPr lang="vi-VN" sz="2800" u="sng" dirty="0">
                <a:solidFill>
                  <a:srgbClr val="0D0D0D"/>
                </a:solidFill>
                <a:effectLst/>
                <a:latin typeface="Times New Roman" panose="02020603050405020304" pitchFamily="18" charset="0"/>
                <a:ea typeface="Times New Roman" panose="02020603050405020304" pitchFamily="18" charset="0"/>
              </a:rPr>
              <a:t> </a:t>
            </a:r>
            <a:r>
              <a:rPr lang="vi-VN" sz="2800" u="sng" dirty="0" err="1">
                <a:solidFill>
                  <a:srgbClr val="0D0D0D"/>
                </a:solidFill>
                <a:effectLst/>
                <a:latin typeface="Times New Roman" panose="02020603050405020304" pitchFamily="18" charset="0"/>
                <a:ea typeface="Times New Roman" panose="02020603050405020304" pitchFamily="18" charset="0"/>
              </a:rPr>
              <a:t>lịch</a:t>
            </a:r>
            <a:r>
              <a:rPr lang="vi-VN" sz="2800" u="sng" dirty="0">
                <a:solidFill>
                  <a:srgbClr val="0D0D0D"/>
                </a:solidFill>
                <a:effectLst/>
                <a:latin typeface="Times New Roman" panose="02020603050405020304" pitchFamily="18" charset="0"/>
                <a:ea typeface="Times New Roman" panose="02020603050405020304" pitchFamily="18" charset="0"/>
              </a:rPr>
              <a:t> </a:t>
            </a:r>
            <a:r>
              <a:rPr lang="vi-VN" sz="2800" u="sng" dirty="0" err="1">
                <a:solidFill>
                  <a:srgbClr val="0D0D0D"/>
                </a:solidFill>
                <a:effectLst/>
                <a:latin typeface="Times New Roman" panose="02020603050405020304" pitchFamily="18" charset="0"/>
                <a:ea typeface="Times New Roman" panose="02020603050405020304" pitchFamily="18" charset="0"/>
              </a:rPr>
              <a:t>sử</a:t>
            </a:r>
            <a:r>
              <a:rPr lang="en-US" sz="2800" u="sng" dirty="0">
                <a:solidFill>
                  <a:srgbClr val="0D0D0D"/>
                </a:solidFill>
                <a:effectLst/>
                <a:latin typeface="Times New Roman" panose="02020603050405020304" pitchFamily="18" charset="0"/>
                <a:ea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rPr>
              <a:t>riêng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Giọng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điệu</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hào</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hùng</a:t>
            </a:r>
            <a:r>
              <a:rPr lang="vi-VN"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còn</a:t>
            </a:r>
            <a:r>
              <a:rPr lang="en-US"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được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Nguyễn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Trãi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chuyển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tải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bằng</a:t>
            </a:r>
            <a:r>
              <a:rPr lang="vi-VN" sz="2800" dirty="0">
                <a:solidFill>
                  <a:srgbClr val="0D0D0D"/>
                </a:solidFill>
                <a:effectLst/>
                <a:latin typeface="Times New Roman" panose="02020603050405020304" pitchFamily="18" charset="0"/>
                <a:ea typeface="Times New Roman" panose="02020603050405020304" pitchFamily="18" charset="0"/>
              </a:rPr>
              <a:t> ngôn </a:t>
            </a:r>
            <a:r>
              <a:rPr lang="vi-VN" sz="2800" dirty="0" err="1">
                <a:solidFill>
                  <a:srgbClr val="0D0D0D"/>
                </a:solidFill>
                <a:effectLst/>
                <a:latin typeface="Times New Roman" panose="02020603050405020304" pitchFamily="18" charset="0"/>
                <a:ea typeface="Times New Roman" panose="02020603050405020304" pitchFamily="18" charset="0"/>
              </a:rPr>
              <a:t>ngữ</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hào</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sảng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giọng</a:t>
            </a:r>
            <a:r>
              <a:rPr lang="vi-VN" sz="2800" dirty="0">
                <a:solidFill>
                  <a:srgbClr val="0D0D0D"/>
                </a:solidFill>
                <a:effectLst/>
                <a:latin typeface="Times New Roman" panose="02020603050405020304" pitchFamily="18" charset="0"/>
                <a:ea typeface="Times New Roman" panose="02020603050405020304" pitchFamily="18" charset="0"/>
              </a:rPr>
              <a:t> văn đanh </a:t>
            </a:r>
            <a:r>
              <a:rPr lang="vi-VN" sz="2800" dirty="0" err="1">
                <a:solidFill>
                  <a:srgbClr val="0D0D0D"/>
                </a:solidFill>
                <a:effectLst/>
                <a:latin typeface="Times New Roman" panose="02020603050405020304" pitchFamily="18" charset="0"/>
                <a:ea typeface="Times New Roman" panose="02020603050405020304" pitchFamily="18" charset="0"/>
              </a:rPr>
              <a:t>thép</a:t>
            </a:r>
            <a:r>
              <a:rPr lang="vi-VN" sz="2800" dirty="0">
                <a:solidFill>
                  <a:srgbClr val="0D0D0D"/>
                </a:solidFill>
                <a:effectLst/>
                <a:latin typeface="Times New Roman" panose="02020603050405020304" pitchFamily="18" charset="0"/>
                <a:ea typeface="Times New Roman" panose="02020603050405020304" pitchFamily="18" charset="0"/>
              </a:rPr>
              <a:t>, khi </a:t>
            </a:r>
            <a:r>
              <a:rPr lang="vi-VN" sz="2800" dirty="0" err="1">
                <a:solidFill>
                  <a:srgbClr val="0D0D0D"/>
                </a:solidFill>
                <a:effectLst/>
                <a:latin typeface="Times New Roman" panose="02020603050405020304" pitchFamily="18" charset="0"/>
                <a:ea typeface="Times New Roman" panose="02020603050405020304" pitchFamily="18" charset="0"/>
              </a:rPr>
              <a:t>vạch</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trần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tội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ác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của</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kẻ</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thù</a:t>
            </a:r>
            <a:r>
              <a:rPr lang="vi-VN" sz="2800" dirty="0">
                <a:solidFill>
                  <a:srgbClr val="0D0D0D"/>
                </a:solidFill>
                <a:effectLst/>
                <a:latin typeface="Times New Roman" panose="02020603050405020304" pitchFamily="18" charset="0"/>
                <a:ea typeface="Times New Roman" panose="02020603050405020304" pitchFamily="18" charset="0"/>
              </a:rPr>
              <a:t> xâm </a:t>
            </a:r>
            <a:r>
              <a:rPr lang="vi-VN" sz="2800" dirty="0" err="1">
                <a:solidFill>
                  <a:srgbClr val="0D0D0D"/>
                </a:solidFill>
                <a:effectLst/>
                <a:latin typeface="Times New Roman" panose="02020603050405020304" pitchFamily="18" charset="0"/>
                <a:ea typeface="Times New Roman" panose="02020603050405020304" pitchFamily="18" charset="0"/>
              </a:rPr>
              <a:t>lược</a:t>
            </a:r>
            <a:r>
              <a:rPr lang="vi-VN" sz="2800" dirty="0">
                <a:solidFill>
                  <a:srgbClr val="0D0D0D"/>
                </a:solidFill>
                <a:effectLst/>
                <a:latin typeface="Times New Roman" panose="02020603050405020304" pitchFamily="18" charset="0"/>
                <a:ea typeface="Times New Roman" panose="02020603050405020304" pitchFamily="18" charset="0"/>
              </a:rPr>
              <a:t>, khi </a:t>
            </a:r>
            <a:r>
              <a:rPr lang="vi-VN" sz="2800" dirty="0" err="1">
                <a:solidFill>
                  <a:srgbClr val="0D0D0D"/>
                </a:solidFill>
                <a:effectLst/>
                <a:latin typeface="Times New Roman" panose="02020603050405020304" pitchFamily="18" charset="0"/>
                <a:ea typeface="Times New Roman" panose="02020603050405020304" pitchFamily="18" charset="0"/>
              </a:rPr>
              <a:t>biểu</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đạt</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một</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lòng</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92221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otebook Powerpoint Template | Notebook paper template, Notebook paper,  Powerpoint template free">
            <a:extLst>
              <a:ext uri="{FF2B5EF4-FFF2-40B4-BE49-F238E27FC236}">
                <a16:creationId xmlns:a16="http://schemas.microsoft.com/office/drawing/2014/main" id="{4BDEE402-E010-F26B-0FA0-1225D94AD2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0"/>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D9CF18B5-FB8D-4615-2742-8E17BCF07160}"/>
              </a:ext>
            </a:extLst>
          </p:cNvPr>
          <p:cNvSpPr txBox="1"/>
          <p:nvPr/>
        </p:nvSpPr>
        <p:spPr>
          <a:xfrm>
            <a:off x="1313639" y="807394"/>
            <a:ext cx="9953828" cy="4555093"/>
          </a:xfrm>
          <a:prstGeom prst="rect">
            <a:avLst/>
          </a:prstGeom>
          <a:noFill/>
        </p:spPr>
        <p:txBody>
          <a:bodyPr wrap="square">
            <a:spAutoFit/>
          </a:bodyPr>
          <a:lstStyle/>
          <a:p>
            <a:pPr marL="0" marR="0" algn="just">
              <a:spcBef>
                <a:spcPts val="600"/>
              </a:spcBef>
              <a:spcAft>
                <a:spcPts val="600"/>
              </a:spcAft>
            </a:pPr>
            <a:r>
              <a:rPr lang="en-US" sz="2800" b="1" dirty="0">
                <a:solidFill>
                  <a:srgbClr val="0070C0"/>
                </a:solidFill>
                <a:effectLst/>
                <a:latin typeface="Times New Roman" panose="02020603050405020304" pitchFamily="18" charset="0"/>
                <a:ea typeface="Times New Roman" panose="02020603050405020304" pitchFamily="18" charset="0"/>
              </a:rPr>
              <a:t>*</a:t>
            </a:r>
            <a:r>
              <a:rPr lang="vi-VN" sz="2800" b="1" dirty="0" err="1">
                <a:solidFill>
                  <a:srgbClr val="0070C0"/>
                </a:solidFill>
                <a:effectLst/>
                <a:latin typeface="Times New Roman" panose="02020603050405020304" pitchFamily="18" charset="0"/>
                <a:ea typeface="Times New Roman" panose="02020603050405020304" pitchFamily="18" charset="0"/>
              </a:rPr>
              <a:t>Đoạn</a:t>
            </a:r>
            <a:r>
              <a:rPr lang="vi-VN" sz="2800" b="1" dirty="0">
                <a:solidFill>
                  <a:srgbClr val="0070C0"/>
                </a:solidFill>
                <a:effectLst/>
                <a:latin typeface="Times New Roman" panose="02020603050405020304" pitchFamily="18" charset="0"/>
                <a:ea typeface="Times New Roman" panose="02020603050405020304" pitchFamily="18" charset="0"/>
              </a:rPr>
              <a:t> văn tham </a:t>
            </a:r>
            <a:r>
              <a:rPr lang="vi-VN" sz="2800" b="1" dirty="0" err="1">
                <a:solidFill>
                  <a:srgbClr val="0070C0"/>
                </a:solidFill>
                <a:effectLst/>
                <a:latin typeface="Times New Roman" panose="02020603050405020304" pitchFamily="18" charset="0"/>
                <a:ea typeface="Times New Roman" panose="02020603050405020304" pitchFamily="18" charset="0"/>
              </a:rPr>
              <a:t>khảo</a:t>
            </a:r>
            <a:r>
              <a:rPr lang="vi-VN" sz="2800" b="1" dirty="0">
                <a:solidFill>
                  <a:srgbClr val="0070C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600"/>
              </a:spcBef>
              <a:spcAft>
                <a:spcPts val="600"/>
              </a:spcAft>
            </a:pPr>
            <a:r>
              <a:rPr lang="vi-VN" sz="2800" dirty="0">
                <a:solidFill>
                  <a:srgbClr val="0D0D0D"/>
                </a:solidFill>
                <a:effectLst/>
                <a:latin typeface="Times New Roman" panose="02020603050405020304" pitchFamily="18" charset="0"/>
                <a:ea typeface="Times New Roman" panose="02020603050405020304" pitchFamily="18" charset="0"/>
              </a:rPr>
              <a:t>căm </a:t>
            </a:r>
            <a:r>
              <a:rPr lang="vi-VN" sz="2800" dirty="0" err="1">
                <a:solidFill>
                  <a:srgbClr val="0D0D0D"/>
                </a:solidFill>
                <a:effectLst/>
                <a:latin typeface="Times New Roman" panose="02020603050405020304" pitchFamily="18" charset="0"/>
                <a:ea typeface="Times New Roman" panose="02020603050405020304" pitchFamily="18" charset="0"/>
              </a:rPr>
              <a:t>thù</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sục</a:t>
            </a:r>
            <a:r>
              <a:rPr lang="vi-VN" sz="2800" dirty="0">
                <a:solidFill>
                  <a:srgbClr val="0D0D0D"/>
                </a:solidFill>
                <a:effectLst/>
                <a:latin typeface="Times New Roman" panose="02020603050405020304" pitchFamily="18" charset="0"/>
                <a:ea typeface="Times New Roman" panose="02020603050405020304" pitchFamily="18" charset="0"/>
              </a:rPr>
              <a:t> sôi trong </a:t>
            </a:r>
            <a:r>
              <a:rPr lang="vi-VN" sz="2800" dirty="0" err="1">
                <a:solidFill>
                  <a:srgbClr val="0D0D0D"/>
                </a:solidFill>
                <a:effectLst/>
                <a:latin typeface="Times New Roman" panose="02020603050405020304" pitchFamily="18" charset="0"/>
                <a:ea typeface="Times New Roman" panose="02020603050405020304" pitchFamily="18" charset="0"/>
              </a:rPr>
              <a:t>huyết</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quản</a:t>
            </a:r>
            <a:r>
              <a:rPr lang="vi-VN" sz="2800" dirty="0">
                <a:solidFill>
                  <a:srgbClr val="0D0D0D"/>
                </a:solidFill>
                <a:effectLst/>
                <a:latin typeface="Times New Roman" panose="02020603050405020304" pitchFamily="18" charset="0"/>
                <a:ea typeface="Times New Roman" panose="02020603050405020304" pitchFamily="18" charset="0"/>
              </a:rPr>
              <a:t>. Không </a:t>
            </a:r>
            <a:r>
              <a:rPr lang="vi-VN" sz="2800" dirty="0" err="1">
                <a:solidFill>
                  <a:srgbClr val="0D0D0D"/>
                </a:solidFill>
                <a:effectLst/>
                <a:latin typeface="Times New Roman" panose="02020603050405020304" pitchFamily="18" charset="0"/>
                <a:ea typeface="Times New Roman" panose="02020603050405020304" pitchFamily="18" charset="0"/>
              </a:rPr>
              <a:t>chỉ</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vậy</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bằng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lối</a:t>
            </a:r>
            <a:r>
              <a:rPr lang="vi-VN" sz="2800" dirty="0">
                <a:solidFill>
                  <a:srgbClr val="0D0D0D"/>
                </a:solidFill>
                <a:effectLst/>
                <a:latin typeface="Times New Roman" panose="02020603050405020304" pitchFamily="18" charset="0"/>
                <a:ea typeface="Times New Roman" panose="02020603050405020304" pitchFamily="18" charset="0"/>
              </a:rPr>
              <a:t> văn </a:t>
            </a:r>
            <a:r>
              <a:rPr lang="vi-VN" sz="2800" dirty="0" err="1">
                <a:solidFill>
                  <a:srgbClr val="0D0D0D"/>
                </a:solidFill>
                <a:effectLst/>
                <a:latin typeface="Times New Roman" panose="02020603050405020304" pitchFamily="18" charset="0"/>
                <a:ea typeface="Times New Roman" panose="02020603050405020304" pitchFamily="18" charset="0"/>
              </a:rPr>
              <a:t>biền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ngẫu</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Nguyễ</a:t>
            </a:r>
            <a:r>
              <a:rPr lang="en-US" sz="2800" dirty="0">
                <a:solidFill>
                  <a:srgbClr val="0D0D0D"/>
                </a:solidFill>
                <a:effectLst/>
                <a:latin typeface="Times New Roman" panose="02020603050405020304" pitchFamily="18" charset="0"/>
                <a:ea typeface="Times New Roman" panose="02020603050405020304" pitchFamily="18" charset="0"/>
              </a:rPr>
              <a:t>n </a:t>
            </a:r>
            <a:r>
              <a:rPr lang="en-US" sz="2800" dirty="0" err="1">
                <a:solidFill>
                  <a:srgbClr val="0D0D0D"/>
                </a:solidFill>
                <a:effectLst/>
                <a:latin typeface="Times New Roman" panose="02020603050405020304" pitchFamily="18" charset="0"/>
                <a:ea typeface="Times New Roman" panose="02020603050405020304" pitchFamily="18" charset="0"/>
              </a:rPr>
              <a:t>Trãi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đã</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diễn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tả</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niềm</a:t>
            </a:r>
            <a:r>
              <a:rPr lang="vi-VN" sz="2800" dirty="0">
                <a:solidFill>
                  <a:srgbClr val="0D0D0D"/>
                </a:solidFill>
                <a:effectLst/>
                <a:latin typeface="Times New Roman" panose="02020603050405020304" pitchFamily="18" charset="0"/>
                <a:ea typeface="Times New Roman" panose="02020603050405020304" pitchFamily="18" charset="0"/>
              </a:rPr>
              <a:t> vui </a:t>
            </a:r>
            <a:r>
              <a:rPr lang="vi-VN" sz="2800" dirty="0" err="1">
                <a:solidFill>
                  <a:srgbClr val="0D0D0D"/>
                </a:solidFill>
                <a:effectLst/>
                <a:latin typeface="Times New Roman" panose="02020603050405020304" pitchFamily="18" charset="0"/>
                <a:ea typeface="Times New Roman" panose="02020603050405020304" pitchFamily="18" charset="0"/>
              </a:rPr>
              <a:t>thắng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lợi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khí</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thế</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tiến</a:t>
            </a:r>
            <a:r>
              <a:rPr lang="vi-VN" sz="2800" dirty="0">
                <a:solidFill>
                  <a:srgbClr val="0D0D0D"/>
                </a:solidFill>
                <a:effectLst/>
                <a:latin typeface="Times New Roman" panose="02020603050405020304" pitchFamily="18" charset="0"/>
                <a:ea typeface="Times New Roman" panose="02020603050405020304" pitchFamily="18" charset="0"/>
              </a:rPr>
              <a:t> công </a:t>
            </a:r>
            <a:r>
              <a:rPr lang="en-US" sz="2800" dirty="0" err="1">
                <a:solidFill>
                  <a:srgbClr val="0D0D0D"/>
                </a:solidFill>
                <a:effectLst/>
                <a:latin typeface="Times New Roman" panose="02020603050405020304" pitchFamily="18" charset="0"/>
                <a:ea typeface="Times New Roman" panose="02020603050405020304" pitchFamily="18" charset="0"/>
              </a:rPr>
              <a:t>như</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vũ</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bão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nghĩa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quân</a:t>
            </a:r>
            <a:r>
              <a:rPr lang="en-US" sz="2800" dirty="0">
                <a:solidFill>
                  <a:srgbClr val="0D0D0D"/>
                </a:solidFill>
                <a:effectLst/>
                <a:latin typeface="Times New Roman" panose="02020603050405020304" pitchFamily="18" charset="0"/>
                <a:ea typeface="Times New Roman" panose="02020603050405020304" pitchFamily="18" charset="0"/>
              </a:rPr>
              <a:t> Lam </a:t>
            </a:r>
            <a:r>
              <a:rPr lang="en-US" sz="2800" dirty="0" err="1">
                <a:solidFill>
                  <a:srgbClr val="0D0D0D"/>
                </a:solidFill>
                <a:effectLst/>
                <a:latin typeface="Times New Roman" panose="02020603050405020304" pitchFamily="18" charset="0"/>
                <a:ea typeface="Times New Roman" panose="02020603050405020304" pitchFamily="18" charset="0"/>
              </a:rPr>
              <a:t>Sơn</a:t>
            </a:r>
            <a:r>
              <a:rPr lang="en-US"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với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những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trận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thắng</a:t>
            </a:r>
            <a:r>
              <a:rPr lang="vi-VN" sz="2800" dirty="0">
                <a:solidFill>
                  <a:srgbClr val="0D0D0D"/>
                </a:solidFill>
                <a:effectLst/>
                <a:latin typeface="Times New Roman" panose="02020603050405020304" pitchFamily="18" charset="0"/>
                <a:ea typeface="Times New Roman" panose="02020603050405020304" pitchFamily="18" charset="0"/>
              </a:rPr>
              <a:t> liên </a:t>
            </a:r>
            <a:r>
              <a:rPr lang="vi-VN" sz="2800" dirty="0" err="1">
                <a:solidFill>
                  <a:srgbClr val="0D0D0D"/>
                </a:solidFill>
                <a:effectLst/>
                <a:latin typeface="Times New Roman" panose="02020603050405020304" pitchFamily="18" charset="0"/>
                <a:ea typeface="Times New Roman" panose="02020603050405020304" pitchFamily="18" charset="0"/>
              </a:rPr>
              <a:t>tiếp</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đối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lập</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hoàn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toàn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với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sự</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thất</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bại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nhục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nhã</a:t>
            </a:r>
            <a:r>
              <a:rPr lang="vi-VN" sz="2800" dirty="0">
                <a:solidFill>
                  <a:srgbClr val="0D0D0D"/>
                </a:solidFill>
                <a:effectLst/>
                <a:latin typeface="Times New Roman" panose="02020603050405020304" pitchFamily="18" charset="0"/>
                <a:ea typeface="Times New Roman" panose="02020603050405020304" pitchFamily="18" charset="0"/>
              </a:rPr>
              <a:t>, ê </a:t>
            </a:r>
            <a:r>
              <a:rPr lang="vi-VN" sz="2800" dirty="0" err="1">
                <a:solidFill>
                  <a:srgbClr val="0D0D0D"/>
                </a:solidFill>
                <a:effectLst/>
                <a:latin typeface="Times New Roman" panose="02020603050405020304" pitchFamily="18" charset="0"/>
                <a:ea typeface="Times New Roman" panose="02020603050405020304" pitchFamily="18" charset="0"/>
              </a:rPr>
              <a:t>chề</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của</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kẻ</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thù</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Bắt</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nguồn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từ</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niềm</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tự</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hào</a:t>
            </a:r>
            <a:r>
              <a:rPr lang="vi-VN" sz="2800" dirty="0">
                <a:solidFill>
                  <a:srgbClr val="0D0D0D"/>
                </a:solidFill>
                <a:effectLst/>
                <a:latin typeface="Times New Roman" panose="02020603050405020304" pitchFamily="18" charset="0"/>
                <a:ea typeface="Times New Roman" panose="02020603050405020304" pitchFamily="18" charset="0"/>
              </a:rPr>
              <a:t> dân </a:t>
            </a:r>
            <a:r>
              <a:rPr lang="vi-VN" sz="2800" dirty="0" err="1">
                <a:solidFill>
                  <a:srgbClr val="0D0D0D"/>
                </a:solidFill>
                <a:effectLst/>
                <a:latin typeface="Times New Roman" panose="02020603050405020304" pitchFamily="18" charset="0"/>
                <a:ea typeface="Times New Roman" panose="02020603050405020304" pitchFamily="18" charset="0"/>
              </a:rPr>
              <a:t>tộc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từ</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sức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mạnh</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làm</a:t>
            </a:r>
            <a:r>
              <a:rPr lang="vi-VN" sz="2800" dirty="0">
                <a:solidFill>
                  <a:srgbClr val="0D0D0D"/>
                </a:solidFill>
                <a:effectLst/>
                <a:latin typeface="Times New Roman" panose="02020603050405020304" pitchFamily="18" charset="0"/>
                <a:ea typeface="Times New Roman" panose="02020603050405020304" pitchFamily="18" charset="0"/>
              </a:rPr>
              <a:t> nên </a:t>
            </a:r>
            <a:r>
              <a:rPr lang="vi-VN" sz="2800" dirty="0" err="1">
                <a:solidFill>
                  <a:srgbClr val="0D0D0D"/>
                </a:solidFill>
                <a:effectLst/>
                <a:latin typeface="Times New Roman" panose="02020603050405020304" pitchFamily="18" charset="0"/>
                <a:ea typeface="Times New Roman" panose="02020603050405020304" pitchFamily="18" charset="0"/>
              </a:rPr>
              <a:t>chiến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thắng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giọng</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điệu</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hào</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hùng</a:t>
            </a:r>
            <a:r>
              <a:rPr lang="vi-VN" sz="2800" dirty="0">
                <a:solidFill>
                  <a:srgbClr val="0D0D0D"/>
                </a:solidFill>
                <a:effectLst/>
                <a:latin typeface="Times New Roman" panose="02020603050405020304" pitchFamily="18" charset="0"/>
                <a:ea typeface="Times New Roman" panose="02020603050405020304" pitchFamily="18" charset="0"/>
              </a:rPr>
              <a:t> trong </a:t>
            </a:r>
            <a:r>
              <a:rPr lang="vi-VN" sz="2800" i="1" dirty="0" err="1">
                <a:solidFill>
                  <a:srgbClr val="0D0D0D"/>
                </a:solidFill>
                <a:effectLst/>
                <a:latin typeface="Times New Roman" panose="02020603050405020304" pitchFamily="18" charset="0"/>
                <a:ea typeface="Times New Roman" panose="02020603050405020304" pitchFamily="18" charset="0"/>
              </a:rPr>
              <a:t>Bình</a:t>
            </a:r>
            <a:r>
              <a:rPr lang="vi-VN" sz="2800" i="1" dirty="0">
                <a:solidFill>
                  <a:srgbClr val="0D0D0D"/>
                </a:solidFill>
                <a:effectLst/>
                <a:latin typeface="Times New Roman" panose="02020603050405020304" pitchFamily="18" charset="0"/>
                <a:ea typeface="Times New Roman" panose="02020603050405020304" pitchFamily="18" charset="0"/>
              </a:rPr>
              <a:t> Ngô </a:t>
            </a:r>
            <a:r>
              <a:rPr lang="vi-VN" sz="2800" i="1" dirty="0" err="1">
                <a:solidFill>
                  <a:srgbClr val="0D0D0D"/>
                </a:solidFill>
                <a:effectLst/>
                <a:latin typeface="Times New Roman" panose="02020603050405020304" pitchFamily="18" charset="0"/>
                <a:ea typeface="Times New Roman" panose="02020603050405020304" pitchFamily="18" charset="0"/>
              </a:rPr>
              <a:t>đại</a:t>
            </a:r>
            <a:r>
              <a:rPr lang="vi-VN" sz="2800" i="1" dirty="0">
                <a:solidFill>
                  <a:srgbClr val="0D0D0D"/>
                </a:solidFill>
                <a:effectLst/>
                <a:latin typeface="Times New Roman" panose="02020603050405020304" pitchFamily="18" charset="0"/>
                <a:ea typeface="Times New Roman" panose="02020603050405020304" pitchFamily="18" charset="0"/>
              </a:rPr>
              <a:t> </a:t>
            </a:r>
            <a:r>
              <a:rPr lang="vi-VN" sz="2800" i="1" dirty="0" err="1">
                <a:solidFill>
                  <a:srgbClr val="0D0D0D"/>
                </a:solidFill>
                <a:effectLst/>
                <a:latin typeface="Times New Roman" panose="02020603050405020304" pitchFamily="18" charset="0"/>
                <a:ea typeface="Times New Roman" panose="02020603050405020304" pitchFamily="18" charset="0"/>
              </a:rPr>
              <a:t>cáo</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đã</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trở</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thành</a:t>
            </a:r>
            <a:r>
              <a:rPr lang="vi-VN"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yếu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quan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trọng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phẩm</a:t>
            </a:r>
            <a:r>
              <a:rPr lang="en-US" sz="2800" dirty="0">
                <a:solidFill>
                  <a:srgbClr val="0D0D0D"/>
                </a:solidFill>
                <a:effectLst/>
                <a:latin typeface="Times New Roman" panose="02020603050405020304" pitchFamily="18" charset="0"/>
                <a:ea typeface="Times New Roman" panose="02020603050405020304" pitchFamily="18" charset="0"/>
              </a:rPr>
              <a:t>, lay </a:t>
            </a:r>
            <a:r>
              <a:rPr lang="en-US" sz="2800" dirty="0" err="1">
                <a:solidFill>
                  <a:srgbClr val="0D0D0D"/>
                </a:solidFill>
                <a:effectLst/>
                <a:latin typeface="Times New Roman" panose="02020603050405020304" pitchFamily="18" charset="0"/>
                <a:ea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tim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muôn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đời</a:t>
            </a:r>
            <a:r>
              <a:rPr lang="en-US"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để</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tác</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phẩm</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mãi</a:t>
            </a:r>
            <a:r>
              <a:rPr lang="vi-VN" sz="2800" dirty="0">
                <a:solidFill>
                  <a:srgbClr val="0D0D0D"/>
                </a:solidFill>
                <a:effectLst/>
                <a:latin typeface="Times New Roman" panose="02020603050405020304" pitchFamily="18" charset="0"/>
                <a:ea typeface="Times New Roman" panose="02020603050405020304" pitchFamily="18" charset="0"/>
              </a:rPr>
              <a:t> luôn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biểu</a:t>
            </a:r>
            <a:r>
              <a:rPr lang="en-US"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tượng</a:t>
            </a:r>
            <a:r>
              <a:rPr lang="vi-VN" sz="2800" dirty="0">
                <a:solidFill>
                  <a:srgbClr val="0D0D0D"/>
                </a:solidFill>
                <a:effectLst/>
                <a:latin typeface="Times New Roman" panose="02020603050405020304" pitchFamily="18" charset="0"/>
                <a:ea typeface="Times New Roman" panose="02020603050405020304" pitchFamily="18" charset="0"/>
              </a:rPr>
              <a:t> tinh </a:t>
            </a:r>
            <a:r>
              <a:rPr lang="vi-VN" sz="2800" dirty="0" err="1">
                <a:solidFill>
                  <a:srgbClr val="0D0D0D"/>
                </a:solidFill>
                <a:effectLst/>
                <a:latin typeface="Times New Roman" panose="02020603050405020304" pitchFamily="18" charset="0"/>
                <a:ea typeface="Times New Roman" panose="02020603050405020304" pitchFamily="18" charset="0"/>
              </a:rPr>
              <a:t>thần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của</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một</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thời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đại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đấu</a:t>
            </a:r>
            <a:r>
              <a:rPr lang="vi-VN" sz="2800" dirty="0">
                <a:solidFill>
                  <a:srgbClr val="0D0D0D"/>
                </a:solidFill>
                <a:effectLst/>
                <a:latin typeface="Times New Roman" panose="02020603050405020304" pitchFamily="18" charset="0"/>
                <a:ea typeface="Times New Roman" panose="02020603050405020304" pitchFamily="18" charset="0"/>
              </a:rPr>
              <a:t> tranh </a:t>
            </a:r>
            <a:r>
              <a:rPr lang="vi-VN" sz="2800" dirty="0" err="1">
                <a:solidFill>
                  <a:srgbClr val="0D0D0D"/>
                </a:solidFill>
                <a:effectLst/>
                <a:latin typeface="Times New Roman" panose="02020603050405020304" pitchFamily="18" charset="0"/>
                <a:ea typeface="Times New Roman" panose="02020603050405020304" pitchFamily="18" charset="0"/>
              </a:rPr>
              <a:t>bảo</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vệ</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chủ</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quyền</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của</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quốc</a:t>
            </a:r>
            <a:r>
              <a:rPr lang="vi-VN" sz="2800" dirty="0">
                <a:solidFill>
                  <a:srgbClr val="0D0D0D"/>
                </a:solidFill>
                <a:effectLst/>
                <a:latin typeface="Times New Roman" panose="02020603050405020304" pitchFamily="18" charset="0"/>
                <a:ea typeface="Times New Roman" panose="02020603050405020304" pitchFamily="18" charset="0"/>
              </a:rPr>
              <a:t> gia </a:t>
            </a:r>
            <a:r>
              <a:rPr lang="vi-VN" sz="2800" dirty="0" err="1">
                <a:solidFill>
                  <a:srgbClr val="0D0D0D"/>
                </a:solidFill>
                <a:effectLst/>
                <a:latin typeface="Times New Roman" panose="02020603050405020304" pitchFamily="18" charset="0"/>
                <a:ea typeface="Times New Roman" panose="02020603050405020304" pitchFamily="18" charset="0"/>
              </a:rPr>
              <a:t>Đại</a:t>
            </a:r>
            <a:r>
              <a:rPr lang="vi-VN" sz="2800" dirty="0">
                <a:solidFill>
                  <a:srgbClr val="0D0D0D"/>
                </a:solidFill>
                <a:effectLst/>
                <a:latin typeface="Times New Roman" panose="02020603050405020304" pitchFamily="18" charset="0"/>
                <a:ea typeface="Times New Roman" panose="02020603050405020304" pitchFamily="18" charset="0"/>
              </a:rPr>
              <a:t> </a:t>
            </a:r>
            <a:r>
              <a:rPr lang="vi-VN" sz="2800" dirty="0" err="1">
                <a:solidFill>
                  <a:srgbClr val="0D0D0D"/>
                </a:solidFill>
                <a:effectLst/>
                <a:latin typeface="Times New Roman" panose="02020603050405020304" pitchFamily="18" charset="0"/>
                <a:ea typeface="Times New Roman" panose="02020603050405020304" pitchFamily="18" charset="0"/>
              </a:rPr>
              <a:t>Việt</a:t>
            </a:r>
            <a:r>
              <a:rPr lang="vi-VN"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120657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otebook Powerpoint Template | Notebook paper template, Notebook paper,  Powerpoint template free">
            <a:extLst>
              <a:ext uri="{FF2B5EF4-FFF2-40B4-BE49-F238E27FC236}">
                <a16:creationId xmlns:a16="http://schemas.microsoft.com/office/drawing/2014/main" id="{4BDEE402-E010-F26B-0FA0-1225D94AD2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0"/>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D9CF18B5-FB8D-4615-2742-8E17BCF07160}"/>
              </a:ext>
            </a:extLst>
          </p:cNvPr>
          <p:cNvSpPr txBox="1"/>
          <p:nvPr/>
        </p:nvSpPr>
        <p:spPr>
          <a:xfrm>
            <a:off x="984316" y="610136"/>
            <a:ext cx="10223365" cy="6247864"/>
          </a:xfrm>
          <a:prstGeom prst="rect">
            <a:avLst/>
          </a:prstGeom>
          <a:noFill/>
        </p:spPr>
        <p:txBody>
          <a:bodyPr wrap="square">
            <a:spAutoFit/>
          </a:bodyPr>
          <a:lstStyle/>
          <a:p>
            <a:pPr marL="0" marR="0" algn="just">
              <a:spcBef>
                <a:spcPts val="600"/>
              </a:spcBef>
              <a:spcAft>
                <a:spcPts val="600"/>
              </a:spcAft>
            </a:pPr>
            <a:r>
              <a:rPr lang="en-US" sz="2600" b="1" dirty="0" err="1">
                <a:solidFill>
                  <a:srgbClr val="0D0D0D"/>
                </a:solidFill>
                <a:effectLst/>
                <a:latin typeface="Times New Roman" panose="02020603050405020304" pitchFamily="18" charset="0"/>
                <a:ea typeface="Times New Roman" panose="02020603050405020304" pitchFamily="18" charset="0"/>
              </a:rPr>
              <a:t>Đề</a:t>
            </a:r>
            <a:r>
              <a:rPr lang="en-US" sz="2600" b="1" dirty="0">
                <a:solidFill>
                  <a:srgbClr val="0D0D0D"/>
                </a:solidFill>
                <a:effectLst/>
                <a:latin typeface="Times New Roman" panose="02020603050405020304" pitchFamily="18" charset="0"/>
                <a:ea typeface="Times New Roman" panose="02020603050405020304" pitchFamily="18" charset="0"/>
              </a:rPr>
              <a:t> 02: </a:t>
            </a:r>
            <a:endParaRPr lang="en-US" sz="2600" dirty="0">
              <a:effectLst/>
              <a:latin typeface="Times New Roman" panose="02020603050405020304" pitchFamily="18" charset="0"/>
              <a:ea typeface="Times New Roman" panose="02020603050405020304" pitchFamily="18" charset="0"/>
            </a:endParaRPr>
          </a:p>
          <a:p>
            <a:pPr marL="0" marR="0" indent="457200" algn="just">
              <a:spcBef>
                <a:spcPts val="600"/>
              </a:spcBef>
              <a:spcAft>
                <a:spcPts val="600"/>
              </a:spcAft>
            </a:pPr>
            <a:r>
              <a:rPr lang="it-IT" sz="26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Bình Ngô đại cáo</a:t>
            </a:r>
            <a:r>
              <a:rPr lang="it-IT"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(Nguyễn Trãi) trước hết là một văn kiện lịch sử, chính trị quan trọng.</a:t>
            </a:r>
            <a:r>
              <a:rPr lang="it-IT" sz="26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Tác phẩm đã t</a:t>
            </a:r>
            <a:r>
              <a:rPr lang="it-IT" sz="2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uyên bố kết thúc cuộc kháng chiến vô cùng gian khổ và anh dũng của dân tộc trước một kẻ thù hung bạo, nước Đại Việt đã giành lại được độc lập, tự do và có quyền quyết định vận mệnh của mình.  </a:t>
            </a:r>
            <a:r>
              <a:rPr lang="it-IT"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Đây còn l</a:t>
            </a:r>
            <a:r>
              <a:rPr lang="it-IT" sz="2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à lời bố cáo trước toàn dân về ch</a:t>
            </a:r>
            <a:r>
              <a:rPr lang="it-IT"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iến thắng lịch sử của dân tộc g</a:t>
            </a:r>
            <a:r>
              <a:rPr lang="it-IT" sz="2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iúp cho cả dân tộc Đại Việt được hồi sinh, vĩnh viễn thoát khỏi sự đồng hóa của kẻ thù, trở thành một</a:t>
            </a:r>
            <a:r>
              <a:rPr lang="it-IT"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quốc gia độc lập, có chủ quyền; l</a:t>
            </a:r>
            <a:r>
              <a:rPr lang="it-IT" sz="2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à văn kiện tổng kết các bài học quan trọng, mở ra một kỷ nguyên mới trong lịch sử dựng nước và giữ nước. </a:t>
            </a:r>
            <a:r>
              <a:rPr lang="it-IT"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 chỉ vậy, tác phẩm còn xứng đáng là “bản Tuyên ngôn độc lập thứ hai” của dân tộc đã g</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iúp</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rõ</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quyền</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lãnh</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thổ</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độc</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tộc</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đấu</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hào</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hùng</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cha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áng</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cổ</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hùng</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ta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bồi</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đắp</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lòng</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niềm</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hào</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tộc</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xây</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củng</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cố</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giữ</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vững</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nền</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độc</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quyền</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600"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5449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Notebook Powerpoint Template | Notebook paper template, Notebook paper,  Powerpoint template free">
            <a:extLst>
              <a:ext uri="{FF2B5EF4-FFF2-40B4-BE49-F238E27FC236}">
                <a16:creationId xmlns:a16="http://schemas.microsoft.com/office/drawing/2014/main" id="{A5DAD40F-1BC4-D18C-14E7-DFDDDD1729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33562"/>
            <a:ext cx="12257994" cy="6891562"/>
          </a:xfrm>
          <a:prstGeom prst="rect">
            <a:avLst/>
          </a:prstGeom>
          <a:noFill/>
          <a:extLst>
            <a:ext uri="{909E8E84-426E-40DD-AFC4-6F175D3DCCD1}">
              <a14:hiddenFill xmlns:a14="http://schemas.microsoft.com/office/drawing/2010/main">
                <a:solidFill>
                  <a:srgbClr val="FFFFFF"/>
                </a:solidFill>
              </a14:hiddenFill>
            </a:ext>
          </a:extLst>
        </p:spPr>
      </p:pic>
      <p:pic>
        <p:nvPicPr>
          <p:cNvPr id="10" name="Hình ảnh 9">
            <a:extLst>
              <a:ext uri="{FF2B5EF4-FFF2-40B4-BE49-F238E27FC236}">
                <a16:creationId xmlns:a16="http://schemas.microsoft.com/office/drawing/2014/main" id="{59842497-9170-C9A8-C1EC-DA0E59D15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96" y="4590424"/>
            <a:ext cx="2841152" cy="2376527"/>
          </a:xfrm>
          <a:prstGeom prst="rect">
            <a:avLst/>
          </a:prstGeom>
        </p:spPr>
      </p:pic>
      <p:sp>
        <p:nvSpPr>
          <p:cNvPr id="17" name="Hộp Văn bản 16">
            <a:extLst>
              <a:ext uri="{FF2B5EF4-FFF2-40B4-BE49-F238E27FC236}">
                <a16:creationId xmlns:a16="http://schemas.microsoft.com/office/drawing/2014/main" id="{FDA76C4F-828F-9A76-84D1-FB3C90E8DC80}"/>
              </a:ext>
            </a:extLst>
          </p:cNvPr>
          <p:cNvSpPr txBox="1"/>
          <p:nvPr/>
        </p:nvSpPr>
        <p:spPr>
          <a:xfrm>
            <a:off x="1340987" y="1330365"/>
            <a:ext cx="10134053" cy="1384995"/>
          </a:xfrm>
          <a:prstGeom prst="rect">
            <a:avLst/>
          </a:prstGeom>
          <a:noFill/>
          <a:ln w="28575">
            <a:solidFill>
              <a:srgbClr val="00B050"/>
            </a:solidFill>
          </a:ln>
        </p:spPr>
        <p:txBody>
          <a:bodyPr wrap="square">
            <a:spAutoFit/>
          </a:bodyPr>
          <a:lstStyle/>
          <a:p>
            <a:pPr marR="57150" algn="just">
              <a:tabLst>
                <a:tab pos="0" algn="l"/>
                <a:tab pos="57150" algn="l"/>
                <a:tab pos="152400" algn="l"/>
              </a:tabLs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2. Theo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Trãi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liệt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kê</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loạt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tướng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giặc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gắn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hèn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nhát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ham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sợ</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chết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4" name="Hộp Văn bản 3">
            <a:extLst>
              <a:ext uri="{FF2B5EF4-FFF2-40B4-BE49-F238E27FC236}">
                <a16:creationId xmlns:a16="http://schemas.microsoft.com/office/drawing/2014/main" id="{7C8F8323-1481-768A-8E13-FB3A47D7F338}"/>
              </a:ext>
            </a:extLst>
          </p:cNvPr>
          <p:cNvSpPr txBox="1"/>
          <p:nvPr/>
        </p:nvSpPr>
        <p:spPr>
          <a:xfrm>
            <a:off x="1895359" y="3107972"/>
            <a:ext cx="9579681" cy="2554545"/>
          </a:xfrm>
          <a:prstGeom prst="rect">
            <a:avLst/>
          </a:prstGeom>
          <a:noFill/>
          <a:ln w="38100">
            <a:solidFill>
              <a:srgbClr val="00FF00"/>
            </a:solidFill>
          </a:ln>
        </p:spPr>
        <p:txBody>
          <a:bodyPr wrap="square">
            <a:spAutoFit/>
          </a:bodyPr>
          <a:lstStyle/>
          <a:p>
            <a:pPr marL="0" marR="57150">
              <a:spcBef>
                <a:spcPts val="600"/>
              </a:spcBef>
              <a:spcAft>
                <a:spcPts val="600"/>
              </a:spcAft>
              <a:tabLst>
                <a:tab pos="0" algn="l"/>
                <a:tab pos="57150" algn="l"/>
                <a:tab pos="152400" algn="l"/>
              </a:tabLst>
            </a:pP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liệt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kê</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hàng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loạt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tướng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gắn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hèn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ham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nhằm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57150">
              <a:spcBef>
                <a:spcPts val="600"/>
              </a:spcBef>
              <a:spcAft>
                <a:spcPts val="600"/>
              </a:spcAft>
              <a:tabLst>
                <a:tab pos="0" algn="l"/>
                <a:tab pos="57150" algn="l"/>
                <a:tab pos="15240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Nhấn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mạnh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ê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trận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Lam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57150">
              <a:spcBef>
                <a:spcPts val="600"/>
              </a:spcBef>
              <a:spcAft>
                <a:spcPts val="600"/>
              </a:spcAft>
              <a:tabLst>
                <a:tab pos="0" algn="l"/>
                <a:tab pos="57150" algn="l"/>
                <a:tab pos="15240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tăng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giọng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1" name="TextBox 13">
            <a:extLst>
              <a:ext uri="{FF2B5EF4-FFF2-40B4-BE49-F238E27FC236}">
                <a16:creationId xmlns:a16="http://schemas.microsoft.com/office/drawing/2014/main" id="{F8960281-14D9-C16F-3AB5-D91DB62B84CA}"/>
              </a:ext>
            </a:extLst>
          </p:cNvPr>
          <p:cNvSpPr txBox="1"/>
          <p:nvPr/>
        </p:nvSpPr>
        <p:spPr>
          <a:xfrm>
            <a:off x="4366470" y="186877"/>
            <a:ext cx="3594097" cy="707885"/>
          </a:xfrm>
          <a:prstGeom prst="rect">
            <a:avLst/>
          </a:prstGeom>
          <a:gradFill flip="none" rotWithShape="1">
            <a:gsLst>
              <a:gs pos="44000">
                <a:srgbClr val="00CCFF"/>
              </a:gs>
              <a:gs pos="100000">
                <a:srgbClr val="00FFFF"/>
              </a:gs>
            </a:gsLst>
            <a:path path="circle">
              <a:fillToRect l="50000" t="50000" r="50000" b="50000"/>
            </a:path>
            <a:tileRect/>
          </a:gradFill>
          <a:ln w="38100">
            <a:noFill/>
          </a:ln>
        </p:spPr>
        <p:txBody>
          <a:bodyPr wrap="square">
            <a:spAutoFit/>
          </a:bodyPr>
          <a:lstStyle/>
          <a:p>
            <a:pPr algn="ctr">
              <a:spcBef>
                <a:spcPts val="600"/>
              </a:spcBef>
            </a:pPr>
            <a:r>
              <a:rPr lang="en-US" sz="4000" b="1" dirty="0">
                <a:solidFill>
                  <a:schemeClr val="bg1"/>
                </a:solidFill>
                <a:latin typeface="Times New Roman" panose="02020603050405020304" pitchFamily="18" charset="0"/>
                <a:cs typeface="Times New Roman" panose="02020603050405020304" pitchFamily="18" charset="0"/>
              </a:rPr>
              <a:t>KHỞI ĐỘNG</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1871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tebook Powerpoint Template | Notebook paper template, Notebook paper,  Powerpoint template free">
            <a:extLst>
              <a:ext uri="{FF2B5EF4-FFF2-40B4-BE49-F238E27FC236}">
                <a16:creationId xmlns:a16="http://schemas.microsoft.com/office/drawing/2014/main" id="{08B07473-BE23-B2F9-F9A7-DF8C23F518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0"/>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61421B1-1906-4F8E-BF53-DF1E9D07C1F2}"/>
              </a:ext>
            </a:extLst>
          </p:cNvPr>
          <p:cNvSpPr txBox="1"/>
          <p:nvPr/>
        </p:nvSpPr>
        <p:spPr>
          <a:xfrm>
            <a:off x="2997280" y="299693"/>
            <a:ext cx="6598134" cy="707886"/>
          </a:xfrm>
          <a:prstGeom prst="rect">
            <a:avLst/>
          </a:prstGeom>
          <a:gradFill flip="none" rotWithShape="1">
            <a:gsLst>
              <a:gs pos="83000">
                <a:srgbClr val="00CCFF"/>
              </a:gs>
              <a:gs pos="61000">
                <a:srgbClr val="00FFFF"/>
              </a:gs>
            </a:gsLst>
            <a:path path="circle">
              <a:fillToRect l="50000" t="50000" r="50000" b="50000"/>
            </a:path>
            <a:tileRect/>
          </a:gradFill>
          <a:ln w="38100">
            <a:noFill/>
          </a:ln>
        </p:spPr>
        <p:txBody>
          <a:bodyPr wrap="square">
            <a:spAutoFit/>
          </a:bodyPr>
          <a:lstStyle/>
          <a:p>
            <a:pPr algn="ctr">
              <a:spcBef>
                <a:spcPts val="600"/>
              </a:spcBef>
            </a:pPr>
            <a:r>
              <a:rPr lang="en-US" sz="4000" b="1" dirty="0">
                <a:solidFill>
                  <a:schemeClr val="bg1"/>
                </a:solidFill>
                <a:latin typeface="Times New Roman" panose="02020603050405020304" pitchFamily="18" charset="0"/>
                <a:cs typeface="Times New Roman" panose="02020603050405020304" pitchFamily="18" charset="0"/>
              </a:rPr>
              <a:t>HÌNH THÀNH KIẾN THỨC</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pic>
        <p:nvPicPr>
          <p:cNvPr id="3" name="Hình ảnh 2">
            <a:extLst>
              <a:ext uri="{FF2B5EF4-FFF2-40B4-BE49-F238E27FC236}">
                <a16:creationId xmlns:a16="http://schemas.microsoft.com/office/drawing/2014/main" id="{C9D8CBB7-CCCC-87CE-757C-E84DD121E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7360" y="2048719"/>
            <a:ext cx="5143782" cy="5143782"/>
          </a:xfrm>
          <a:prstGeom prst="rect">
            <a:avLst/>
          </a:prstGeom>
        </p:spPr>
      </p:pic>
    </p:spTree>
    <p:extLst>
      <p:ext uri="{BB962C8B-B14F-4D97-AF65-F5344CB8AC3E}">
        <p14:creationId xmlns:p14="http://schemas.microsoft.com/office/powerpoint/2010/main" val="1242711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Notebook Powerpoint Template | Notebook paper template, Notebook paper,  Powerpoint template free">
            <a:extLst>
              <a:ext uri="{FF2B5EF4-FFF2-40B4-BE49-F238E27FC236}">
                <a16:creationId xmlns:a16="http://schemas.microsoft.com/office/drawing/2014/main" id="{566C97EF-820E-399E-06C4-6536C5CDF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33562"/>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9C1F639B-6BDB-0E3F-D9C2-833CB1DECDB8}"/>
              </a:ext>
            </a:extLst>
          </p:cNvPr>
          <p:cNvSpPr txBox="1"/>
          <p:nvPr/>
        </p:nvSpPr>
        <p:spPr>
          <a:xfrm>
            <a:off x="1037879" y="439635"/>
            <a:ext cx="9444911" cy="613245"/>
          </a:xfrm>
          <a:prstGeom prst="rect">
            <a:avLst/>
          </a:prstGeom>
          <a:noFill/>
        </p:spPr>
        <p:txBody>
          <a:bodyPr wrap="square">
            <a:spAutoFit/>
          </a:bodyPr>
          <a:lstStyle/>
          <a:p>
            <a:pPr marL="0" marR="0" algn="just">
              <a:lnSpc>
                <a:spcPct val="115000"/>
              </a:lnSpc>
              <a:spcBef>
                <a:spcPts val="600"/>
              </a:spcBef>
              <a:spcAft>
                <a:spcPts val="600"/>
              </a:spcAft>
            </a:pP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I.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Lý</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liệt</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kê</a:t>
            </a:r>
            <a:endParaRPr lang="en-US" sz="3200"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Hình ảnh 2">
            <a:extLst>
              <a:ext uri="{FF2B5EF4-FFF2-40B4-BE49-F238E27FC236}">
                <a16:creationId xmlns:a16="http://schemas.microsoft.com/office/drawing/2014/main" id="{06896077-558C-3F00-1537-8D8D70D2E4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7795" y="4822452"/>
            <a:ext cx="2817258" cy="1878172"/>
          </a:xfrm>
          <a:prstGeom prst="rect">
            <a:avLst/>
          </a:prstGeom>
        </p:spPr>
      </p:pic>
      <p:sp>
        <p:nvSpPr>
          <p:cNvPr id="9" name="Hộp Văn bản 8">
            <a:extLst>
              <a:ext uri="{FF2B5EF4-FFF2-40B4-BE49-F238E27FC236}">
                <a16:creationId xmlns:a16="http://schemas.microsoft.com/office/drawing/2014/main" id="{D30C0B67-CBB4-6246-72A0-FB3B6E2FF5A9}"/>
              </a:ext>
            </a:extLst>
          </p:cNvPr>
          <p:cNvSpPr txBox="1"/>
          <p:nvPr/>
        </p:nvSpPr>
        <p:spPr>
          <a:xfrm>
            <a:off x="1368706" y="1247648"/>
            <a:ext cx="9719841" cy="2962513"/>
          </a:xfrm>
          <a:prstGeom prst="roundRect">
            <a:avLst/>
          </a:prstGeom>
          <a:noFill/>
          <a:ln w="57150">
            <a:solidFill>
              <a:srgbClr val="00FFFF"/>
            </a:solidFill>
          </a:ln>
        </p:spPr>
        <p:txBody>
          <a:bodyPr wrap="square">
            <a:spAutoFit/>
          </a:bodyPr>
          <a:lstStyle/>
          <a:p>
            <a:pPr marL="0" marR="0">
              <a:tabLst>
                <a:tab pos="1386840" algn="l"/>
              </a:tabLst>
            </a:pPr>
            <a:r>
              <a:rPr lang="pt-BR"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Dựa vào hoạt động Khởi động và phần Kiến thức Ngữ văn SGK tr.4 - 5, em nêu những hiểu biết về biện pháp tu từ liệt kê:</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tabLst>
                <a:tab pos="1386840" algn="l"/>
              </a:tabLst>
            </a:pPr>
            <a:r>
              <a:rPr lang="pt-BR"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Khái niệm</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tabLst>
                <a:tab pos="1386840" algn="l"/>
              </a:tabLst>
            </a:pPr>
            <a:r>
              <a:rPr lang="pt-BR"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Tác dụng/ mục đích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tabLst>
                <a:tab pos="1386840" algn="l"/>
              </a:tabLst>
            </a:pPr>
            <a:r>
              <a:rPr lang="pt-BR"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Phạm vi sử dụng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tabLst>
                <a:tab pos="1386840" algn="l"/>
              </a:tabLst>
            </a:pPr>
            <a:r>
              <a:rPr lang="pt-BR"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Cách phân loại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206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Notebook Powerpoint Template | Notebook paper template, Notebook paper,  Powerpoint template free">
            <a:extLst>
              <a:ext uri="{FF2B5EF4-FFF2-40B4-BE49-F238E27FC236}">
                <a16:creationId xmlns:a16="http://schemas.microsoft.com/office/drawing/2014/main" id="{566C97EF-820E-399E-06C4-6536C5CDF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33562"/>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9C1F639B-6BDB-0E3F-D9C2-833CB1DECDB8}"/>
              </a:ext>
            </a:extLst>
          </p:cNvPr>
          <p:cNvSpPr txBox="1"/>
          <p:nvPr/>
        </p:nvSpPr>
        <p:spPr>
          <a:xfrm>
            <a:off x="1037879" y="439635"/>
            <a:ext cx="9444911" cy="613245"/>
          </a:xfrm>
          <a:prstGeom prst="rect">
            <a:avLst/>
          </a:prstGeom>
          <a:noFill/>
        </p:spPr>
        <p:txBody>
          <a:bodyPr wrap="square">
            <a:spAutoFit/>
          </a:bodyPr>
          <a:lstStyle/>
          <a:p>
            <a:pPr marL="0" marR="0" algn="just">
              <a:lnSpc>
                <a:spcPct val="115000"/>
              </a:lnSpc>
              <a:spcBef>
                <a:spcPts val="600"/>
              </a:spcBef>
              <a:spcAft>
                <a:spcPts val="600"/>
              </a:spcAft>
            </a:pP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I.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Lý</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liệt</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kê</a:t>
            </a:r>
            <a:endParaRPr lang="en-US" sz="3200"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Hình ảnh 2">
            <a:extLst>
              <a:ext uri="{FF2B5EF4-FFF2-40B4-BE49-F238E27FC236}">
                <a16:creationId xmlns:a16="http://schemas.microsoft.com/office/drawing/2014/main" id="{06896077-558C-3F00-1537-8D8D70D2E4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4941" y="5516943"/>
            <a:ext cx="2263053" cy="1508702"/>
          </a:xfrm>
          <a:prstGeom prst="rect">
            <a:avLst/>
          </a:prstGeom>
        </p:spPr>
      </p:pic>
      <p:graphicFrame>
        <p:nvGraphicFramePr>
          <p:cNvPr id="4" name="Bảng 3">
            <a:extLst>
              <a:ext uri="{FF2B5EF4-FFF2-40B4-BE49-F238E27FC236}">
                <a16:creationId xmlns:a16="http://schemas.microsoft.com/office/drawing/2014/main" id="{FDC1F25A-3FD1-D4D0-E2B4-766CE96A0ABD}"/>
              </a:ext>
            </a:extLst>
          </p:cNvPr>
          <p:cNvGraphicFramePr>
            <a:graphicFrameLocks noGrp="1"/>
          </p:cNvGraphicFramePr>
          <p:nvPr>
            <p:extLst>
              <p:ext uri="{D42A27DB-BD31-4B8C-83A1-F6EECF244321}">
                <p14:modId xmlns:p14="http://schemas.microsoft.com/office/powerpoint/2010/main" val="390512624"/>
              </p:ext>
            </p:extLst>
          </p:nvPr>
        </p:nvGraphicFramePr>
        <p:xfrm>
          <a:off x="1280513" y="1557262"/>
          <a:ext cx="9931525" cy="3925587"/>
        </p:xfrm>
        <a:graphic>
          <a:graphicData uri="http://schemas.openxmlformats.org/drawingml/2006/table">
            <a:tbl>
              <a:tblPr firstRow="1" firstCol="1" bandRow="1">
                <a:tableStyleId>{5C22544A-7EE6-4342-B048-85BDC9FD1C3A}</a:tableStyleId>
              </a:tblPr>
              <a:tblGrid>
                <a:gridCol w="2048086">
                  <a:extLst>
                    <a:ext uri="{9D8B030D-6E8A-4147-A177-3AD203B41FA5}">
                      <a16:colId xmlns:a16="http://schemas.microsoft.com/office/drawing/2014/main" val="462390053"/>
                    </a:ext>
                  </a:extLst>
                </a:gridCol>
                <a:gridCol w="7883439">
                  <a:extLst>
                    <a:ext uri="{9D8B030D-6E8A-4147-A177-3AD203B41FA5}">
                      <a16:colId xmlns:a16="http://schemas.microsoft.com/office/drawing/2014/main" val="864757537"/>
                    </a:ext>
                  </a:extLst>
                </a:gridCol>
              </a:tblGrid>
              <a:tr h="576999">
                <a:tc gridSpan="2">
                  <a:txBody>
                    <a:bodyPr/>
                    <a:lstStyle/>
                    <a:p>
                      <a:pPr marL="0" marR="0" algn="ctr">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Biện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liệt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kê</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539" marR="625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hMerge="1">
                  <a:txBody>
                    <a:bodyPr/>
                    <a:lstStyle/>
                    <a:p>
                      <a:endParaRPr lang="en-US"/>
                    </a:p>
                  </a:txBody>
                  <a:tcPr/>
                </a:tc>
                <a:extLst>
                  <a:ext uri="{0D108BD9-81ED-4DB2-BD59-A6C34878D82A}">
                    <a16:rowId xmlns:a16="http://schemas.microsoft.com/office/drawing/2014/main" val="2157585859"/>
                  </a:ext>
                </a:extLst>
              </a:tr>
              <a:tr h="1396017">
                <a:tc>
                  <a:txBody>
                    <a:bodyPr/>
                    <a:lstStyle/>
                    <a:p>
                      <a:pPr marL="0" marR="0">
                        <a:lnSpc>
                          <a:spcPct val="115000"/>
                        </a:lnSpc>
                        <a:spcBef>
                          <a:spcPts val="600"/>
                        </a:spcBef>
                        <a:spcAft>
                          <a:spcPts val="6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539" marR="625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marL="0" marR="0" algn="just">
                        <a:lnSpc>
                          <a:spcPct val="115000"/>
                        </a:lnSpc>
                        <a:spcBef>
                          <a:spcPts val="600"/>
                        </a:spcBef>
                        <a:spcAft>
                          <a:spcPts val="6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539" marR="625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423908"/>
                  </a:ext>
                </a:extLst>
              </a:tr>
              <a:tr h="1016990">
                <a:tc>
                  <a:txBody>
                    <a:bodyPr/>
                    <a:lstStyle/>
                    <a:p>
                      <a:pPr marL="0" marR="0">
                        <a:lnSpc>
                          <a:spcPct val="115000"/>
                        </a:lnSpc>
                        <a:spcBef>
                          <a:spcPts val="600"/>
                        </a:spcBef>
                        <a:spcAft>
                          <a:spcPts val="6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539" marR="625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marL="0" marR="0" algn="just">
                        <a:lnSpc>
                          <a:spcPct val="115000"/>
                        </a:lnSpc>
                        <a:spcBef>
                          <a:spcPts val="600"/>
                        </a:spcBef>
                        <a:spcAft>
                          <a:spcPts val="6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539" marR="625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1091693"/>
                  </a:ext>
                </a:extLst>
              </a:tr>
              <a:tr h="935581">
                <a:tc>
                  <a:txBody>
                    <a:bodyPr/>
                    <a:lstStyle/>
                    <a:p>
                      <a:pPr marL="0" marR="0">
                        <a:lnSpc>
                          <a:spcPct val="115000"/>
                        </a:lnSpc>
                        <a:spcBef>
                          <a:spcPts val="600"/>
                        </a:spcBef>
                        <a:spcAft>
                          <a:spcPts val="6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539" marR="625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marL="0" marR="0" algn="just">
                        <a:lnSpc>
                          <a:spcPct val="115000"/>
                        </a:lnSpc>
                        <a:spcBef>
                          <a:spcPts val="600"/>
                        </a:spcBef>
                        <a:spcAft>
                          <a:spcPts val="6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539" marR="625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2769789"/>
                  </a:ext>
                </a:extLst>
              </a:tr>
            </a:tbl>
          </a:graphicData>
        </a:graphic>
      </p:graphicFrame>
      <p:sp>
        <p:nvSpPr>
          <p:cNvPr id="7" name="Hộp Văn bản 6">
            <a:extLst>
              <a:ext uri="{FF2B5EF4-FFF2-40B4-BE49-F238E27FC236}">
                <a16:creationId xmlns:a16="http://schemas.microsoft.com/office/drawing/2014/main" id="{443201F2-1531-CD98-E6C0-0CA467E2BBD4}"/>
              </a:ext>
            </a:extLst>
          </p:cNvPr>
          <p:cNvSpPr txBox="1"/>
          <p:nvPr/>
        </p:nvSpPr>
        <p:spPr>
          <a:xfrm>
            <a:off x="1409218" y="2338469"/>
            <a:ext cx="1623349" cy="548099"/>
          </a:xfrm>
          <a:prstGeom prst="rect">
            <a:avLst/>
          </a:prstGeom>
          <a:noFill/>
        </p:spPr>
        <p:txBody>
          <a:bodyPr wrap="square">
            <a:spAutoFit/>
          </a:bodyPr>
          <a:lstStyle/>
          <a:p>
            <a:pPr marL="0" marR="0">
              <a:lnSpc>
                <a:spcPct val="115000"/>
              </a:lnSpc>
              <a:spcBef>
                <a:spcPts val="600"/>
              </a:spcBef>
              <a:spcAft>
                <a:spcPts val="600"/>
              </a:spcAft>
            </a:pPr>
            <a:r>
              <a:rPr lang="en-US" sz="2800" b="1" dirty="0">
                <a:solidFill>
                  <a:schemeClr val="bg1"/>
                </a:solidFill>
                <a:effectLst/>
                <a:latin typeface="Times New Roman" panose="02020603050405020304" pitchFamily="18" charset="0"/>
                <a:cs typeface="Times New Roman" panose="02020603050405020304" pitchFamily="18" charset="0"/>
              </a:rPr>
              <a:t>1. </a:t>
            </a:r>
            <a:r>
              <a:rPr lang="en-US" sz="2800" b="1" dirty="0" err="1">
                <a:solidFill>
                  <a:schemeClr val="bg1"/>
                </a:solidFill>
                <a:effectLst/>
                <a:latin typeface="Times New Roman" panose="02020603050405020304" pitchFamily="18" charset="0"/>
                <a:cs typeface="Times New Roman" panose="02020603050405020304" pitchFamily="18" charset="0"/>
              </a:rPr>
              <a:t>Là</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gì</a:t>
            </a:r>
            <a:r>
              <a:rPr lang="en-US" sz="2800" b="1" dirty="0">
                <a:solidFill>
                  <a:schemeClr val="bg1"/>
                </a:solidFill>
                <a:effectLst/>
                <a:latin typeface="Times New Roman" panose="02020603050405020304" pitchFamily="18" charset="0"/>
                <a:cs typeface="Times New Roman" panose="02020603050405020304" pitchFamily="18" charset="0"/>
              </a:rPr>
              <a:t>?</a:t>
            </a:r>
            <a:endPar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Hộp Văn bản 9">
            <a:extLst>
              <a:ext uri="{FF2B5EF4-FFF2-40B4-BE49-F238E27FC236}">
                <a16:creationId xmlns:a16="http://schemas.microsoft.com/office/drawing/2014/main" id="{45D291E9-194F-2192-01E6-228C195DCA81}"/>
              </a:ext>
            </a:extLst>
          </p:cNvPr>
          <p:cNvSpPr txBox="1"/>
          <p:nvPr/>
        </p:nvSpPr>
        <p:spPr>
          <a:xfrm>
            <a:off x="3538283" y="2027224"/>
            <a:ext cx="7607460" cy="1384995"/>
          </a:xfrm>
          <a:prstGeom prst="rect">
            <a:avLst/>
          </a:prstGeom>
          <a:noFill/>
        </p:spPr>
        <p:txBody>
          <a:bodyPr wrap="square">
            <a:spAutoFit/>
          </a:bodyPr>
          <a:lstStyle/>
          <a:p>
            <a:pPr marL="0" marR="0" algn="just">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nói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gọi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nhiều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hoạt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cùng</a:t>
            </a:r>
            <a:r>
              <a:rPr lang="en-US" sz="2800" dirty="0">
                <a:effectLst/>
                <a:latin typeface="Times New Roman" panose="02020603050405020304" pitchFamily="18" charset="0"/>
                <a:cs typeface="Times New Roman" panose="02020603050405020304" pitchFamily="18" charset="0"/>
              </a:rPr>
              <a:t> 1 </a:t>
            </a: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hoặc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B93259B9-07C3-664F-F08C-F4E606B14B77}"/>
              </a:ext>
            </a:extLst>
          </p:cNvPr>
          <p:cNvSpPr txBox="1"/>
          <p:nvPr/>
        </p:nvSpPr>
        <p:spPr>
          <a:xfrm>
            <a:off x="1307845" y="3485123"/>
            <a:ext cx="2086005" cy="1043619"/>
          </a:xfrm>
          <a:prstGeom prst="rect">
            <a:avLst/>
          </a:prstGeom>
          <a:noFill/>
        </p:spPr>
        <p:txBody>
          <a:bodyPr wrap="square">
            <a:spAutoFit/>
          </a:bodyPr>
          <a:lstStyle/>
          <a:p>
            <a:pPr>
              <a:lnSpc>
                <a:spcPct val="115000"/>
              </a:lnSpc>
              <a:spcBef>
                <a:spcPts val="600"/>
              </a:spcBef>
              <a:spcAft>
                <a:spcPts val="600"/>
              </a:spcAft>
            </a:pPr>
            <a:r>
              <a:rPr lang="en-US" sz="2800" b="1" dirty="0">
                <a:solidFill>
                  <a:schemeClr val="bg1"/>
                </a:solidFill>
                <a:effectLst/>
                <a:latin typeface="Times New Roman" panose="02020603050405020304" pitchFamily="18" charset="0"/>
                <a:cs typeface="Times New Roman" panose="02020603050405020304" pitchFamily="18" charset="0"/>
              </a:rPr>
              <a:t>2. </a:t>
            </a:r>
            <a:r>
              <a:rPr lang="en-US" sz="2800" b="1" dirty="0" err="1">
                <a:solidFill>
                  <a:schemeClr val="bg1"/>
                </a:solidFill>
                <a:effectLst/>
                <a:latin typeface="Times New Roman" panose="02020603050405020304" pitchFamily="18" charset="0"/>
                <a:cs typeface="Times New Roman" panose="02020603050405020304" pitchFamily="18" charset="0"/>
              </a:rPr>
              <a:t>Mục</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đích</a:t>
            </a:r>
            <a:r>
              <a:rPr lang="en-US" sz="2800" b="1" dirty="0">
                <a:solidFill>
                  <a:schemeClr val="bg1"/>
                </a:solidFill>
                <a:effectLst/>
                <a:latin typeface="Times New Roman" panose="02020603050405020304" pitchFamily="18" charset="0"/>
                <a:cs typeface="Times New Roman" panose="02020603050405020304" pitchFamily="18" charset="0"/>
              </a:rPr>
              <a:t> – </a:t>
            </a:r>
            <a:r>
              <a:rPr lang="en-US" sz="2800" b="1" dirty="0" err="1">
                <a:solidFill>
                  <a:schemeClr val="bg1"/>
                </a:solidFill>
                <a:effectLst/>
                <a:latin typeface="Times New Roman" panose="02020603050405020304" pitchFamily="18" charset="0"/>
                <a:cs typeface="Times New Roman" panose="02020603050405020304" pitchFamily="18" charset="0"/>
              </a:rPr>
              <a:t>tác</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dụng</a:t>
            </a:r>
            <a:endPar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Hộp Văn bản 11">
            <a:extLst>
              <a:ext uri="{FF2B5EF4-FFF2-40B4-BE49-F238E27FC236}">
                <a16:creationId xmlns:a16="http://schemas.microsoft.com/office/drawing/2014/main" id="{A2645E40-0C12-140D-27B4-B368D06D7522}"/>
              </a:ext>
            </a:extLst>
          </p:cNvPr>
          <p:cNvSpPr txBox="1"/>
          <p:nvPr/>
        </p:nvSpPr>
        <p:spPr>
          <a:xfrm>
            <a:off x="3421182" y="3603039"/>
            <a:ext cx="7724561" cy="954107"/>
          </a:xfrm>
          <a:prstGeom prst="rect">
            <a:avLst/>
          </a:prstGeom>
          <a:noFill/>
        </p:spPr>
        <p:txBody>
          <a:bodyPr wrap="square">
            <a:spAutoFit/>
          </a:bodyPr>
          <a:lstStyle/>
          <a:p>
            <a:pPr algn="just">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ấn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tượng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miêu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chuyện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hoặc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lộ</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xúc</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Hộp Văn bản 15">
            <a:extLst>
              <a:ext uri="{FF2B5EF4-FFF2-40B4-BE49-F238E27FC236}">
                <a16:creationId xmlns:a16="http://schemas.microsoft.com/office/drawing/2014/main" id="{E824EAF6-331A-6909-80CB-7389881E5877}"/>
              </a:ext>
            </a:extLst>
          </p:cNvPr>
          <p:cNvSpPr txBox="1"/>
          <p:nvPr/>
        </p:nvSpPr>
        <p:spPr>
          <a:xfrm>
            <a:off x="1430920" y="4503889"/>
            <a:ext cx="2086005" cy="954107"/>
          </a:xfrm>
          <a:prstGeom prst="rect">
            <a:avLst/>
          </a:prstGeom>
          <a:noFill/>
        </p:spPr>
        <p:txBody>
          <a:bodyPr wrap="square">
            <a:spAutoFit/>
          </a:bodyPr>
          <a:lstStyle/>
          <a:p>
            <a:pPr>
              <a:spcBef>
                <a:spcPts val="600"/>
              </a:spcBef>
              <a:spcAft>
                <a:spcPts val="600"/>
              </a:spcAft>
            </a:pPr>
            <a:r>
              <a:rPr lang="en-US" sz="2800" b="1" dirty="0">
                <a:solidFill>
                  <a:schemeClr val="bg1"/>
                </a:solidFill>
                <a:effectLst/>
                <a:latin typeface="Times New Roman" panose="02020603050405020304" pitchFamily="18" charset="0"/>
                <a:cs typeface="Times New Roman" panose="02020603050405020304" pitchFamily="18" charset="0"/>
              </a:rPr>
              <a:t>3. </a:t>
            </a:r>
            <a:r>
              <a:rPr lang="en-US" sz="2800" b="1" dirty="0" err="1">
                <a:solidFill>
                  <a:schemeClr val="bg1"/>
                </a:solidFill>
                <a:effectLst/>
                <a:latin typeface="Times New Roman" panose="02020603050405020304" pitchFamily="18" charset="0"/>
                <a:cs typeface="Times New Roman" panose="02020603050405020304" pitchFamily="18" charset="0"/>
              </a:rPr>
              <a:t>Phạm</a:t>
            </a:r>
            <a:r>
              <a:rPr lang="en-US" sz="2800" b="1" dirty="0">
                <a:solidFill>
                  <a:schemeClr val="bg1"/>
                </a:solidFill>
                <a:effectLst/>
                <a:latin typeface="Times New Roman" panose="02020603050405020304" pitchFamily="18" charset="0"/>
                <a:cs typeface="Times New Roman" panose="02020603050405020304" pitchFamily="18" charset="0"/>
              </a:rPr>
              <a:t> vi </a:t>
            </a:r>
            <a:r>
              <a:rPr lang="en-US" sz="2800" b="1" dirty="0" err="1">
                <a:solidFill>
                  <a:schemeClr val="bg1"/>
                </a:solidFill>
                <a:effectLst/>
                <a:latin typeface="Times New Roman" panose="02020603050405020304" pitchFamily="18" charset="0"/>
                <a:cs typeface="Times New Roman" panose="02020603050405020304" pitchFamily="18" charset="0"/>
              </a:rPr>
              <a:t>sử</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dụng</a:t>
            </a:r>
            <a:endPar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Hộp Văn bản 16">
            <a:extLst>
              <a:ext uri="{FF2B5EF4-FFF2-40B4-BE49-F238E27FC236}">
                <a16:creationId xmlns:a16="http://schemas.microsoft.com/office/drawing/2014/main" id="{136BF082-51E7-7D60-2207-C5EDAC165C93}"/>
              </a:ext>
            </a:extLst>
          </p:cNvPr>
          <p:cNvSpPr txBox="1"/>
          <p:nvPr/>
        </p:nvSpPr>
        <p:spPr>
          <a:xfrm>
            <a:off x="3298785" y="4673127"/>
            <a:ext cx="7724561" cy="548099"/>
          </a:xfrm>
          <a:prstGeom prst="rect">
            <a:avLst/>
          </a:prstGeom>
          <a:noFill/>
        </p:spPr>
        <p:txBody>
          <a:bodyPr wrap="square">
            <a:spAutoFit/>
          </a:bodyPr>
          <a:lstStyle/>
          <a:p>
            <a:pPr algn="just">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Phép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liệt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dùng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xuôi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vần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1463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ircle(in)">
                                      <p:cBhvr>
                                        <p:cTn id="42" dur="2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Notebook Powerpoint Template | Notebook paper template, Notebook paper,  Powerpoint template free">
            <a:extLst>
              <a:ext uri="{FF2B5EF4-FFF2-40B4-BE49-F238E27FC236}">
                <a16:creationId xmlns:a16="http://schemas.microsoft.com/office/drawing/2014/main" id="{566C97EF-820E-399E-06C4-6536C5CDF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33562"/>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9C1F639B-6BDB-0E3F-D9C2-833CB1DECDB8}"/>
              </a:ext>
            </a:extLst>
          </p:cNvPr>
          <p:cNvSpPr txBox="1"/>
          <p:nvPr/>
        </p:nvSpPr>
        <p:spPr>
          <a:xfrm>
            <a:off x="1037879" y="439635"/>
            <a:ext cx="9444911" cy="613245"/>
          </a:xfrm>
          <a:prstGeom prst="rect">
            <a:avLst/>
          </a:prstGeom>
          <a:noFill/>
        </p:spPr>
        <p:txBody>
          <a:bodyPr wrap="square">
            <a:spAutoFit/>
          </a:bodyPr>
          <a:lstStyle/>
          <a:p>
            <a:pPr marL="0" marR="0" algn="just">
              <a:lnSpc>
                <a:spcPct val="115000"/>
              </a:lnSpc>
              <a:spcBef>
                <a:spcPts val="600"/>
              </a:spcBef>
              <a:spcAft>
                <a:spcPts val="600"/>
              </a:spcAft>
            </a:pP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I.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Lý</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liệt</a:t>
            </a:r>
            <a:r>
              <a:rPr lang="en-US" sz="3200" b="1"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rPr>
              <a:t>kê</a:t>
            </a:r>
            <a:endParaRPr lang="en-US" sz="3200" dirty="0">
              <a:solidFill>
                <a:srgbClr val="2002FE"/>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Hình ảnh 2">
            <a:extLst>
              <a:ext uri="{FF2B5EF4-FFF2-40B4-BE49-F238E27FC236}">
                <a16:creationId xmlns:a16="http://schemas.microsoft.com/office/drawing/2014/main" id="{06896077-558C-3F00-1537-8D8D70D2E4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4909" y="5119249"/>
            <a:ext cx="2817258" cy="1878172"/>
          </a:xfrm>
          <a:prstGeom prst="rect">
            <a:avLst/>
          </a:prstGeom>
        </p:spPr>
      </p:pic>
      <p:graphicFrame>
        <p:nvGraphicFramePr>
          <p:cNvPr id="4" name="Bảng 3">
            <a:extLst>
              <a:ext uri="{FF2B5EF4-FFF2-40B4-BE49-F238E27FC236}">
                <a16:creationId xmlns:a16="http://schemas.microsoft.com/office/drawing/2014/main" id="{FDC1F25A-3FD1-D4D0-E2B4-766CE96A0ABD}"/>
              </a:ext>
            </a:extLst>
          </p:cNvPr>
          <p:cNvGraphicFramePr>
            <a:graphicFrameLocks noGrp="1"/>
          </p:cNvGraphicFramePr>
          <p:nvPr>
            <p:extLst>
              <p:ext uri="{D42A27DB-BD31-4B8C-83A1-F6EECF244321}">
                <p14:modId xmlns:p14="http://schemas.microsoft.com/office/powerpoint/2010/main" val="974880142"/>
              </p:ext>
            </p:extLst>
          </p:nvPr>
        </p:nvGraphicFramePr>
        <p:xfrm>
          <a:off x="1261194" y="1331721"/>
          <a:ext cx="10105146" cy="4327258"/>
        </p:xfrm>
        <a:graphic>
          <a:graphicData uri="http://schemas.openxmlformats.org/drawingml/2006/table">
            <a:tbl>
              <a:tblPr firstRow="1" firstCol="1" bandRow="1">
                <a:tableStyleId>{5C22544A-7EE6-4342-B048-85BDC9FD1C3A}</a:tableStyleId>
              </a:tblPr>
              <a:tblGrid>
                <a:gridCol w="2364803">
                  <a:extLst>
                    <a:ext uri="{9D8B030D-6E8A-4147-A177-3AD203B41FA5}">
                      <a16:colId xmlns:a16="http://schemas.microsoft.com/office/drawing/2014/main" val="462390053"/>
                    </a:ext>
                  </a:extLst>
                </a:gridCol>
                <a:gridCol w="7740343">
                  <a:extLst>
                    <a:ext uri="{9D8B030D-6E8A-4147-A177-3AD203B41FA5}">
                      <a16:colId xmlns:a16="http://schemas.microsoft.com/office/drawing/2014/main" val="864757537"/>
                    </a:ext>
                  </a:extLst>
                </a:gridCol>
              </a:tblGrid>
              <a:tr h="462355">
                <a:tc gridSpan="2">
                  <a:txBody>
                    <a:bodyPr/>
                    <a:lstStyle/>
                    <a:p>
                      <a:pPr marL="0" marR="0" algn="ctr">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Biện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liệt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kê</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539" marR="625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hMerge="1">
                  <a:txBody>
                    <a:bodyPr/>
                    <a:lstStyle/>
                    <a:p>
                      <a:endParaRPr lang="en-US"/>
                    </a:p>
                  </a:txBody>
                  <a:tcPr/>
                </a:tc>
                <a:extLst>
                  <a:ext uri="{0D108BD9-81ED-4DB2-BD59-A6C34878D82A}">
                    <a16:rowId xmlns:a16="http://schemas.microsoft.com/office/drawing/2014/main" val="2157585859"/>
                  </a:ext>
                </a:extLst>
              </a:tr>
              <a:tr h="3836530">
                <a:tc>
                  <a:txBody>
                    <a:bodyPr/>
                    <a:lstStyle/>
                    <a:p>
                      <a:pPr marL="0" marR="0">
                        <a:lnSpc>
                          <a:spcPct val="115000"/>
                        </a:lnSpc>
                        <a:spcBef>
                          <a:spcPts val="600"/>
                        </a:spcBef>
                        <a:spcAft>
                          <a:spcPts val="6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539" marR="625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marL="0" marR="0" algn="just">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p>
                  </a:txBody>
                  <a:tcPr marL="62539" marR="625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2022345"/>
                  </a:ext>
                </a:extLst>
              </a:tr>
            </a:tbl>
          </a:graphicData>
        </a:graphic>
      </p:graphicFrame>
      <p:sp>
        <p:nvSpPr>
          <p:cNvPr id="5" name="Hộp Văn bản 4">
            <a:extLst>
              <a:ext uri="{FF2B5EF4-FFF2-40B4-BE49-F238E27FC236}">
                <a16:creationId xmlns:a16="http://schemas.microsoft.com/office/drawing/2014/main" id="{88557C04-F97E-79CB-7E7C-C9DC262BCA31}"/>
              </a:ext>
            </a:extLst>
          </p:cNvPr>
          <p:cNvSpPr txBox="1"/>
          <p:nvPr/>
        </p:nvSpPr>
        <p:spPr>
          <a:xfrm>
            <a:off x="1420793" y="2747289"/>
            <a:ext cx="2063187" cy="548099"/>
          </a:xfrm>
          <a:prstGeom prst="rect">
            <a:avLst/>
          </a:prstGeom>
          <a:noFill/>
        </p:spPr>
        <p:txBody>
          <a:bodyPr wrap="square">
            <a:spAutoFit/>
          </a:bodyPr>
          <a:lstStyle/>
          <a:p>
            <a:pPr marL="0" marR="0">
              <a:lnSpc>
                <a:spcPct val="115000"/>
              </a:lnSpc>
              <a:spcBef>
                <a:spcPts val="600"/>
              </a:spcBef>
              <a:spcAft>
                <a:spcPts val="600"/>
              </a:spcAft>
            </a:pPr>
            <a:r>
              <a:rPr lang="en-US" sz="2800" b="1" dirty="0">
                <a:solidFill>
                  <a:schemeClr val="bg1"/>
                </a:solidFill>
                <a:effectLst/>
                <a:latin typeface="Times New Roman" panose="02020603050405020304" pitchFamily="18" charset="0"/>
                <a:cs typeface="Times New Roman" panose="02020603050405020304" pitchFamily="18" charset="0"/>
              </a:rPr>
              <a:t>4. </a:t>
            </a:r>
            <a:r>
              <a:rPr lang="en-US" sz="2800" b="1" dirty="0" err="1">
                <a:solidFill>
                  <a:schemeClr val="bg1"/>
                </a:solidFill>
                <a:effectLst/>
                <a:latin typeface="Times New Roman" panose="02020603050405020304" pitchFamily="18" charset="0"/>
                <a:cs typeface="Times New Roman" panose="02020603050405020304" pitchFamily="18" charset="0"/>
              </a:rPr>
              <a:t>Phân</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loại</a:t>
            </a:r>
            <a:endPar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65EE9EB4-8884-D2AF-D587-037586AB6E61}"/>
              </a:ext>
            </a:extLst>
          </p:cNvPr>
          <p:cNvSpPr txBox="1"/>
          <p:nvPr/>
        </p:nvSpPr>
        <p:spPr>
          <a:xfrm>
            <a:off x="3686091" y="1856982"/>
            <a:ext cx="6128794" cy="548099"/>
          </a:xfrm>
          <a:prstGeom prst="rect">
            <a:avLst/>
          </a:prstGeom>
          <a:noFill/>
        </p:spPr>
        <p:txBody>
          <a:bodyPr wrap="square">
            <a:spAutoFit/>
          </a:bodyPr>
          <a:lstStyle/>
          <a:p>
            <a:pPr marL="0" marR="0" algn="just">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Xét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cấu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biệt</a:t>
            </a:r>
            <a:r>
              <a:rPr lang="en-US" sz="2800" dirty="0">
                <a:effectLst/>
                <a:latin typeface="Times New Roman" panose="02020603050405020304" pitchFamily="18" charset="0"/>
                <a:cs typeface="Times New Roman" panose="02020603050405020304" pitchFamily="18" charset="0"/>
              </a:rPr>
              <a:t>:</a:t>
            </a:r>
          </a:p>
        </p:txBody>
      </p:sp>
      <p:sp>
        <p:nvSpPr>
          <p:cNvPr id="9" name="Hộp Văn bản 8">
            <a:extLst>
              <a:ext uri="{FF2B5EF4-FFF2-40B4-BE49-F238E27FC236}">
                <a16:creationId xmlns:a16="http://schemas.microsoft.com/office/drawing/2014/main" id="{150DE716-D76C-8558-00B5-05EDC436A1EB}"/>
              </a:ext>
            </a:extLst>
          </p:cNvPr>
          <p:cNvSpPr txBox="1"/>
          <p:nvPr/>
        </p:nvSpPr>
        <p:spPr>
          <a:xfrm>
            <a:off x="3706790" y="2363241"/>
            <a:ext cx="6128794" cy="548099"/>
          </a:xfrm>
          <a:prstGeom prst="rect">
            <a:avLst/>
          </a:prstGeom>
          <a:noFill/>
        </p:spPr>
        <p:txBody>
          <a:bodyPr wrap="square">
            <a:spAutoFit/>
          </a:bodyPr>
          <a:lstStyle/>
          <a:p>
            <a:pPr algn="just">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liệt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cặp</a:t>
            </a:r>
            <a:r>
              <a:rPr lang="en-US" sz="2800" dirty="0">
                <a:effectLst/>
                <a:latin typeface="Times New Roman" panose="02020603050405020304" pitchFamily="18" charset="0"/>
                <a:cs typeface="Times New Roman" panose="02020603050405020304" pitchFamily="18" charset="0"/>
              </a:rPr>
              <a:t>.</a:t>
            </a:r>
          </a:p>
        </p:txBody>
      </p:sp>
      <p:sp>
        <p:nvSpPr>
          <p:cNvPr id="10" name="Hộp Văn bản 9">
            <a:extLst>
              <a:ext uri="{FF2B5EF4-FFF2-40B4-BE49-F238E27FC236}">
                <a16:creationId xmlns:a16="http://schemas.microsoft.com/office/drawing/2014/main" id="{1B6F2D18-A6D7-715C-41EC-184C2221E70D}"/>
              </a:ext>
            </a:extLst>
          </p:cNvPr>
          <p:cNvSpPr txBox="1"/>
          <p:nvPr/>
        </p:nvSpPr>
        <p:spPr>
          <a:xfrm>
            <a:off x="3686091" y="2877504"/>
            <a:ext cx="6128794" cy="548099"/>
          </a:xfrm>
          <a:prstGeom prst="rect">
            <a:avLst/>
          </a:prstGeom>
          <a:noFill/>
        </p:spPr>
        <p:txBody>
          <a:bodyPr wrap="square">
            <a:spAutoFit/>
          </a:bodyPr>
          <a:lstStyle/>
          <a:p>
            <a:pPr algn="just">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liệt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cặp</a:t>
            </a:r>
            <a:r>
              <a:rPr lang="en-US" sz="2800" dirty="0">
                <a:effectLst/>
                <a:latin typeface="Times New Roman" panose="02020603050405020304" pitchFamily="18" charset="0"/>
                <a:cs typeface="Times New Roman" panose="02020603050405020304" pitchFamily="18" charset="0"/>
              </a:rPr>
              <a:t>.</a:t>
            </a:r>
          </a:p>
        </p:txBody>
      </p:sp>
      <p:sp>
        <p:nvSpPr>
          <p:cNvPr id="11" name="Hộp Văn bản 10">
            <a:extLst>
              <a:ext uri="{FF2B5EF4-FFF2-40B4-BE49-F238E27FC236}">
                <a16:creationId xmlns:a16="http://schemas.microsoft.com/office/drawing/2014/main" id="{463CC773-0CF3-28CC-FACC-EB6A40E12434}"/>
              </a:ext>
            </a:extLst>
          </p:cNvPr>
          <p:cNvSpPr txBox="1"/>
          <p:nvPr/>
        </p:nvSpPr>
        <p:spPr>
          <a:xfrm>
            <a:off x="3706790" y="3425603"/>
            <a:ext cx="6128794" cy="548099"/>
          </a:xfrm>
          <a:prstGeom prst="rect">
            <a:avLst/>
          </a:prstGeom>
          <a:noFill/>
        </p:spPr>
        <p:txBody>
          <a:bodyPr wrap="square">
            <a:spAutoFit/>
          </a:bodyPr>
          <a:lstStyle/>
          <a:p>
            <a:pPr algn="just">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Xét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cs typeface="Times New Roman" panose="02020603050405020304" pitchFamily="18" charset="0"/>
              </a:rPr>
              <a:t>nghĩa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biệt</a:t>
            </a:r>
            <a:r>
              <a:rPr lang="en-US" sz="2800" dirty="0">
                <a:effectLst/>
                <a:latin typeface="Times New Roman" panose="02020603050405020304" pitchFamily="18" charset="0"/>
                <a:cs typeface="Times New Roman" panose="02020603050405020304" pitchFamily="18" charset="0"/>
              </a:rPr>
              <a:t>:</a:t>
            </a:r>
          </a:p>
        </p:txBody>
      </p:sp>
      <p:sp>
        <p:nvSpPr>
          <p:cNvPr id="12" name="Hộp Văn bản 11">
            <a:extLst>
              <a:ext uri="{FF2B5EF4-FFF2-40B4-BE49-F238E27FC236}">
                <a16:creationId xmlns:a16="http://schemas.microsoft.com/office/drawing/2014/main" id="{F8B8A152-2E89-1391-33F3-0DA0461E5D0D}"/>
              </a:ext>
            </a:extLst>
          </p:cNvPr>
          <p:cNvSpPr txBox="1"/>
          <p:nvPr/>
        </p:nvSpPr>
        <p:spPr>
          <a:xfrm>
            <a:off x="3833153" y="3998376"/>
            <a:ext cx="6128794" cy="548099"/>
          </a:xfrm>
          <a:prstGeom prst="rect">
            <a:avLst/>
          </a:prstGeom>
          <a:noFill/>
        </p:spPr>
        <p:txBody>
          <a:bodyPr wrap="square">
            <a:spAutoFit/>
          </a:bodyPr>
          <a:lstStyle/>
          <a:p>
            <a:pPr algn="just">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liệt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tăng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tiến</a:t>
            </a:r>
            <a:r>
              <a:rPr lang="en-US" sz="2800" dirty="0">
                <a:effectLst/>
                <a:latin typeface="Times New Roman" panose="02020603050405020304" pitchFamily="18" charset="0"/>
                <a:cs typeface="Times New Roman" panose="02020603050405020304" pitchFamily="18" charset="0"/>
              </a:rPr>
              <a:t>.</a:t>
            </a:r>
          </a:p>
        </p:txBody>
      </p:sp>
      <p:sp>
        <p:nvSpPr>
          <p:cNvPr id="13" name="Hộp Văn bản 12">
            <a:extLst>
              <a:ext uri="{FF2B5EF4-FFF2-40B4-BE49-F238E27FC236}">
                <a16:creationId xmlns:a16="http://schemas.microsoft.com/office/drawing/2014/main" id="{6BEEE918-22FF-A64B-6ECE-91D270239F28}"/>
              </a:ext>
            </a:extLst>
          </p:cNvPr>
          <p:cNvSpPr txBox="1"/>
          <p:nvPr/>
        </p:nvSpPr>
        <p:spPr>
          <a:xfrm>
            <a:off x="3833153" y="4571150"/>
            <a:ext cx="6128794" cy="548099"/>
          </a:xfrm>
          <a:prstGeom prst="rect">
            <a:avLst/>
          </a:prstGeom>
          <a:noFill/>
        </p:spPr>
        <p:txBody>
          <a:bodyPr wrap="square">
            <a:spAutoFit/>
          </a:bodyPr>
          <a:lstStyle/>
          <a:p>
            <a:pPr algn="just">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liệt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tăng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tiến</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6860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down)">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down)">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wipe(down)">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wipe(down)">
                                      <p:cBhvr>
                                        <p:cTn id="42" dur="500"/>
                                        <p:tgtEl>
                                          <p:spTgt spid="1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wipe(down)">
                                      <p:cBhvr>
                                        <p:cTn id="4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otebook Powerpoint Template | Notebook paper template, Notebook paper,  Powerpoint template free">
            <a:extLst>
              <a:ext uri="{FF2B5EF4-FFF2-40B4-BE49-F238E27FC236}">
                <a16:creationId xmlns:a16="http://schemas.microsoft.com/office/drawing/2014/main" id="{A615FFFC-41AE-58CA-F24D-752A7A8E02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142957" y="0"/>
            <a:ext cx="12477913" cy="689156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61421B1-1906-4F8E-BF53-DF1E9D07C1F2}"/>
              </a:ext>
            </a:extLst>
          </p:cNvPr>
          <p:cNvSpPr txBox="1"/>
          <p:nvPr/>
        </p:nvSpPr>
        <p:spPr>
          <a:xfrm>
            <a:off x="4682744" y="469172"/>
            <a:ext cx="4134685" cy="707886"/>
          </a:xfrm>
          <a:prstGeom prst="rect">
            <a:avLst/>
          </a:prstGeom>
          <a:gradFill flip="none" rotWithShape="1">
            <a:gsLst>
              <a:gs pos="83000">
                <a:srgbClr val="00FFFF"/>
              </a:gs>
              <a:gs pos="56000">
                <a:srgbClr val="00CCFF"/>
              </a:gs>
            </a:gsLst>
            <a:path path="circle">
              <a:fillToRect l="50000" t="50000" r="50000" b="50000"/>
            </a:path>
            <a:tileRect/>
          </a:gradFill>
          <a:ln w="38100">
            <a:noFill/>
          </a:ln>
        </p:spPr>
        <p:txBody>
          <a:bodyPr wrap="square">
            <a:spAutoFit/>
          </a:bodyPr>
          <a:lstStyle/>
          <a:p>
            <a:pPr algn="ctr">
              <a:spcBef>
                <a:spcPts val="600"/>
              </a:spcBef>
            </a:pPr>
            <a:r>
              <a:rPr lang="en-US" sz="4000" b="1" dirty="0">
                <a:solidFill>
                  <a:schemeClr val="bg1"/>
                </a:solidFill>
                <a:effectLst/>
                <a:latin typeface="Times New Roman" panose="02020603050405020304" pitchFamily="18" charset="0"/>
                <a:cs typeface="Times New Roman" panose="02020603050405020304" pitchFamily="18" charset="0"/>
              </a:rPr>
              <a:t>LUYỆN TẬP</a:t>
            </a:r>
          </a:p>
        </p:txBody>
      </p:sp>
      <p:pic>
        <p:nvPicPr>
          <p:cNvPr id="4" name="Hình ảnh 3">
            <a:extLst>
              <a:ext uri="{FF2B5EF4-FFF2-40B4-BE49-F238E27FC236}">
                <a16:creationId xmlns:a16="http://schemas.microsoft.com/office/drawing/2014/main" id="{2AAB932B-70EF-4F28-5856-078E7A82FE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5703" y="1177058"/>
            <a:ext cx="4060039" cy="5295704"/>
          </a:xfrm>
          <a:prstGeom prst="rect">
            <a:avLst/>
          </a:prstGeom>
        </p:spPr>
      </p:pic>
    </p:spTree>
    <p:extLst>
      <p:ext uri="{BB962C8B-B14F-4D97-AF65-F5344CB8AC3E}">
        <p14:creationId xmlns:p14="http://schemas.microsoft.com/office/powerpoint/2010/main" val="3794571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TotalTime>
  <Words>3120</Words>
  <Application>Microsoft Office PowerPoint</Application>
  <PresentationFormat>Widescreen</PresentationFormat>
  <Paragraphs>219</Paragraphs>
  <Slides>32</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Times New Roman</vt:lpstr>
      <vt:lpstr>Wingdings</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8</cp:revision>
  <dcterms:created xsi:type="dcterms:W3CDTF">2022-10-14T08:12:50Z</dcterms:created>
  <dcterms:modified xsi:type="dcterms:W3CDTF">2026-01-27T02:14:25Z</dcterms:modified>
</cp:coreProperties>
</file>