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42"/>
  </p:notesMasterIdLst>
  <p:sldIdLst>
    <p:sldId id="256" r:id="rId3"/>
    <p:sldId id="257" r:id="rId4"/>
    <p:sldId id="261" r:id="rId5"/>
    <p:sldId id="260" r:id="rId6"/>
    <p:sldId id="275" r:id="rId7"/>
    <p:sldId id="262" r:id="rId8"/>
    <p:sldId id="263" r:id="rId9"/>
    <p:sldId id="322" r:id="rId10"/>
    <p:sldId id="313" r:id="rId11"/>
    <p:sldId id="264" r:id="rId12"/>
    <p:sldId id="265" r:id="rId13"/>
    <p:sldId id="312" r:id="rId14"/>
    <p:sldId id="267" r:id="rId15"/>
    <p:sldId id="323" r:id="rId16"/>
    <p:sldId id="268" r:id="rId17"/>
    <p:sldId id="270" r:id="rId18"/>
    <p:sldId id="273" r:id="rId19"/>
    <p:sldId id="314" r:id="rId20"/>
    <p:sldId id="274" r:id="rId21"/>
    <p:sldId id="324" r:id="rId22"/>
    <p:sldId id="277" r:id="rId23"/>
    <p:sldId id="325" r:id="rId24"/>
    <p:sldId id="276" r:id="rId25"/>
    <p:sldId id="278" r:id="rId26"/>
    <p:sldId id="279" r:id="rId27"/>
    <p:sldId id="280" r:id="rId28"/>
    <p:sldId id="326" r:id="rId29"/>
    <p:sldId id="327" r:id="rId30"/>
    <p:sldId id="328" r:id="rId31"/>
    <p:sldId id="315" r:id="rId32"/>
    <p:sldId id="316" r:id="rId33"/>
    <p:sldId id="317" r:id="rId34"/>
    <p:sldId id="271" r:id="rId35"/>
    <p:sldId id="319" r:id="rId36"/>
    <p:sldId id="318" r:id="rId37"/>
    <p:sldId id="320" r:id="rId38"/>
    <p:sldId id="281" r:id="rId39"/>
    <p:sldId id="283" r:id="rId40"/>
    <p:sldId id="321" r:id="rId41"/>
  </p:sldIdLst>
  <p:sldSz cx="9144000" cy="5143500" type="screen16x9"/>
  <p:notesSz cx="6858000" cy="9144000"/>
  <p:embeddedFontLst>
    <p:embeddedFont>
      <p:font typeface="Fira Sans" panose="020B0604020202020204" charset="0"/>
      <p:regular r:id="rId43"/>
      <p:bold r:id="rId44"/>
      <p:italic r:id="rId45"/>
      <p:boldItalic r:id="rId46"/>
    </p:embeddedFont>
    <p:embeddedFont>
      <p:font typeface="Bebas Neue" panose="020B0604020202020204" charset="0"/>
      <p:regular r:id="rId47"/>
    </p:embeddedFont>
    <p:embeddedFont>
      <p:font typeface="Teko" panose="020B0604020202020204" charset="0"/>
      <p:regular r:id="rId48"/>
      <p:bold r:id="rId49"/>
    </p:embeddedFont>
    <p:embeddedFont>
      <p:font typeface="Calibri Light" panose="020F0302020204030204" pitchFamily="34" charset="0"/>
      <p:regular r:id="rId50"/>
      <p:italic r:id="rId51"/>
    </p:embeddedFont>
    <p:embeddedFont>
      <p:font typeface="Cambria Math" panose="02040503050406030204" pitchFamily="18" charset="0"/>
      <p:regular r:id="rId52"/>
    </p:embeddedFont>
    <p:embeddedFont>
      <p:font typeface="Calibri" panose="020F0502020204030204" pitchFamily="34" charset="0"/>
      <p:regular r:id="rId53"/>
      <p:bold r:id="rId54"/>
      <p:italic r:id="rId55"/>
      <p:boldItalic r:id="rId56"/>
    </p:embeddedFont>
    <p:embeddedFont>
      <p:font typeface="PT Sans" panose="020B0604020202020204" charset="0"/>
      <p:regular r:id="rId57"/>
      <p:bold r:id="rId58"/>
      <p:italic r:id="rId59"/>
      <p:boldItalic r:id="rId60"/>
    </p:embeddedFont>
    <p:embeddedFont>
      <p:font typeface="Teko SemiBold" panose="020B0604020202020204"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F29910-7C0B-4C2A-98D5-9B7642DCB2DD}">
  <a:tblStyle styleId="{76F29910-7C0B-4C2A-98D5-9B7642DCB2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00A459A-924F-487A-9825-86FE860A39F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92" y="78"/>
      </p:cViewPr>
      <p:guideLst/>
    </p:cSldViewPr>
  </p:slideViewPr>
  <p:notesTextViewPr>
    <p:cViewPr>
      <p:scale>
        <a:sx n="1" d="1"/>
        <a:sy n="1" d="1"/>
      </p:scale>
      <p:origin x="0" y="0"/>
    </p:cViewPr>
  </p:notesTextViewPr>
  <p:sorterViewPr>
    <p:cViewPr>
      <p:scale>
        <a:sx n="100" d="100"/>
        <a:sy n="100" d="100"/>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821281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70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1980df8add6_0_5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1980df8add6_0_5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81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980df8add6_0_5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980df8add6_0_5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2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980df8add6_0_5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980df8add6_0_5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47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1980df8add6_0_5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1980df8add6_0_5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81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980df8add6_0_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980df8add6_0_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68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980df8add6_0_5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1980df8add6_0_5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3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1980df8add6_0_5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1980df8add6_0_5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70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1980df8add6_0_5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1980df8add6_0_5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662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1980df8add6_0_5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1980df8add6_0_5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3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980df8add6_0_5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980df8add6_0_5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32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980df8add6_0_5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980df8add6_0_5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25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980df8add6_0_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980df8add6_0_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088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980df8add6_0_5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980df8add6_0_5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91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980df8add6_0_5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1980df8add6_0_5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324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1980df8add6_0_5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1980df8add6_0_5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32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980df8add6_0_5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980df8add6_0_5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053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1980df8add6_0_6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1980df8add6_0_6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581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1980df8add6_0_6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1980df8add6_0_6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33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1980df8add6_0_6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1980df8add6_0_6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217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1980df8add6_0_6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1980df8add6_0_6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075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1980df8add6_0_6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1980df8add6_0_6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80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980df8add6_0_5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980df8add6_0_5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70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1980df8add6_0_6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1980df8add6_0_6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327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1980df8add6_0_6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1980df8add6_0_6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737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23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980df8add6_0_5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1980df8add6_0_5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83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980df8add6_0_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980df8add6_0_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091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980df8add6_0_5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980df8add6_0_5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98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980df8add6_0_5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980df8add6_0_5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84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980df8add6_0_5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980df8add6_0_5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38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980df8add6_0_5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980df8add6_0_5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863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4499953">
            <a:off x="-204921" y="207270"/>
            <a:ext cx="807840" cy="664449"/>
            <a:chOff x="424375" y="3556200"/>
            <a:chExt cx="657325" cy="540650"/>
          </a:xfrm>
        </p:grpSpPr>
        <p:sp>
          <p:nvSpPr>
            <p:cNvPr id="11" name="Google Shape;11;p2"/>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380097" y="3789739"/>
            <a:ext cx="949082" cy="841267"/>
            <a:chOff x="1166450" y="3970475"/>
            <a:chExt cx="512325" cy="454125"/>
          </a:xfrm>
        </p:grpSpPr>
        <p:sp>
          <p:nvSpPr>
            <p:cNvPr id="18" name="Google Shape;18;p2"/>
            <p:cNvSpPr/>
            <p:nvPr/>
          </p:nvSpPr>
          <p:spPr>
            <a:xfrm>
              <a:off x="1166450" y="4032800"/>
              <a:ext cx="392700" cy="391800"/>
            </a:xfrm>
            <a:custGeom>
              <a:avLst/>
              <a:gdLst/>
              <a:ahLst/>
              <a:cxnLst/>
              <a:rect l="l" t="t" r="r" b="b"/>
              <a:pathLst>
                <a:path w="15708" h="15672" extrusionOk="0">
                  <a:moveTo>
                    <a:pt x="15503" y="0"/>
                  </a:moveTo>
                  <a:cubicBezTo>
                    <a:pt x="15456" y="0"/>
                    <a:pt x="15408" y="18"/>
                    <a:pt x="15372" y="54"/>
                  </a:cubicBezTo>
                  <a:lnTo>
                    <a:pt x="72" y="15353"/>
                  </a:lnTo>
                  <a:cubicBezTo>
                    <a:pt x="0" y="15426"/>
                    <a:pt x="0" y="15544"/>
                    <a:pt x="72" y="15618"/>
                  </a:cubicBezTo>
                  <a:cubicBezTo>
                    <a:pt x="110" y="15654"/>
                    <a:pt x="157" y="15672"/>
                    <a:pt x="204" y="15672"/>
                  </a:cubicBezTo>
                  <a:cubicBezTo>
                    <a:pt x="252" y="15672"/>
                    <a:pt x="299" y="15654"/>
                    <a:pt x="337" y="15618"/>
                  </a:cubicBezTo>
                  <a:lnTo>
                    <a:pt x="15636" y="317"/>
                  </a:lnTo>
                  <a:cubicBezTo>
                    <a:pt x="15708" y="245"/>
                    <a:pt x="15708" y="128"/>
                    <a:pt x="15636" y="54"/>
                  </a:cubicBezTo>
                  <a:cubicBezTo>
                    <a:pt x="15599" y="18"/>
                    <a:pt x="15551" y="0"/>
                    <a:pt x="15503"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22475" y="4048925"/>
              <a:ext cx="9325" cy="120100"/>
            </a:xfrm>
            <a:custGeom>
              <a:avLst/>
              <a:gdLst/>
              <a:ahLst/>
              <a:cxnLst/>
              <a:rect l="l" t="t" r="r" b="b"/>
              <a:pathLst>
                <a:path w="373" h="4804" extrusionOk="0">
                  <a:moveTo>
                    <a:pt x="187" y="1"/>
                  </a:moveTo>
                  <a:cubicBezTo>
                    <a:pt x="84" y="1"/>
                    <a:pt x="0" y="84"/>
                    <a:pt x="0" y="187"/>
                  </a:cubicBezTo>
                  <a:lnTo>
                    <a:pt x="0" y="4617"/>
                  </a:lnTo>
                  <a:cubicBezTo>
                    <a:pt x="0" y="4720"/>
                    <a:pt x="84" y="4803"/>
                    <a:pt x="187" y="4803"/>
                  </a:cubicBezTo>
                  <a:cubicBezTo>
                    <a:pt x="290" y="4803"/>
                    <a:pt x="373" y="4720"/>
                    <a:pt x="373" y="4617"/>
                  </a:cubicBezTo>
                  <a:lnTo>
                    <a:pt x="373" y="187"/>
                  </a:lnTo>
                  <a:cubicBezTo>
                    <a:pt x="373" y="84"/>
                    <a:pt x="290" y="1"/>
                    <a:pt x="187"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64400" y="4117750"/>
              <a:ext cx="135875" cy="9350"/>
            </a:xfrm>
            <a:custGeom>
              <a:avLst/>
              <a:gdLst/>
              <a:ahLst/>
              <a:cxnLst/>
              <a:rect l="l" t="t" r="r" b="b"/>
              <a:pathLst>
                <a:path w="5435" h="374" extrusionOk="0">
                  <a:moveTo>
                    <a:pt x="187" y="1"/>
                  </a:moveTo>
                  <a:cubicBezTo>
                    <a:pt x="84" y="1"/>
                    <a:pt x="0" y="84"/>
                    <a:pt x="0" y="187"/>
                  </a:cubicBezTo>
                  <a:cubicBezTo>
                    <a:pt x="0" y="290"/>
                    <a:pt x="84" y="373"/>
                    <a:pt x="187" y="373"/>
                  </a:cubicBezTo>
                  <a:lnTo>
                    <a:pt x="5248" y="373"/>
                  </a:lnTo>
                  <a:cubicBezTo>
                    <a:pt x="5351" y="373"/>
                    <a:pt x="5434" y="290"/>
                    <a:pt x="5434" y="187"/>
                  </a:cubicBezTo>
                  <a:cubicBezTo>
                    <a:pt x="5434" y="84"/>
                    <a:pt x="5351" y="1"/>
                    <a:pt x="5248"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369050" y="4213100"/>
              <a:ext cx="189600" cy="9325"/>
            </a:xfrm>
            <a:custGeom>
              <a:avLst/>
              <a:gdLst/>
              <a:ahLst/>
              <a:cxnLst/>
              <a:rect l="l" t="t" r="r" b="b"/>
              <a:pathLst>
                <a:path w="7584" h="373" extrusionOk="0">
                  <a:moveTo>
                    <a:pt x="187" y="0"/>
                  </a:moveTo>
                  <a:cubicBezTo>
                    <a:pt x="86" y="0"/>
                    <a:pt x="1" y="84"/>
                    <a:pt x="1" y="187"/>
                  </a:cubicBezTo>
                  <a:cubicBezTo>
                    <a:pt x="1" y="288"/>
                    <a:pt x="84" y="373"/>
                    <a:pt x="187" y="373"/>
                  </a:cubicBezTo>
                  <a:lnTo>
                    <a:pt x="7398" y="373"/>
                  </a:lnTo>
                  <a:cubicBezTo>
                    <a:pt x="7501" y="373"/>
                    <a:pt x="7584" y="288"/>
                    <a:pt x="7584" y="187"/>
                  </a:cubicBezTo>
                  <a:cubicBezTo>
                    <a:pt x="7584" y="84"/>
                    <a:pt x="7501" y="0"/>
                    <a:pt x="7398"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58550" y="4323600"/>
              <a:ext cx="251475" cy="9350"/>
            </a:xfrm>
            <a:custGeom>
              <a:avLst/>
              <a:gdLst/>
              <a:ahLst/>
              <a:cxnLst/>
              <a:rect l="l" t="t" r="r" b="b"/>
              <a:pathLst>
                <a:path w="10059" h="374" extrusionOk="0">
                  <a:moveTo>
                    <a:pt x="187" y="0"/>
                  </a:moveTo>
                  <a:cubicBezTo>
                    <a:pt x="84" y="0"/>
                    <a:pt x="1" y="84"/>
                    <a:pt x="1" y="187"/>
                  </a:cubicBezTo>
                  <a:cubicBezTo>
                    <a:pt x="1" y="290"/>
                    <a:pt x="84" y="373"/>
                    <a:pt x="187" y="373"/>
                  </a:cubicBezTo>
                  <a:lnTo>
                    <a:pt x="9872" y="373"/>
                  </a:lnTo>
                  <a:cubicBezTo>
                    <a:pt x="9975" y="373"/>
                    <a:pt x="10059" y="290"/>
                    <a:pt x="10059" y="187"/>
                  </a:cubicBezTo>
                  <a:cubicBezTo>
                    <a:pt x="10059" y="84"/>
                    <a:pt x="9975" y="0"/>
                    <a:pt x="9872"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314550" y="4062050"/>
              <a:ext cx="9325" cy="214900"/>
            </a:xfrm>
            <a:custGeom>
              <a:avLst/>
              <a:gdLst/>
              <a:ahLst/>
              <a:cxnLst/>
              <a:rect l="l" t="t" r="r" b="b"/>
              <a:pathLst>
                <a:path w="373" h="8596" extrusionOk="0">
                  <a:moveTo>
                    <a:pt x="186" y="1"/>
                  </a:moveTo>
                  <a:cubicBezTo>
                    <a:pt x="84" y="1"/>
                    <a:pt x="0" y="84"/>
                    <a:pt x="0" y="187"/>
                  </a:cubicBezTo>
                  <a:lnTo>
                    <a:pt x="0" y="8409"/>
                  </a:lnTo>
                  <a:cubicBezTo>
                    <a:pt x="0" y="8512"/>
                    <a:pt x="84" y="8596"/>
                    <a:pt x="186" y="8596"/>
                  </a:cubicBezTo>
                  <a:cubicBezTo>
                    <a:pt x="289" y="8596"/>
                    <a:pt x="373" y="8512"/>
                    <a:pt x="373" y="8409"/>
                  </a:cubicBezTo>
                  <a:lnTo>
                    <a:pt x="373" y="187"/>
                  </a:lnTo>
                  <a:cubicBezTo>
                    <a:pt x="373" y="84"/>
                    <a:pt x="289" y="1"/>
                    <a:pt x="186"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39850" y="3975325"/>
              <a:ext cx="79875" cy="72775"/>
            </a:xfrm>
            <a:custGeom>
              <a:avLst/>
              <a:gdLst/>
              <a:ahLst/>
              <a:cxnLst/>
              <a:rect l="l" t="t" r="r" b="b"/>
              <a:pathLst>
                <a:path w="3195" h="2911" extrusionOk="0">
                  <a:moveTo>
                    <a:pt x="1597" y="1"/>
                  </a:moveTo>
                  <a:cubicBezTo>
                    <a:pt x="1224" y="1"/>
                    <a:pt x="852" y="143"/>
                    <a:pt x="567" y="428"/>
                  </a:cubicBezTo>
                  <a:cubicBezTo>
                    <a:pt x="0" y="995"/>
                    <a:pt x="0" y="1917"/>
                    <a:pt x="567" y="2486"/>
                  </a:cubicBezTo>
                  <a:cubicBezTo>
                    <a:pt x="852" y="2769"/>
                    <a:pt x="1224" y="2911"/>
                    <a:pt x="1597" y="2911"/>
                  </a:cubicBezTo>
                  <a:cubicBezTo>
                    <a:pt x="1969" y="2911"/>
                    <a:pt x="2342" y="2769"/>
                    <a:pt x="2625" y="2486"/>
                  </a:cubicBezTo>
                  <a:cubicBezTo>
                    <a:pt x="3194" y="1917"/>
                    <a:pt x="3194" y="995"/>
                    <a:pt x="2625" y="428"/>
                  </a:cubicBezTo>
                  <a:cubicBezTo>
                    <a:pt x="2342" y="143"/>
                    <a:pt x="1969" y="1"/>
                    <a:pt x="1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94075" y="3975600"/>
              <a:ext cx="22825" cy="20800"/>
            </a:xfrm>
            <a:custGeom>
              <a:avLst/>
              <a:gdLst/>
              <a:ahLst/>
              <a:cxnLst/>
              <a:rect l="l" t="t" r="r" b="b"/>
              <a:pathLst>
                <a:path w="913" h="832" extrusionOk="0">
                  <a:moveTo>
                    <a:pt x="457" y="1"/>
                  </a:moveTo>
                  <a:cubicBezTo>
                    <a:pt x="351" y="1"/>
                    <a:pt x="245" y="41"/>
                    <a:pt x="164" y="122"/>
                  </a:cubicBezTo>
                  <a:cubicBezTo>
                    <a:pt x="0" y="284"/>
                    <a:pt x="0" y="547"/>
                    <a:pt x="164" y="709"/>
                  </a:cubicBezTo>
                  <a:cubicBezTo>
                    <a:pt x="245" y="791"/>
                    <a:pt x="351" y="832"/>
                    <a:pt x="457" y="832"/>
                  </a:cubicBezTo>
                  <a:cubicBezTo>
                    <a:pt x="563" y="832"/>
                    <a:pt x="670" y="791"/>
                    <a:pt x="751" y="709"/>
                  </a:cubicBezTo>
                  <a:cubicBezTo>
                    <a:pt x="912" y="547"/>
                    <a:pt x="912" y="284"/>
                    <a:pt x="751" y="122"/>
                  </a:cubicBezTo>
                  <a:cubicBezTo>
                    <a:pt x="670" y="41"/>
                    <a:pt x="563" y="1"/>
                    <a:pt x="457"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591775" y="4086200"/>
              <a:ext cx="80075" cy="72800"/>
            </a:xfrm>
            <a:custGeom>
              <a:avLst/>
              <a:gdLst/>
              <a:ahLst/>
              <a:cxnLst/>
              <a:rect l="l" t="t" r="r" b="b"/>
              <a:pathLst>
                <a:path w="3203" h="2912" extrusionOk="0">
                  <a:moveTo>
                    <a:pt x="1600" y="1"/>
                  </a:moveTo>
                  <a:cubicBezTo>
                    <a:pt x="941" y="1"/>
                    <a:pt x="344" y="452"/>
                    <a:pt x="185" y="1122"/>
                  </a:cubicBezTo>
                  <a:cubicBezTo>
                    <a:pt x="1" y="1903"/>
                    <a:pt x="485" y="2688"/>
                    <a:pt x="1268" y="2873"/>
                  </a:cubicBezTo>
                  <a:cubicBezTo>
                    <a:pt x="1380" y="2899"/>
                    <a:pt x="1492" y="2912"/>
                    <a:pt x="1602" y="2912"/>
                  </a:cubicBezTo>
                  <a:cubicBezTo>
                    <a:pt x="2262" y="2912"/>
                    <a:pt x="2860" y="2460"/>
                    <a:pt x="3018" y="1791"/>
                  </a:cubicBezTo>
                  <a:cubicBezTo>
                    <a:pt x="3203" y="1008"/>
                    <a:pt x="2719" y="225"/>
                    <a:pt x="1936" y="40"/>
                  </a:cubicBezTo>
                  <a:cubicBezTo>
                    <a:pt x="1824" y="13"/>
                    <a:pt x="1711" y="1"/>
                    <a:pt x="1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57950" y="4112025"/>
              <a:ext cx="20825" cy="20800"/>
            </a:xfrm>
            <a:custGeom>
              <a:avLst/>
              <a:gdLst/>
              <a:ahLst/>
              <a:cxnLst/>
              <a:rect l="l" t="t" r="r" b="b"/>
              <a:pathLst>
                <a:path w="833" h="832" extrusionOk="0">
                  <a:moveTo>
                    <a:pt x="415" y="1"/>
                  </a:moveTo>
                  <a:cubicBezTo>
                    <a:pt x="187" y="1"/>
                    <a:pt x="0" y="186"/>
                    <a:pt x="0" y="416"/>
                  </a:cubicBezTo>
                  <a:cubicBezTo>
                    <a:pt x="0" y="645"/>
                    <a:pt x="187" y="831"/>
                    <a:pt x="415" y="831"/>
                  </a:cubicBezTo>
                  <a:cubicBezTo>
                    <a:pt x="646" y="831"/>
                    <a:pt x="832" y="645"/>
                    <a:pt x="831" y="416"/>
                  </a:cubicBezTo>
                  <a:cubicBezTo>
                    <a:pt x="831" y="186"/>
                    <a:pt x="646" y="1"/>
                    <a:pt x="415"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50375" y="4181325"/>
              <a:ext cx="79925" cy="72775"/>
            </a:xfrm>
            <a:custGeom>
              <a:avLst/>
              <a:gdLst/>
              <a:ahLst/>
              <a:cxnLst/>
              <a:rect l="l" t="t" r="r" b="b"/>
              <a:pathLst>
                <a:path w="3197" h="2911" extrusionOk="0">
                  <a:moveTo>
                    <a:pt x="1599" y="1"/>
                  </a:moveTo>
                  <a:cubicBezTo>
                    <a:pt x="1226" y="1"/>
                    <a:pt x="854" y="143"/>
                    <a:pt x="570" y="426"/>
                  </a:cubicBezTo>
                  <a:cubicBezTo>
                    <a:pt x="1" y="995"/>
                    <a:pt x="1" y="1917"/>
                    <a:pt x="570" y="2484"/>
                  </a:cubicBezTo>
                  <a:cubicBezTo>
                    <a:pt x="854" y="2769"/>
                    <a:pt x="1226" y="2911"/>
                    <a:pt x="1599" y="2911"/>
                  </a:cubicBezTo>
                  <a:cubicBezTo>
                    <a:pt x="1971" y="2911"/>
                    <a:pt x="2343" y="2769"/>
                    <a:pt x="2628" y="2484"/>
                  </a:cubicBezTo>
                  <a:cubicBezTo>
                    <a:pt x="3197" y="1917"/>
                    <a:pt x="3197" y="995"/>
                    <a:pt x="2628" y="426"/>
                  </a:cubicBezTo>
                  <a:cubicBezTo>
                    <a:pt x="2343" y="143"/>
                    <a:pt x="1971" y="1"/>
                    <a:pt x="15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616350" y="4207325"/>
              <a:ext cx="20825" cy="20825"/>
            </a:xfrm>
            <a:custGeom>
              <a:avLst/>
              <a:gdLst/>
              <a:ahLst/>
              <a:cxnLst/>
              <a:rect l="l" t="t" r="r" b="b"/>
              <a:pathLst>
                <a:path w="833" h="833" extrusionOk="0">
                  <a:moveTo>
                    <a:pt x="415" y="1"/>
                  </a:moveTo>
                  <a:cubicBezTo>
                    <a:pt x="186" y="1"/>
                    <a:pt x="0" y="187"/>
                    <a:pt x="0" y="416"/>
                  </a:cubicBezTo>
                  <a:cubicBezTo>
                    <a:pt x="0" y="646"/>
                    <a:pt x="186" y="833"/>
                    <a:pt x="415" y="833"/>
                  </a:cubicBezTo>
                  <a:cubicBezTo>
                    <a:pt x="646" y="833"/>
                    <a:pt x="832" y="646"/>
                    <a:pt x="831" y="416"/>
                  </a:cubicBezTo>
                  <a:cubicBezTo>
                    <a:pt x="831" y="187"/>
                    <a:pt x="646" y="1"/>
                    <a:pt x="415"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05350" y="4291875"/>
              <a:ext cx="72800" cy="72775"/>
            </a:xfrm>
            <a:custGeom>
              <a:avLst/>
              <a:gdLst/>
              <a:ahLst/>
              <a:cxnLst/>
              <a:rect l="l" t="t" r="r" b="b"/>
              <a:pathLst>
                <a:path w="2912" h="2911" extrusionOk="0">
                  <a:moveTo>
                    <a:pt x="1457" y="1"/>
                  </a:moveTo>
                  <a:cubicBezTo>
                    <a:pt x="653" y="1"/>
                    <a:pt x="0" y="653"/>
                    <a:pt x="0" y="1456"/>
                  </a:cubicBezTo>
                  <a:cubicBezTo>
                    <a:pt x="0" y="2260"/>
                    <a:pt x="653" y="2911"/>
                    <a:pt x="1457" y="2911"/>
                  </a:cubicBezTo>
                  <a:cubicBezTo>
                    <a:pt x="2259" y="2911"/>
                    <a:pt x="2912" y="2260"/>
                    <a:pt x="2912" y="1456"/>
                  </a:cubicBezTo>
                  <a:cubicBezTo>
                    <a:pt x="2912" y="653"/>
                    <a:pt x="2259" y="1"/>
                    <a:pt x="1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67750" y="4317875"/>
              <a:ext cx="20775" cy="20775"/>
            </a:xfrm>
            <a:custGeom>
              <a:avLst/>
              <a:gdLst/>
              <a:ahLst/>
              <a:cxnLst/>
              <a:rect l="l" t="t" r="r" b="b"/>
              <a:pathLst>
                <a:path w="831" h="831" extrusionOk="0">
                  <a:moveTo>
                    <a:pt x="416" y="1"/>
                  </a:moveTo>
                  <a:cubicBezTo>
                    <a:pt x="187" y="1"/>
                    <a:pt x="0" y="187"/>
                    <a:pt x="0" y="416"/>
                  </a:cubicBezTo>
                  <a:cubicBezTo>
                    <a:pt x="0" y="646"/>
                    <a:pt x="187" y="831"/>
                    <a:pt x="416" y="831"/>
                  </a:cubicBezTo>
                  <a:cubicBezTo>
                    <a:pt x="645" y="831"/>
                    <a:pt x="831" y="646"/>
                    <a:pt x="831" y="416"/>
                  </a:cubicBezTo>
                  <a:cubicBezTo>
                    <a:pt x="831" y="187"/>
                    <a:pt x="645" y="1"/>
                    <a:pt x="416"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386950" y="3981000"/>
              <a:ext cx="80100" cy="72825"/>
            </a:xfrm>
            <a:custGeom>
              <a:avLst/>
              <a:gdLst/>
              <a:ahLst/>
              <a:cxnLst/>
              <a:rect l="l" t="t" r="r" b="b"/>
              <a:pathLst>
                <a:path w="3204" h="2913" extrusionOk="0">
                  <a:moveTo>
                    <a:pt x="1601" y="1"/>
                  </a:moveTo>
                  <a:cubicBezTo>
                    <a:pt x="941" y="1"/>
                    <a:pt x="344" y="452"/>
                    <a:pt x="185" y="1122"/>
                  </a:cubicBezTo>
                  <a:cubicBezTo>
                    <a:pt x="1" y="1904"/>
                    <a:pt x="485" y="2688"/>
                    <a:pt x="1268" y="2873"/>
                  </a:cubicBezTo>
                  <a:cubicBezTo>
                    <a:pt x="1380" y="2900"/>
                    <a:pt x="1492" y="2912"/>
                    <a:pt x="1603" y="2912"/>
                  </a:cubicBezTo>
                  <a:cubicBezTo>
                    <a:pt x="2262" y="2912"/>
                    <a:pt x="2860" y="2460"/>
                    <a:pt x="3018" y="1791"/>
                  </a:cubicBezTo>
                  <a:cubicBezTo>
                    <a:pt x="3203" y="1008"/>
                    <a:pt x="2719" y="225"/>
                    <a:pt x="1936" y="40"/>
                  </a:cubicBezTo>
                  <a:cubicBezTo>
                    <a:pt x="1824" y="14"/>
                    <a:pt x="1711"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416750" y="3970475"/>
              <a:ext cx="20825" cy="20775"/>
            </a:xfrm>
            <a:custGeom>
              <a:avLst/>
              <a:gdLst/>
              <a:ahLst/>
              <a:cxnLst/>
              <a:rect l="l" t="t" r="r" b="b"/>
              <a:pathLst>
                <a:path w="833" h="831" extrusionOk="0">
                  <a:moveTo>
                    <a:pt x="416" y="0"/>
                  </a:moveTo>
                  <a:cubicBezTo>
                    <a:pt x="187" y="0"/>
                    <a:pt x="0" y="185"/>
                    <a:pt x="0" y="416"/>
                  </a:cubicBezTo>
                  <a:cubicBezTo>
                    <a:pt x="0" y="644"/>
                    <a:pt x="187" y="831"/>
                    <a:pt x="416" y="831"/>
                  </a:cubicBezTo>
                  <a:cubicBezTo>
                    <a:pt x="646" y="831"/>
                    <a:pt x="832" y="644"/>
                    <a:pt x="832" y="416"/>
                  </a:cubicBezTo>
                  <a:cubicBezTo>
                    <a:pt x="832" y="185"/>
                    <a:pt x="646" y="0"/>
                    <a:pt x="416"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79225" y="3993925"/>
              <a:ext cx="79925" cy="72775"/>
            </a:xfrm>
            <a:custGeom>
              <a:avLst/>
              <a:gdLst/>
              <a:ahLst/>
              <a:cxnLst/>
              <a:rect l="l" t="t" r="r" b="b"/>
              <a:pathLst>
                <a:path w="3197" h="2911" extrusionOk="0">
                  <a:moveTo>
                    <a:pt x="1599" y="1"/>
                  </a:moveTo>
                  <a:cubicBezTo>
                    <a:pt x="1226" y="1"/>
                    <a:pt x="854" y="143"/>
                    <a:pt x="570" y="427"/>
                  </a:cubicBezTo>
                  <a:cubicBezTo>
                    <a:pt x="1" y="994"/>
                    <a:pt x="1" y="1916"/>
                    <a:pt x="570" y="2485"/>
                  </a:cubicBezTo>
                  <a:cubicBezTo>
                    <a:pt x="854" y="2769"/>
                    <a:pt x="1226" y="2911"/>
                    <a:pt x="1599" y="2911"/>
                  </a:cubicBezTo>
                  <a:cubicBezTo>
                    <a:pt x="1971" y="2911"/>
                    <a:pt x="2343" y="2769"/>
                    <a:pt x="2628" y="2485"/>
                  </a:cubicBezTo>
                  <a:cubicBezTo>
                    <a:pt x="3197" y="1916"/>
                    <a:pt x="3197" y="994"/>
                    <a:pt x="2628" y="427"/>
                  </a:cubicBezTo>
                  <a:cubicBezTo>
                    <a:pt x="2343" y="143"/>
                    <a:pt x="1971" y="1"/>
                    <a:pt x="15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08825" y="3983550"/>
              <a:ext cx="20775" cy="20825"/>
            </a:xfrm>
            <a:custGeom>
              <a:avLst/>
              <a:gdLst/>
              <a:ahLst/>
              <a:cxnLst/>
              <a:rect l="l" t="t" r="r" b="b"/>
              <a:pathLst>
                <a:path w="831" h="833" extrusionOk="0">
                  <a:moveTo>
                    <a:pt x="415" y="0"/>
                  </a:moveTo>
                  <a:cubicBezTo>
                    <a:pt x="187" y="0"/>
                    <a:pt x="0" y="187"/>
                    <a:pt x="0" y="416"/>
                  </a:cubicBezTo>
                  <a:cubicBezTo>
                    <a:pt x="0" y="646"/>
                    <a:pt x="187" y="832"/>
                    <a:pt x="415" y="832"/>
                  </a:cubicBezTo>
                  <a:cubicBezTo>
                    <a:pt x="644" y="832"/>
                    <a:pt x="831" y="646"/>
                    <a:pt x="831" y="416"/>
                  </a:cubicBezTo>
                  <a:cubicBezTo>
                    <a:pt x="831" y="187"/>
                    <a:pt x="646" y="0"/>
                    <a:pt x="415"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1800044">
            <a:off x="8702656" y="930256"/>
            <a:ext cx="549338" cy="656711"/>
            <a:chOff x="3171850" y="4152725"/>
            <a:chExt cx="549350" cy="656725"/>
          </a:xfrm>
        </p:grpSpPr>
        <p:sp>
          <p:nvSpPr>
            <p:cNvPr id="37" name="Google Shape;37;p2"/>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7438502" y="404849"/>
            <a:ext cx="467557" cy="45812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91289" y="1218663"/>
            <a:ext cx="79866" cy="79866"/>
          </a:xfrm>
          <a:custGeom>
            <a:avLst/>
            <a:gdLst/>
            <a:ahLst/>
            <a:cxnLst/>
            <a:rect l="l" t="t" r="r" b="b"/>
            <a:pathLst>
              <a:path w="1364" h="1364" extrusionOk="0">
                <a:moveTo>
                  <a:pt x="682" y="0"/>
                </a:moveTo>
                <a:cubicBezTo>
                  <a:pt x="556" y="571"/>
                  <a:pt x="0" y="682"/>
                  <a:pt x="0" y="682"/>
                </a:cubicBezTo>
                <a:cubicBezTo>
                  <a:pt x="569" y="808"/>
                  <a:pt x="682" y="1363"/>
                  <a:pt x="682" y="1363"/>
                </a:cubicBezTo>
                <a:cubicBezTo>
                  <a:pt x="682" y="1363"/>
                  <a:pt x="793" y="808"/>
                  <a:pt x="1363" y="682"/>
                </a:cubicBezTo>
                <a:cubicBezTo>
                  <a:pt x="1363" y="682"/>
                  <a:pt x="808" y="571"/>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3638" y="3356804"/>
            <a:ext cx="79866" cy="79924"/>
          </a:xfrm>
          <a:custGeom>
            <a:avLst/>
            <a:gdLst/>
            <a:ahLst/>
            <a:cxnLst/>
            <a:rect l="l" t="t" r="r" b="b"/>
            <a:pathLst>
              <a:path w="1364" h="1365" extrusionOk="0">
                <a:moveTo>
                  <a:pt x="682" y="1"/>
                </a:moveTo>
                <a:cubicBezTo>
                  <a:pt x="556" y="571"/>
                  <a:pt x="0" y="682"/>
                  <a:pt x="0" y="682"/>
                </a:cubicBezTo>
                <a:cubicBezTo>
                  <a:pt x="569" y="808"/>
                  <a:pt x="682" y="1364"/>
                  <a:pt x="682" y="1364"/>
                </a:cubicBezTo>
                <a:cubicBezTo>
                  <a:pt x="682" y="1364"/>
                  <a:pt x="793" y="808"/>
                  <a:pt x="1363" y="682"/>
                </a:cubicBezTo>
                <a:cubicBezTo>
                  <a:pt x="1363" y="682"/>
                  <a:pt x="808" y="571"/>
                  <a:pt x="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966977" y="2480872"/>
            <a:ext cx="181747" cy="181747"/>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57604" y="2771887"/>
            <a:ext cx="100827" cy="100945"/>
          </a:xfrm>
          <a:custGeom>
            <a:avLst/>
            <a:gdLst/>
            <a:ahLst/>
            <a:cxnLst/>
            <a:rect l="l" t="t" r="r" b="b"/>
            <a:pathLst>
              <a:path w="1722" h="1724" extrusionOk="0">
                <a:moveTo>
                  <a:pt x="862" y="1"/>
                </a:moveTo>
                <a:cubicBezTo>
                  <a:pt x="701" y="720"/>
                  <a:pt x="0" y="862"/>
                  <a:pt x="0" y="862"/>
                </a:cubicBezTo>
                <a:cubicBezTo>
                  <a:pt x="719" y="1021"/>
                  <a:pt x="862" y="1724"/>
                  <a:pt x="862" y="1724"/>
                </a:cubicBezTo>
                <a:cubicBezTo>
                  <a:pt x="862" y="1724"/>
                  <a:pt x="1002" y="1021"/>
                  <a:pt x="1722" y="862"/>
                </a:cubicBezTo>
                <a:cubicBezTo>
                  <a:pt x="1722" y="862"/>
                  <a:pt x="1020" y="720"/>
                  <a:pt x="8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635880" y="4159905"/>
            <a:ext cx="100827" cy="100945"/>
          </a:xfrm>
          <a:custGeom>
            <a:avLst/>
            <a:gdLst/>
            <a:ahLst/>
            <a:cxnLst/>
            <a:rect l="l" t="t" r="r" b="b"/>
            <a:pathLst>
              <a:path w="1722" h="1724" extrusionOk="0">
                <a:moveTo>
                  <a:pt x="862" y="0"/>
                </a:moveTo>
                <a:cubicBezTo>
                  <a:pt x="701" y="720"/>
                  <a:pt x="0" y="862"/>
                  <a:pt x="0" y="862"/>
                </a:cubicBezTo>
                <a:cubicBezTo>
                  <a:pt x="719" y="1021"/>
                  <a:pt x="862" y="1723"/>
                  <a:pt x="862" y="1723"/>
                </a:cubicBezTo>
                <a:cubicBezTo>
                  <a:pt x="862" y="1723"/>
                  <a:pt x="1002" y="1021"/>
                  <a:pt x="1721" y="862"/>
                </a:cubicBezTo>
                <a:cubicBezTo>
                  <a:pt x="1721" y="862"/>
                  <a:pt x="1020" y="720"/>
                  <a:pt x="8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73503" y="862980"/>
            <a:ext cx="94504" cy="94562"/>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txBox="1">
            <a:spLocks noGrp="1"/>
          </p:cNvSpPr>
          <p:nvPr>
            <p:ph type="ctrTitle"/>
          </p:nvPr>
        </p:nvSpPr>
        <p:spPr>
          <a:xfrm>
            <a:off x="713225" y="1829575"/>
            <a:ext cx="4974900" cy="16101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1" name="Google Shape;51;p2"/>
          <p:cNvSpPr txBox="1">
            <a:spLocks noGrp="1"/>
          </p:cNvSpPr>
          <p:nvPr>
            <p:ph type="subTitle" idx="1"/>
          </p:nvPr>
        </p:nvSpPr>
        <p:spPr>
          <a:xfrm>
            <a:off x="713230" y="3360531"/>
            <a:ext cx="49716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403"/>
        <p:cNvGrpSpPr/>
        <p:nvPr/>
      </p:nvGrpSpPr>
      <p:grpSpPr>
        <a:xfrm>
          <a:off x="0" y="0"/>
          <a:ext cx="0" cy="0"/>
          <a:chOff x="0" y="0"/>
          <a:chExt cx="0" cy="0"/>
        </a:xfrm>
      </p:grpSpPr>
      <p:sp>
        <p:nvSpPr>
          <p:cNvPr id="404" name="Google Shape;404;p17"/>
          <p:cNvSpPr txBox="1">
            <a:spLocks noGrp="1"/>
          </p:cNvSpPr>
          <p:nvPr>
            <p:ph type="title"/>
          </p:nvPr>
        </p:nvSpPr>
        <p:spPr>
          <a:xfrm>
            <a:off x="713225" y="1973850"/>
            <a:ext cx="3547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5" name="Google Shape;405;p17"/>
          <p:cNvSpPr txBox="1">
            <a:spLocks noGrp="1"/>
          </p:cNvSpPr>
          <p:nvPr>
            <p:ph type="subTitle" idx="1"/>
          </p:nvPr>
        </p:nvSpPr>
        <p:spPr>
          <a:xfrm>
            <a:off x="713225" y="2368296"/>
            <a:ext cx="3547800" cy="85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6" name="Google Shape;406;p17"/>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33643" y="539637"/>
            <a:ext cx="361386" cy="326489"/>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3073503" y="862980"/>
            <a:ext cx="94504" cy="94562"/>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7"/>
          <p:cNvGrpSpPr/>
          <p:nvPr/>
        </p:nvGrpSpPr>
        <p:grpSpPr>
          <a:xfrm rot="-2335161" flipH="1">
            <a:off x="259187" y="3859350"/>
            <a:ext cx="710309" cy="739706"/>
            <a:chOff x="3503675" y="3920075"/>
            <a:chExt cx="566000" cy="589425"/>
          </a:xfrm>
        </p:grpSpPr>
        <p:sp>
          <p:nvSpPr>
            <p:cNvPr id="410" name="Google Shape;410;p17"/>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7"/>
          <p:cNvGrpSpPr/>
          <p:nvPr/>
        </p:nvGrpSpPr>
        <p:grpSpPr>
          <a:xfrm rot="2700000">
            <a:off x="-1810" y="3806328"/>
            <a:ext cx="741101" cy="694519"/>
            <a:chOff x="1940975" y="3642825"/>
            <a:chExt cx="515075" cy="482700"/>
          </a:xfrm>
        </p:grpSpPr>
        <p:sp>
          <p:nvSpPr>
            <p:cNvPr id="413" name="Google Shape;413;p17"/>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7"/>
          <p:cNvGrpSpPr/>
          <p:nvPr/>
        </p:nvGrpSpPr>
        <p:grpSpPr>
          <a:xfrm rot="2700000">
            <a:off x="8482065" y="4034928"/>
            <a:ext cx="741101" cy="694519"/>
            <a:chOff x="1940975" y="3642825"/>
            <a:chExt cx="515075" cy="482700"/>
          </a:xfrm>
        </p:grpSpPr>
        <p:sp>
          <p:nvSpPr>
            <p:cNvPr id="416" name="Google Shape;416;p17"/>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418"/>
        <p:cNvGrpSpPr/>
        <p:nvPr/>
      </p:nvGrpSpPr>
      <p:grpSpPr>
        <a:xfrm>
          <a:off x="0" y="0"/>
          <a:ext cx="0" cy="0"/>
          <a:chOff x="0" y="0"/>
          <a:chExt cx="0" cy="0"/>
        </a:xfrm>
      </p:grpSpPr>
      <p:sp>
        <p:nvSpPr>
          <p:cNvPr id="419" name="Google Shape;419;p18"/>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0" name="Google Shape;420;p18"/>
          <p:cNvSpPr txBox="1">
            <a:spLocks noGrp="1"/>
          </p:cNvSpPr>
          <p:nvPr>
            <p:ph type="subTitle" idx="1"/>
          </p:nvPr>
        </p:nvSpPr>
        <p:spPr>
          <a:xfrm>
            <a:off x="4639175" y="1445625"/>
            <a:ext cx="3788100" cy="23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18"/>
          <p:cNvSpPr txBox="1">
            <a:spLocks noGrp="1"/>
          </p:cNvSpPr>
          <p:nvPr>
            <p:ph type="subTitle" idx="2"/>
          </p:nvPr>
        </p:nvSpPr>
        <p:spPr>
          <a:xfrm>
            <a:off x="720000" y="1445625"/>
            <a:ext cx="3788100" cy="23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 name="Google Shape;422;p18"/>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129632" y="252245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8458164" y="1266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350670" y="1120587"/>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18"/>
          <p:cNvGrpSpPr/>
          <p:nvPr/>
        </p:nvGrpSpPr>
        <p:grpSpPr>
          <a:xfrm rot="4499953">
            <a:off x="-204921" y="3493857"/>
            <a:ext cx="807840" cy="664449"/>
            <a:chOff x="424375" y="3556200"/>
            <a:chExt cx="657325" cy="540650"/>
          </a:xfrm>
        </p:grpSpPr>
        <p:sp>
          <p:nvSpPr>
            <p:cNvPr id="428" name="Google Shape;428;p18"/>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8"/>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8"/>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8"/>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18"/>
          <p:cNvGrpSpPr/>
          <p:nvPr/>
        </p:nvGrpSpPr>
        <p:grpSpPr>
          <a:xfrm flipH="1">
            <a:off x="8499503" y="3789739"/>
            <a:ext cx="949082" cy="841267"/>
            <a:chOff x="1166450" y="3970475"/>
            <a:chExt cx="512325" cy="454125"/>
          </a:xfrm>
        </p:grpSpPr>
        <p:sp>
          <p:nvSpPr>
            <p:cNvPr id="435" name="Google Shape;435;p18"/>
            <p:cNvSpPr/>
            <p:nvPr/>
          </p:nvSpPr>
          <p:spPr>
            <a:xfrm>
              <a:off x="1166450" y="4032800"/>
              <a:ext cx="392700" cy="391800"/>
            </a:xfrm>
            <a:custGeom>
              <a:avLst/>
              <a:gdLst/>
              <a:ahLst/>
              <a:cxnLst/>
              <a:rect l="l" t="t" r="r" b="b"/>
              <a:pathLst>
                <a:path w="15708" h="15672" extrusionOk="0">
                  <a:moveTo>
                    <a:pt x="15503" y="0"/>
                  </a:moveTo>
                  <a:cubicBezTo>
                    <a:pt x="15456" y="0"/>
                    <a:pt x="15408" y="18"/>
                    <a:pt x="15372" y="54"/>
                  </a:cubicBezTo>
                  <a:lnTo>
                    <a:pt x="72" y="15353"/>
                  </a:lnTo>
                  <a:cubicBezTo>
                    <a:pt x="0" y="15426"/>
                    <a:pt x="0" y="15544"/>
                    <a:pt x="72" y="15618"/>
                  </a:cubicBezTo>
                  <a:cubicBezTo>
                    <a:pt x="110" y="15654"/>
                    <a:pt x="157" y="15672"/>
                    <a:pt x="204" y="15672"/>
                  </a:cubicBezTo>
                  <a:cubicBezTo>
                    <a:pt x="252" y="15672"/>
                    <a:pt x="299" y="15654"/>
                    <a:pt x="337" y="15618"/>
                  </a:cubicBezTo>
                  <a:lnTo>
                    <a:pt x="15636" y="317"/>
                  </a:lnTo>
                  <a:cubicBezTo>
                    <a:pt x="15708" y="245"/>
                    <a:pt x="15708" y="128"/>
                    <a:pt x="15636" y="54"/>
                  </a:cubicBezTo>
                  <a:cubicBezTo>
                    <a:pt x="15599" y="18"/>
                    <a:pt x="15551" y="0"/>
                    <a:pt x="15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8"/>
            <p:cNvSpPr/>
            <p:nvPr/>
          </p:nvSpPr>
          <p:spPr>
            <a:xfrm>
              <a:off x="1422475" y="4048925"/>
              <a:ext cx="9325" cy="120100"/>
            </a:xfrm>
            <a:custGeom>
              <a:avLst/>
              <a:gdLst/>
              <a:ahLst/>
              <a:cxnLst/>
              <a:rect l="l" t="t" r="r" b="b"/>
              <a:pathLst>
                <a:path w="373" h="4804" extrusionOk="0">
                  <a:moveTo>
                    <a:pt x="187" y="1"/>
                  </a:moveTo>
                  <a:cubicBezTo>
                    <a:pt x="84" y="1"/>
                    <a:pt x="0" y="84"/>
                    <a:pt x="0" y="187"/>
                  </a:cubicBezTo>
                  <a:lnTo>
                    <a:pt x="0" y="4617"/>
                  </a:lnTo>
                  <a:cubicBezTo>
                    <a:pt x="0" y="4720"/>
                    <a:pt x="84" y="4803"/>
                    <a:pt x="187" y="4803"/>
                  </a:cubicBezTo>
                  <a:cubicBezTo>
                    <a:pt x="290" y="4803"/>
                    <a:pt x="373" y="4720"/>
                    <a:pt x="373" y="4617"/>
                  </a:cubicBezTo>
                  <a:lnTo>
                    <a:pt x="373" y="187"/>
                  </a:lnTo>
                  <a:cubicBezTo>
                    <a:pt x="373" y="84"/>
                    <a:pt x="290"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8"/>
            <p:cNvSpPr/>
            <p:nvPr/>
          </p:nvSpPr>
          <p:spPr>
            <a:xfrm>
              <a:off x="1464400" y="4117750"/>
              <a:ext cx="135875" cy="9350"/>
            </a:xfrm>
            <a:custGeom>
              <a:avLst/>
              <a:gdLst/>
              <a:ahLst/>
              <a:cxnLst/>
              <a:rect l="l" t="t" r="r" b="b"/>
              <a:pathLst>
                <a:path w="5435" h="374" extrusionOk="0">
                  <a:moveTo>
                    <a:pt x="187" y="1"/>
                  </a:moveTo>
                  <a:cubicBezTo>
                    <a:pt x="84" y="1"/>
                    <a:pt x="0" y="84"/>
                    <a:pt x="0" y="187"/>
                  </a:cubicBezTo>
                  <a:cubicBezTo>
                    <a:pt x="0" y="290"/>
                    <a:pt x="84" y="373"/>
                    <a:pt x="187" y="373"/>
                  </a:cubicBezTo>
                  <a:lnTo>
                    <a:pt x="5248" y="373"/>
                  </a:lnTo>
                  <a:cubicBezTo>
                    <a:pt x="5351" y="373"/>
                    <a:pt x="5434" y="290"/>
                    <a:pt x="5434" y="187"/>
                  </a:cubicBezTo>
                  <a:cubicBezTo>
                    <a:pt x="5434" y="84"/>
                    <a:pt x="5351"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8"/>
            <p:cNvSpPr/>
            <p:nvPr/>
          </p:nvSpPr>
          <p:spPr>
            <a:xfrm>
              <a:off x="1369050" y="4213100"/>
              <a:ext cx="189600" cy="9325"/>
            </a:xfrm>
            <a:custGeom>
              <a:avLst/>
              <a:gdLst/>
              <a:ahLst/>
              <a:cxnLst/>
              <a:rect l="l" t="t" r="r" b="b"/>
              <a:pathLst>
                <a:path w="7584" h="373" extrusionOk="0">
                  <a:moveTo>
                    <a:pt x="187" y="0"/>
                  </a:moveTo>
                  <a:cubicBezTo>
                    <a:pt x="86" y="0"/>
                    <a:pt x="1" y="84"/>
                    <a:pt x="1" y="187"/>
                  </a:cubicBezTo>
                  <a:cubicBezTo>
                    <a:pt x="1" y="288"/>
                    <a:pt x="84" y="373"/>
                    <a:pt x="187" y="373"/>
                  </a:cubicBezTo>
                  <a:lnTo>
                    <a:pt x="7398" y="373"/>
                  </a:lnTo>
                  <a:cubicBezTo>
                    <a:pt x="7501" y="373"/>
                    <a:pt x="7584" y="288"/>
                    <a:pt x="7584" y="187"/>
                  </a:cubicBezTo>
                  <a:cubicBezTo>
                    <a:pt x="7584" y="84"/>
                    <a:pt x="7501" y="0"/>
                    <a:pt x="7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8"/>
            <p:cNvSpPr/>
            <p:nvPr/>
          </p:nvSpPr>
          <p:spPr>
            <a:xfrm>
              <a:off x="1258550" y="4323600"/>
              <a:ext cx="251475" cy="9350"/>
            </a:xfrm>
            <a:custGeom>
              <a:avLst/>
              <a:gdLst/>
              <a:ahLst/>
              <a:cxnLst/>
              <a:rect l="l" t="t" r="r" b="b"/>
              <a:pathLst>
                <a:path w="10059" h="374" extrusionOk="0">
                  <a:moveTo>
                    <a:pt x="187" y="0"/>
                  </a:moveTo>
                  <a:cubicBezTo>
                    <a:pt x="84" y="0"/>
                    <a:pt x="1" y="84"/>
                    <a:pt x="1" y="187"/>
                  </a:cubicBezTo>
                  <a:cubicBezTo>
                    <a:pt x="1" y="290"/>
                    <a:pt x="84" y="373"/>
                    <a:pt x="187" y="373"/>
                  </a:cubicBezTo>
                  <a:lnTo>
                    <a:pt x="9872" y="373"/>
                  </a:lnTo>
                  <a:cubicBezTo>
                    <a:pt x="9975" y="373"/>
                    <a:pt x="10059" y="290"/>
                    <a:pt x="10059" y="187"/>
                  </a:cubicBezTo>
                  <a:cubicBezTo>
                    <a:pt x="10059" y="84"/>
                    <a:pt x="9975" y="0"/>
                    <a:pt x="9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1314550" y="4062050"/>
              <a:ext cx="9325" cy="214900"/>
            </a:xfrm>
            <a:custGeom>
              <a:avLst/>
              <a:gdLst/>
              <a:ahLst/>
              <a:cxnLst/>
              <a:rect l="l" t="t" r="r" b="b"/>
              <a:pathLst>
                <a:path w="373" h="8596" extrusionOk="0">
                  <a:moveTo>
                    <a:pt x="186" y="1"/>
                  </a:moveTo>
                  <a:cubicBezTo>
                    <a:pt x="84" y="1"/>
                    <a:pt x="0" y="84"/>
                    <a:pt x="0" y="187"/>
                  </a:cubicBezTo>
                  <a:lnTo>
                    <a:pt x="0" y="8409"/>
                  </a:lnTo>
                  <a:cubicBezTo>
                    <a:pt x="0" y="8512"/>
                    <a:pt x="84" y="8596"/>
                    <a:pt x="186" y="8596"/>
                  </a:cubicBezTo>
                  <a:cubicBezTo>
                    <a:pt x="289" y="8596"/>
                    <a:pt x="373" y="8512"/>
                    <a:pt x="373" y="8409"/>
                  </a:cubicBezTo>
                  <a:lnTo>
                    <a:pt x="373" y="187"/>
                  </a:lnTo>
                  <a:cubicBezTo>
                    <a:pt x="373" y="84"/>
                    <a:pt x="2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1539850" y="3975325"/>
              <a:ext cx="79875" cy="72775"/>
            </a:xfrm>
            <a:custGeom>
              <a:avLst/>
              <a:gdLst/>
              <a:ahLst/>
              <a:cxnLst/>
              <a:rect l="l" t="t" r="r" b="b"/>
              <a:pathLst>
                <a:path w="3195" h="2911" extrusionOk="0">
                  <a:moveTo>
                    <a:pt x="1597" y="1"/>
                  </a:moveTo>
                  <a:cubicBezTo>
                    <a:pt x="1224" y="1"/>
                    <a:pt x="852" y="143"/>
                    <a:pt x="567" y="428"/>
                  </a:cubicBezTo>
                  <a:cubicBezTo>
                    <a:pt x="0" y="995"/>
                    <a:pt x="0" y="1917"/>
                    <a:pt x="567" y="2486"/>
                  </a:cubicBezTo>
                  <a:cubicBezTo>
                    <a:pt x="852" y="2769"/>
                    <a:pt x="1224" y="2911"/>
                    <a:pt x="1597" y="2911"/>
                  </a:cubicBezTo>
                  <a:cubicBezTo>
                    <a:pt x="1969" y="2911"/>
                    <a:pt x="2342" y="2769"/>
                    <a:pt x="2625" y="2486"/>
                  </a:cubicBezTo>
                  <a:cubicBezTo>
                    <a:pt x="3194" y="1917"/>
                    <a:pt x="3194" y="995"/>
                    <a:pt x="2625" y="428"/>
                  </a:cubicBezTo>
                  <a:cubicBezTo>
                    <a:pt x="2342" y="143"/>
                    <a:pt x="1969"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a:off x="1594075" y="3975600"/>
              <a:ext cx="22825" cy="20800"/>
            </a:xfrm>
            <a:custGeom>
              <a:avLst/>
              <a:gdLst/>
              <a:ahLst/>
              <a:cxnLst/>
              <a:rect l="l" t="t" r="r" b="b"/>
              <a:pathLst>
                <a:path w="913" h="832" extrusionOk="0">
                  <a:moveTo>
                    <a:pt x="457" y="1"/>
                  </a:moveTo>
                  <a:cubicBezTo>
                    <a:pt x="351" y="1"/>
                    <a:pt x="245" y="41"/>
                    <a:pt x="164" y="122"/>
                  </a:cubicBezTo>
                  <a:cubicBezTo>
                    <a:pt x="0" y="284"/>
                    <a:pt x="0" y="547"/>
                    <a:pt x="164" y="709"/>
                  </a:cubicBezTo>
                  <a:cubicBezTo>
                    <a:pt x="245" y="791"/>
                    <a:pt x="351" y="832"/>
                    <a:pt x="457" y="832"/>
                  </a:cubicBezTo>
                  <a:cubicBezTo>
                    <a:pt x="563" y="832"/>
                    <a:pt x="670" y="791"/>
                    <a:pt x="751" y="709"/>
                  </a:cubicBezTo>
                  <a:cubicBezTo>
                    <a:pt x="912" y="547"/>
                    <a:pt x="912" y="284"/>
                    <a:pt x="751" y="122"/>
                  </a:cubicBezTo>
                  <a:cubicBezTo>
                    <a:pt x="670" y="41"/>
                    <a:pt x="563"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1591775" y="4086200"/>
              <a:ext cx="80075" cy="72800"/>
            </a:xfrm>
            <a:custGeom>
              <a:avLst/>
              <a:gdLst/>
              <a:ahLst/>
              <a:cxnLst/>
              <a:rect l="l" t="t" r="r" b="b"/>
              <a:pathLst>
                <a:path w="3203" h="2912" extrusionOk="0">
                  <a:moveTo>
                    <a:pt x="1600" y="1"/>
                  </a:moveTo>
                  <a:cubicBezTo>
                    <a:pt x="941" y="1"/>
                    <a:pt x="344" y="452"/>
                    <a:pt x="185" y="1122"/>
                  </a:cubicBezTo>
                  <a:cubicBezTo>
                    <a:pt x="1" y="1903"/>
                    <a:pt x="485" y="2688"/>
                    <a:pt x="1268" y="2873"/>
                  </a:cubicBezTo>
                  <a:cubicBezTo>
                    <a:pt x="1380" y="2899"/>
                    <a:pt x="1492" y="2912"/>
                    <a:pt x="1602" y="2912"/>
                  </a:cubicBezTo>
                  <a:cubicBezTo>
                    <a:pt x="2262" y="2912"/>
                    <a:pt x="2860" y="2460"/>
                    <a:pt x="3018" y="1791"/>
                  </a:cubicBezTo>
                  <a:cubicBezTo>
                    <a:pt x="3203" y="1008"/>
                    <a:pt x="2719" y="225"/>
                    <a:pt x="1936" y="40"/>
                  </a:cubicBezTo>
                  <a:cubicBezTo>
                    <a:pt x="1824" y="13"/>
                    <a:pt x="1711" y="1"/>
                    <a:pt x="1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a:off x="1657950" y="4112025"/>
              <a:ext cx="20825" cy="20800"/>
            </a:xfrm>
            <a:custGeom>
              <a:avLst/>
              <a:gdLst/>
              <a:ahLst/>
              <a:cxnLst/>
              <a:rect l="l" t="t" r="r" b="b"/>
              <a:pathLst>
                <a:path w="833" h="832" extrusionOk="0">
                  <a:moveTo>
                    <a:pt x="415" y="1"/>
                  </a:moveTo>
                  <a:cubicBezTo>
                    <a:pt x="187" y="1"/>
                    <a:pt x="0" y="186"/>
                    <a:pt x="0" y="416"/>
                  </a:cubicBezTo>
                  <a:cubicBezTo>
                    <a:pt x="0" y="645"/>
                    <a:pt x="187" y="831"/>
                    <a:pt x="415" y="831"/>
                  </a:cubicBezTo>
                  <a:cubicBezTo>
                    <a:pt x="646" y="831"/>
                    <a:pt x="832" y="645"/>
                    <a:pt x="831" y="416"/>
                  </a:cubicBezTo>
                  <a:cubicBezTo>
                    <a:pt x="831" y="186"/>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8"/>
            <p:cNvSpPr/>
            <p:nvPr/>
          </p:nvSpPr>
          <p:spPr>
            <a:xfrm>
              <a:off x="1550375" y="4181325"/>
              <a:ext cx="79925" cy="72775"/>
            </a:xfrm>
            <a:custGeom>
              <a:avLst/>
              <a:gdLst/>
              <a:ahLst/>
              <a:cxnLst/>
              <a:rect l="l" t="t" r="r" b="b"/>
              <a:pathLst>
                <a:path w="3197" h="2911" extrusionOk="0">
                  <a:moveTo>
                    <a:pt x="1599" y="1"/>
                  </a:moveTo>
                  <a:cubicBezTo>
                    <a:pt x="1226" y="1"/>
                    <a:pt x="854" y="143"/>
                    <a:pt x="570" y="426"/>
                  </a:cubicBezTo>
                  <a:cubicBezTo>
                    <a:pt x="1" y="995"/>
                    <a:pt x="1" y="1917"/>
                    <a:pt x="570" y="2484"/>
                  </a:cubicBezTo>
                  <a:cubicBezTo>
                    <a:pt x="854" y="2769"/>
                    <a:pt x="1226" y="2911"/>
                    <a:pt x="1599" y="2911"/>
                  </a:cubicBezTo>
                  <a:cubicBezTo>
                    <a:pt x="1971" y="2911"/>
                    <a:pt x="2343" y="2769"/>
                    <a:pt x="2628" y="2484"/>
                  </a:cubicBezTo>
                  <a:cubicBezTo>
                    <a:pt x="3197" y="1917"/>
                    <a:pt x="3197" y="995"/>
                    <a:pt x="2628" y="426"/>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1616350" y="4207325"/>
              <a:ext cx="20825" cy="20825"/>
            </a:xfrm>
            <a:custGeom>
              <a:avLst/>
              <a:gdLst/>
              <a:ahLst/>
              <a:cxnLst/>
              <a:rect l="l" t="t" r="r" b="b"/>
              <a:pathLst>
                <a:path w="833" h="833" extrusionOk="0">
                  <a:moveTo>
                    <a:pt x="415" y="1"/>
                  </a:moveTo>
                  <a:cubicBezTo>
                    <a:pt x="186" y="1"/>
                    <a:pt x="0" y="187"/>
                    <a:pt x="0" y="416"/>
                  </a:cubicBezTo>
                  <a:cubicBezTo>
                    <a:pt x="0" y="646"/>
                    <a:pt x="186" y="833"/>
                    <a:pt x="415" y="833"/>
                  </a:cubicBezTo>
                  <a:cubicBezTo>
                    <a:pt x="646" y="833"/>
                    <a:pt x="832" y="646"/>
                    <a:pt x="831" y="416"/>
                  </a:cubicBezTo>
                  <a:cubicBezTo>
                    <a:pt x="831" y="187"/>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505350" y="4291875"/>
              <a:ext cx="72800" cy="72775"/>
            </a:xfrm>
            <a:custGeom>
              <a:avLst/>
              <a:gdLst/>
              <a:ahLst/>
              <a:cxnLst/>
              <a:rect l="l" t="t" r="r" b="b"/>
              <a:pathLst>
                <a:path w="2912" h="2911" extrusionOk="0">
                  <a:moveTo>
                    <a:pt x="1457" y="1"/>
                  </a:moveTo>
                  <a:cubicBezTo>
                    <a:pt x="653" y="1"/>
                    <a:pt x="0" y="653"/>
                    <a:pt x="0" y="1456"/>
                  </a:cubicBezTo>
                  <a:cubicBezTo>
                    <a:pt x="0" y="2260"/>
                    <a:pt x="653" y="2911"/>
                    <a:pt x="1457" y="2911"/>
                  </a:cubicBezTo>
                  <a:cubicBezTo>
                    <a:pt x="2259" y="2911"/>
                    <a:pt x="2912" y="2260"/>
                    <a:pt x="2912" y="1456"/>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1567750" y="4317875"/>
              <a:ext cx="20775" cy="20775"/>
            </a:xfrm>
            <a:custGeom>
              <a:avLst/>
              <a:gdLst/>
              <a:ahLst/>
              <a:cxnLst/>
              <a:rect l="l" t="t" r="r" b="b"/>
              <a:pathLst>
                <a:path w="831" h="831" extrusionOk="0">
                  <a:moveTo>
                    <a:pt x="416" y="1"/>
                  </a:moveTo>
                  <a:cubicBezTo>
                    <a:pt x="187" y="1"/>
                    <a:pt x="0" y="187"/>
                    <a:pt x="0" y="416"/>
                  </a:cubicBezTo>
                  <a:cubicBezTo>
                    <a:pt x="0" y="646"/>
                    <a:pt x="187" y="831"/>
                    <a:pt x="416" y="831"/>
                  </a:cubicBezTo>
                  <a:cubicBezTo>
                    <a:pt x="645" y="831"/>
                    <a:pt x="831" y="646"/>
                    <a:pt x="831" y="416"/>
                  </a:cubicBezTo>
                  <a:cubicBezTo>
                    <a:pt x="831" y="187"/>
                    <a:pt x="645"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1386950" y="3981000"/>
              <a:ext cx="80100" cy="72825"/>
            </a:xfrm>
            <a:custGeom>
              <a:avLst/>
              <a:gdLst/>
              <a:ahLst/>
              <a:cxnLst/>
              <a:rect l="l" t="t" r="r" b="b"/>
              <a:pathLst>
                <a:path w="3204" h="2913" extrusionOk="0">
                  <a:moveTo>
                    <a:pt x="1601" y="1"/>
                  </a:moveTo>
                  <a:cubicBezTo>
                    <a:pt x="941" y="1"/>
                    <a:pt x="344" y="452"/>
                    <a:pt x="185" y="1122"/>
                  </a:cubicBezTo>
                  <a:cubicBezTo>
                    <a:pt x="1" y="1904"/>
                    <a:pt x="485" y="2688"/>
                    <a:pt x="1268" y="2873"/>
                  </a:cubicBezTo>
                  <a:cubicBezTo>
                    <a:pt x="1380" y="2900"/>
                    <a:pt x="1492" y="2912"/>
                    <a:pt x="1603" y="2912"/>
                  </a:cubicBezTo>
                  <a:cubicBezTo>
                    <a:pt x="2262" y="2912"/>
                    <a:pt x="2860" y="2460"/>
                    <a:pt x="3018" y="1791"/>
                  </a:cubicBezTo>
                  <a:cubicBezTo>
                    <a:pt x="3203" y="1008"/>
                    <a:pt x="2719" y="225"/>
                    <a:pt x="1936" y="40"/>
                  </a:cubicBezTo>
                  <a:cubicBezTo>
                    <a:pt x="1824" y="14"/>
                    <a:pt x="1711" y="1"/>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1416750" y="3970475"/>
              <a:ext cx="20825" cy="20775"/>
            </a:xfrm>
            <a:custGeom>
              <a:avLst/>
              <a:gdLst/>
              <a:ahLst/>
              <a:cxnLst/>
              <a:rect l="l" t="t" r="r" b="b"/>
              <a:pathLst>
                <a:path w="833" h="831" extrusionOk="0">
                  <a:moveTo>
                    <a:pt x="416" y="0"/>
                  </a:moveTo>
                  <a:cubicBezTo>
                    <a:pt x="187" y="0"/>
                    <a:pt x="0" y="185"/>
                    <a:pt x="0" y="416"/>
                  </a:cubicBezTo>
                  <a:cubicBezTo>
                    <a:pt x="0" y="644"/>
                    <a:pt x="187" y="831"/>
                    <a:pt x="416" y="831"/>
                  </a:cubicBezTo>
                  <a:cubicBezTo>
                    <a:pt x="646" y="831"/>
                    <a:pt x="832" y="644"/>
                    <a:pt x="832" y="416"/>
                  </a:cubicBezTo>
                  <a:cubicBezTo>
                    <a:pt x="832" y="185"/>
                    <a:pt x="646"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a:off x="1279225" y="3993925"/>
              <a:ext cx="79925" cy="72775"/>
            </a:xfrm>
            <a:custGeom>
              <a:avLst/>
              <a:gdLst/>
              <a:ahLst/>
              <a:cxnLst/>
              <a:rect l="l" t="t" r="r" b="b"/>
              <a:pathLst>
                <a:path w="3197" h="2911" extrusionOk="0">
                  <a:moveTo>
                    <a:pt x="1599" y="1"/>
                  </a:moveTo>
                  <a:cubicBezTo>
                    <a:pt x="1226" y="1"/>
                    <a:pt x="854" y="143"/>
                    <a:pt x="570" y="427"/>
                  </a:cubicBezTo>
                  <a:cubicBezTo>
                    <a:pt x="1" y="994"/>
                    <a:pt x="1" y="1916"/>
                    <a:pt x="570" y="2485"/>
                  </a:cubicBezTo>
                  <a:cubicBezTo>
                    <a:pt x="854" y="2769"/>
                    <a:pt x="1226" y="2911"/>
                    <a:pt x="1599" y="2911"/>
                  </a:cubicBezTo>
                  <a:cubicBezTo>
                    <a:pt x="1971" y="2911"/>
                    <a:pt x="2343" y="2769"/>
                    <a:pt x="2628" y="2485"/>
                  </a:cubicBezTo>
                  <a:cubicBezTo>
                    <a:pt x="3197" y="1916"/>
                    <a:pt x="3197" y="994"/>
                    <a:pt x="2628" y="427"/>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1308825" y="3983550"/>
              <a:ext cx="20775" cy="20825"/>
            </a:xfrm>
            <a:custGeom>
              <a:avLst/>
              <a:gdLst/>
              <a:ahLst/>
              <a:cxnLst/>
              <a:rect l="l" t="t" r="r" b="b"/>
              <a:pathLst>
                <a:path w="831" h="833" extrusionOk="0">
                  <a:moveTo>
                    <a:pt x="415" y="0"/>
                  </a:moveTo>
                  <a:cubicBezTo>
                    <a:pt x="187" y="0"/>
                    <a:pt x="0" y="187"/>
                    <a:pt x="0" y="416"/>
                  </a:cubicBezTo>
                  <a:cubicBezTo>
                    <a:pt x="0" y="646"/>
                    <a:pt x="187" y="832"/>
                    <a:pt x="415" y="832"/>
                  </a:cubicBezTo>
                  <a:cubicBezTo>
                    <a:pt x="644" y="832"/>
                    <a:pt x="831" y="646"/>
                    <a:pt x="831" y="416"/>
                  </a:cubicBezTo>
                  <a:cubicBezTo>
                    <a:pt x="831" y="187"/>
                    <a:pt x="646"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18"/>
          <p:cNvGrpSpPr/>
          <p:nvPr/>
        </p:nvGrpSpPr>
        <p:grpSpPr>
          <a:xfrm rot="-1800044">
            <a:off x="8702656" y="703643"/>
            <a:ext cx="549338" cy="656711"/>
            <a:chOff x="3171850" y="4152725"/>
            <a:chExt cx="549350" cy="656725"/>
          </a:xfrm>
        </p:grpSpPr>
        <p:sp>
          <p:nvSpPr>
            <p:cNvPr id="454" name="Google Shape;454;p18"/>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3">
    <p:spTree>
      <p:nvGrpSpPr>
        <p:cNvPr id="1" name="Shape 460"/>
        <p:cNvGrpSpPr/>
        <p:nvPr/>
      </p:nvGrpSpPr>
      <p:grpSpPr>
        <a:xfrm>
          <a:off x="0" y="0"/>
          <a:ext cx="0" cy="0"/>
          <a:chOff x="0" y="0"/>
          <a:chExt cx="0" cy="0"/>
        </a:xfrm>
      </p:grpSpPr>
      <p:sp>
        <p:nvSpPr>
          <p:cNvPr id="461" name="Google Shape;461;p19"/>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2" name="Google Shape;462;p19"/>
          <p:cNvSpPr txBox="1">
            <a:spLocks noGrp="1"/>
          </p:cNvSpPr>
          <p:nvPr>
            <p:ph type="subTitle" idx="1"/>
          </p:nvPr>
        </p:nvSpPr>
        <p:spPr>
          <a:xfrm>
            <a:off x="5023787" y="2877908"/>
            <a:ext cx="2304300" cy="121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19"/>
          <p:cNvSpPr txBox="1">
            <a:spLocks noGrp="1"/>
          </p:cNvSpPr>
          <p:nvPr>
            <p:ph type="subTitle" idx="2"/>
          </p:nvPr>
        </p:nvSpPr>
        <p:spPr>
          <a:xfrm>
            <a:off x="1815913" y="2877908"/>
            <a:ext cx="2304300" cy="121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19"/>
          <p:cNvSpPr txBox="1">
            <a:spLocks noGrp="1"/>
          </p:cNvSpPr>
          <p:nvPr>
            <p:ph type="subTitle" idx="3"/>
          </p:nvPr>
        </p:nvSpPr>
        <p:spPr>
          <a:xfrm>
            <a:off x="1815913" y="2390283"/>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5" name="Google Shape;465;p19"/>
          <p:cNvSpPr txBox="1">
            <a:spLocks noGrp="1"/>
          </p:cNvSpPr>
          <p:nvPr>
            <p:ph type="subTitle" idx="4"/>
          </p:nvPr>
        </p:nvSpPr>
        <p:spPr>
          <a:xfrm>
            <a:off x="5023787" y="2390283"/>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6" name="Google Shape;466;p19"/>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9"/>
          <p:cNvGrpSpPr/>
          <p:nvPr/>
        </p:nvGrpSpPr>
        <p:grpSpPr>
          <a:xfrm rot="-701997">
            <a:off x="8516545" y="3736169"/>
            <a:ext cx="773964" cy="925242"/>
            <a:chOff x="3171850" y="4152725"/>
            <a:chExt cx="549350" cy="656725"/>
          </a:xfrm>
        </p:grpSpPr>
        <p:sp>
          <p:nvSpPr>
            <p:cNvPr id="468" name="Google Shape;468;p19"/>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19"/>
          <p:cNvSpPr/>
          <p:nvPr/>
        </p:nvSpPr>
        <p:spPr>
          <a:xfrm>
            <a:off x="8539932" y="2217826"/>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8767079" y="1545958"/>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8959097" y="3162288"/>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1725633" y="17057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111258" y="267110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9"/>
          <p:cNvGrpSpPr/>
          <p:nvPr/>
        </p:nvGrpSpPr>
        <p:grpSpPr>
          <a:xfrm rot="5400000">
            <a:off x="-59957" y="4107828"/>
            <a:ext cx="807908" cy="841345"/>
            <a:chOff x="3503675" y="3920075"/>
            <a:chExt cx="566000" cy="589425"/>
          </a:xfrm>
        </p:grpSpPr>
        <p:sp>
          <p:nvSpPr>
            <p:cNvPr id="481" name="Google Shape;481;p19"/>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9"/>
          <p:cNvGrpSpPr/>
          <p:nvPr/>
        </p:nvGrpSpPr>
        <p:grpSpPr>
          <a:xfrm rot="4488963">
            <a:off x="-291192" y="3714935"/>
            <a:ext cx="945515" cy="886085"/>
            <a:chOff x="1940975" y="3642825"/>
            <a:chExt cx="515075" cy="482700"/>
          </a:xfrm>
        </p:grpSpPr>
        <p:sp>
          <p:nvSpPr>
            <p:cNvPr id="484" name="Google Shape;484;p19"/>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19"/>
          <p:cNvGrpSpPr/>
          <p:nvPr/>
        </p:nvGrpSpPr>
        <p:grpSpPr>
          <a:xfrm rot="-1799929">
            <a:off x="8552401" y="662094"/>
            <a:ext cx="702253" cy="790696"/>
            <a:chOff x="3466050" y="3121475"/>
            <a:chExt cx="454575" cy="511825"/>
          </a:xfrm>
        </p:grpSpPr>
        <p:sp>
          <p:nvSpPr>
            <p:cNvPr id="487" name="Google Shape;487;p19"/>
            <p:cNvSpPr/>
            <p:nvPr/>
          </p:nvSpPr>
          <p:spPr>
            <a:xfrm>
              <a:off x="3527900" y="3241500"/>
              <a:ext cx="392725" cy="391800"/>
            </a:xfrm>
            <a:custGeom>
              <a:avLst/>
              <a:gdLst/>
              <a:ahLst/>
              <a:cxnLst/>
              <a:rect l="l" t="t" r="r" b="b"/>
              <a:pathLst>
                <a:path w="15709" h="15672" extrusionOk="0">
                  <a:moveTo>
                    <a:pt x="205" y="1"/>
                  </a:moveTo>
                  <a:cubicBezTo>
                    <a:pt x="157" y="1"/>
                    <a:pt x="110" y="19"/>
                    <a:pt x="73" y="56"/>
                  </a:cubicBezTo>
                  <a:cubicBezTo>
                    <a:pt x="1" y="128"/>
                    <a:pt x="1" y="246"/>
                    <a:pt x="73" y="319"/>
                  </a:cubicBezTo>
                  <a:lnTo>
                    <a:pt x="15372" y="15618"/>
                  </a:lnTo>
                  <a:cubicBezTo>
                    <a:pt x="15409" y="15654"/>
                    <a:pt x="15457" y="15672"/>
                    <a:pt x="15504" y="15672"/>
                  </a:cubicBezTo>
                  <a:cubicBezTo>
                    <a:pt x="15551" y="15672"/>
                    <a:pt x="15599" y="15654"/>
                    <a:pt x="15636" y="15618"/>
                  </a:cubicBezTo>
                  <a:cubicBezTo>
                    <a:pt x="15708" y="15546"/>
                    <a:pt x="15708" y="15427"/>
                    <a:pt x="15636" y="15355"/>
                  </a:cubicBezTo>
                  <a:lnTo>
                    <a:pt x="336" y="56"/>
                  </a:lnTo>
                  <a:cubicBezTo>
                    <a:pt x="300" y="19"/>
                    <a:pt x="253" y="1"/>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3544500" y="3368375"/>
              <a:ext cx="120100" cy="9350"/>
            </a:xfrm>
            <a:custGeom>
              <a:avLst/>
              <a:gdLst/>
              <a:ahLst/>
              <a:cxnLst/>
              <a:rect l="l" t="t" r="r" b="b"/>
              <a:pathLst>
                <a:path w="4804" h="374" extrusionOk="0">
                  <a:moveTo>
                    <a:pt x="187" y="1"/>
                  </a:moveTo>
                  <a:cubicBezTo>
                    <a:pt x="84" y="1"/>
                    <a:pt x="1" y="84"/>
                    <a:pt x="1" y="187"/>
                  </a:cubicBezTo>
                  <a:cubicBezTo>
                    <a:pt x="1" y="290"/>
                    <a:pt x="84" y="374"/>
                    <a:pt x="187" y="374"/>
                  </a:cubicBezTo>
                  <a:lnTo>
                    <a:pt x="4617" y="374"/>
                  </a:lnTo>
                  <a:cubicBezTo>
                    <a:pt x="4720" y="374"/>
                    <a:pt x="4803" y="290"/>
                    <a:pt x="4803" y="187"/>
                  </a:cubicBezTo>
                  <a:cubicBezTo>
                    <a:pt x="4803" y="84"/>
                    <a:pt x="4720" y="1"/>
                    <a:pt x="4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3613325" y="3199975"/>
              <a:ext cx="9350" cy="135825"/>
            </a:xfrm>
            <a:custGeom>
              <a:avLst/>
              <a:gdLst/>
              <a:ahLst/>
              <a:cxnLst/>
              <a:rect l="l" t="t" r="r" b="b"/>
              <a:pathLst>
                <a:path w="374" h="5433" extrusionOk="0">
                  <a:moveTo>
                    <a:pt x="187" y="0"/>
                  </a:moveTo>
                  <a:cubicBezTo>
                    <a:pt x="84" y="0"/>
                    <a:pt x="0" y="84"/>
                    <a:pt x="0" y="187"/>
                  </a:cubicBezTo>
                  <a:lnTo>
                    <a:pt x="0" y="5246"/>
                  </a:lnTo>
                  <a:cubicBezTo>
                    <a:pt x="0" y="5349"/>
                    <a:pt x="84" y="5432"/>
                    <a:pt x="187" y="5432"/>
                  </a:cubicBezTo>
                  <a:cubicBezTo>
                    <a:pt x="290" y="5432"/>
                    <a:pt x="373" y="5349"/>
                    <a:pt x="373" y="5246"/>
                  </a:cubicBezTo>
                  <a:lnTo>
                    <a:pt x="373" y="187"/>
                  </a:lnTo>
                  <a:cubicBezTo>
                    <a:pt x="373" y="84"/>
                    <a:pt x="290"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3708675" y="3241575"/>
              <a:ext cx="9325" cy="189575"/>
            </a:xfrm>
            <a:custGeom>
              <a:avLst/>
              <a:gdLst/>
              <a:ahLst/>
              <a:cxnLst/>
              <a:rect l="l" t="t" r="r" b="b"/>
              <a:pathLst>
                <a:path w="373" h="7583" extrusionOk="0">
                  <a:moveTo>
                    <a:pt x="186" y="1"/>
                  </a:moveTo>
                  <a:cubicBezTo>
                    <a:pt x="83" y="1"/>
                    <a:pt x="0" y="84"/>
                    <a:pt x="0" y="187"/>
                  </a:cubicBezTo>
                  <a:lnTo>
                    <a:pt x="0" y="7396"/>
                  </a:lnTo>
                  <a:cubicBezTo>
                    <a:pt x="0" y="7499"/>
                    <a:pt x="83" y="7582"/>
                    <a:pt x="186" y="7582"/>
                  </a:cubicBezTo>
                  <a:cubicBezTo>
                    <a:pt x="289" y="7582"/>
                    <a:pt x="373" y="7499"/>
                    <a:pt x="373" y="7396"/>
                  </a:cubicBezTo>
                  <a:lnTo>
                    <a:pt x="373" y="187"/>
                  </a:lnTo>
                  <a:cubicBezTo>
                    <a:pt x="373" y="84"/>
                    <a:pt x="289"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3819175" y="3290175"/>
              <a:ext cx="9375" cy="251500"/>
            </a:xfrm>
            <a:custGeom>
              <a:avLst/>
              <a:gdLst/>
              <a:ahLst/>
              <a:cxnLst/>
              <a:rect l="l" t="t" r="r" b="b"/>
              <a:pathLst>
                <a:path w="375" h="10060" extrusionOk="0">
                  <a:moveTo>
                    <a:pt x="187" y="0"/>
                  </a:moveTo>
                  <a:cubicBezTo>
                    <a:pt x="84" y="0"/>
                    <a:pt x="0" y="84"/>
                    <a:pt x="0" y="187"/>
                  </a:cubicBezTo>
                  <a:lnTo>
                    <a:pt x="0" y="9874"/>
                  </a:lnTo>
                  <a:cubicBezTo>
                    <a:pt x="0" y="9976"/>
                    <a:pt x="84" y="10060"/>
                    <a:pt x="187" y="10060"/>
                  </a:cubicBezTo>
                  <a:cubicBezTo>
                    <a:pt x="290" y="10060"/>
                    <a:pt x="375" y="9976"/>
                    <a:pt x="373" y="9874"/>
                  </a:cubicBezTo>
                  <a:lnTo>
                    <a:pt x="373" y="187"/>
                  </a:lnTo>
                  <a:cubicBezTo>
                    <a:pt x="373" y="84"/>
                    <a:pt x="290"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3557625" y="3476325"/>
              <a:ext cx="214900" cy="9325"/>
            </a:xfrm>
            <a:custGeom>
              <a:avLst/>
              <a:gdLst/>
              <a:ahLst/>
              <a:cxnLst/>
              <a:rect l="l" t="t" r="r" b="b"/>
              <a:pathLst>
                <a:path w="8596" h="373" extrusionOk="0">
                  <a:moveTo>
                    <a:pt x="187" y="0"/>
                  </a:moveTo>
                  <a:cubicBezTo>
                    <a:pt x="84" y="0"/>
                    <a:pt x="0" y="83"/>
                    <a:pt x="0" y="186"/>
                  </a:cubicBezTo>
                  <a:cubicBezTo>
                    <a:pt x="0" y="289"/>
                    <a:pt x="84" y="373"/>
                    <a:pt x="187" y="373"/>
                  </a:cubicBezTo>
                  <a:lnTo>
                    <a:pt x="8409" y="373"/>
                  </a:lnTo>
                  <a:cubicBezTo>
                    <a:pt x="8512" y="373"/>
                    <a:pt x="8595" y="289"/>
                    <a:pt x="8595" y="186"/>
                  </a:cubicBezTo>
                  <a:cubicBezTo>
                    <a:pt x="8595" y="85"/>
                    <a:pt x="8512" y="0"/>
                    <a:pt x="8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3467350" y="3184075"/>
              <a:ext cx="79925" cy="72775"/>
            </a:xfrm>
            <a:custGeom>
              <a:avLst/>
              <a:gdLst/>
              <a:ahLst/>
              <a:cxnLst/>
              <a:rect l="l" t="t" r="r" b="b"/>
              <a:pathLst>
                <a:path w="3197" h="2911" extrusionOk="0">
                  <a:moveTo>
                    <a:pt x="1598" y="0"/>
                  </a:moveTo>
                  <a:cubicBezTo>
                    <a:pt x="1226" y="0"/>
                    <a:pt x="854" y="142"/>
                    <a:pt x="569" y="426"/>
                  </a:cubicBezTo>
                  <a:cubicBezTo>
                    <a:pt x="0" y="994"/>
                    <a:pt x="0" y="1916"/>
                    <a:pt x="569" y="2484"/>
                  </a:cubicBezTo>
                  <a:cubicBezTo>
                    <a:pt x="854" y="2768"/>
                    <a:pt x="1226" y="2910"/>
                    <a:pt x="1598" y="2910"/>
                  </a:cubicBezTo>
                  <a:cubicBezTo>
                    <a:pt x="1971" y="2910"/>
                    <a:pt x="2343" y="2768"/>
                    <a:pt x="2627" y="2484"/>
                  </a:cubicBezTo>
                  <a:cubicBezTo>
                    <a:pt x="3196" y="1916"/>
                    <a:pt x="3196" y="994"/>
                    <a:pt x="2627" y="426"/>
                  </a:cubicBezTo>
                  <a:cubicBezTo>
                    <a:pt x="2343" y="142"/>
                    <a:pt x="1971"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3470175" y="3184325"/>
              <a:ext cx="22825" cy="20800"/>
            </a:xfrm>
            <a:custGeom>
              <a:avLst/>
              <a:gdLst/>
              <a:ahLst/>
              <a:cxnLst/>
              <a:rect l="l" t="t" r="r" b="b"/>
              <a:pathLst>
                <a:path w="913" h="832" extrusionOk="0">
                  <a:moveTo>
                    <a:pt x="456" y="0"/>
                  </a:moveTo>
                  <a:cubicBezTo>
                    <a:pt x="349" y="0"/>
                    <a:pt x="243" y="40"/>
                    <a:pt x="162" y="121"/>
                  </a:cubicBezTo>
                  <a:cubicBezTo>
                    <a:pt x="0" y="285"/>
                    <a:pt x="0" y="548"/>
                    <a:pt x="162" y="710"/>
                  </a:cubicBezTo>
                  <a:cubicBezTo>
                    <a:pt x="243" y="791"/>
                    <a:pt x="349" y="831"/>
                    <a:pt x="456" y="831"/>
                  </a:cubicBezTo>
                  <a:cubicBezTo>
                    <a:pt x="562" y="831"/>
                    <a:pt x="669" y="791"/>
                    <a:pt x="750" y="710"/>
                  </a:cubicBezTo>
                  <a:cubicBezTo>
                    <a:pt x="912" y="548"/>
                    <a:pt x="912" y="285"/>
                    <a:pt x="750" y="121"/>
                  </a:cubicBezTo>
                  <a:cubicBezTo>
                    <a:pt x="669" y="40"/>
                    <a:pt x="562"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3581575" y="3131850"/>
              <a:ext cx="72800" cy="72800"/>
            </a:xfrm>
            <a:custGeom>
              <a:avLst/>
              <a:gdLst/>
              <a:ahLst/>
              <a:cxnLst/>
              <a:rect l="l" t="t" r="r" b="b"/>
              <a:pathLst>
                <a:path w="2912" h="2912" extrusionOk="0">
                  <a:moveTo>
                    <a:pt x="1457" y="1"/>
                  </a:moveTo>
                  <a:cubicBezTo>
                    <a:pt x="652" y="1"/>
                    <a:pt x="0" y="653"/>
                    <a:pt x="0" y="1455"/>
                  </a:cubicBezTo>
                  <a:cubicBezTo>
                    <a:pt x="0" y="2260"/>
                    <a:pt x="652" y="2912"/>
                    <a:pt x="1457" y="2912"/>
                  </a:cubicBezTo>
                  <a:cubicBezTo>
                    <a:pt x="2259" y="2912"/>
                    <a:pt x="2912" y="2260"/>
                    <a:pt x="2912" y="1455"/>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3607600" y="3121475"/>
              <a:ext cx="20775" cy="20775"/>
            </a:xfrm>
            <a:custGeom>
              <a:avLst/>
              <a:gdLst/>
              <a:ahLst/>
              <a:cxnLst/>
              <a:rect l="l" t="t" r="r" b="b"/>
              <a:pathLst>
                <a:path w="831" h="831" extrusionOk="0">
                  <a:moveTo>
                    <a:pt x="416" y="0"/>
                  </a:moveTo>
                  <a:cubicBezTo>
                    <a:pt x="185" y="0"/>
                    <a:pt x="1" y="187"/>
                    <a:pt x="1" y="416"/>
                  </a:cubicBezTo>
                  <a:cubicBezTo>
                    <a:pt x="1" y="644"/>
                    <a:pt x="185" y="831"/>
                    <a:pt x="416" y="831"/>
                  </a:cubicBezTo>
                  <a:cubicBezTo>
                    <a:pt x="645" y="831"/>
                    <a:pt x="831" y="644"/>
                    <a:pt x="831" y="416"/>
                  </a:cubicBezTo>
                  <a:cubicBezTo>
                    <a:pt x="831" y="187"/>
                    <a:pt x="645"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3673350" y="3173450"/>
              <a:ext cx="79875" cy="72775"/>
            </a:xfrm>
            <a:custGeom>
              <a:avLst/>
              <a:gdLst/>
              <a:ahLst/>
              <a:cxnLst/>
              <a:rect l="l" t="t" r="r" b="b"/>
              <a:pathLst>
                <a:path w="3195" h="2911" extrusionOk="0">
                  <a:moveTo>
                    <a:pt x="1598" y="1"/>
                  </a:moveTo>
                  <a:cubicBezTo>
                    <a:pt x="1225" y="1"/>
                    <a:pt x="852" y="143"/>
                    <a:pt x="568" y="427"/>
                  </a:cubicBezTo>
                  <a:cubicBezTo>
                    <a:pt x="1" y="994"/>
                    <a:pt x="1" y="1916"/>
                    <a:pt x="568" y="2485"/>
                  </a:cubicBezTo>
                  <a:cubicBezTo>
                    <a:pt x="852" y="2769"/>
                    <a:pt x="1225" y="2911"/>
                    <a:pt x="1598" y="2911"/>
                  </a:cubicBezTo>
                  <a:cubicBezTo>
                    <a:pt x="1970" y="2911"/>
                    <a:pt x="2342" y="2769"/>
                    <a:pt x="2626" y="2485"/>
                  </a:cubicBezTo>
                  <a:cubicBezTo>
                    <a:pt x="3195" y="1916"/>
                    <a:pt x="3195" y="994"/>
                    <a:pt x="2626" y="427"/>
                  </a:cubicBezTo>
                  <a:cubicBezTo>
                    <a:pt x="2342" y="143"/>
                    <a:pt x="1970" y="1"/>
                    <a:pt x="1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3702950" y="3163075"/>
              <a:ext cx="20775" cy="20775"/>
            </a:xfrm>
            <a:custGeom>
              <a:avLst/>
              <a:gdLst/>
              <a:ahLst/>
              <a:cxnLst/>
              <a:rect l="l" t="t" r="r" b="b"/>
              <a:pathLst>
                <a:path w="831" h="831" extrusionOk="0">
                  <a:moveTo>
                    <a:pt x="415" y="0"/>
                  </a:moveTo>
                  <a:cubicBezTo>
                    <a:pt x="185" y="0"/>
                    <a:pt x="0" y="187"/>
                    <a:pt x="0" y="416"/>
                  </a:cubicBezTo>
                  <a:cubicBezTo>
                    <a:pt x="0" y="644"/>
                    <a:pt x="185" y="831"/>
                    <a:pt x="415" y="831"/>
                  </a:cubicBezTo>
                  <a:cubicBezTo>
                    <a:pt x="644" y="831"/>
                    <a:pt x="831" y="644"/>
                    <a:pt x="831" y="416"/>
                  </a:cubicBezTo>
                  <a:cubicBezTo>
                    <a:pt x="831" y="187"/>
                    <a:pt x="644"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3784350" y="3221875"/>
              <a:ext cx="79100" cy="72825"/>
            </a:xfrm>
            <a:custGeom>
              <a:avLst/>
              <a:gdLst/>
              <a:ahLst/>
              <a:cxnLst/>
              <a:rect l="l" t="t" r="r" b="b"/>
              <a:pathLst>
                <a:path w="3164" h="2913" extrusionOk="0">
                  <a:moveTo>
                    <a:pt x="1582" y="0"/>
                  </a:moveTo>
                  <a:cubicBezTo>
                    <a:pt x="898" y="0"/>
                    <a:pt x="288" y="484"/>
                    <a:pt x="154" y="1181"/>
                  </a:cubicBezTo>
                  <a:cubicBezTo>
                    <a:pt x="0" y="1970"/>
                    <a:pt x="517" y="2732"/>
                    <a:pt x="1307" y="2886"/>
                  </a:cubicBezTo>
                  <a:cubicBezTo>
                    <a:pt x="1400" y="2904"/>
                    <a:pt x="1492" y="2912"/>
                    <a:pt x="1584" y="2912"/>
                  </a:cubicBezTo>
                  <a:cubicBezTo>
                    <a:pt x="2267" y="2912"/>
                    <a:pt x="2877" y="2428"/>
                    <a:pt x="3011" y="1732"/>
                  </a:cubicBezTo>
                  <a:cubicBezTo>
                    <a:pt x="3164" y="944"/>
                    <a:pt x="2647" y="180"/>
                    <a:pt x="1859" y="27"/>
                  </a:cubicBezTo>
                  <a:cubicBezTo>
                    <a:pt x="1766" y="9"/>
                    <a:pt x="1673" y="0"/>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3813450" y="3211675"/>
              <a:ext cx="20825" cy="20825"/>
            </a:xfrm>
            <a:custGeom>
              <a:avLst/>
              <a:gdLst/>
              <a:ahLst/>
              <a:cxnLst/>
              <a:rect l="l" t="t" r="r" b="b"/>
              <a:pathLst>
                <a:path w="833" h="833" extrusionOk="0">
                  <a:moveTo>
                    <a:pt x="417" y="0"/>
                  </a:moveTo>
                  <a:cubicBezTo>
                    <a:pt x="187" y="0"/>
                    <a:pt x="0" y="186"/>
                    <a:pt x="0" y="417"/>
                  </a:cubicBezTo>
                  <a:cubicBezTo>
                    <a:pt x="0" y="646"/>
                    <a:pt x="187" y="832"/>
                    <a:pt x="417" y="832"/>
                  </a:cubicBezTo>
                  <a:cubicBezTo>
                    <a:pt x="646" y="832"/>
                    <a:pt x="832" y="646"/>
                    <a:pt x="832" y="417"/>
                  </a:cubicBezTo>
                  <a:cubicBezTo>
                    <a:pt x="832" y="186"/>
                    <a:pt x="646"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3473725" y="3336675"/>
              <a:ext cx="78325" cy="72800"/>
            </a:xfrm>
            <a:custGeom>
              <a:avLst/>
              <a:gdLst/>
              <a:ahLst/>
              <a:cxnLst/>
              <a:rect l="l" t="t" r="r" b="b"/>
              <a:pathLst>
                <a:path w="3133" h="2912" extrusionOk="0">
                  <a:moveTo>
                    <a:pt x="1565" y="1"/>
                  </a:moveTo>
                  <a:cubicBezTo>
                    <a:pt x="863" y="1"/>
                    <a:pt x="246" y="509"/>
                    <a:pt x="130" y="1223"/>
                  </a:cubicBezTo>
                  <a:cubicBezTo>
                    <a:pt x="0" y="2016"/>
                    <a:pt x="540" y="2765"/>
                    <a:pt x="1333" y="2892"/>
                  </a:cubicBezTo>
                  <a:cubicBezTo>
                    <a:pt x="1412" y="2905"/>
                    <a:pt x="1491" y="2911"/>
                    <a:pt x="1569" y="2911"/>
                  </a:cubicBezTo>
                  <a:cubicBezTo>
                    <a:pt x="2270" y="2911"/>
                    <a:pt x="2887" y="2404"/>
                    <a:pt x="3003" y="1689"/>
                  </a:cubicBezTo>
                  <a:cubicBezTo>
                    <a:pt x="3132" y="896"/>
                    <a:pt x="2593" y="149"/>
                    <a:pt x="1800" y="20"/>
                  </a:cubicBezTo>
                  <a:cubicBezTo>
                    <a:pt x="1721" y="7"/>
                    <a:pt x="1642"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3466050" y="3362675"/>
              <a:ext cx="20775" cy="20775"/>
            </a:xfrm>
            <a:custGeom>
              <a:avLst/>
              <a:gdLst/>
              <a:ahLst/>
              <a:cxnLst/>
              <a:rect l="l" t="t" r="r" b="b"/>
              <a:pathLst>
                <a:path w="831" h="831" extrusionOk="0">
                  <a:moveTo>
                    <a:pt x="415" y="0"/>
                  </a:moveTo>
                  <a:cubicBezTo>
                    <a:pt x="185" y="0"/>
                    <a:pt x="0" y="186"/>
                    <a:pt x="0" y="415"/>
                  </a:cubicBezTo>
                  <a:cubicBezTo>
                    <a:pt x="0" y="644"/>
                    <a:pt x="185" y="830"/>
                    <a:pt x="415" y="830"/>
                  </a:cubicBezTo>
                  <a:cubicBezTo>
                    <a:pt x="644" y="830"/>
                    <a:pt x="830" y="644"/>
                    <a:pt x="830" y="415"/>
                  </a:cubicBezTo>
                  <a:cubicBezTo>
                    <a:pt x="830" y="186"/>
                    <a:pt x="644"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3485950" y="3444600"/>
              <a:ext cx="79875" cy="72775"/>
            </a:xfrm>
            <a:custGeom>
              <a:avLst/>
              <a:gdLst/>
              <a:ahLst/>
              <a:cxnLst/>
              <a:rect l="l" t="t" r="r" b="b"/>
              <a:pathLst>
                <a:path w="3195" h="2911" extrusionOk="0">
                  <a:moveTo>
                    <a:pt x="1597" y="1"/>
                  </a:moveTo>
                  <a:cubicBezTo>
                    <a:pt x="1225" y="1"/>
                    <a:pt x="852" y="143"/>
                    <a:pt x="567" y="427"/>
                  </a:cubicBezTo>
                  <a:cubicBezTo>
                    <a:pt x="0" y="994"/>
                    <a:pt x="0" y="1916"/>
                    <a:pt x="567" y="2485"/>
                  </a:cubicBezTo>
                  <a:cubicBezTo>
                    <a:pt x="852" y="2769"/>
                    <a:pt x="1225" y="2911"/>
                    <a:pt x="1597" y="2911"/>
                  </a:cubicBezTo>
                  <a:cubicBezTo>
                    <a:pt x="1970" y="2911"/>
                    <a:pt x="2342" y="2769"/>
                    <a:pt x="2625" y="2485"/>
                  </a:cubicBezTo>
                  <a:cubicBezTo>
                    <a:pt x="3194" y="1916"/>
                    <a:pt x="3194" y="994"/>
                    <a:pt x="2625" y="427"/>
                  </a:cubicBezTo>
                  <a:cubicBezTo>
                    <a:pt x="2342" y="143"/>
                    <a:pt x="1970"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3478375" y="3470575"/>
              <a:ext cx="22375" cy="20825"/>
            </a:xfrm>
            <a:custGeom>
              <a:avLst/>
              <a:gdLst/>
              <a:ahLst/>
              <a:cxnLst/>
              <a:rect l="l" t="t" r="r" b="b"/>
              <a:pathLst>
                <a:path w="895" h="833" extrusionOk="0">
                  <a:moveTo>
                    <a:pt x="450" y="1"/>
                  </a:moveTo>
                  <a:cubicBezTo>
                    <a:pt x="248" y="1"/>
                    <a:pt x="71" y="146"/>
                    <a:pt x="38" y="349"/>
                  </a:cubicBezTo>
                  <a:cubicBezTo>
                    <a:pt x="1" y="577"/>
                    <a:pt x="154" y="789"/>
                    <a:pt x="382" y="827"/>
                  </a:cubicBezTo>
                  <a:cubicBezTo>
                    <a:pt x="405" y="831"/>
                    <a:pt x="427" y="832"/>
                    <a:pt x="450" y="832"/>
                  </a:cubicBezTo>
                  <a:cubicBezTo>
                    <a:pt x="649" y="832"/>
                    <a:pt x="825" y="688"/>
                    <a:pt x="857" y="483"/>
                  </a:cubicBezTo>
                  <a:cubicBezTo>
                    <a:pt x="895" y="258"/>
                    <a:pt x="741" y="44"/>
                    <a:pt x="516" y="6"/>
                  </a:cubicBezTo>
                  <a:cubicBezTo>
                    <a:pt x="493" y="3"/>
                    <a:pt x="471"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19"/>
          <p:cNvSpPr/>
          <p:nvPr/>
        </p:nvSpPr>
        <p:spPr>
          <a:xfrm>
            <a:off x="428704"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_2">
    <p:spTree>
      <p:nvGrpSpPr>
        <p:cNvPr id="1" name="Shape 535"/>
        <p:cNvGrpSpPr/>
        <p:nvPr/>
      </p:nvGrpSpPr>
      <p:grpSpPr>
        <a:xfrm>
          <a:off x="0" y="0"/>
          <a:ext cx="0" cy="0"/>
          <a:chOff x="0" y="0"/>
          <a:chExt cx="0" cy="0"/>
        </a:xfrm>
      </p:grpSpPr>
      <p:sp>
        <p:nvSpPr>
          <p:cNvPr id="536" name="Google Shape;536;p21"/>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7" name="Google Shape;537;p21"/>
          <p:cNvSpPr txBox="1">
            <a:spLocks noGrp="1"/>
          </p:cNvSpPr>
          <p:nvPr>
            <p:ph type="subTitle" idx="1"/>
          </p:nvPr>
        </p:nvSpPr>
        <p:spPr>
          <a:xfrm>
            <a:off x="720001" y="2962235"/>
            <a:ext cx="2304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8" name="Google Shape;538;p21"/>
          <p:cNvSpPr txBox="1">
            <a:spLocks noGrp="1"/>
          </p:cNvSpPr>
          <p:nvPr>
            <p:ph type="subTitle" idx="2"/>
          </p:nvPr>
        </p:nvSpPr>
        <p:spPr>
          <a:xfrm>
            <a:off x="3419848" y="2962235"/>
            <a:ext cx="2304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9" name="Google Shape;539;p21"/>
          <p:cNvSpPr txBox="1">
            <a:spLocks noGrp="1"/>
          </p:cNvSpPr>
          <p:nvPr>
            <p:ph type="subTitle" idx="3"/>
          </p:nvPr>
        </p:nvSpPr>
        <p:spPr>
          <a:xfrm>
            <a:off x="6126480" y="2962235"/>
            <a:ext cx="2304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40" name="Google Shape;540;p21"/>
          <p:cNvSpPr txBox="1">
            <a:spLocks noGrp="1"/>
          </p:cNvSpPr>
          <p:nvPr>
            <p:ph type="subTitle" idx="4"/>
          </p:nvPr>
        </p:nvSpPr>
        <p:spPr>
          <a:xfrm>
            <a:off x="720000" y="2507658"/>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SemiBold"/>
                <a:ea typeface="Teko SemiBold"/>
                <a:cs typeface="Teko SemiBold"/>
                <a:sym typeface="Teko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1" name="Google Shape;541;p21"/>
          <p:cNvSpPr txBox="1">
            <a:spLocks noGrp="1"/>
          </p:cNvSpPr>
          <p:nvPr>
            <p:ph type="subTitle" idx="5"/>
          </p:nvPr>
        </p:nvSpPr>
        <p:spPr>
          <a:xfrm>
            <a:off x="3419852" y="2507658"/>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SemiBold"/>
                <a:ea typeface="Teko SemiBold"/>
                <a:cs typeface="Teko SemiBold"/>
                <a:sym typeface="Teko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2" name="Google Shape;542;p21"/>
          <p:cNvSpPr txBox="1">
            <a:spLocks noGrp="1"/>
          </p:cNvSpPr>
          <p:nvPr>
            <p:ph type="subTitle" idx="6"/>
          </p:nvPr>
        </p:nvSpPr>
        <p:spPr>
          <a:xfrm>
            <a:off x="6126481" y="2507658"/>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SemiBold"/>
                <a:ea typeface="Teko SemiBold"/>
                <a:cs typeface="Teko SemiBold"/>
                <a:sym typeface="Teko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3" name="Google Shape;543;p21"/>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129632" y="252245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8458164" y="1266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350670" y="1120587"/>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21"/>
          <p:cNvGrpSpPr/>
          <p:nvPr/>
        </p:nvGrpSpPr>
        <p:grpSpPr>
          <a:xfrm rot="4499953">
            <a:off x="-204921" y="3493857"/>
            <a:ext cx="807840" cy="664449"/>
            <a:chOff x="424375" y="3556200"/>
            <a:chExt cx="657325" cy="540650"/>
          </a:xfrm>
        </p:grpSpPr>
        <p:sp>
          <p:nvSpPr>
            <p:cNvPr id="548" name="Google Shape;548;p21"/>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1"/>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1"/>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1"/>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21"/>
          <p:cNvGrpSpPr/>
          <p:nvPr/>
        </p:nvGrpSpPr>
        <p:grpSpPr>
          <a:xfrm flipH="1">
            <a:off x="8499503" y="3789739"/>
            <a:ext cx="949082" cy="841267"/>
            <a:chOff x="1166450" y="3970475"/>
            <a:chExt cx="512325" cy="454125"/>
          </a:xfrm>
        </p:grpSpPr>
        <p:sp>
          <p:nvSpPr>
            <p:cNvPr id="555" name="Google Shape;555;p21"/>
            <p:cNvSpPr/>
            <p:nvPr/>
          </p:nvSpPr>
          <p:spPr>
            <a:xfrm>
              <a:off x="1166450" y="4032800"/>
              <a:ext cx="392700" cy="391800"/>
            </a:xfrm>
            <a:custGeom>
              <a:avLst/>
              <a:gdLst/>
              <a:ahLst/>
              <a:cxnLst/>
              <a:rect l="l" t="t" r="r" b="b"/>
              <a:pathLst>
                <a:path w="15708" h="15672" extrusionOk="0">
                  <a:moveTo>
                    <a:pt x="15503" y="0"/>
                  </a:moveTo>
                  <a:cubicBezTo>
                    <a:pt x="15456" y="0"/>
                    <a:pt x="15408" y="18"/>
                    <a:pt x="15372" y="54"/>
                  </a:cubicBezTo>
                  <a:lnTo>
                    <a:pt x="72" y="15353"/>
                  </a:lnTo>
                  <a:cubicBezTo>
                    <a:pt x="0" y="15426"/>
                    <a:pt x="0" y="15544"/>
                    <a:pt x="72" y="15618"/>
                  </a:cubicBezTo>
                  <a:cubicBezTo>
                    <a:pt x="110" y="15654"/>
                    <a:pt x="157" y="15672"/>
                    <a:pt x="204" y="15672"/>
                  </a:cubicBezTo>
                  <a:cubicBezTo>
                    <a:pt x="252" y="15672"/>
                    <a:pt x="299" y="15654"/>
                    <a:pt x="337" y="15618"/>
                  </a:cubicBezTo>
                  <a:lnTo>
                    <a:pt x="15636" y="317"/>
                  </a:lnTo>
                  <a:cubicBezTo>
                    <a:pt x="15708" y="245"/>
                    <a:pt x="15708" y="128"/>
                    <a:pt x="15636" y="54"/>
                  </a:cubicBezTo>
                  <a:cubicBezTo>
                    <a:pt x="15599" y="18"/>
                    <a:pt x="15551" y="0"/>
                    <a:pt x="15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1422475" y="4048925"/>
              <a:ext cx="9325" cy="120100"/>
            </a:xfrm>
            <a:custGeom>
              <a:avLst/>
              <a:gdLst/>
              <a:ahLst/>
              <a:cxnLst/>
              <a:rect l="l" t="t" r="r" b="b"/>
              <a:pathLst>
                <a:path w="373" h="4804" extrusionOk="0">
                  <a:moveTo>
                    <a:pt x="187" y="1"/>
                  </a:moveTo>
                  <a:cubicBezTo>
                    <a:pt x="84" y="1"/>
                    <a:pt x="0" y="84"/>
                    <a:pt x="0" y="187"/>
                  </a:cubicBezTo>
                  <a:lnTo>
                    <a:pt x="0" y="4617"/>
                  </a:lnTo>
                  <a:cubicBezTo>
                    <a:pt x="0" y="4720"/>
                    <a:pt x="84" y="4803"/>
                    <a:pt x="187" y="4803"/>
                  </a:cubicBezTo>
                  <a:cubicBezTo>
                    <a:pt x="290" y="4803"/>
                    <a:pt x="373" y="4720"/>
                    <a:pt x="373" y="4617"/>
                  </a:cubicBezTo>
                  <a:lnTo>
                    <a:pt x="373" y="187"/>
                  </a:lnTo>
                  <a:cubicBezTo>
                    <a:pt x="373" y="84"/>
                    <a:pt x="290"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464400" y="4117750"/>
              <a:ext cx="135875" cy="9350"/>
            </a:xfrm>
            <a:custGeom>
              <a:avLst/>
              <a:gdLst/>
              <a:ahLst/>
              <a:cxnLst/>
              <a:rect l="l" t="t" r="r" b="b"/>
              <a:pathLst>
                <a:path w="5435" h="374" extrusionOk="0">
                  <a:moveTo>
                    <a:pt x="187" y="1"/>
                  </a:moveTo>
                  <a:cubicBezTo>
                    <a:pt x="84" y="1"/>
                    <a:pt x="0" y="84"/>
                    <a:pt x="0" y="187"/>
                  </a:cubicBezTo>
                  <a:cubicBezTo>
                    <a:pt x="0" y="290"/>
                    <a:pt x="84" y="373"/>
                    <a:pt x="187" y="373"/>
                  </a:cubicBezTo>
                  <a:lnTo>
                    <a:pt x="5248" y="373"/>
                  </a:lnTo>
                  <a:cubicBezTo>
                    <a:pt x="5351" y="373"/>
                    <a:pt x="5434" y="290"/>
                    <a:pt x="5434" y="187"/>
                  </a:cubicBezTo>
                  <a:cubicBezTo>
                    <a:pt x="5434" y="84"/>
                    <a:pt x="5351"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369050" y="4213100"/>
              <a:ext cx="189600" cy="9325"/>
            </a:xfrm>
            <a:custGeom>
              <a:avLst/>
              <a:gdLst/>
              <a:ahLst/>
              <a:cxnLst/>
              <a:rect l="l" t="t" r="r" b="b"/>
              <a:pathLst>
                <a:path w="7584" h="373" extrusionOk="0">
                  <a:moveTo>
                    <a:pt x="187" y="0"/>
                  </a:moveTo>
                  <a:cubicBezTo>
                    <a:pt x="86" y="0"/>
                    <a:pt x="1" y="84"/>
                    <a:pt x="1" y="187"/>
                  </a:cubicBezTo>
                  <a:cubicBezTo>
                    <a:pt x="1" y="288"/>
                    <a:pt x="84" y="373"/>
                    <a:pt x="187" y="373"/>
                  </a:cubicBezTo>
                  <a:lnTo>
                    <a:pt x="7398" y="373"/>
                  </a:lnTo>
                  <a:cubicBezTo>
                    <a:pt x="7501" y="373"/>
                    <a:pt x="7584" y="288"/>
                    <a:pt x="7584" y="187"/>
                  </a:cubicBezTo>
                  <a:cubicBezTo>
                    <a:pt x="7584" y="84"/>
                    <a:pt x="7501" y="0"/>
                    <a:pt x="7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258550" y="4323600"/>
              <a:ext cx="251475" cy="9350"/>
            </a:xfrm>
            <a:custGeom>
              <a:avLst/>
              <a:gdLst/>
              <a:ahLst/>
              <a:cxnLst/>
              <a:rect l="l" t="t" r="r" b="b"/>
              <a:pathLst>
                <a:path w="10059" h="374" extrusionOk="0">
                  <a:moveTo>
                    <a:pt x="187" y="0"/>
                  </a:moveTo>
                  <a:cubicBezTo>
                    <a:pt x="84" y="0"/>
                    <a:pt x="1" y="84"/>
                    <a:pt x="1" y="187"/>
                  </a:cubicBezTo>
                  <a:cubicBezTo>
                    <a:pt x="1" y="290"/>
                    <a:pt x="84" y="373"/>
                    <a:pt x="187" y="373"/>
                  </a:cubicBezTo>
                  <a:lnTo>
                    <a:pt x="9872" y="373"/>
                  </a:lnTo>
                  <a:cubicBezTo>
                    <a:pt x="9975" y="373"/>
                    <a:pt x="10059" y="290"/>
                    <a:pt x="10059" y="187"/>
                  </a:cubicBezTo>
                  <a:cubicBezTo>
                    <a:pt x="10059" y="84"/>
                    <a:pt x="9975" y="0"/>
                    <a:pt x="9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314550" y="4062050"/>
              <a:ext cx="9325" cy="214900"/>
            </a:xfrm>
            <a:custGeom>
              <a:avLst/>
              <a:gdLst/>
              <a:ahLst/>
              <a:cxnLst/>
              <a:rect l="l" t="t" r="r" b="b"/>
              <a:pathLst>
                <a:path w="373" h="8596" extrusionOk="0">
                  <a:moveTo>
                    <a:pt x="186" y="1"/>
                  </a:moveTo>
                  <a:cubicBezTo>
                    <a:pt x="84" y="1"/>
                    <a:pt x="0" y="84"/>
                    <a:pt x="0" y="187"/>
                  </a:cubicBezTo>
                  <a:lnTo>
                    <a:pt x="0" y="8409"/>
                  </a:lnTo>
                  <a:cubicBezTo>
                    <a:pt x="0" y="8512"/>
                    <a:pt x="84" y="8596"/>
                    <a:pt x="186" y="8596"/>
                  </a:cubicBezTo>
                  <a:cubicBezTo>
                    <a:pt x="289" y="8596"/>
                    <a:pt x="373" y="8512"/>
                    <a:pt x="373" y="8409"/>
                  </a:cubicBezTo>
                  <a:lnTo>
                    <a:pt x="373" y="187"/>
                  </a:lnTo>
                  <a:cubicBezTo>
                    <a:pt x="373" y="84"/>
                    <a:pt x="2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1"/>
            <p:cNvSpPr/>
            <p:nvPr/>
          </p:nvSpPr>
          <p:spPr>
            <a:xfrm>
              <a:off x="1539850" y="3975325"/>
              <a:ext cx="79875" cy="72775"/>
            </a:xfrm>
            <a:custGeom>
              <a:avLst/>
              <a:gdLst/>
              <a:ahLst/>
              <a:cxnLst/>
              <a:rect l="l" t="t" r="r" b="b"/>
              <a:pathLst>
                <a:path w="3195" h="2911" extrusionOk="0">
                  <a:moveTo>
                    <a:pt x="1597" y="1"/>
                  </a:moveTo>
                  <a:cubicBezTo>
                    <a:pt x="1224" y="1"/>
                    <a:pt x="852" y="143"/>
                    <a:pt x="567" y="428"/>
                  </a:cubicBezTo>
                  <a:cubicBezTo>
                    <a:pt x="0" y="995"/>
                    <a:pt x="0" y="1917"/>
                    <a:pt x="567" y="2486"/>
                  </a:cubicBezTo>
                  <a:cubicBezTo>
                    <a:pt x="852" y="2769"/>
                    <a:pt x="1224" y="2911"/>
                    <a:pt x="1597" y="2911"/>
                  </a:cubicBezTo>
                  <a:cubicBezTo>
                    <a:pt x="1969" y="2911"/>
                    <a:pt x="2342" y="2769"/>
                    <a:pt x="2625" y="2486"/>
                  </a:cubicBezTo>
                  <a:cubicBezTo>
                    <a:pt x="3194" y="1917"/>
                    <a:pt x="3194" y="995"/>
                    <a:pt x="2625" y="428"/>
                  </a:cubicBezTo>
                  <a:cubicBezTo>
                    <a:pt x="2342" y="143"/>
                    <a:pt x="1969"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a:off x="1594075" y="3975600"/>
              <a:ext cx="22825" cy="20800"/>
            </a:xfrm>
            <a:custGeom>
              <a:avLst/>
              <a:gdLst/>
              <a:ahLst/>
              <a:cxnLst/>
              <a:rect l="l" t="t" r="r" b="b"/>
              <a:pathLst>
                <a:path w="913" h="832" extrusionOk="0">
                  <a:moveTo>
                    <a:pt x="457" y="1"/>
                  </a:moveTo>
                  <a:cubicBezTo>
                    <a:pt x="351" y="1"/>
                    <a:pt x="245" y="41"/>
                    <a:pt x="164" y="122"/>
                  </a:cubicBezTo>
                  <a:cubicBezTo>
                    <a:pt x="0" y="284"/>
                    <a:pt x="0" y="547"/>
                    <a:pt x="164" y="709"/>
                  </a:cubicBezTo>
                  <a:cubicBezTo>
                    <a:pt x="245" y="791"/>
                    <a:pt x="351" y="832"/>
                    <a:pt x="457" y="832"/>
                  </a:cubicBezTo>
                  <a:cubicBezTo>
                    <a:pt x="563" y="832"/>
                    <a:pt x="670" y="791"/>
                    <a:pt x="751" y="709"/>
                  </a:cubicBezTo>
                  <a:cubicBezTo>
                    <a:pt x="912" y="547"/>
                    <a:pt x="912" y="284"/>
                    <a:pt x="751" y="122"/>
                  </a:cubicBezTo>
                  <a:cubicBezTo>
                    <a:pt x="670" y="41"/>
                    <a:pt x="563"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591775" y="4086200"/>
              <a:ext cx="80075" cy="72800"/>
            </a:xfrm>
            <a:custGeom>
              <a:avLst/>
              <a:gdLst/>
              <a:ahLst/>
              <a:cxnLst/>
              <a:rect l="l" t="t" r="r" b="b"/>
              <a:pathLst>
                <a:path w="3203" h="2912" extrusionOk="0">
                  <a:moveTo>
                    <a:pt x="1600" y="1"/>
                  </a:moveTo>
                  <a:cubicBezTo>
                    <a:pt x="941" y="1"/>
                    <a:pt x="344" y="452"/>
                    <a:pt x="185" y="1122"/>
                  </a:cubicBezTo>
                  <a:cubicBezTo>
                    <a:pt x="1" y="1903"/>
                    <a:pt x="485" y="2688"/>
                    <a:pt x="1268" y="2873"/>
                  </a:cubicBezTo>
                  <a:cubicBezTo>
                    <a:pt x="1380" y="2899"/>
                    <a:pt x="1492" y="2912"/>
                    <a:pt x="1602" y="2912"/>
                  </a:cubicBezTo>
                  <a:cubicBezTo>
                    <a:pt x="2262" y="2912"/>
                    <a:pt x="2860" y="2460"/>
                    <a:pt x="3018" y="1791"/>
                  </a:cubicBezTo>
                  <a:cubicBezTo>
                    <a:pt x="3203" y="1008"/>
                    <a:pt x="2719" y="225"/>
                    <a:pt x="1936" y="40"/>
                  </a:cubicBezTo>
                  <a:cubicBezTo>
                    <a:pt x="1824" y="13"/>
                    <a:pt x="1711" y="1"/>
                    <a:pt x="1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657950" y="4112025"/>
              <a:ext cx="20825" cy="20800"/>
            </a:xfrm>
            <a:custGeom>
              <a:avLst/>
              <a:gdLst/>
              <a:ahLst/>
              <a:cxnLst/>
              <a:rect l="l" t="t" r="r" b="b"/>
              <a:pathLst>
                <a:path w="833" h="832" extrusionOk="0">
                  <a:moveTo>
                    <a:pt x="415" y="1"/>
                  </a:moveTo>
                  <a:cubicBezTo>
                    <a:pt x="187" y="1"/>
                    <a:pt x="0" y="186"/>
                    <a:pt x="0" y="416"/>
                  </a:cubicBezTo>
                  <a:cubicBezTo>
                    <a:pt x="0" y="645"/>
                    <a:pt x="187" y="831"/>
                    <a:pt x="415" y="831"/>
                  </a:cubicBezTo>
                  <a:cubicBezTo>
                    <a:pt x="646" y="831"/>
                    <a:pt x="832" y="645"/>
                    <a:pt x="831" y="416"/>
                  </a:cubicBezTo>
                  <a:cubicBezTo>
                    <a:pt x="831" y="186"/>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550375" y="4181325"/>
              <a:ext cx="79925" cy="72775"/>
            </a:xfrm>
            <a:custGeom>
              <a:avLst/>
              <a:gdLst/>
              <a:ahLst/>
              <a:cxnLst/>
              <a:rect l="l" t="t" r="r" b="b"/>
              <a:pathLst>
                <a:path w="3197" h="2911" extrusionOk="0">
                  <a:moveTo>
                    <a:pt x="1599" y="1"/>
                  </a:moveTo>
                  <a:cubicBezTo>
                    <a:pt x="1226" y="1"/>
                    <a:pt x="854" y="143"/>
                    <a:pt x="570" y="426"/>
                  </a:cubicBezTo>
                  <a:cubicBezTo>
                    <a:pt x="1" y="995"/>
                    <a:pt x="1" y="1917"/>
                    <a:pt x="570" y="2484"/>
                  </a:cubicBezTo>
                  <a:cubicBezTo>
                    <a:pt x="854" y="2769"/>
                    <a:pt x="1226" y="2911"/>
                    <a:pt x="1599" y="2911"/>
                  </a:cubicBezTo>
                  <a:cubicBezTo>
                    <a:pt x="1971" y="2911"/>
                    <a:pt x="2343" y="2769"/>
                    <a:pt x="2628" y="2484"/>
                  </a:cubicBezTo>
                  <a:cubicBezTo>
                    <a:pt x="3197" y="1917"/>
                    <a:pt x="3197" y="995"/>
                    <a:pt x="2628" y="426"/>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616350" y="4207325"/>
              <a:ext cx="20825" cy="20825"/>
            </a:xfrm>
            <a:custGeom>
              <a:avLst/>
              <a:gdLst/>
              <a:ahLst/>
              <a:cxnLst/>
              <a:rect l="l" t="t" r="r" b="b"/>
              <a:pathLst>
                <a:path w="833" h="833" extrusionOk="0">
                  <a:moveTo>
                    <a:pt x="415" y="1"/>
                  </a:moveTo>
                  <a:cubicBezTo>
                    <a:pt x="186" y="1"/>
                    <a:pt x="0" y="187"/>
                    <a:pt x="0" y="416"/>
                  </a:cubicBezTo>
                  <a:cubicBezTo>
                    <a:pt x="0" y="646"/>
                    <a:pt x="186" y="833"/>
                    <a:pt x="415" y="833"/>
                  </a:cubicBezTo>
                  <a:cubicBezTo>
                    <a:pt x="646" y="833"/>
                    <a:pt x="832" y="646"/>
                    <a:pt x="831" y="416"/>
                  </a:cubicBezTo>
                  <a:cubicBezTo>
                    <a:pt x="831" y="187"/>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1505350" y="4291875"/>
              <a:ext cx="72800" cy="72775"/>
            </a:xfrm>
            <a:custGeom>
              <a:avLst/>
              <a:gdLst/>
              <a:ahLst/>
              <a:cxnLst/>
              <a:rect l="l" t="t" r="r" b="b"/>
              <a:pathLst>
                <a:path w="2912" h="2911" extrusionOk="0">
                  <a:moveTo>
                    <a:pt x="1457" y="1"/>
                  </a:moveTo>
                  <a:cubicBezTo>
                    <a:pt x="653" y="1"/>
                    <a:pt x="0" y="653"/>
                    <a:pt x="0" y="1456"/>
                  </a:cubicBezTo>
                  <a:cubicBezTo>
                    <a:pt x="0" y="2260"/>
                    <a:pt x="653" y="2911"/>
                    <a:pt x="1457" y="2911"/>
                  </a:cubicBezTo>
                  <a:cubicBezTo>
                    <a:pt x="2259" y="2911"/>
                    <a:pt x="2912" y="2260"/>
                    <a:pt x="2912" y="1456"/>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1567750" y="4317875"/>
              <a:ext cx="20775" cy="20775"/>
            </a:xfrm>
            <a:custGeom>
              <a:avLst/>
              <a:gdLst/>
              <a:ahLst/>
              <a:cxnLst/>
              <a:rect l="l" t="t" r="r" b="b"/>
              <a:pathLst>
                <a:path w="831" h="831" extrusionOk="0">
                  <a:moveTo>
                    <a:pt x="416" y="1"/>
                  </a:moveTo>
                  <a:cubicBezTo>
                    <a:pt x="187" y="1"/>
                    <a:pt x="0" y="187"/>
                    <a:pt x="0" y="416"/>
                  </a:cubicBezTo>
                  <a:cubicBezTo>
                    <a:pt x="0" y="646"/>
                    <a:pt x="187" y="831"/>
                    <a:pt x="416" y="831"/>
                  </a:cubicBezTo>
                  <a:cubicBezTo>
                    <a:pt x="645" y="831"/>
                    <a:pt x="831" y="646"/>
                    <a:pt x="831" y="416"/>
                  </a:cubicBezTo>
                  <a:cubicBezTo>
                    <a:pt x="831" y="187"/>
                    <a:pt x="645"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386950" y="3981000"/>
              <a:ext cx="80100" cy="72825"/>
            </a:xfrm>
            <a:custGeom>
              <a:avLst/>
              <a:gdLst/>
              <a:ahLst/>
              <a:cxnLst/>
              <a:rect l="l" t="t" r="r" b="b"/>
              <a:pathLst>
                <a:path w="3204" h="2913" extrusionOk="0">
                  <a:moveTo>
                    <a:pt x="1601" y="1"/>
                  </a:moveTo>
                  <a:cubicBezTo>
                    <a:pt x="941" y="1"/>
                    <a:pt x="344" y="452"/>
                    <a:pt x="185" y="1122"/>
                  </a:cubicBezTo>
                  <a:cubicBezTo>
                    <a:pt x="1" y="1904"/>
                    <a:pt x="485" y="2688"/>
                    <a:pt x="1268" y="2873"/>
                  </a:cubicBezTo>
                  <a:cubicBezTo>
                    <a:pt x="1380" y="2900"/>
                    <a:pt x="1492" y="2912"/>
                    <a:pt x="1603" y="2912"/>
                  </a:cubicBezTo>
                  <a:cubicBezTo>
                    <a:pt x="2262" y="2912"/>
                    <a:pt x="2860" y="2460"/>
                    <a:pt x="3018" y="1791"/>
                  </a:cubicBezTo>
                  <a:cubicBezTo>
                    <a:pt x="3203" y="1008"/>
                    <a:pt x="2719" y="225"/>
                    <a:pt x="1936" y="40"/>
                  </a:cubicBezTo>
                  <a:cubicBezTo>
                    <a:pt x="1824" y="14"/>
                    <a:pt x="1711" y="1"/>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416750" y="3970475"/>
              <a:ext cx="20825" cy="20775"/>
            </a:xfrm>
            <a:custGeom>
              <a:avLst/>
              <a:gdLst/>
              <a:ahLst/>
              <a:cxnLst/>
              <a:rect l="l" t="t" r="r" b="b"/>
              <a:pathLst>
                <a:path w="833" h="831" extrusionOk="0">
                  <a:moveTo>
                    <a:pt x="416" y="0"/>
                  </a:moveTo>
                  <a:cubicBezTo>
                    <a:pt x="187" y="0"/>
                    <a:pt x="0" y="185"/>
                    <a:pt x="0" y="416"/>
                  </a:cubicBezTo>
                  <a:cubicBezTo>
                    <a:pt x="0" y="644"/>
                    <a:pt x="187" y="831"/>
                    <a:pt x="416" y="831"/>
                  </a:cubicBezTo>
                  <a:cubicBezTo>
                    <a:pt x="646" y="831"/>
                    <a:pt x="832" y="644"/>
                    <a:pt x="832" y="416"/>
                  </a:cubicBezTo>
                  <a:cubicBezTo>
                    <a:pt x="832" y="185"/>
                    <a:pt x="646"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279225" y="3993925"/>
              <a:ext cx="79925" cy="72775"/>
            </a:xfrm>
            <a:custGeom>
              <a:avLst/>
              <a:gdLst/>
              <a:ahLst/>
              <a:cxnLst/>
              <a:rect l="l" t="t" r="r" b="b"/>
              <a:pathLst>
                <a:path w="3197" h="2911" extrusionOk="0">
                  <a:moveTo>
                    <a:pt x="1599" y="1"/>
                  </a:moveTo>
                  <a:cubicBezTo>
                    <a:pt x="1226" y="1"/>
                    <a:pt x="854" y="143"/>
                    <a:pt x="570" y="427"/>
                  </a:cubicBezTo>
                  <a:cubicBezTo>
                    <a:pt x="1" y="994"/>
                    <a:pt x="1" y="1916"/>
                    <a:pt x="570" y="2485"/>
                  </a:cubicBezTo>
                  <a:cubicBezTo>
                    <a:pt x="854" y="2769"/>
                    <a:pt x="1226" y="2911"/>
                    <a:pt x="1599" y="2911"/>
                  </a:cubicBezTo>
                  <a:cubicBezTo>
                    <a:pt x="1971" y="2911"/>
                    <a:pt x="2343" y="2769"/>
                    <a:pt x="2628" y="2485"/>
                  </a:cubicBezTo>
                  <a:cubicBezTo>
                    <a:pt x="3197" y="1916"/>
                    <a:pt x="3197" y="994"/>
                    <a:pt x="2628" y="427"/>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308825" y="3983550"/>
              <a:ext cx="20775" cy="20825"/>
            </a:xfrm>
            <a:custGeom>
              <a:avLst/>
              <a:gdLst/>
              <a:ahLst/>
              <a:cxnLst/>
              <a:rect l="l" t="t" r="r" b="b"/>
              <a:pathLst>
                <a:path w="831" h="833" extrusionOk="0">
                  <a:moveTo>
                    <a:pt x="415" y="0"/>
                  </a:moveTo>
                  <a:cubicBezTo>
                    <a:pt x="187" y="0"/>
                    <a:pt x="0" y="187"/>
                    <a:pt x="0" y="416"/>
                  </a:cubicBezTo>
                  <a:cubicBezTo>
                    <a:pt x="0" y="646"/>
                    <a:pt x="187" y="832"/>
                    <a:pt x="415" y="832"/>
                  </a:cubicBezTo>
                  <a:cubicBezTo>
                    <a:pt x="644" y="832"/>
                    <a:pt x="831" y="646"/>
                    <a:pt x="831" y="416"/>
                  </a:cubicBezTo>
                  <a:cubicBezTo>
                    <a:pt x="831" y="187"/>
                    <a:pt x="646"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rot="-1800044">
            <a:off x="8702656" y="703643"/>
            <a:ext cx="549338" cy="656711"/>
            <a:chOff x="3171850" y="4152725"/>
            <a:chExt cx="549350" cy="656725"/>
          </a:xfrm>
        </p:grpSpPr>
        <p:sp>
          <p:nvSpPr>
            <p:cNvPr id="574" name="Google Shape;574;p21"/>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1"/>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ive columns">
  <p:cSld name="ONE_COLUMN_TEXT_2">
    <p:spTree>
      <p:nvGrpSpPr>
        <p:cNvPr id="1" name="Shape 605"/>
        <p:cNvGrpSpPr/>
        <p:nvPr/>
      </p:nvGrpSpPr>
      <p:grpSpPr>
        <a:xfrm>
          <a:off x="0" y="0"/>
          <a:ext cx="0" cy="0"/>
          <a:chOff x="0" y="0"/>
          <a:chExt cx="0" cy="0"/>
        </a:xfrm>
      </p:grpSpPr>
      <p:sp>
        <p:nvSpPr>
          <p:cNvPr id="606" name="Google Shape;606;p23"/>
          <p:cNvSpPr txBox="1">
            <a:spLocks noGrp="1"/>
          </p:cNvSpPr>
          <p:nvPr>
            <p:ph type="title"/>
          </p:nvPr>
        </p:nvSpPr>
        <p:spPr>
          <a:xfrm>
            <a:off x="720000" y="445025"/>
            <a:ext cx="7710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7" name="Google Shape;607;p23"/>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23"/>
          <p:cNvGrpSpPr/>
          <p:nvPr/>
        </p:nvGrpSpPr>
        <p:grpSpPr>
          <a:xfrm>
            <a:off x="8658299" y="3644557"/>
            <a:ext cx="710330" cy="739728"/>
            <a:chOff x="3503675" y="3920075"/>
            <a:chExt cx="566000" cy="589425"/>
          </a:xfrm>
        </p:grpSpPr>
        <p:sp>
          <p:nvSpPr>
            <p:cNvPr id="609" name="Google Shape;609;p23"/>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290550" y="3841560"/>
            <a:ext cx="962915" cy="791998"/>
            <a:chOff x="424375" y="3556200"/>
            <a:chExt cx="657325" cy="540650"/>
          </a:xfrm>
        </p:grpSpPr>
        <p:sp>
          <p:nvSpPr>
            <p:cNvPr id="612" name="Google Shape;612;p23"/>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23"/>
          <p:cNvGrpSpPr/>
          <p:nvPr/>
        </p:nvGrpSpPr>
        <p:grpSpPr>
          <a:xfrm rot="-701997">
            <a:off x="8516545" y="608369"/>
            <a:ext cx="773964" cy="925242"/>
            <a:chOff x="3171850" y="4152725"/>
            <a:chExt cx="549350" cy="656725"/>
          </a:xfrm>
        </p:grpSpPr>
        <p:sp>
          <p:nvSpPr>
            <p:cNvPr id="619" name="Google Shape;619;p23"/>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23"/>
          <p:cNvSpPr/>
          <p:nvPr/>
        </p:nvSpPr>
        <p:spPr>
          <a:xfrm>
            <a:off x="177557" y="110430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8778189" y="19173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548613" y="224297"/>
            <a:ext cx="151685" cy="151738"/>
          </a:xfrm>
          <a:custGeom>
            <a:avLst/>
            <a:gdLst/>
            <a:ahLst/>
            <a:cxnLst/>
            <a:rect l="l" t="t" r="r" b="b"/>
            <a:pathLst>
              <a:path w="3349" h="3350" extrusionOk="0">
                <a:moveTo>
                  <a:pt x="1675" y="1"/>
                </a:moveTo>
                <a:cubicBezTo>
                  <a:pt x="1366" y="1400"/>
                  <a:pt x="1" y="1674"/>
                  <a:pt x="1" y="1674"/>
                </a:cubicBezTo>
                <a:cubicBezTo>
                  <a:pt x="1400" y="1983"/>
                  <a:pt x="1675" y="3350"/>
                  <a:pt x="1675" y="3350"/>
                </a:cubicBezTo>
                <a:cubicBezTo>
                  <a:pt x="1675" y="3350"/>
                  <a:pt x="1949" y="1985"/>
                  <a:pt x="3349" y="1674"/>
                </a:cubicBezTo>
                <a:cubicBezTo>
                  <a:pt x="3349" y="1674"/>
                  <a:pt x="1984" y="1400"/>
                  <a:pt x="1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8597429" y="326934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1725633" y="17057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288070" y="257642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txBox="1">
            <a:spLocks noGrp="1"/>
          </p:cNvSpPr>
          <p:nvPr>
            <p:ph type="subTitle" idx="1"/>
          </p:nvPr>
        </p:nvSpPr>
        <p:spPr>
          <a:xfrm>
            <a:off x="2073043" y="1761394"/>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3" name="Google Shape;633;p23"/>
          <p:cNvSpPr txBox="1">
            <a:spLocks noGrp="1"/>
          </p:cNvSpPr>
          <p:nvPr>
            <p:ph type="subTitle" idx="2"/>
          </p:nvPr>
        </p:nvSpPr>
        <p:spPr>
          <a:xfrm>
            <a:off x="4774377" y="1723433"/>
            <a:ext cx="2304300" cy="51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4" name="Google Shape;634;p23"/>
          <p:cNvSpPr txBox="1">
            <a:spLocks noGrp="1"/>
          </p:cNvSpPr>
          <p:nvPr>
            <p:ph type="subTitle" idx="3"/>
          </p:nvPr>
        </p:nvSpPr>
        <p:spPr>
          <a:xfrm>
            <a:off x="722376" y="3289504"/>
            <a:ext cx="2304300" cy="5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5" name="Google Shape;635;p23"/>
          <p:cNvSpPr txBox="1">
            <a:spLocks noGrp="1"/>
          </p:cNvSpPr>
          <p:nvPr>
            <p:ph type="subTitle" idx="4"/>
          </p:nvPr>
        </p:nvSpPr>
        <p:spPr>
          <a:xfrm>
            <a:off x="3423710" y="3286837"/>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6" name="Google Shape;636;p23"/>
          <p:cNvSpPr txBox="1">
            <a:spLocks noGrp="1"/>
          </p:cNvSpPr>
          <p:nvPr>
            <p:ph type="subTitle" idx="5"/>
          </p:nvPr>
        </p:nvSpPr>
        <p:spPr>
          <a:xfrm>
            <a:off x="6125045" y="3286837"/>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7" name="Google Shape;637;p23"/>
          <p:cNvSpPr txBox="1">
            <a:spLocks noGrp="1"/>
          </p:cNvSpPr>
          <p:nvPr>
            <p:ph type="subTitle" idx="6"/>
          </p:nvPr>
        </p:nvSpPr>
        <p:spPr>
          <a:xfrm>
            <a:off x="2077568" y="1344596"/>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8" name="Google Shape;638;p23"/>
          <p:cNvSpPr txBox="1">
            <a:spLocks noGrp="1"/>
          </p:cNvSpPr>
          <p:nvPr>
            <p:ph type="subTitle" idx="7"/>
          </p:nvPr>
        </p:nvSpPr>
        <p:spPr>
          <a:xfrm>
            <a:off x="4778902" y="1344596"/>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9" name="Google Shape;639;p23"/>
          <p:cNvSpPr txBox="1">
            <a:spLocks noGrp="1"/>
          </p:cNvSpPr>
          <p:nvPr>
            <p:ph type="subTitle" idx="8"/>
          </p:nvPr>
        </p:nvSpPr>
        <p:spPr>
          <a:xfrm>
            <a:off x="726901" y="2884501"/>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40" name="Google Shape;640;p23"/>
          <p:cNvSpPr txBox="1">
            <a:spLocks noGrp="1"/>
          </p:cNvSpPr>
          <p:nvPr>
            <p:ph type="subTitle" idx="9"/>
          </p:nvPr>
        </p:nvSpPr>
        <p:spPr>
          <a:xfrm>
            <a:off x="3428235" y="2880691"/>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41" name="Google Shape;641;p23"/>
          <p:cNvSpPr txBox="1">
            <a:spLocks noGrp="1"/>
          </p:cNvSpPr>
          <p:nvPr>
            <p:ph type="subTitle" idx="13"/>
          </p:nvPr>
        </p:nvSpPr>
        <p:spPr>
          <a:xfrm>
            <a:off x="6129570" y="2880691"/>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_2">
    <p:spTree>
      <p:nvGrpSpPr>
        <p:cNvPr id="1" name="Shape 642"/>
        <p:cNvGrpSpPr/>
        <p:nvPr/>
      </p:nvGrpSpPr>
      <p:grpSpPr>
        <a:xfrm>
          <a:off x="0" y="0"/>
          <a:ext cx="0" cy="0"/>
          <a:chOff x="0" y="0"/>
          <a:chExt cx="0" cy="0"/>
        </a:xfrm>
      </p:grpSpPr>
      <p:sp>
        <p:nvSpPr>
          <p:cNvPr id="643" name="Google Shape;643;p24"/>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4" name="Google Shape;644;p24"/>
          <p:cNvSpPr txBox="1">
            <a:spLocks noGrp="1"/>
          </p:cNvSpPr>
          <p:nvPr>
            <p:ph type="subTitle" idx="1"/>
          </p:nvPr>
        </p:nvSpPr>
        <p:spPr>
          <a:xfrm>
            <a:off x="722376" y="1920612"/>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5" name="Google Shape;645;p24"/>
          <p:cNvSpPr txBox="1">
            <a:spLocks noGrp="1"/>
          </p:cNvSpPr>
          <p:nvPr>
            <p:ph type="subTitle" idx="2"/>
          </p:nvPr>
        </p:nvSpPr>
        <p:spPr>
          <a:xfrm>
            <a:off x="3419850" y="1882651"/>
            <a:ext cx="2304300" cy="51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6" name="Google Shape;646;p24"/>
          <p:cNvSpPr txBox="1">
            <a:spLocks noGrp="1"/>
          </p:cNvSpPr>
          <p:nvPr>
            <p:ph type="subTitle" idx="3"/>
          </p:nvPr>
        </p:nvSpPr>
        <p:spPr>
          <a:xfrm>
            <a:off x="722376" y="3492237"/>
            <a:ext cx="2304300" cy="5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7" name="Google Shape;647;p24"/>
          <p:cNvSpPr txBox="1">
            <a:spLocks noGrp="1"/>
          </p:cNvSpPr>
          <p:nvPr>
            <p:ph type="subTitle" idx="4"/>
          </p:nvPr>
        </p:nvSpPr>
        <p:spPr>
          <a:xfrm>
            <a:off x="3419850" y="3489570"/>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8" name="Google Shape;648;p24"/>
          <p:cNvSpPr txBox="1">
            <a:spLocks noGrp="1"/>
          </p:cNvSpPr>
          <p:nvPr>
            <p:ph type="subTitle" idx="5"/>
          </p:nvPr>
        </p:nvSpPr>
        <p:spPr>
          <a:xfrm>
            <a:off x="6125045" y="1882651"/>
            <a:ext cx="2304300" cy="51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9" name="Google Shape;649;p24"/>
          <p:cNvSpPr txBox="1">
            <a:spLocks noGrp="1"/>
          </p:cNvSpPr>
          <p:nvPr>
            <p:ph type="subTitle" idx="6"/>
          </p:nvPr>
        </p:nvSpPr>
        <p:spPr>
          <a:xfrm>
            <a:off x="6125045" y="3489570"/>
            <a:ext cx="230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24"/>
          <p:cNvSpPr txBox="1">
            <a:spLocks noGrp="1"/>
          </p:cNvSpPr>
          <p:nvPr>
            <p:ph type="subTitle" idx="7"/>
          </p:nvPr>
        </p:nvSpPr>
        <p:spPr>
          <a:xfrm>
            <a:off x="726901" y="1503813"/>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1" name="Google Shape;651;p24"/>
          <p:cNvSpPr txBox="1">
            <a:spLocks noGrp="1"/>
          </p:cNvSpPr>
          <p:nvPr>
            <p:ph type="subTitle" idx="8"/>
          </p:nvPr>
        </p:nvSpPr>
        <p:spPr>
          <a:xfrm>
            <a:off x="3424375" y="1503813"/>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2" name="Google Shape;652;p24"/>
          <p:cNvSpPr txBox="1">
            <a:spLocks noGrp="1"/>
          </p:cNvSpPr>
          <p:nvPr>
            <p:ph type="subTitle" idx="9"/>
          </p:nvPr>
        </p:nvSpPr>
        <p:spPr>
          <a:xfrm>
            <a:off x="6129569" y="1503813"/>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3" name="Google Shape;653;p24"/>
          <p:cNvSpPr txBox="1">
            <a:spLocks noGrp="1"/>
          </p:cNvSpPr>
          <p:nvPr>
            <p:ph type="subTitle" idx="13"/>
          </p:nvPr>
        </p:nvSpPr>
        <p:spPr>
          <a:xfrm>
            <a:off x="726901" y="3087234"/>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4" name="Google Shape;654;p24"/>
          <p:cNvSpPr txBox="1">
            <a:spLocks noGrp="1"/>
          </p:cNvSpPr>
          <p:nvPr>
            <p:ph type="subTitle" idx="14"/>
          </p:nvPr>
        </p:nvSpPr>
        <p:spPr>
          <a:xfrm>
            <a:off x="3424375" y="3083424"/>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5" name="Google Shape;655;p24"/>
          <p:cNvSpPr txBox="1">
            <a:spLocks noGrp="1"/>
          </p:cNvSpPr>
          <p:nvPr>
            <p:ph type="subTitle" idx="15"/>
          </p:nvPr>
        </p:nvSpPr>
        <p:spPr>
          <a:xfrm>
            <a:off x="6129570" y="3083424"/>
            <a:ext cx="2295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56" name="Google Shape;656;p24"/>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4"/>
          <p:cNvGrpSpPr/>
          <p:nvPr/>
        </p:nvGrpSpPr>
        <p:grpSpPr>
          <a:xfrm>
            <a:off x="8658299" y="3644557"/>
            <a:ext cx="710330" cy="739728"/>
            <a:chOff x="3503675" y="3920075"/>
            <a:chExt cx="566000" cy="589425"/>
          </a:xfrm>
        </p:grpSpPr>
        <p:sp>
          <p:nvSpPr>
            <p:cNvPr id="658" name="Google Shape;658;p24"/>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24"/>
          <p:cNvGrpSpPr/>
          <p:nvPr/>
        </p:nvGrpSpPr>
        <p:grpSpPr>
          <a:xfrm>
            <a:off x="-290550" y="3841560"/>
            <a:ext cx="962915" cy="791998"/>
            <a:chOff x="424375" y="3556200"/>
            <a:chExt cx="657325" cy="540650"/>
          </a:xfrm>
        </p:grpSpPr>
        <p:sp>
          <p:nvSpPr>
            <p:cNvPr id="661" name="Google Shape;661;p24"/>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4"/>
          <p:cNvGrpSpPr/>
          <p:nvPr/>
        </p:nvGrpSpPr>
        <p:grpSpPr>
          <a:xfrm rot="-701997">
            <a:off x="8516545" y="608369"/>
            <a:ext cx="773964" cy="925242"/>
            <a:chOff x="3171850" y="4152725"/>
            <a:chExt cx="549350" cy="656725"/>
          </a:xfrm>
        </p:grpSpPr>
        <p:sp>
          <p:nvSpPr>
            <p:cNvPr id="668" name="Google Shape;668;p24"/>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4"/>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24"/>
          <p:cNvSpPr/>
          <p:nvPr/>
        </p:nvSpPr>
        <p:spPr>
          <a:xfrm>
            <a:off x="-76668" y="1017726"/>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8778189" y="19173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5548613" y="224297"/>
            <a:ext cx="151685" cy="151738"/>
          </a:xfrm>
          <a:custGeom>
            <a:avLst/>
            <a:gdLst/>
            <a:ahLst/>
            <a:cxnLst/>
            <a:rect l="l" t="t" r="r" b="b"/>
            <a:pathLst>
              <a:path w="3349" h="3350" extrusionOk="0">
                <a:moveTo>
                  <a:pt x="1675" y="1"/>
                </a:moveTo>
                <a:cubicBezTo>
                  <a:pt x="1366" y="1400"/>
                  <a:pt x="1" y="1674"/>
                  <a:pt x="1" y="1674"/>
                </a:cubicBezTo>
                <a:cubicBezTo>
                  <a:pt x="1400" y="1983"/>
                  <a:pt x="1675" y="3350"/>
                  <a:pt x="1675" y="3350"/>
                </a:cubicBezTo>
                <a:cubicBezTo>
                  <a:pt x="1675" y="3350"/>
                  <a:pt x="1949" y="1985"/>
                  <a:pt x="3349" y="1674"/>
                </a:cubicBezTo>
                <a:cubicBezTo>
                  <a:pt x="3349" y="1674"/>
                  <a:pt x="1984" y="1400"/>
                  <a:pt x="1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8658304" y="22429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1725633" y="17057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5" y="2807637"/>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
  <p:cSld name="CUSTOM_8_3">
    <p:spTree>
      <p:nvGrpSpPr>
        <p:cNvPr id="1" name="Shape 681"/>
        <p:cNvGrpSpPr/>
        <p:nvPr/>
      </p:nvGrpSpPr>
      <p:grpSpPr>
        <a:xfrm>
          <a:off x="0" y="0"/>
          <a:ext cx="0" cy="0"/>
          <a:chOff x="0" y="0"/>
          <a:chExt cx="0" cy="0"/>
        </a:xfrm>
      </p:grpSpPr>
      <p:sp>
        <p:nvSpPr>
          <p:cNvPr id="682" name="Google Shape;682;p25"/>
          <p:cNvSpPr txBox="1">
            <a:spLocks noGrp="1"/>
          </p:cNvSpPr>
          <p:nvPr>
            <p:ph type="title" hasCustomPrompt="1"/>
          </p:nvPr>
        </p:nvSpPr>
        <p:spPr>
          <a:xfrm>
            <a:off x="3415275" y="1271649"/>
            <a:ext cx="2304300" cy="67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3" name="Google Shape;683;p25"/>
          <p:cNvSpPr txBox="1">
            <a:spLocks noGrp="1"/>
          </p:cNvSpPr>
          <p:nvPr>
            <p:ph type="subTitle" idx="1"/>
          </p:nvPr>
        </p:nvSpPr>
        <p:spPr>
          <a:xfrm>
            <a:off x="3415275" y="3273051"/>
            <a:ext cx="2304300" cy="5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84" name="Google Shape;684;p25"/>
          <p:cNvSpPr txBox="1">
            <a:spLocks noGrp="1"/>
          </p:cNvSpPr>
          <p:nvPr>
            <p:ph type="title" idx="2" hasCustomPrompt="1"/>
          </p:nvPr>
        </p:nvSpPr>
        <p:spPr>
          <a:xfrm>
            <a:off x="722376" y="1273595"/>
            <a:ext cx="2304300" cy="672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5" name="Google Shape;685;p25"/>
          <p:cNvSpPr txBox="1">
            <a:spLocks noGrp="1"/>
          </p:cNvSpPr>
          <p:nvPr>
            <p:ph type="subTitle" idx="3"/>
          </p:nvPr>
        </p:nvSpPr>
        <p:spPr>
          <a:xfrm>
            <a:off x="722376" y="3273045"/>
            <a:ext cx="2304300" cy="5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86" name="Google Shape;686;p25"/>
          <p:cNvSpPr txBox="1">
            <a:spLocks noGrp="1"/>
          </p:cNvSpPr>
          <p:nvPr>
            <p:ph type="title" idx="4" hasCustomPrompt="1"/>
          </p:nvPr>
        </p:nvSpPr>
        <p:spPr>
          <a:xfrm>
            <a:off x="6126480" y="1272777"/>
            <a:ext cx="2304300" cy="672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7" name="Google Shape;687;p25"/>
          <p:cNvSpPr txBox="1">
            <a:spLocks noGrp="1"/>
          </p:cNvSpPr>
          <p:nvPr>
            <p:ph type="subTitle" idx="5"/>
          </p:nvPr>
        </p:nvSpPr>
        <p:spPr>
          <a:xfrm>
            <a:off x="6126480" y="3269217"/>
            <a:ext cx="2304300" cy="5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88" name="Google Shape;688;p25"/>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 name="Google Shape;689;p25"/>
          <p:cNvGrpSpPr/>
          <p:nvPr/>
        </p:nvGrpSpPr>
        <p:grpSpPr>
          <a:xfrm>
            <a:off x="8658299" y="3644557"/>
            <a:ext cx="710330" cy="739728"/>
            <a:chOff x="3503675" y="3920075"/>
            <a:chExt cx="566000" cy="589425"/>
          </a:xfrm>
        </p:grpSpPr>
        <p:sp>
          <p:nvSpPr>
            <p:cNvPr id="690" name="Google Shape;690;p25"/>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90550" y="3841560"/>
            <a:ext cx="962915" cy="791998"/>
            <a:chOff x="424375" y="3556200"/>
            <a:chExt cx="657325" cy="540650"/>
          </a:xfrm>
        </p:grpSpPr>
        <p:sp>
          <p:nvSpPr>
            <p:cNvPr id="693" name="Google Shape;693;p25"/>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25"/>
          <p:cNvGrpSpPr/>
          <p:nvPr/>
        </p:nvGrpSpPr>
        <p:grpSpPr>
          <a:xfrm rot="-701997">
            <a:off x="8516545" y="608369"/>
            <a:ext cx="773964" cy="925242"/>
            <a:chOff x="3171850" y="4152725"/>
            <a:chExt cx="549350" cy="656725"/>
          </a:xfrm>
        </p:grpSpPr>
        <p:sp>
          <p:nvSpPr>
            <p:cNvPr id="700" name="Google Shape;700;p25"/>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25"/>
          <p:cNvSpPr/>
          <p:nvPr/>
        </p:nvSpPr>
        <p:spPr>
          <a:xfrm>
            <a:off x="-76668" y="1017726"/>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8778189" y="19173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8658304" y="22429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5" y="2807637"/>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8_1_2">
    <p:spTree>
      <p:nvGrpSpPr>
        <p:cNvPr id="1" name="Shape 712"/>
        <p:cNvGrpSpPr/>
        <p:nvPr/>
      </p:nvGrpSpPr>
      <p:grpSpPr>
        <a:xfrm>
          <a:off x="0" y="0"/>
          <a:ext cx="0" cy="0"/>
          <a:chOff x="0" y="0"/>
          <a:chExt cx="0" cy="0"/>
        </a:xfrm>
      </p:grpSpPr>
      <p:sp>
        <p:nvSpPr>
          <p:cNvPr id="713" name="Google Shape;713;p26"/>
          <p:cNvSpPr txBox="1">
            <a:spLocks noGrp="1"/>
          </p:cNvSpPr>
          <p:nvPr>
            <p:ph type="title" hasCustomPrompt="1"/>
          </p:nvPr>
        </p:nvSpPr>
        <p:spPr>
          <a:xfrm>
            <a:off x="1170498" y="318835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14" name="Google Shape;714;p26"/>
          <p:cNvSpPr txBox="1">
            <a:spLocks noGrp="1"/>
          </p:cNvSpPr>
          <p:nvPr>
            <p:ph type="subTitle" idx="1"/>
          </p:nvPr>
        </p:nvSpPr>
        <p:spPr>
          <a:xfrm>
            <a:off x="717798" y="1723043"/>
            <a:ext cx="2304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15" name="Google Shape;715;p26"/>
          <p:cNvSpPr txBox="1">
            <a:spLocks noGrp="1"/>
          </p:cNvSpPr>
          <p:nvPr>
            <p:ph type="subTitle" idx="2"/>
          </p:nvPr>
        </p:nvSpPr>
        <p:spPr>
          <a:xfrm>
            <a:off x="717798" y="1338593"/>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6" name="Google Shape;716;p26"/>
          <p:cNvSpPr txBox="1">
            <a:spLocks noGrp="1"/>
          </p:cNvSpPr>
          <p:nvPr>
            <p:ph type="title" idx="3" hasCustomPrompt="1"/>
          </p:nvPr>
        </p:nvSpPr>
        <p:spPr>
          <a:xfrm>
            <a:off x="3868572" y="318835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17" name="Google Shape;717;p26"/>
          <p:cNvSpPr txBox="1">
            <a:spLocks noGrp="1"/>
          </p:cNvSpPr>
          <p:nvPr>
            <p:ph type="subTitle" idx="4"/>
          </p:nvPr>
        </p:nvSpPr>
        <p:spPr>
          <a:xfrm>
            <a:off x="3415272" y="1723043"/>
            <a:ext cx="2304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18" name="Google Shape;718;p26"/>
          <p:cNvSpPr txBox="1">
            <a:spLocks noGrp="1"/>
          </p:cNvSpPr>
          <p:nvPr>
            <p:ph type="subTitle" idx="5"/>
          </p:nvPr>
        </p:nvSpPr>
        <p:spPr>
          <a:xfrm>
            <a:off x="3415272" y="1338593"/>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9" name="Google Shape;719;p26"/>
          <p:cNvSpPr txBox="1">
            <a:spLocks noGrp="1"/>
          </p:cNvSpPr>
          <p:nvPr>
            <p:ph type="title" idx="6" hasCustomPrompt="1"/>
          </p:nvPr>
        </p:nvSpPr>
        <p:spPr>
          <a:xfrm>
            <a:off x="6575202" y="318835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20" name="Google Shape;720;p26"/>
          <p:cNvSpPr txBox="1">
            <a:spLocks noGrp="1"/>
          </p:cNvSpPr>
          <p:nvPr>
            <p:ph type="subTitle" idx="7"/>
          </p:nvPr>
        </p:nvSpPr>
        <p:spPr>
          <a:xfrm>
            <a:off x="6121902" y="1723043"/>
            <a:ext cx="2304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21" name="Google Shape;721;p26"/>
          <p:cNvSpPr txBox="1">
            <a:spLocks noGrp="1"/>
          </p:cNvSpPr>
          <p:nvPr>
            <p:ph type="subTitle" idx="8"/>
          </p:nvPr>
        </p:nvSpPr>
        <p:spPr>
          <a:xfrm>
            <a:off x="6121902" y="1338593"/>
            <a:ext cx="2304300" cy="3933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2" name="Google Shape;722;p26"/>
          <p:cNvSpPr txBox="1">
            <a:spLocks noGrp="1"/>
          </p:cNvSpPr>
          <p:nvPr>
            <p:ph type="title" idx="9"/>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3" name="Google Shape;723;p26"/>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 name="Google Shape;724;p26"/>
          <p:cNvGrpSpPr/>
          <p:nvPr/>
        </p:nvGrpSpPr>
        <p:grpSpPr>
          <a:xfrm rot="-701997">
            <a:off x="8735620" y="430994"/>
            <a:ext cx="773964" cy="925242"/>
            <a:chOff x="3171850" y="4152725"/>
            <a:chExt cx="549350" cy="656725"/>
          </a:xfrm>
        </p:grpSpPr>
        <p:sp>
          <p:nvSpPr>
            <p:cNvPr id="725" name="Google Shape;725;p26"/>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26"/>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8807517"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8959097" y="3162288"/>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111258" y="267110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5" name="Google Shape;735;p26"/>
          <p:cNvGrpSpPr/>
          <p:nvPr/>
        </p:nvGrpSpPr>
        <p:grpSpPr>
          <a:xfrm rot="4488963">
            <a:off x="-291192" y="3714935"/>
            <a:ext cx="945515" cy="886085"/>
            <a:chOff x="1940975" y="3642825"/>
            <a:chExt cx="515075" cy="482700"/>
          </a:xfrm>
        </p:grpSpPr>
        <p:sp>
          <p:nvSpPr>
            <p:cNvPr id="736" name="Google Shape;736;p26"/>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26"/>
          <p:cNvSpPr/>
          <p:nvPr/>
        </p:nvSpPr>
        <p:spPr>
          <a:xfrm>
            <a:off x="428704"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5029279" y="242708"/>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8649850" y="3758924"/>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_2">
    <p:spTree>
      <p:nvGrpSpPr>
        <p:cNvPr id="1" name="Shape 756"/>
        <p:cNvGrpSpPr/>
        <p:nvPr/>
      </p:nvGrpSpPr>
      <p:grpSpPr>
        <a:xfrm>
          <a:off x="0" y="0"/>
          <a:ext cx="0" cy="0"/>
          <a:chOff x="0" y="0"/>
          <a:chExt cx="0" cy="0"/>
        </a:xfrm>
      </p:grpSpPr>
      <p:sp>
        <p:nvSpPr>
          <p:cNvPr id="757" name="Google Shape;757;p28"/>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28"/>
          <p:cNvGrpSpPr/>
          <p:nvPr/>
        </p:nvGrpSpPr>
        <p:grpSpPr>
          <a:xfrm rot="701997" flipH="1">
            <a:off x="-284055" y="1699556"/>
            <a:ext cx="773964" cy="925242"/>
            <a:chOff x="3171850" y="4152725"/>
            <a:chExt cx="549350" cy="656725"/>
          </a:xfrm>
        </p:grpSpPr>
        <p:sp>
          <p:nvSpPr>
            <p:cNvPr id="759" name="Google Shape;759;p28"/>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rgbClr val="46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8"/>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28"/>
          <p:cNvGrpSpPr/>
          <p:nvPr/>
        </p:nvGrpSpPr>
        <p:grpSpPr>
          <a:xfrm rot="4488963">
            <a:off x="-291192" y="3714935"/>
            <a:ext cx="945515" cy="886085"/>
            <a:chOff x="1940975" y="3642825"/>
            <a:chExt cx="515075" cy="482700"/>
          </a:xfrm>
        </p:grpSpPr>
        <p:sp>
          <p:nvSpPr>
            <p:cNvPr id="767" name="Google Shape;767;p28"/>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8"/>
          <p:cNvGrpSpPr/>
          <p:nvPr/>
        </p:nvGrpSpPr>
        <p:grpSpPr>
          <a:xfrm rot="1799978">
            <a:off x="8314205" y="3667218"/>
            <a:ext cx="945482" cy="886054"/>
            <a:chOff x="1940975" y="3642825"/>
            <a:chExt cx="515075" cy="482700"/>
          </a:xfrm>
        </p:grpSpPr>
        <p:sp>
          <p:nvSpPr>
            <p:cNvPr id="770" name="Google Shape;770;p28"/>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28"/>
          <p:cNvSpPr/>
          <p:nvPr/>
        </p:nvSpPr>
        <p:spPr>
          <a:xfrm>
            <a:off x="7953374" y="78400"/>
            <a:ext cx="369719" cy="362306"/>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8610679" y="222454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1725633" y="17057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438633" y="3112175"/>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28"/>
          <p:cNvGrpSpPr/>
          <p:nvPr/>
        </p:nvGrpSpPr>
        <p:grpSpPr>
          <a:xfrm rot="-1799929">
            <a:off x="8552401" y="662094"/>
            <a:ext cx="702253" cy="790696"/>
            <a:chOff x="3466050" y="3121475"/>
            <a:chExt cx="454575" cy="511825"/>
          </a:xfrm>
        </p:grpSpPr>
        <p:sp>
          <p:nvSpPr>
            <p:cNvPr id="777" name="Google Shape;777;p28"/>
            <p:cNvSpPr/>
            <p:nvPr/>
          </p:nvSpPr>
          <p:spPr>
            <a:xfrm>
              <a:off x="3527900" y="3241500"/>
              <a:ext cx="392725" cy="391800"/>
            </a:xfrm>
            <a:custGeom>
              <a:avLst/>
              <a:gdLst/>
              <a:ahLst/>
              <a:cxnLst/>
              <a:rect l="l" t="t" r="r" b="b"/>
              <a:pathLst>
                <a:path w="15709" h="15672" extrusionOk="0">
                  <a:moveTo>
                    <a:pt x="205" y="1"/>
                  </a:moveTo>
                  <a:cubicBezTo>
                    <a:pt x="157" y="1"/>
                    <a:pt x="110" y="19"/>
                    <a:pt x="73" y="56"/>
                  </a:cubicBezTo>
                  <a:cubicBezTo>
                    <a:pt x="1" y="128"/>
                    <a:pt x="1" y="246"/>
                    <a:pt x="73" y="319"/>
                  </a:cubicBezTo>
                  <a:lnTo>
                    <a:pt x="15372" y="15618"/>
                  </a:lnTo>
                  <a:cubicBezTo>
                    <a:pt x="15409" y="15654"/>
                    <a:pt x="15457" y="15672"/>
                    <a:pt x="15504" y="15672"/>
                  </a:cubicBezTo>
                  <a:cubicBezTo>
                    <a:pt x="15551" y="15672"/>
                    <a:pt x="15599" y="15654"/>
                    <a:pt x="15636" y="15618"/>
                  </a:cubicBezTo>
                  <a:cubicBezTo>
                    <a:pt x="15708" y="15546"/>
                    <a:pt x="15708" y="15427"/>
                    <a:pt x="15636" y="15355"/>
                  </a:cubicBezTo>
                  <a:lnTo>
                    <a:pt x="336" y="56"/>
                  </a:lnTo>
                  <a:cubicBezTo>
                    <a:pt x="300" y="19"/>
                    <a:pt x="253" y="1"/>
                    <a:pt x="205"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3544500" y="3368375"/>
              <a:ext cx="120100" cy="9350"/>
            </a:xfrm>
            <a:custGeom>
              <a:avLst/>
              <a:gdLst/>
              <a:ahLst/>
              <a:cxnLst/>
              <a:rect l="l" t="t" r="r" b="b"/>
              <a:pathLst>
                <a:path w="4804" h="374" extrusionOk="0">
                  <a:moveTo>
                    <a:pt x="187" y="1"/>
                  </a:moveTo>
                  <a:cubicBezTo>
                    <a:pt x="84" y="1"/>
                    <a:pt x="1" y="84"/>
                    <a:pt x="1" y="187"/>
                  </a:cubicBezTo>
                  <a:cubicBezTo>
                    <a:pt x="1" y="290"/>
                    <a:pt x="84" y="374"/>
                    <a:pt x="187" y="374"/>
                  </a:cubicBezTo>
                  <a:lnTo>
                    <a:pt x="4617" y="374"/>
                  </a:lnTo>
                  <a:cubicBezTo>
                    <a:pt x="4720" y="374"/>
                    <a:pt x="4803" y="290"/>
                    <a:pt x="4803" y="187"/>
                  </a:cubicBezTo>
                  <a:cubicBezTo>
                    <a:pt x="4803" y="84"/>
                    <a:pt x="4720" y="1"/>
                    <a:pt x="4617"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3613325" y="3199975"/>
              <a:ext cx="9350" cy="135825"/>
            </a:xfrm>
            <a:custGeom>
              <a:avLst/>
              <a:gdLst/>
              <a:ahLst/>
              <a:cxnLst/>
              <a:rect l="l" t="t" r="r" b="b"/>
              <a:pathLst>
                <a:path w="374" h="5433" extrusionOk="0">
                  <a:moveTo>
                    <a:pt x="187" y="0"/>
                  </a:moveTo>
                  <a:cubicBezTo>
                    <a:pt x="84" y="0"/>
                    <a:pt x="0" y="84"/>
                    <a:pt x="0" y="187"/>
                  </a:cubicBezTo>
                  <a:lnTo>
                    <a:pt x="0" y="5246"/>
                  </a:lnTo>
                  <a:cubicBezTo>
                    <a:pt x="0" y="5349"/>
                    <a:pt x="84" y="5432"/>
                    <a:pt x="187" y="5432"/>
                  </a:cubicBezTo>
                  <a:cubicBezTo>
                    <a:pt x="290" y="5432"/>
                    <a:pt x="373" y="5349"/>
                    <a:pt x="373" y="5246"/>
                  </a:cubicBezTo>
                  <a:lnTo>
                    <a:pt x="373" y="187"/>
                  </a:lnTo>
                  <a:cubicBezTo>
                    <a:pt x="373" y="84"/>
                    <a:pt x="290" y="0"/>
                    <a:pt x="187"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3708675" y="3241575"/>
              <a:ext cx="9325" cy="189575"/>
            </a:xfrm>
            <a:custGeom>
              <a:avLst/>
              <a:gdLst/>
              <a:ahLst/>
              <a:cxnLst/>
              <a:rect l="l" t="t" r="r" b="b"/>
              <a:pathLst>
                <a:path w="373" h="7583" extrusionOk="0">
                  <a:moveTo>
                    <a:pt x="186" y="1"/>
                  </a:moveTo>
                  <a:cubicBezTo>
                    <a:pt x="83" y="1"/>
                    <a:pt x="0" y="84"/>
                    <a:pt x="0" y="187"/>
                  </a:cubicBezTo>
                  <a:lnTo>
                    <a:pt x="0" y="7396"/>
                  </a:lnTo>
                  <a:cubicBezTo>
                    <a:pt x="0" y="7499"/>
                    <a:pt x="83" y="7582"/>
                    <a:pt x="186" y="7582"/>
                  </a:cubicBezTo>
                  <a:cubicBezTo>
                    <a:pt x="289" y="7582"/>
                    <a:pt x="373" y="7499"/>
                    <a:pt x="373" y="7396"/>
                  </a:cubicBezTo>
                  <a:lnTo>
                    <a:pt x="373" y="187"/>
                  </a:lnTo>
                  <a:cubicBezTo>
                    <a:pt x="373" y="84"/>
                    <a:pt x="289" y="1"/>
                    <a:pt x="186"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3819175" y="3290175"/>
              <a:ext cx="9375" cy="251500"/>
            </a:xfrm>
            <a:custGeom>
              <a:avLst/>
              <a:gdLst/>
              <a:ahLst/>
              <a:cxnLst/>
              <a:rect l="l" t="t" r="r" b="b"/>
              <a:pathLst>
                <a:path w="375" h="10060" extrusionOk="0">
                  <a:moveTo>
                    <a:pt x="187" y="0"/>
                  </a:moveTo>
                  <a:cubicBezTo>
                    <a:pt x="84" y="0"/>
                    <a:pt x="0" y="84"/>
                    <a:pt x="0" y="187"/>
                  </a:cubicBezTo>
                  <a:lnTo>
                    <a:pt x="0" y="9874"/>
                  </a:lnTo>
                  <a:cubicBezTo>
                    <a:pt x="0" y="9976"/>
                    <a:pt x="84" y="10060"/>
                    <a:pt x="187" y="10060"/>
                  </a:cubicBezTo>
                  <a:cubicBezTo>
                    <a:pt x="290" y="10060"/>
                    <a:pt x="375" y="9976"/>
                    <a:pt x="373" y="9874"/>
                  </a:cubicBezTo>
                  <a:lnTo>
                    <a:pt x="373" y="187"/>
                  </a:lnTo>
                  <a:cubicBezTo>
                    <a:pt x="373" y="84"/>
                    <a:pt x="290" y="0"/>
                    <a:pt x="187"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3557625" y="3476325"/>
              <a:ext cx="214900" cy="9325"/>
            </a:xfrm>
            <a:custGeom>
              <a:avLst/>
              <a:gdLst/>
              <a:ahLst/>
              <a:cxnLst/>
              <a:rect l="l" t="t" r="r" b="b"/>
              <a:pathLst>
                <a:path w="8596" h="373" extrusionOk="0">
                  <a:moveTo>
                    <a:pt x="187" y="0"/>
                  </a:moveTo>
                  <a:cubicBezTo>
                    <a:pt x="84" y="0"/>
                    <a:pt x="0" y="83"/>
                    <a:pt x="0" y="186"/>
                  </a:cubicBezTo>
                  <a:cubicBezTo>
                    <a:pt x="0" y="289"/>
                    <a:pt x="84" y="373"/>
                    <a:pt x="187" y="373"/>
                  </a:cubicBezTo>
                  <a:lnTo>
                    <a:pt x="8409" y="373"/>
                  </a:lnTo>
                  <a:cubicBezTo>
                    <a:pt x="8512" y="373"/>
                    <a:pt x="8595" y="289"/>
                    <a:pt x="8595" y="186"/>
                  </a:cubicBezTo>
                  <a:cubicBezTo>
                    <a:pt x="8595" y="85"/>
                    <a:pt x="8512" y="0"/>
                    <a:pt x="8409"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3467350" y="3184075"/>
              <a:ext cx="79925" cy="72775"/>
            </a:xfrm>
            <a:custGeom>
              <a:avLst/>
              <a:gdLst/>
              <a:ahLst/>
              <a:cxnLst/>
              <a:rect l="l" t="t" r="r" b="b"/>
              <a:pathLst>
                <a:path w="3197" h="2911" extrusionOk="0">
                  <a:moveTo>
                    <a:pt x="1598" y="0"/>
                  </a:moveTo>
                  <a:cubicBezTo>
                    <a:pt x="1226" y="0"/>
                    <a:pt x="854" y="142"/>
                    <a:pt x="569" y="426"/>
                  </a:cubicBezTo>
                  <a:cubicBezTo>
                    <a:pt x="0" y="994"/>
                    <a:pt x="0" y="1916"/>
                    <a:pt x="569" y="2484"/>
                  </a:cubicBezTo>
                  <a:cubicBezTo>
                    <a:pt x="854" y="2768"/>
                    <a:pt x="1226" y="2910"/>
                    <a:pt x="1598" y="2910"/>
                  </a:cubicBezTo>
                  <a:cubicBezTo>
                    <a:pt x="1971" y="2910"/>
                    <a:pt x="2343" y="2768"/>
                    <a:pt x="2627" y="2484"/>
                  </a:cubicBezTo>
                  <a:cubicBezTo>
                    <a:pt x="3196" y="1916"/>
                    <a:pt x="3196" y="994"/>
                    <a:pt x="2627" y="426"/>
                  </a:cubicBezTo>
                  <a:cubicBezTo>
                    <a:pt x="2343" y="142"/>
                    <a:pt x="1971" y="0"/>
                    <a:pt x="1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3470175" y="3184325"/>
              <a:ext cx="22825" cy="20800"/>
            </a:xfrm>
            <a:custGeom>
              <a:avLst/>
              <a:gdLst/>
              <a:ahLst/>
              <a:cxnLst/>
              <a:rect l="l" t="t" r="r" b="b"/>
              <a:pathLst>
                <a:path w="913" h="832" extrusionOk="0">
                  <a:moveTo>
                    <a:pt x="456" y="0"/>
                  </a:moveTo>
                  <a:cubicBezTo>
                    <a:pt x="349" y="0"/>
                    <a:pt x="243" y="40"/>
                    <a:pt x="162" y="121"/>
                  </a:cubicBezTo>
                  <a:cubicBezTo>
                    <a:pt x="0" y="285"/>
                    <a:pt x="0" y="548"/>
                    <a:pt x="162" y="710"/>
                  </a:cubicBezTo>
                  <a:cubicBezTo>
                    <a:pt x="243" y="791"/>
                    <a:pt x="349" y="831"/>
                    <a:pt x="456" y="831"/>
                  </a:cubicBezTo>
                  <a:cubicBezTo>
                    <a:pt x="562" y="831"/>
                    <a:pt x="669" y="791"/>
                    <a:pt x="750" y="710"/>
                  </a:cubicBezTo>
                  <a:cubicBezTo>
                    <a:pt x="912" y="548"/>
                    <a:pt x="912" y="285"/>
                    <a:pt x="750" y="121"/>
                  </a:cubicBezTo>
                  <a:cubicBezTo>
                    <a:pt x="669" y="40"/>
                    <a:pt x="562" y="0"/>
                    <a:pt x="456"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3581575" y="3131850"/>
              <a:ext cx="72800" cy="72800"/>
            </a:xfrm>
            <a:custGeom>
              <a:avLst/>
              <a:gdLst/>
              <a:ahLst/>
              <a:cxnLst/>
              <a:rect l="l" t="t" r="r" b="b"/>
              <a:pathLst>
                <a:path w="2912" h="2912" extrusionOk="0">
                  <a:moveTo>
                    <a:pt x="1457" y="1"/>
                  </a:moveTo>
                  <a:cubicBezTo>
                    <a:pt x="652" y="1"/>
                    <a:pt x="0" y="653"/>
                    <a:pt x="0" y="1455"/>
                  </a:cubicBezTo>
                  <a:cubicBezTo>
                    <a:pt x="0" y="2260"/>
                    <a:pt x="652" y="2912"/>
                    <a:pt x="1457" y="2912"/>
                  </a:cubicBezTo>
                  <a:cubicBezTo>
                    <a:pt x="2259" y="2912"/>
                    <a:pt x="2912" y="2260"/>
                    <a:pt x="2912" y="1455"/>
                  </a:cubicBezTo>
                  <a:cubicBezTo>
                    <a:pt x="2912" y="653"/>
                    <a:pt x="2259" y="1"/>
                    <a:pt x="1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3607600" y="3121475"/>
              <a:ext cx="20775" cy="20775"/>
            </a:xfrm>
            <a:custGeom>
              <a:avLst/>
              <a:gdLst/>
              <a:ahLst/>
              <a:cxnLst/>
              <a:rect l="l" t="t" r="r" b="b"/>
              <a:pathLst>
                <a:path w="831" h="831" extrusionOk="0">
                  <a:moveTo>
                    <a:pt x="416" y="0"/>
                  </a:moveTo>
                  <a:cubicBezTo>
                    <a:pt x="185" y="0"/>
                    <a:pt x="1" y="187"/>
                    <a:pt x="1" y="416"/>
                  </a:cubicBezTo>
                  <a:cubicBezTo>
                    <a:pt x="1" y="644"/>
                    <a:pt x="185" y="831"/>
                    <a:pt x="416" y="831"/>
                  </a:cubicBezTo>
                  <a:cubicBezTo>
                    <a:pt x="645" y="831"/>
                    <a:pt x="831" y="644"/>
                    <a:pt x="831" y="416"/>
                  </a:cubicBezTo>
                  <a:cubicBezTo>
                    <a:pt x="831" y="187"/>
                    <a:pt x="645" y="0"/>
                    <a:pt x="416"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3673350" y="3173450"/>
              <a:ext cx="79875" cy="72775"/>
            </a:xfrm>
            <a:custGeom>
              <a:avLst/>
              <a:gdLst/>
              <a:ahLst/>
              <a:cxnLst/>
              <a:rect l="l" t="t" r="r" b="b"/>
              <a:pathLst>
                <a:path w="3195" h="2911" extrusionOk="0">
                  <a:moveTo>
                    <a:pt x="1598" y="1"/>
                  </a:moveTo>
                  <a:cubicBezTo>
                    <a:pt x="1225" y="1"/>
                    <a:pt x="852" y="143"/>
                    <a:pt x="568" y="427"/>
                  </a:cubicBezTo>
                  <a:cubicBezTo>
                    <a:pt x="1" y="994"/>
                    <a:pt x="1" y="1916"/>
                    <a:pt x="568" y="2485"/>
                  </a:cubicBezTo>
                  <a:cubicBezTo>
                    <a:pt x="852" y="2769"/>
                    <a:pt x="1225" y="2911"/>
                    <a:pt x="1598" y="2911"/>
                  </a:cubicBezTo>
                  <a:cubicBezTo>
                    <a:pt x="1970" y="2911"/>
                    <a:pt x="2342" y="2769"/>
                    <a:pt x="2626" y="2485"/>
                  </a:cubicBezTo>
                  <a:cubicBezTo>
                    <a:pt x="3195" y="1916"/>
                    <a:pt x="3195" y="994"/>
                    <a:pt x="2626" y="427"/>
                  </a:cubicBezTo>
                  <a:cubicBezTo>
                    <a:pt x="2342" y="143"/>
                    <a:pt x="1970" y="1"/>
                    <a:pt x="1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3702950" y="3163075"/>
              <a:ext cx="20775" cy="20775"/>
            </a:xfrm>
            <a:custGeom>
              <a:avLst/>
              <a:gdLst/>
              <a:ahLst/>
              <a:cxnLst/>
              <a:rect l="l" t="t" r="r" b="b"/>
              <a:pathLst>
                <a:path w="831" h="831" extrusionOk="0">
                  <a:moveTo>
                    <a:pt x="415" y="0"/>
                  </a:moveTo>
                  <a:cubicBezTo>
                    <a:pt x="185" y="0"/>
                    <a:pt x="0" y="187"/>
                    <a:pt x="0" y="416"/>
                  </a:cubicBezTo>
                  <a:cubicBezTo>
                    <a:pt x="0" y="644"/>
                    <a:pt x="185" y="831"/>
                    <a:pt x="415" y="831"/>
                  </a:cubicBezTo>
                  <a:cubicBezTo>
                    <a:pt x="644" y="831"/>
                    <a:pt x="831" y="644"/>
                    <a:pt x="831" y="416"/>
                  </a:cubicBezTo>
                  <a:cubicBezTo>
                    <a:pt x="831" y="187"/>
                    <a:pt x="644" y="0"/>
                    <a:pt x="415"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3784350" y="3221875"/>
              <a:ext cx="79100" cy="72825"/>
            </a:xfrm>
            <a:custGeom>
              <a:avLst/>
              <a:gdLst/>
              <a:ahLst/>
              <a:cxnLst/>
              <a:rect l="l" t="t" r="r" b="b"/>
              <a:pathLst>
                <a:path w="3164" h="2913" extrusionOk="0">
                  <a:moveTo>
                    <a:pt x="1582" y="0"/>
                  </a:moveTo>
                  <a:cubicBezTo>
                    <a:pt x="898" y="0"/>
                    <a:pt x="288" y="484"/>
                    <a:pt x="154" y="1181"/>
                  </a:cubicBezTo>
                  <a:cubicBezTo>
                    <a:pt x="0" y="1970"/>
                    <a:pt x="517" y="2732"/>
                    <a:pt x="1307" y="2886"/>
                  </a:cubicBezTo>
                  <a:cubicBezTo>
                    <a:pt x="1400" y="2904"/>
                    <a:pt x="1492" y="2912"/>
                    <a:pt x="1584" y="2912"/>
                  </a:cubicBezTo>
                  <a:cubicBezTo>
                    <a:pt x="2267" y="2912"/>
                    <a:pt x="2877" y="2428"/>
                    <a:pt x="3011" y="1732"/>
                  </a:cubicBezTo>
                  <a:cubicBezTo>
                    <a:pt x="3164" y="944"/>
                    <a:pt x="2647" y="180"/>
                    <a:pt x="1859" y="27"/>
                  </a:cubicBezTo>
                  <a:cubicBezTo>
                    <a:pt x="1766" y="9"/>
                    <a:pt x="1673" y="0"/>
                    <a:pt x="1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3813450" y="3211675"/>
              <a:ext cx="20825" cy="20825"/>
            </a:xfrm>
            <a:custGeom>
              <a:avLst/>
              <a:gdLst/>
              <a:ahLst/>
              <a:cxnLst/>
              <a:rect l="l" t="t" r="r" b="b"/>
              <a:pathLst>
                <a:path w="833" h="833" extrusionOk="0">
                  <a:moveTo>
                    <a:pt x="417" y="0"/>
                  </a:moveTo>
                  <a:cubicBezTo>
                    <a:pt x="187" y="0"/>
                    <a:pt x="0" y="186"/>
                    <a:pt x="0" y="417"/>
                  </a:cubicBezTo>
                  <a:cubicBezTo>
                    <a:pt x="0" y="646"/>
                    <a:pt x="187" y="832"/>
                    <a:pt x="417" y="832"/>
                  </a:cubicBezTo>
                  <a:cubicBezTo>
                    <a:pt x="646" y="832"/>
                    <a:pt x="832" y="646"/>
                    <a:pt x="832" y="417"/>
                  </a:cubicBezTo>
                  <a:cubicBezTo>
                    <a:pt x="832" y="186"/>
                    <a:pt x="646" y="0"/>
                    <a:pt x="417"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3473725" y="3336675"/>
              <a:ext cx="78325" cy="72800"/>
            </a:xfrm>
            <a:custGeom>
              <a:avLst/>
              <a:gdLst/>
              <a:ahLst/>
              <a:cxnLst/>
              <a:rect l="l" t="t" r="r" b="b"/>
              <a:pathLst>
                <a:path w="3133" h="2912" extrusionOk="0">
                  <a:moveTo>
                    <a:pt x="1565" y="1"/>
                  </a:moveTo>
                  <a:cubicBezTo>
                    <a:pt x="863" y="1"/>
                    <a:pt x="246" y="509"/>
                    <a:pt x="130" y="1223"/>
                  </a:cubicBezTo>
                  <a:cubicBezTo>
                    <a:pt x="0" y="2016"/>
                    <a:pt x="540" y="2765"/>
                    <a:pt x="1333" y="2892"/>
                  </a:cubicBezTo>
                  <a:cubicBezTo>
                    <a:pt x="1412" y="2905"/>
                    <a:pt x="1491" y="2911"/>
                    <a:pt x="1569" y="2911"/>
                  </a:cubicBezTo>
                  <a:cubicBezTo>
                    <a:pt x="2270" y="2911"/>
                    <a:pt x="2887" y="2404"/>
                    <a:pt x="3003" y="1689"/>
                  </a:cubicBezTo>
                  <a:cubicBezTo>
                    <a:pt x="3132" y="896"/>
                    <a:pt x="2593" y="149"/>
                    <a:pt x="1800" y="20"/>
                  </a:cubicBezTo>
                  <a:cubicBezTo>
                    <a:pt x="1721" y="7"/>
                    <a:pt x="1642" y="1"/>
                    <a:pt x="15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3466050" y="3362675"/>
              <a:ext cx="20775" cy="20775"/>
            </a:xfrm>
            <a:custGeom>
              <a:avLst/>
              <a:gdLst/>
              <a:ahLst/>
              <a:cxnLst/>
              <a:rect l="l" t="t" r="r" b="b"/>
              <a:pathLst>
                <a:path w="831" h="831" extrusionOk="0">
                  <a:moveTo>
                    <a:pt x="415" y="0"/>
                  </a:moveTo>
                  <a:cubicBezTo>
                    <a:pt x="185" y="0"/>
                    <a:pt x="0" y="186"/>
                    <a:pt x="0" y="415"/>
                  </a:cubicBezTo>
                  <a:cubicBezTo>
                    <a:pt x="0" y="644"/>
                    <a:pt x="185" y="830"/>
                    <a:pt x="415" y="830"/>
                  </a:cubicBezTo>
                  <a:cubicBezTo>
                    <a:pt x="644" y="830"/>
                    <a:pt x="830" y="644"/>
                    <a:pt x="830" y="415"/>
                  </a:cubicBezTo>
                  <a:cubicBezTo>
                    <a:pt x="830" y="186"/>
                    <a:pt x="644" y="0"/>
                    <a:pt x="415"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485950" y="3444600"/>
              <a:ext cx="79875" cy="72775"/>
            </a:xfrm>
            <a:custGeom>
              <a:avLst/>
              <a:gdLst/>
              <a:ahLst/>
              <a:cxnLst/>
              <a:rect l="l" t="t" r="r" b="b"/>
              <a:pathLst>
                <a:path w="3195" h="2911" extrusionOk="0">
                  <a:moveTo>
                    <a:pt x="1597" y="1"/>
                  </a:moveTo>
                  <a:cubicBezTo>
                    <a:pt x="1225" y="1"/>
                    <a:pt x="852" y="143"/>
                    <a:pt x="567" y="427"/>
                  </a:cubicBezTo>
                  <a:cubicBezTo>
                    <a:pt x="0" y="994"/>
                    <a:pt x="0" y="1916"/>
                    <a:pt x="567" y="2485"/>
                  </a:cubicBezTo>
                  <a:cubicBezTo>
                    <a:pt x="852" y="2769"/>
                    <a:pt x="1225" y="2911"/>
                    <a:pt x="1597" y="2911"/>
                  </a:cubicBezTo>
                  <a:cubicBezTo>
                    <a:pt x="1970" y="2911"/>
                    <a:pt x="2342" y="2769"/>
                    <a:pt x="2625" y="2485"/>
                  </a:cubicBezTo>
                  <a:cubicBezTo>
                    <a:pt x="3194" y="1916"/>
                    <a:pt x="3194" y="994"/>
                    <a:pt x="2625" y="427"/>
                  </a:cubicBezTo>
                  <a:cubicBezTo>
                    <a:pt x="2342" y="143"/>
                    <a:pt x="1970" y="1"/>
                    <a:pt x="1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3478375" y="3470575"/>
              <a:ext cx="22375" cy="20825"/>
            </a:xfrm>
            <a:custGeom>
              <a:avLst/>
              <a:gdLst/>
              <a:ahLst/>
              <a:cxnLst/>
              <a:rect l="l" t="t" r="r" b="b"/>
              <a:pathLst>
                <a:path w="895" h="833" extrusionOk="0">
                  <a:moveTo>
                    <a:pt x="450" y="1"/>
                  </a:moveTo>
                  <a:cubicBezTo>
                    <a:pt x="248" y="1"/>
                    <a:pt x="71" y="146"/>
                    <a:pt x="38" y="349"/>
                  </a:cubicBezTo>
                  <a:cubicBezTo>
                    <a:pt x="1" y="577"/>
                    <a:pt x="154" y="789"/>
                    <a:pt x="382" y="827"/>
                  </a:cubicBezTo>
                  <a:cubicBezTo>
                    <a:pt x="405" y="831"/>
                    <a:pt x="427" y="832"/>
                    <a:pt x="450" y="832"/>
                  </a:cubicBezTo>
                  <a:cubicBezTo>
                    <a:pt x="649" y="832"/>
                    <a:pt x="825" y="688"/>
                    <a:pt x="857" y="483"/>
                  </a:cubicBezTo>
                  <a:cubicBezTo>
                    <a:pt x="895" y="258"/>
                    <a:pt x="741" y="44"/>
                    <a:pt x="516" y="6"/>
                  </a:cubicBezTo>
                  <a:cubicBezTo>
                    <a:pt x="493" y="3"/>
                    <a:pt x="471" y="1"/>
                    <a:pt x="450"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795"/>
        <p:cNvGrpSpPr/>
        <p:nvPr/>
      </p:nvGrpSpPr>
      <p:grpSpPr>
        <a:xfrm>
          <a:off x="0" y="0"/>
          <a:ext cx="0" cy="0"/>
          <a:chOff x="0" y="0"/>
          <a:chExt cx="0" cy="0"/>
        </a:xfrm>
      </p:grpSpPr>
      <p:sp>
        <p:nvSpPr>
          <p:cNvPr id="796" name="Google Shape;796;p29"/>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29"/>
          <p:cNvGrpSpPr/>
          <p:nvPr/>
        </p:nvGrpSpPr>
        <p:grpSpPr>
          <a:xfrm flipH="1">
            <a:off x="7148694" y="4074063"/>
            <a:ext cx="700180" cy="811272"/>
            <a:chOff x="5422225" y="3602950"/>
            <a:chExt cx="909325" cy="1053600"/>
          </a:xfrm>
        </p:grpSpPr>
        <p:sp>
          <p:nvSpPr>
            <p:cNvPr id="798" name="Google Shape;798;p29"/>
            <p:cNvSpPr/>
            <p:nvPr/>
          </p:nvSpPr>
          <p:spPr>
            <a:xfrm>
              <a:off x="6236900" y="3871975"/>
              <a:ext cx="94650" cy="64725"/>
            </a:xfrm>
            <a:custGeom>
              <a:avLst/>
              <a:gdLst/>
              <a:ahLst/>
              <a:cxnLst/>
              <a:rect l="l" t="t" r="r" b="b"/>
              <a:pathLst>
                <a:path w="3786" h="2589" extrusionOk="0">
                  <a:moveTo>
                    <a:pt x="584" y="0"/>
                  </a:moveTo>
                  <a:cubicBezTo>
                    <a:pt x="350" y="0"/>
                    <a:pt x="143" y="111"/>
                    <a:pt x="78" y="414"/>
                  </a:cubicBezTo>
                  <a:cubicBezTo>
                    <a:pt x="1" y="774"/>
                    <a:pt x="478" y="1511"/>
                    <a:pt x="668" y="1786"/>
                  </a:cubicBezTo>
                  <a:cubicBezTo>
                    <a:pt x="938" y="2178"/>
                    <a:pt x="1340" y="2503"/>
                    <a:pt x="1811" y="2574"/>
                  </a:cubicBezTo>
                  <a:cubicBezTo>
                    <a:pt x="1876" y="2583"/>
                    <a:pt x="1942" y="2588"/>
                    <a:pt x="2008" y="2588"/>
                  </a:cubicBezTo>
                  <a:cubicBezTo>
                    <a:pt x="2417" y="2588"/>
                    <a:pt x="2820" y="2409"/>
                    <a:pt x="3166" y="2177"/>
                  </a:cubicBezTo>
                  <a:cubicBezTo>
                    <a:pt x="3394" y="2023"/>
                    <a:pt x="3617" y="1830"/>
                    <a:pt x="3702" y="1568"/>
                  </a:cubicBezTo>
                  <a:cubicBezTo>
                    <a:pt x="3785" y="1313"/>
                    <a:pt x="3726" y="1034"/>
                    <a:pt x="3636" y="782"/>
                  </a:cubicBezTo>
                  <a:cubicBezTo>
                    <a:pt x="3551" y="540"/>
                    <a:pt x="3429" y="295"/>
                    <a:pt x="3210" y="161"/>
                  </a:cubicBezTo>
                  <a:cubicBezTo>
                    <a:pt x="3122" y="106"/>
                    <a:pt x="3016" y="78"/>
                    <a:pt x="2911" y="78"/>
                  </a:cubicBezTo>
                  <a:cubicBezTo>
                    <a:pt x="2757" y="78"/>
                    <a:pt x="2607" y="140"/>
                    <a:pt x="2530" y="272"/>
                  </a:cubicBezTo>
                  <a:cubicBezTo>
                    <a:pt x="2440" y="424"/>
                    <a:pt x="2425" y="664"/>
                    <a:pt x="2250" y="694"/>
                  </a:cubicBezTo>
                  <a:cubicBezTo>
                    <a:pt x="2241" y="695"/>
                    <a:pt x="2232" y="696"/>
                    <a:pt x="2223" y="696"/>
                  </a:cubicBezTo>
                  <a:cubicBezTo>
                    <a:pt x="2183" y="696"/>
                    <a:pt x="2144" y="685"/>
                    <a:pt x="2105" y="673"/>
                  </a:cubicBezTo>
                  <a:cubicBezTo>
                    <a:pt x="1783" y="570"/>
                    <a:pt x="1477" y="414"/>
                    <a:pt x="1204" y="217"/>
                  </a:cubicBezTo>
                  <a:cubicBezTo>
                    <a:pt x="1035" y="93"/>
                    <a:pt x="798" y="0"/>
                    <a:pt x="584"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5422225" y="4067850"/>
              <a:ext cx="108750" cy="119425"/>
            </a:xfrm>
            <a:custGeom>
              <a:avLst/>
              <a:gdLst/>
              <a:ahLst/>
              <a:cxnLst/>
              <a:rect l="l" t="t" r="r" b="b"/>
              <a:pathLst>
                <a:path w="4350" h="4777" extrusionOk="0">
                  <a:moveTo>
                    <a:pt x="2875" y="1"/>
                  </a:moveTo>
                  <a:cubicBezTo>
                    <a:pt x="2505" y="4"/>
                    <a:pt x="2299" y="92"/>
                    <a:pt x="2036" y="339"/>
                  </a:cubicBezTo>
                  <a:cubicBezTo>
                    <a:pt x="1371" y="960"/>
                    <a:pt x="679" y="1939"/>
                    <a:pt x="316" y="2768"/>
                  </a:cubicBezTo>
                  <a:cubicBezTo>
                    <a:pt x="120" y="3214"/>
                    <a:pt x="1" y="3734"/>
                    <a:pt x="186" y="4185"/>
                  </a:cubicBezTo>
                  <a:cubicBezTo>
                    <a:pt x="322" y="4523"/>
                    <a:pt x="685" y="4777"/>
                    <a:pt x="1032" y="4777"/>
                  </a:cubicBezTo>
                  <a:cubicBezTo>
                    <a:pt x="1150" y="4777"/>
                    <a:pt x="1266" y="4747"/>
                    <a:pt x="1371" y="4682"/>
                  </a:cubicBezTo>
                  <a:cubicBezTo>
                    <a:pt x="1556" y="4566"/>
                    <a:pt x="1672" y="4369"/>
                    <a:pt x="1778" y="4179"/>
                  </a:cubicBezTo>
                  <a:cubicBezTo>
                    <a:pt x="1997" y="3780"/>
                    <a:pt x="2201" y="3373"/>
                    <a:pt x="2389" y="2961"/>
                  </a:cubicBezTo>
                  <a:lnTo>
                    <a:pt x="2389" y="2961"/>
                  </a:lnTo>
                  <a:cubicBezTo>
                    <a:pt x="2373" y="3128"/>
                    <a:pt x="2357" y="3303"/>
                    <a:pt x="2415" y="3461"/>
                  </a:cubicBezTo>
                  <a:cubicBezTo>
                    <a:pt x="2468" y="3606"/>
                    <a:pt x="2605" y="3732"/>
                    <a:pt x="2757" y="3732"/>
                  </a:cubicBezTo>
                  <a:cubicBezTo>
                    <a:pt x="2770" y="3732"/>
                    <a:pt x="2783" y="3731"/>
                    <a:pt x="2796" y="3729"/>
                  </a:cubicBezTo>
                  <a:cubicBezTo>
                    <a:pt x="3396" y="2722"/>
                    <a:pt x="3890" y="1652"/>
                    <a:pt x="4266" y="540"/>
                  </a:cubicBezTo>
                  <a:cubicBezTo>
                    <a:pt x="4349" y="293"/>
                    <a:pt x="3012" y="1"/>
                    <a:pt x="2875"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5593950" y="4331125"/>
              <a:ext cx="467925" cy="325425"/>
            </a:xfrm>
            <a:custGeom>
              <a:avLst/>
              <a:gdLst/>
              <a:ahLst/>
              <a:cxnLst/>
              <a:rect l="l" t="t" r="r" b="b"/>
              <a:pathLst>
                <a:path w="18717" h="13017" extrusionOk="0">
                  <a:moveTo>
                    <a:pt x="16120" y="0"/>
                  </a:moveTo>
                  <a:cubicBezTo>
                    <a:pt x="15662" y="0"/>
                    <a:pt x="15197" y="102"/>
                    <a:pt x="14770" y="270"/>
                  </a:cubicBezTo>
                  <a:cubicBezTo>
                    <a:pt x="13994" y="577"/>
                    <a:pt x="13314" y="1086"/>
                    <a:pt x="12647" y="1587"/>
                  </a:cubicBezTo>
                  <a:cubicBezTo>
                    <a:pt x="11074" y="2769"/>
                    <a:pt x="9528" y="3953"/>
                    <a:pt x="7862" y="5002"/>
                  </a:cubicBezTo>
                  <a:cubicBezTo>
                    <a:pt x="6181" y="6061"/>
                    <a:pt x="4467" y="7068"/>
                    <a:pt x="2791" y="8138"/>
                  </a:cubicBezTo>
                  <a:cubicBezTo>
                    <a:pt x="2186" y="8523"/>
                    <a:pt x="1586" y="8917"/>
                    <a:pt x="996" y="9323"/>
                  </a:cubicBezTo>
                  <a:cubicBezTo>
                    <a:pt x="517" y="9653"/>
                    <a:pt x="7" y="10089"/>
                    <a:pt x="4" y="10670"/>
                  </a:cubicBezTo>
                  <a:cubicBezTo>
                    <a:pt x="1" y="11024"/>
                    <a:pt x="200" y="11356"/>
                    <a:pt x="467" y="11590"/>
                  </a:cubicBezTo>
                  <a:cubicBezTo>
                    <a:pt x="733" y="11824"/>
                    <a:pt x="1063" y="11972"/>
                    <a:pt x="1392" y="12105"/>
                  </a:cubicBezTo>
                  <a:cubicBezTo>
                    <a:pt x="2835" y="12684"/>
                    <a:pt x="4383" y="13016"/>
                    <a:pt x="5937" y="13016"/>
                  </a:cubicBezTo>
                  <a:cubicBezTo>
                    <a:pt x="6119" y="13016"/>
                    <a:pt x="6302" y="13012"/>
                    <a:pt x="6484" y="13002"/>
                  </a:cubicBezTo>
                  <a:cubicBezTo>
                    <a:pt x="7818" y="12934"/>
                    <a:pt x="9037" y="12687"/>
                    <a:pt x="10242" y="12111"/>
                  </a:cubicBezTo>
                  <a:cubicBezTo>
                    <a:pt x="11587" y="11467"/>
                    <a:pt x="12588" y="10398"/>
                    <a:pt x="13582" y="9301"/>
                  </a:cubicBezTo>
                  <a:cubicBezTo>
                    <a:pt x="15141" y="7583"/>
                    <a:pt x="16715" y="5844"/>
                    <a:pt x="17833" y="3811"/>
                  </a:cubicBezTo>
                  <a:cubicBezTo>
                    <a:pt x="18504" y="2596"/>
                    <a:pt x="18716" y="917"/>
                    <a:pt x="17209" y="226"/>
                  </a:cubicBezTo>
                  <a:cubicBezTo>
                    <a:pt x="16867" y="69"/>
                    <a:pt x="16496" y="0"/>
                    <a:pt x="16120" y="0"/>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5701425" y="4458375"/>
              <a:ext cx="289575" cy="96100"/>
            </a:xfrm>
            <a:custGeom>
              <a:avLst/>
              <a:gdLst/>
              <a:ahLst/>
              <a:cxnLst/>
              <a:rect l="l" t="t" r="r" b="b"/>
              <a:pathLst>
                <a:path w="11583" h="3844" extrusionOk="0">
                  <a:moveTo>
                    <a:pt x="3419" y="1"/>
                  </a:moveTo>
                  <a:cubicBezTo>
                    <a:pt x="2286" y="713"/>
                    <a:pt x="1140" y="1403"/>
                    <a:pt x="1" y="2104"/>
                  </a:cubicBezTo>
                  <a:cubicBezTo>
                    <a:pt x="1075" y="2351"/>
                    <a:pt x="2142" y="2632"/>
                    <a:pt x="3229" y="2827"/>
                  </a:cubicBezTo>
                  <a:cubicBezTo>
                    <a:pt x="3908" y="2946"/>
                    <a:pt x="4596" y="3020"/>
                    <a:pt x="5278" y="3131"/>
                  </a:cubicBezTo>
                  <a:cubicBezTo>
                    <a:pt x="6056" y="3257"/>
                    <a:pt x="6834" y="3394"/>
                    <a:pt x="7612" y="3525"/>
                  </a:cubicBezTo>
                  <a:cubicBezTo>
                    <a:pt x="8279" y="3638"/>
                    <a:pt x="8947" y="3746"/>
                    <a:pt x="9618" y="3844"/>
                  </a:cubicBezTo>
                  <a:cubicBezTo>
                    <a:pt x="10288" y="3101"/>
                    <a:pt x="10956" y="2351"/>
                    <a:pt x="11583" y="1573"/>
                  </a:cubicBezTo>
                  <a:cubicBezTo>
                    <a:pt x="9855" y="1261"/>
                    <a:pt x="8094" y="1097"/>
                    <a:pt x="6370" y="782"/>
                  </a:cubicBezTo>
                  <a:cubicBezTo>
                    <a:pt x="5392" y="604"/>
                    <a:pt x="4370" y="372"/>
                    <a:pt x="3419"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5881175" y="4331100"/>
              <a:ext cx="175700" cy="75525"/>
            </a:xfrm>
            <a:custGeom>
              <a:avLst/>
              <a:gdLst/>
              <a:ahLst/>
              <a:cxnLst/>
              <a:rect l="l" t="t" r="r" b="b"/>
              <a:pathLst>
                <a:path w="7028" h="3021" extrusionOk="0">
                  <a:moveTo>
                    <a:pt x="4629" y="1"/>
                  </a:moveTo>
                  <a:cubicBezTo>
                    <a:pt x="4171" y="1"/>
                    <a:pt x="3708" y="102"/>
                    <a:pt x="3281" y="271"/>
                  </a:cubicBezTo>
                  <a:cubicBezTo>
                    <a:pt x="2503" y="578"/>
                    <a:pt x="1825" y="1087"/>
                    <a:pt x="1158" y="1588"/>
                  </a:cubicBezTo>
                  <a:cubicBezTo>
                    <a:pt x="770" y="1879"/>
                    <a:pt x="384" y="2169"/>
                    <a:pt x="0" y="2458"/>
                  </a:cubicBezTo>
                  <a:cubicBezTo>
                    <a:pt x="53" y="2466"/>
                    <a:pt x="106" y="2473"/>
                    <a:pt x="160" y="2481"/>
                  </a:cubicBezTo>
                  <a:cubicBezTo>
                    <a:pt x="1388" y="2654"/>
                    <a:pt x="2619" y="2754"/>
                    <a:pt x="3858" y="2842"/>
                  </a:cubicBezTo>
                  <a:cubicBezTo>
                    <a:pt x="4800" y="2909"/>
                    <a:pt x="5743" y="2968"/>
                    <a:pt x="6686" y="3020"/>
                  </a:cubicBezTo>
                  <a:cubicBezTo>
                    <a:pt x="7028" y="1951"/>
                    <a:pt x="6918" y="778"/>
                    <a:pt x="5720" y="227"/>
                  </a:cubicBezTo>
                  <a:cubicBezTo>
                    <a:pt x="5377" y="70"/>
                    <a:pt x="5005" y="1"/>
                    <a:pt x="4629"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5832450" y="4343550"/>
              <a:ext cx="168650" cy="134875"/>
            </a:xfrm>
            <a:custGeom>
              <a:avLst/>
              <a:gdLst/>
              <a:ahLst/>
              <a:cxnLst/>
              <a:rect l="l" t="t" r="r" b="b"/>
              <a:pathLst>
                <a:path w="6746" h="5395" extrusionOk="0">
                  <a:moveTo>
                    <a:pt x="3964" y="1"/>
                  </a:moveTo>
                  <a:cubicBezTo>
                    <a:pt x="3864" y="1"/>
                    <a:pt x="3764" y="14"/>
                    <a:pt x="3667" y="43"/>
                  </a:cubicBezTo>
                  <a:cubicBezTo>
                    <a:pt x="3216" y="177"/>
                    <a:pt x="2920" y="600"/>
                    <a:pt x="2693" y="1010"/>
                  </a:cubicBezTo>
                  <a:cubicBezTo>
                    <a:pt x="2227" y="1847"/>
                    <a:pt x="1923" y="2611"/>
                    <a:pt x="1869" y="3559"/>
                  </a:cubicBezTo>
                  <a:cubicBezTo>
                    <a:pt x="1864" y="3637"/>
                    <a:pt x="1859" y="3721"/>
                    <a:pt x="1818" y="3788"/>
                  </a:cubicBezTo>
                  <a:cubicBezTo>
                    <a:pt x="1771" y="3864"/>
                    <a:pt x="1686" y="3910"/>
                    <a:pt x="1604" y="3951"/>
                  </a:cubicBezTo>
                  <a:cubicBezTo>
                    <a:pt x="1205" y="4151"/>
                    <a:pt x="1" y="4517"/>
                    <a:pt x="485" y="5059"/>
                  </a:cubicBezTo>
                  <a:cubicBezTo>
                    <a:pt x="494" y="5071"/>
                    <a:pt x="506" y="5084"/>
                    <a:pt x="519" y="5095"/>
                  </a:cubicBezTo>
                  <a:cubicBezTo>
                    <a:pt x="757" y="5331"/>
                    <a:pt x="1134" y="5395"/>
                    <a:pt x="1511" y="5395"/>
                  </a:cubicBezTo>
                  <a:cubicBezTo>
                    <a:pt x="1805" y="5395"/>
                    <a:pt x="2098" y="5356"/>
                    <a:pt x="2327" y="5329"/>
                  </a:cubicBezTo>
                  <a:cubicBezTo>
                    <a:pt x="3466" y="5192"/>
                    <a:pt x="4604" y="5054"/>
                    <a:pt x="5743" y="4917"/>
                  </a:cubicBezTo>
                  <a:cubicBezTo>
                    <a:pt x="5907" y="4898"/>
                    <a:pt x="6078" y="4875"/>
                    <a:pt x="6214" y="4780"/>
                  </a:cubicBezTo>
                  <a:cubicBezTo>
                    <a:pt x="6371" y="4672"/>
                    <a:pt x="6453" y="4484"/>
                    <a:pt x="6510" y="4301"/>
                  </a:cubicBezTo>
                  <a:cubicBezTo>
                    <a:pt x="6745" y="3541"/>
                    <a:pt x="6639" y="2689"/>
                    <a:pt x="6255" y="1994"/>
                  </a:cubicBezTo>
                  <a:cubicBezTo>
                    <a:pt x="6080" y="1676"/>
                    <a:pt x="5835" y="1493"/>
                    <a:pt x="5606" y="1233"/>
                  </a:cubicBezTo>
                  <a:cubicBezTo>
                    <a:pt x="5333" y="920"/>
                    <a:pt x="5163" y="564"/>
                    <a:pt x="4820" y="307"/>
                  </a:cubicBezTo>
                  <a:cubicBezTo>
                    <a:pt x="4574" y="123"/>
                    <a:pt x="4268" y="1"/>
                    <a:pt x="3964" y="1"/>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5796325" y="4431875"/>
              <a:ext cx="202600" cy="60250"/>
            </a:xfrm>
            <a:custGeom>
              <a:avLst/>
              <a:gdLst/>
              <a:ahLst/>
              <a:cxnLst/>
              <a:rect l="l" t="t" r="r" b="b"/>
              <a:pathLst>
                <a:path w="8104" h="2410" extrusionOk="0">
                  <a:moveTo>
                    <a:pt x="3451" y="0"/>
                  </a:moveTo>
                  <a:cubicBezTo>
                    <a:pt x="2804" y="0"/>
                    <a:pt x="2160" y="28"/>
                    <a:pt x="1523" y="130"/>
                  </a:cubicBezTo>
                  <a:cubicBezTo>
                    <a:pt x="1187" y="184"/>
                    <a:pt x="846" y="263"/>
                    <a:pt x="568" y="459"/>
                  </a:cubicBezTo>
                  <a:cubicBezTo>
                    <a:pt x="234" y="694"/>
                    <a:pt x="1" y="1195"/>
                    <a:pt x="190" y="1593"/>
                  </a:cubicBezTo>
                  <a:cubicBezTo>
                    <a:pt x="262" y="1745"/>
                    <a:pt x="413" y="1844"/>
                    <a:pt x="563" y="1922"/>
                  </a:cubicBezTo>
                  <a:cubicBezTo>
                    <a:pt x="1286" y="2298"/>
                    <a:pt x="2078" y="2322"/>
                    <a:pt x="2871" y="2383"/>
                  </a:cubicBezTo>
                  <a:cubicBezTo>
                    <a:pt x="3108" y="2401"/>
                    <a:pt x="3347" y="2410"/>
                    <a:pt x="3587" y="2410"/>
                  </a:cubicBezTo>
                  <a:cubicBezTo>
                    <a:pt x="4249" y="2410"/>
                    <a:pt x="4916" y="2346"/>
                    <a:pt x="5563" y="2247"/>
                  </a:cubicBezTo>
                  <a:cubicBezTo>
                    <a:pt x="6173" y="2156"/>
                    <a:pt x="6786" y="2017"/>
                    <a:pt x="7329" y="1724"/>
                  </a:cubicBezTo>
                  <a:cubicBezTo>
                    <a:pt x="7553" y="1603"/>
                    <a:pt x="7772" y="1450"/>
                    <a:pt x="7896" y="1226"/>
                  </a:cubicBezTo>
                  <a:cubicBezTo>
                    <a:pt x="8104" y="853"/>
                    <a:pt x="7930" y="488"/>
                    <a:pt x="7576" y="300"/>
                  </a:cubicBezTo>
                  <a:cubicBezTo>
                    <a:pt x="7118" y="60"/>
                    <a:pt x="6590" y="34"/>
                    <a:pt x="6067" y="34"/>
                  </a:cubicBezTo>
                  <a:cubicBezTo>
                    <a:pt x="5957" y="34"/>
                    <a:pt x="5847" y="35"/>
                    <a:pt x="5738" y="36"/>
                  </a:cubicBezTo>
                  <a:cubicBezTo>
                    <a:pt x="5713" y="36"/>
                    <a:pt x="5687" y="36"/>
                    <a:pt x="5661" y="36"/>
                  </a:cubicBezTo>
                  <a:cubicBezTo>
                    <a:pt x="4925" y="36"/>
                    <a:pt x="4187" y="0"/>
                    <a:pt x="3451"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5825275" y="4413425"/>
              <a:ext cx="49900" cy="73750"/>
            </a:xfrm>
            <a:custGeom>
              <a:avLst/>
              <a:gdLst/>
              <a:ahLst/>
              <a:cxnLst/>
              <a:rect l="l" t="t" r="r" b="b"/>
              <a:pathLst>
                <a:path w="1996" h="2950" extrusionOk="0">
                  <a:moveTo>
                    <a:pt x="1945" y="0"/>
                  </a:moveTo>
                  <a:cubicBezTo>
                    <a:pt x="1654" y="0"/>
                    <a:pt x="1364" y="13"/>
                    <a:pt x="1076" y="40"/>
                  </a:cubicBezTo>
                  <a:cubicBezTo>
                    <a:pt x="1000" y="46"/>
                    <a:pt x="920" y="56"/>
                    <a:pt x="858" y="98"/>
                  </a:cubicBezTo>
                  <a:cubicBezTo>
                    <a:pt x="817" y="126"/>
                    <a:pt x="788" y="167"/>
                    <a:pt x="758" y="208"/>
                  </a:cubicBezTo>
                  <a:cubicBezTo>
                    <a:pt x="266" y="903"/>
                    <a:pt x="0" y="1844"/>
                    <a:pt x="62" y="2696"/>
                  </a:cubicBezTo>
                  <a:cubicBezTo>
                    <a:pt x="62" y="2702"/>
                    <a:pt x="64" y="2711"/>
                    <a:pt x="64" y="2717"/>
                  </a:cubicBezTo>
                  <a:cubicBezTo>
                    <a:pt x="70" y="2792"/>
                    <a:pt x="1233" y="2928"/>
                    <a:pt x="1355" y="2949"/>
                  </a:cubicBezTo>
                  <a:cubicBezTo>
                    <a:pt x="1265" y="2933"/>
                    <a:pt x="1895" y="250"/>
                    <a:pt x="1996" y="0"/>
                  </a:cubicBezTo>
                  <a:cubicBezTo>
                    <a:pt x="1979" y="0"/>
                    <a:pt x="1962" y="0"/>
                    <a:pt x="19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5941850" y="4394775"/>
              <a:ext cx="64975" cy="89675"/>
            </a:xfrm>
            <a:custGeom>
              <a:avLst/>
              <a:gdLst/>
              <a:ahLst/>
              <a:cxnLst/>
              <a:rect l="l" t="t" r="r" b="b"/>
              <a:pathLst>
                <a:path w="2599" h="3587" extrusionOk="0">
                  <a:moveTo>
                    <a:pt x="2047" y="1"/>
                  </a:moveTo>
                  <a:cubicBezTo>
                    <a:pt x="1429" y="429"/>
                    <a:pt x="906" y="996"/>
                    <a:pt x="530" y="1647"/>
                  </a:cubicBezTo>
                  <a:cubicBezTo>
                    <a:pt x="254" y="2128"/>
                    <a:pt x="53" y="2664"/>
                    <a:pt x="10" y="3220"/>
                  </a:cubicBezTo>
                  <a:cubicBezTo>
                    <a:pt x="1" y="3362"/>
                    <a:pt x="20" y="3453"/>
                    <a:pt x="63" y="3509"/>
                  </a:cubicBezTo>
                  <a:cubicBezTo>
                    <a:pt x="106" y="3566"/>
                    <a:pt x="174" y="3587"/>
                    <a:pt x="257" y="3587"/>
                  </a:cubicBezTo>
                  <a:cubicBezTo>
                    <a:pt x="367" y="3587"/>
                    <a:pt x="505" y="3551"/>
                    <a:pt x="650" y="3517"/>
                  </a:cubicBezTo>
                  <a:cubicBezTo>
                    <a:pt x="1055" y="3422"/>
                    <a:pt x="1457" y="3308"/>
                    <a:pt x="1832" y="3123"/>
                  </a:cubicBezTo>
                  <a:cubicBezTo>
                    <a:pt x="2005" y="3038"/>
                    <a:pt x="2175" y="2934"/>
                    <a:pt x="2284" y="2775"/>
                  </a:cubicBezTo>
                  <a:cubicBezTo>
                    <a:pt x="2598" y="2314"/>
                    <a:pt x="2467" y="1634"/>
                    <a:pt x="2330" y="1137"/>
                  </a:cubicBezTo>
                  <a:cubicBezTo>
                    <a:pt x="2301" y="1031"/>
                    <a:pt x="2003" y="32"/>
                    <a:pt x="2047"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5750975" y="3952725"/>
              <a:ext cx="338550" cy="502075"/>
            </a:xfrm>
            <a:custGeom>
              <a:avLst/>
              <a:gdLst/>
              <a:ahLst/>
              <a:cxnLst/>
              <a:rect l="l" t="t" r="r" b="b"/>
              <a:pathLst>
                <a:path w="13542" h="20083" extrusionOk="0">
                  <a:moveTo>
                    <a:pt x="12190" y="1"/>
                  </a:moveTo>
                  <a:cubicBezTo>
                    <a:pt x="12064" y="1"/>
                    <a:pt x="11968" y="127"/>
                    <a:pt x="11894" y="236"/>
                  </a:cubicBezTo>
                  <a:cubicBezTo>
                    <a:pt x="10833" y="1812"/>
                    <a:pt x="8754" y="2631"/>
                    <a:pt x="7234" y="3681"/>
                  </a:cubicBezTo>
                  <a:cubicBezTo>
                    <a:pt x="5396" y="4947"/>
                    <a:pt x="3668" y="6387"/>
                    <a:pt x="2164" y="8037"/>
                  </a:cubicBezTo>
                  <a:cubicBezTo>
                    <a:pt x="1228" y="9063"/>
                    <a:pt x="357" y="10250"/>
                    <a:pt x="191" y="11630"/>
                  </a:cubicBezTo>
                  <a:cubicBezTo>
                    <a:pt x="0" y="13215"/>
                    <a:pt x="772" y="14750"/>
                    <a:pt x="1633" y="16096"/>
                  </a:cubicBezTo>
                  <a:cubicBezTo>
                    <a:pt x="2451" y="17376"/>
                    <a:pt x="3379" y="18602"/>
                    <a:pt x="4535" y="19589"/>
                  </a:cubicBezTo>
                  <a:cubicBezTo>
                    <a:pt x="4821" y="19834"/>
                    <a:pt x="5151" y="20076"/>
                    <a:pt x="5529" y="20083"/>
                  </a:cubicBezTo>
                  <a:cubicBezTo>
                    <a:pt x="5536" y="20083"/>
                    <a:pt x="5543" y="20083"/>
                    <a:pt x="5550" y="20083"/>
                  </a:cubicBezTo>
                  <a:cubicBezTo>
                    <a:pt x="5820" y="20083"/>
                    <a:pt x="6076" y="19962"/>
                    <a:pt x="6315" y="19834"/>
                  </a:cubicBezTo>
                  <a:cubicBezTo>
                    <a:pt x="7399" y="19254"/>
                    <a:pt x="8373" y="18471"/>
                    <a:pt x="9171" y="17536"/>
                  </a:cubicBezTo>
                  <a:cubicBezTo>
                    <a:pt x="9377" y="17294"/>
                    <a:pt x="9578" y="17027"/>
                    <a:pt x="9617" y="16714"/>
                  </a:cubicBezTo>
                  <a:cubicBezTo>
                    <a:pt x="9681" y="16204"/>
                    <a:pt x="9308" y="15752"/>
                    <a:pt x="8952" y="15383"/>
                  </a:cubicBezTo>
                  <a:cubicBezTo>
                    <a:pt x="7616" y="13994"/>
                    <a:pt x="6277" y="12210"/>
                    <a:pt x="4752" y="10605"/>
                  </a:cubicBezTo>
                  <a:cubicBezTo>
                    <a:pt x="7624" y="9500"/>
                    <a:pt x="10480" y="7790"/>
                    <a:pt x="12482" y="5438"/>
                  </a:cubicBezTo>
                  <a:cubicBezTo>
                    <a:pt x="12798" y="5068"/>
                    <a:pt x="13091" y="4671"/>
                    <a:pt x="13279" y="4223"/>
                  </a:cubicBezTo>
                  <a:cubicBezTo>
                    <a:pt x="13473" y="3756"/>
                    <a:pt x="13542" y="3257"/>
                    <a:pt x="13507" y="2760"/>
                  </a:cubicBezTo>
                  <a:cubicBezTo>
                    <a:pt x="13444" y="1825"/>
                    <a:pt x="13024" y="890"/>
                    <a:pt x="12424" y="155"/>
                  </a:cubicBezTo>
                  <a:cubicBezTo>
                    <a:pt x="12368" y="86"/>
                    <a:pt x="12303" y="16"/>
                    <a:pt x="12214" y="3"/>
                  </a:cubicBezTo>
                  <a:cubicBezTo>
                    <a:pt x="12206" y="1"/>
                    <a:pt x="12198" y="1"/>
                    <a:pt x="12190"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5724600" y="4509925"/>
              <a:ext cx="202775" cy="61100"/>
            </a:xfrm>
            <a:custGeom>
              <a:avLst/>
              <a:gdLst/>
              <a:ahLst/>
              <a:cxnLst/>
              <a:rect l="l" t="t" r="r" b="b"/>
              <a:pathLst>
                <a:path w="8111" h="2444" extrusionOk="0">
                  <a:moveTo>
                    <a:pt x="2728" y="1"/>
                  </a:moveTo>
                  <a:cubicBezTo>
                    <a:pt x="2341" y="1"/>
                    <a:pt x="1954" y="18"/>
                    <a:pt x="1568" y="62"/>
                  </a:cubicBezTo>
                  <a:cubicBezTo>
                    <a:pt x="1232" y="101"/>
                    <a:pt x="887" y="163"/>
                    <a:pt x="601" y="346"/>
                  </a:cubicBezTo>
                  <a:cubicBezTo>
                    <a:pt x="257" y="567"/>
                    <a:pt x="1" y="1056"/>
                    <a:pt x="172" y="1463"/>
                  </a:cubicBezTo>
                  <a:cubicBezTo>
                    <a:pt x="238" y="1618"/>
                    <a:pt x="383" y="1723"/>
                    <a:pt x="529" y="1808"/>
                  </a:cubicBezTo>
                  <a:cubicBezTo>
                    <a:pt x="1235" y="2216"/>
                    <a:pt x="2025" y="2279"/>
                    <a:pt x="2812" y="2373"/>
                  </a:cubicBezTo>
                  <a:cubicBezTo>
                    <a:pt x="3215" y="2422"/>
                    <a:pt x="3625" y="2444"/>
                    <a:pt x="4036" y="2444"/>
                  </a:cubicBezTo>
                  <a:cubicBezTo>
                    <a:pt x="4530" y="2444"/>
                    <a:pt x="5025" y="2413"/>
                    <a:pt x="5510" y="2362"/>
                  </a:cubicBezTo>
                  <a:cubicBezTo>
                    <a:pt x="6123" y="2297"/>
                    <a:pt x="6741" y="2185"/>
                    <a:pt x="7296" y="1919"/>
                  </a:cubicBezTo>
                  <a:cubicBezTo>
                    <a:pt x="7527" y="1808"/>
                    <a:pt x="7751" y="1664"/>
                    <a:pt x="7885" y="1446"/>
                  </a:cubicBezTo>
                  <a:cubicBezTo>
                    <a:pt x="8110" y="1084"/>
                    <a:pt x="7953" y="711"/>
                    <a:pt x="7609" y="508"/>
                  </a:cubicBezTo>
                  <a:cubicBezTo>
                    <a:pt x="7067" y="191"/>
                    <a:pt x="6409" y="185"/>
                    <a:pt x="5784" y="158"/>
                  </a:cubicBezTo>
                  <a:cubicBezTo>
                    <a:pt x="4766" y="117"/>
                    <a:pt x="3745" y="1"/>
                    <a:pt x="2728"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5710825" y="3712425"/>
              <a:ext cx="369750" cy="350200"/>
            </a:xfrm>
            <a:custGeom>
              <a:avLst/>
              <a:gdLst/>
              <a:ahLst/>
              <a:cxnLst/>
              <a:rect l="l" t="t" r="r" b="b"/>
              <a:pathLst>
                <a:path w="14790" h="14008" extrusionOk="0">
                  <a:moveTo>
                    <a:pt x="4734" y="1"/>
                  </a:moveTo>
                  <a:cubicBezTo>
                    <a:pt x="4675" y="1"/>
                    <a:pt x="4617" y="2"/>
                    <a:pt x="4558" y="4"/>
                  </a:cubicBezTo>
                  <a:cubicBezTo>
                    <a:pt x="3826" y="35"/>
                    <a:pt x="3112" y="243"/>
                    <a:pt x="2432" y="516"/>
                  </a:cubicBezTo>
                  <a:cubicBezTo>
                    <a:pt x="1250" y="992"/>
                    <a:pt x="267" y="1610"/>
                    <a:pt x="83" y="2957"/>
                  </a:cubicBezTo>
                  <a:cubicBezTo>
                    <a:pt x="1" y="3548"/>
                    <a:pt x="70" y="4151"/>
                    <a:pt x="191" y="4737"/>
                  </a:cubicBezTo>
                  <a:cubicBezTo>
                    <a:pt x="325" y="5391"/>
                    <a:pt x="524" y="6031"/>
                    <a:pt x="786" y="6648"/>
                  </a:cubicBezTo>
                  <a:cubicBezTo>
                    <a:pt x="1155" y="7522"/>
                    <a:pt x="1647" y="8341"/>
                    <a:pt x="2136" y="9157"/>
                  </a:cubicBezTo>
                  <a:cubicBezTo>
                    <a:pt x="2950" y="10514"/>
                    <a:pt x="3766" y="11872"/>
                    <a:pt x="4709" y="13140"/>
                  </a:cubicBezTo>
                  <a:cubicBezTo>
                    <a:pt x="5168" y="13759"/>
                    <a:pt x="5605" y="14008"/>
                    <a:pt x="6168" y="14008"/>
                  </a:cubicBezTo>
                  <a:cubicBezTo>
                    <a:pt x="6432" y="14008"/>
                    <a:pt x="6723" y="13953"/>
                    <a:pt x="7058" y="13856"/>
                  </a:cubicBezTo>
                  <a:cubicBezTo>
                    <a:pt x="8156" y="13539"/>
                    <a:pt x="9106" y="12748"/>
                    <a:pt x="10198" y="12483"/>
                  </a:cubicBezTo>
                  <a:cubicBezTo>
                    <a:pt x="10696" y="12363"/>
                    <a:pt x="11206" y="12332"/>
                    <a:pt x="11716" y="12332"/>
                  </a:cubicBezTo>
                  <a:cubicBezTo>
                    <a:pt x="12027" y="12332"/>
                    <a:pt x="12339" y="12343"/>
                    <a:pt x="12648" y="12353"/>
                  </a:cubicBezTo>
                  <a:cubicBezTo>
                    <a:pt x="12916" y="12361"/>
                    <a:pt x="13312" y="12425"/>
                    <a:pt x="13691" y="12425"/>
                  </a:cubicBezTo>
                  <a:cubicBezTo>
                    <a:pt x="14084" y="12425"/>
                    <a:pt x="14458" y="12355"/>
                    <a:pt x="14648" y="12081"/>
                  </a:cubicBezTo>
                  <a:cubicBezTo>
                    <a:pt x="14775" y="11897"/>
                    <a:pt x="14790" y="11659"/>
                    <a:pt x="14783" y="11436"/>
                  </a:cubicBezTo>
                  <a:cubicBezTo>
                    <a:pt x="14762" y="10723"/>
                    <a:pt x="14598" y="10020"/>
                    <a:pt x="14347" y="9333"/>
                  </a:cubicBezTo>
                  <a:cubicBezTo>
                    <a:pt x="13703" y="7581"/>
                    <a:pt x="12477" y="5927"/>
                    <a:pt x="11517" y="4474"/>
                  </a:cubicBezTo>
                  <a:cubicBezTo>
                    <a:pt x="10772" y="3347"/>
                    <a:pt x="9794" y="1757"/>
                    <a:pt x="8509" y="1185"/>
                  </a:cubicBezTo>
                  <a:cubicBezTo>
                    <a:pt x="7314" y="652"/>
                    <a:pt x="6075" y="1"/>
                    <a:pt x="4734"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5730050" y="4423825"/>
              <a:ext cx="195125" cy="131650"/>
            </a:xfrm>
            <a:custGeom>
              <a:avLst/>
              <a:gdLst/>
              <a:ahLst/>
              <a:cxnLst/>
              <a:rect l="l" t="t" r="r" b="b"/>
              <a:pathLst>
                <a:path w="7805" h="5266" extrusionOk="0">
                  <a:moveTo>
                    <a:pt x="5919" y="0"/>
                  </a:moveTo>
                  <a:cubicBezTo>
                    <a:pt x="5895" y="0"/>
                    <a:pt x="5871" y="1"/>
                    <a:pt x="5847" y="3"/>
                  </a:cubicBezTo>
                  <a:cubicBezTo>
                    <a:pt x="5301" y="44"/>
                    <a:pt x="4749" y="294"/>
                    <a:pt x="4411" y="734"/>
                  </a:cubicBezTo>
                  <a:cubicBezTo>
                    <a:pt x="4187" y="1026"/>
                    <a:pt x="4121" y="1379"/>
                    <a:pt x="4046" y="1731"/>
                  </a:cubicBezTo>
                  <a:cubicBezTo>
                    <a:pt x="3997" y="1955"/>
                    <a:pt x="4018" y="2401"/>
                    <a:pt x="3868" y="2571"/>
                  </a:cubicBezTo>
                  <a:cubicBezTo>
                    <a:pt x="3794" y="2653"/>
                    <a:pt x="3682" y="2685"/>
                    <a:pt x="3574" y="2710"/>
                  </a:cubicBezTo>
                  <a:cubicBezTo>
                    <a:pt x="3121" y="2811"/>
                    <a:pt x="2652" y="2811"/>
                    <a:pt x="2187" y="2844"/>
                  </a:cubicBezTo>
                  <a:cubicBezTo>
                    <a:pt x="1723" y="2877"/>
                    <a:pt x="1251" y="2947"/>
                    <a:pt x="844" y="3174"/>
                  </a:cubicBezTo>
                  <a:cubicBezTo>
                    <a:pt x="0" y="3647"/>
                    <a:pt x="7" y="4407"/>
                    <a:pt x="621" y="4781"/>
                  </a:cubicBezTo>
                  <a:cubicBezTo>
                    <a:pt x="778" y="4876"/>
                    <a:pt x="973" y="4944"/>
                    <a:pt x="1205" y="4979"/>
                  </a:cubicBezTo>
                  <a:cubicBezTo>
                    <a:pt x="2523" y="5169"/>
                    <a:pt x="3856" y="5265"/>
                    <a:pt x="5189" y="5265"/>
                  </a:cubicBezTo>
                  <a:cubicBezTo>
                    <a:pt x="5421" y="5265"/>
                    <a:pt x="5653" y="5262"/>
                    <a:pt x="5885" y="5257"/>
                  </a:cubicBezTo>
                  <a:cubicBezTo>
                    <a:pt x="6397" y="5244"/>
                    <a:pt x="6954" y="5198"/>
                    <a:pt x="7328" y="4851"/>
                  </a:cubicBezTo>
                  <a:cubicBezTo>
                    <a:pt x="7796" y="4418"/>
                    <a:pt x="7804" y="3694"/>
                    <a:pt x="7778" y="3058"/>
                  </a:cubicBezTo>
                  <a:cubicBezTo>
                    <a:pt x="7740" y="2161"/>
                    <a:pt x="7529" y="1221"/>
                    <a:pt x="6916" y="510"/>
                  </a:cubicBezTo>
                  <a:cubicBezTo>
                    <a:pt x="6666" y="217"/>
                    <a:pt x="6301" y="0"/>
                    <a:pt x="5919" y="0"/>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5461925" y="3735325"/>
              <a:ext cx="331575" cy="388850"/>
            </a:xfrm>
            <a:custGeom>
              <a:avLst/>
              <a:gdLst/>
              <a:ahLst/>
              <a:cxnLst/>
              <a:rect l="l" t="t" r="r" b="b"/>
              <a:pathLst>
                <a:path w="13263" h="15554" extrusionOk="0">
                  <a:moveTo>
                    <a:pt x="11432" y="0"/>
                  </a:moveTo>
                  <a:cubicBezTo>
                    <a:pt x="10416" y="0"/>
                    <a:pt x="9674" y="1150"/>
                    <a:pt x="9216" y="1941"/>
                  </a:cubicBezTo>
                  <a:cubicBezTo>
                    <a:pt x="8285" y="3551"/>
                    <a:pt x="7632" y="5305"/>
                    <a:pt x="7024" y="7064"/>
                  </a:cubicBezTo>
                  <a:cubicBezTo>
                    <a:pt x="6921" y="7361"/>
                    <a:pt x="6815" y="7667"/>
                    <a:pt x="6608" y="7906"/>
                  </a:cubicBezTo>
                  <a:cubicBezTo>
                    <a:pt x="6465" y="8069"/>
                    <a:pt x="6281" y="8192"/>
                    <a:pt x="6096" y="8311"/>
                  </a:cubicBezTo>
                  <a:cubicBezTo>
                    <a:pt x="4218" y="9524"/>
                    <a:pt x="2184" y="10534"/>
                    <a:pt x="545" y="12054"/>
                  </a:cubicBezTo>
                  <a:cubicBezTo>
                    <a:pt x="337" y="12247"/>
                    <a:pt x="126" y="12465"/>
                    <a:pt x="71" y="12744"/>
                  </a:cubicBezTo>
                  <a:cubicBezTo>
                    <a:pt x="0" y="13097"/>
                    <a:pt x="200" y="13447"/>
                    <a:pt x="414" y="13737"/>
                  </a:cubicBezTo>
                  <a:cubicBezTo>
                    <a:pt x="791" y="14248"/>
                    <a:pt x="1241" y="14704"/>
                    <a:pt x="1744" y="15088"/>
                  </a:cubicBezTo>
                  <a:cubicBezTo>
                    <a:pt x="2098" y="15358"/>
                    <a:pt x="2521" y="15553"/>
                    <a:pt x="2957" y="15553"/>
                  </a:cubicBezTo>
                  <a:cubicBezTo>
                    <a:pt x="3102" y="15553"/>
                    <a:pt x="3249" y="15532"/>
                    <a:pt x="3395" y="15484"/>
                  </a:cubicBezTo>
                  <a:cubicBezTo>
                    <a:pt x="4826" y="15015"/>
                    <a:pt x="6207" y="13786"/>
                    <a:pt x="7353" y="12837"/>
                  </a:cubicBezTo>
                  <a:cubicBezTo>
                    <a:pt x="8651" y="11762"/>
                    <a:pt x="9870" y="10542"/>
                    <a:pt x="10714" y="9071"/>
                  </a:cubicBezTo>
                  <a:cubicBezTo>
                    <a:pt x="11266" y="8112"/>
                    <a:pt x="11618" y="7052"/>
                    <a:pt x="11966" y="6003"/>
                  </a:cubicBezTo>
                  <a:cubicBezTo>
                    <a:pt x="12303" y="4989"/>
                    <a:pt x="12639" y="3976"/>
                    <a:pt x="12976" y="2963"/>
                  </a:cubicBezTo>
                  <a:cubicBezTo>
                    <a:pt x="13118" y="2533"/>
                    <a:pt x="13262" y="2093"/>
                    <a:pt x="13252" y="1642"/>
                  </a:cubicBezTo>
                  <a:cubicBezTo>
                    <a:pt x="13234" y="715"/>
                    <a:pt x="12350" y="23"/>
                    <a:pt x="11466" y="1"/>
                  </a:cubicBezTo>
                  <a:cubicBezTo>
                    <a:pt x="11454" y="0"/>
                    <a:pt x="11443" y="0"/>
                    <a:pt x="11432" y="0"/>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5689800" y="3959175"/>
              <a:ext cx="398050" cy="538450"/>
            </a:xfrm>
            <a:custGeom>
              <a:avLst/>
              <a:gdLst/>
              <a:ahLst/>
              <a:cxnLst/>
              <a:rect l="l" t="t" r="r" b="b"/>
              <a:pathLst>
                <a:path w="15922" h="21538" extrusionOk="0">
                  <a:moveTo>
                    <a:pt x="14536" y="1"/>
                  </a:moveTo>
                  <a:cubicBezTo>
                    <a:pt x="12630" y="1"/>
                    <a:pt x="11032" y="797"/>
                    <a:pt x="9298" y="1654"/>
                  </a:cubicBezTo>
                  <a:cubicBezTo>
                    <a:pt x="8513" y="2041"/>
                    <a:pt x="7729" y="2440"/>
                    <a:pt x="6934" y="2816"/>
                  </a:cubicBezTo>
                  <a:cubicBezTo>
                    <a:pt x="5445" y="3637"/>
                    <a:pt x="4002" y="4536"/>
                    <a:pt x="2696" y="5580"/>
                  </a:cubicBezTo>
                  <a:cubicBezTo>
                    <a:pt x="1656" y="6411"/>
                    <a:pt x="649" y="7411"/>
                    <a:pt x="319" y="8701"/>
                  </a:cubicBezTo>
                  <a:cubicBezTo>
                    <a:pt x="0" y="9951"/>
                    <a:pt x="370" y="11264"/>
                    <a:pt x="777" y="12488"/>
                  </a:cubicBezTo>
                  <a:cubicBezTo>
                    <a:pt x="1437" y="14483"/>
                    <a:pt x="2207" y="16439"/>
                    <a:pt x="3065" y="18358"/>
                  </a:cubicBezTo>
                  <a:cubicBezTo>
                    <a:pt x="3627" y="19612"/>
                    <a:pt x="3882" y="21479"/>
                    <a:pt x="5620" y="21536"/>
                  </a:cubicBezTo>
                  <a:cubicBezTo>
                    <a:pt x="5649" y="21537"/>
                    <a:pt x="5678" y="21537"/>
                    <a:pt x="5706" y="21537"/>
                  </a:cubicBezTo>
                  <a:cubicBezTo>
                    <a:pt x="6471" y="21537"/>
                    <a:pt x="7204" y="21228"/>
                    <a:pt x="7899" y="20905"/>
                  </a:cubicBezTo>
                  <a:cubicBezTo>
                    <a:pt x="8706" y="20531"/>
                    <a:pt x="9607" y="19985"/>
                    <a:pt x="9689" y="19099"/>
                  </a:cubicBezTo>
                  <a:cubicBezTo>
                    <a:pt x="9730" y="18672"/>
                    <a:pt x="9561" y="18257"/>
                    <a:pt x="9399" y="17860"/>
                  </a:cubicBezTo>
                  <a:cubicBezTo>
                    <a:pt x="8339" y="15271"/>
                    <a:pt x="7366" y="12644"/>
                    <a:pt x="6485" y="9986"/>
                  </a:cubicBezTo>
                  <a:cubicBezTo>
                    <a:pt x="6436" y="9837"/>
                    <a:pt x="6388" y="9667"/>
                    <a:pt x="6468" y="9531"/>
                  </a:cubicBezTo>
                  <a:cubicBezTo>
                    <a:pt x="6524" y="9435"/>
                    <a:pt x="6634" y="9381"/>
                    <a:pt x="6735" y="9333"/>
                  </a:cubicBezTo>
                  <a:cubicBezTo>
                    <a:pt x="8275" y="8621"/>
                    <a:pt x="9805" y="7870"/>
                    <a:pt x="11233" y="6952"/>
                  </a:cubicBezTo>
                  <a:cubicBezTo>
                    <a:pt x="12837" y="5919"/>
                    <a:pt x="14166" y="4845"/>
                    <a:pt x="15418" y="3400"/>
                  </a:cubicBezTo>
                  <a:cubicBezTo>
                    <a:pt x="15618" y="3169"/>
                    <a:pt x="15822" y="2922"/>
                    <a:pt x="15881" y="2623"/>
                  </a:cubicBezTo>
                  <a:cubicBezTo>
                    <a:pt x="15922" y="2416"/>
                    <a:pt x="15891" y="2200"/>
                    <a:pt x="15855" y="1992"/>
                  </a:cubicBezTo>
                  <a:cubicBezTo>
                    <a:pt x="15760" y="1438"/>
                    <a:pt x="15639" y="889"/>
                    <a:pt x="15495" y="344"/>
                  </a:cubicBezTo>
                  <a:cubicBezTo>
                    <a:pt x="15471" y="256"/>
                    <a:pt x="15444" y="163"/>
                    <a:pt x="15374" y="104"/>
                  </a:cubicBezTo>
                  <a:cubicBezTo>
                    <a:pt x="15307" y="47"/>
                    <a:pt x="15214" y="34"/>
                    <a:pt x="15126" y="26"/>
                  </a:cubicBezTo>
                  <a:cubicBezTo>
                    <a:pt x="15000" y="16"/>
                    <a:pt x="14877" y="8"/>
                    <a:pt x="14755" y="4"/>
                  </a:cubicBezTo>
                  <a:cubicBezTo>
                    <a:pt x="14681" y="2"/>
                    <a:pt x="14609" y="1"/>
                    <a:pt x="14536"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5749875" y="3686550"/>
              <a:ext cx="540300" cy="212800"/>
            </a:xfrm>
            <a:custGeom>
              <a:avLst/>
              <a:gdLst/>
              <a:ahLst/>
              <a:cxnLst/>
              <a:rect l="l" t="t" r="r" b="b"/>
              <a:pathLst>
                <a:path w="21612" h="8512" extrusionOk="0">
                  <a:moveTo>
                    <a:pt x="9068" y="1"/>
                  </a:moveTo>
                  <a:cubicBezTo>
                    <a:pt x="7871" y="1"/>
                    <a:pt x="6675" y="55"/>
                    <a:pt x="5489" y="225"/>
                  </a:cubicBezTo>
                  <a:cubicBezTo>
                    <a:pt x="3752" y="475"/>
                    <a:pt x="1193" y="987"/>
                    <a:pt x="0" y="2395"/>
                  </a:cubicBezTo>
                  <a:lnTo>
                    <a:pt x="806" y="1912"/>
                  </a:lnTo>
                  <a:lnTo>
                    <a:pt x="806" y="1912"/>
                  </a:lnTo>
                  <a:cubicBezTo>
                    <a:pt x="721" y="2076"/>
                    <a:pt x="659" y="2272"/>
                    <a:pt x="713" y="2332"/>
                  </a:cubicBezTo>
                  <a:cubicBezTo>
                    <a:pt x="1442" y="3150"/>
                    <a:pt x="2446" y="3653"/>
                    <a:pt x="3501" y="3949"/>
                  </a:cubicBezTo>
                  <a:cubicBezTo>
                    <a:pt x="6221" y="3675"/>
                    <a:pt x="8954" y="3539"/>
                    <a:pt x="11688" y="3539"/>
                  </a:cubicBezTo>
                  <a:cubicBezTo>
                    <a:pt x="11872" y="3539"/>
                    <a:pt x="12056" y="3539"/>
                    <a:pt x="12240" y="3540"/>
                  </a:cubicBezTo>
                  <a:cubicBezTo>
                    <a:pt x="12445" y="3542"/>
                    <a:pt x="12656" y="3545"/>
                    <a:pt x="12837" y="3635"/>
                  </a:cubicBezTo>
                  <a:cubicBezTo>
                    <a:pt x="12987" y="3709"/>
                    <a:pt x="13107" y="3835"/>
                    <a:pt x="13220" y="3957"/>
                  </a:cubicBezTo>
                  <a:cubicBezTo>
                    <a:pt x="14124" y="4948"/>
                    <a:pt x="14942" y="6023"/>
                    <a:pt x="15951" y="6908"/>
                  </a:cubicBezTo>
                  <a:cubicBezTo>
                    <a:pt x="16961" y="7791"/>
                    <a:pt x="18212" y="8482"/>
                    <a:pt x="19552" y="8511"/>
                  </a:cubicBezTo>
                  <a:cubicBezTo>
                    <a:pt x="19571" y="8512"/>
                    <a:pt x="19589" y="8512"/>
                    <a:pt x="19607" y="8512"/>
                  </a:cubicBezTo>
                  <a:cubicBezTo>
                    <a:pt x="20374" y="8512"/>
                    <a:pt x="21241" y="8180"/>
                    <a:pt x="21435" y="7446"/>
                  </a:cubicBezTo>
                  <a:cubicBezTo>
                    <a:pt x="21612" y="6782"/>
                    <a:pt x="21164" y="6126"/>
                    <a:pt x="20710" y="5613"/>
                  </a:cubicBezTo>
                  <a:cubicBezTo>
                    <a:pt x="19271" y="3992"/>
                    <a:pt x="17524" y="2679"/>
                    <a:pt x="15788" y="1378"/>
                  </a:cubicBezTo>
                  <a:cubicBezTo>
                    <a:pt x="15300" y="1012"/>
                    <a:pt x="14805" y="642"/>
                    <a:pt x="14238" y="418"/>
                  </a:cubicBezTo>
                  <a:cubicBezTo>
                    <a:pt x="13529" y="139"/>
                    <a:pt x="12750" y="106"/>
                    <a:pt x="11989" y="75"/>
                  </a:cubicBezTo>
                  <a:cubicBezTo>
                    <a:pt x="11017" y="37"/>
                    <a:pt x="10042" y="1"/>
                    <a:pt x="9068" y="1"/>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5753575" y="4491325"/>
              <a:ext cx="51975" cy="73250"/>
            </a:xfrm>
            <a:custGeom>
              <a:avLst/>
              <a:gdLst/>
              <a:ahLst/>
              <a:cxnLst/>
              <a:rect l="l" t="t" r="r" b="b"/>
              <a:pathLst>
                <a:path w="2079" h="2930" extrusionOk="0">
                  <a:moveTo>
                    <a:pt x="1605" y="0"/>
                  </a:moveTo>
                  <a:cubicBezTo>
                    <a:pt x="1456" y="0"/>
                    <a:pt x="1307" y="4"/>
                    <a:pt x="1158" y="10"/>
                  </a:cubicBezTo>
                  <a:cubicBezTo>
                    <a:pt x="1083" y="13"/>
                    <a:pt x="1003" y="20"/>
                    <a:pt x="939" y="59"/>
                  </a:cubicBezTo>
                  <a:cubicBezTo>
                    <a:pt x="897" y="85"/>
                    <a:pt x="864" y="124"/>
                    <a:pt x="834" y="164"/>
                  </a:cubicBezTo>
                  <a:cubicBezTo>
                    <a:pt x="311" y="835"/>
                    <a:pt x="1" y="1765"/>
                    <a:pt x="25" y="2617"/>
                  </a:cubicBezTo>
                  <a:cubicBezTo>
                    <a:pt x="25" y="2625"/>
                    <a:pt x="25" y="2632"/>
                    <a:pt x="25" y="2640"/>
                  </a:cubicBezTo>
                  <a:cubicBezTo>
                    <a:pt x="29" y="2714"/>
                    <a:pt x="1183" y="2903"/>
                    <a:pt x="1305" y="2929"/>
                  </a:cubicBezTo>
                  <a:cubicBezTo>
                    <a:pt x="1215" y="2910"/>
                    <a:pt x="1967" y="258"/>
                    <a:pt x="2078" y="11"/>
                  </a:cubicBezTo>
                  <a:cubicBezTo>
                    <a:pt x="1921" y="4"/>
                    <a:pt x="1763" y="0"/>
                    <a:pt x="1605"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5869200" y="4478400"/>
              <a:ext cx="66050" cy="87550"/>
            </a:xfrm>
            <a:custGeom>
              <a:avLst/>
              <a:gdLst/>
              <a:ahLst/>
              <a:cxnLst/>
              <a:rect l="l" t="t" r="r" b="b"/>
              <a:pathLst>
                <a:path w="2642" h="3502" extrusionOk="0">
                  <a:moveTo>
                    <a:pt x="2197" y="0"/>
                  </a:moveTo>
                  <a:lnTo>
                    <a:pt x="2197" y="0"/>
                  </a:lnTo>
                  <a:cubicBezTo>
                    <a:pt x="1561" y="401"/>
                    <a:pt x="1014" y="942"/>
                    <a:pt x="608" y="1576"/>
                  </a:cubicBezTo>
                  <a:cubicBezTo>
                    <a:pt x="309" y="2044"/>
                    <a:pt x="85" y="2570"/>
                    <a:pt x="17" y="3123"/>
                  </a:cubicBezTo>
                  <a:cubicBezTo>
                    <a:pt x="0" y="3265"/>
                    <a:pt x="15" y="3356"/>
                    <a:pt x="56" y="3415"/>
                  </a:cubicBezTo>
                  <a:cubicBezTo>
                    <a:pt x="100" y="3480"/>
                    <a:pt x="175" y="3501"/>
                    <a:pt x="269" y="3501"/>
                  </a:cubicBezTo>
                  <a:cubicBezTo>
                    <a:pt x="376" y="3501"/>
                    <a:pt x="506" y="3473"/>
                    <a:pt x="643" y="3448"/>
                  </a:cubicBezTo>
                  <a:cubicBezTo>
                    <a:pt x="1050" y="3373"/>
                    <a:pt x="1458" y="3276"/>
                    <a:pt x="1839" y="3110"/>
                  </a:cubicBezTo>
                  <a:cubicBezTo>
                    <a:pt x="2016" y="3033"/>
                    <a:pt x="2192" y="2936"/>
                    <a:pt x="2308" y="2783"/>
                  </a:cubicBezTo>
                  <a:cubicBezTo>
                    <a:pt x="2642" y="2336"/>
                    <a:pt x="2544" y="1651"/>
                    <a:pt x="2429" y="1148"/>
                  </a:cubicBezTo>
                  <a:cubicBezTo>
                    <a:pt x="2405" y="1040"/>
                    <a:pt x="2153" y="28"/>
                    <a:pt x="2197"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9"/>
            <p:cNvSpPr/>
            <p:nvPr/>
          </p:nvSpPr>
          <p:spPr>
            <a:xfrm>
              <a:off x="5677950" y="3647725"/>
              <a:ext cx="97925" cy="104250"/>
            </a:xfrm>
            <a:custGeom>
              <a:avLst/>
              <a:gdLst/>
              <a:ahLst/>
              <a:cxnLst/>
              <a:rect l="l" t="t" r="r" b="b"/>
              <a:pathLst>
                <a:path w="3917" h="4170" extrusionOk="0">
                  <a:moveTo>
                    <a:pt x="1990" y="1"/>
                  </a:moveTo>
                  <a:cubicBezTo>
                    <a:pt x="1599" y="1"/>
                    <a:pt x="1209" y="109"/>
                    <a:pt x="876" y="327"/>
                  </a:cubicBezTo>
                  <a:cubicBezTo>
                    <a:pt x="458" y="600"/>
                    <a:pt x="147" y="1043"/>
                    <a:pt x="0" y="1541"/>
                  </a:cubicBezTo>
                  <a:cubicBezTo>
                    <a:pt x="191" y="1968"/>
                    <a:pt x="322" y="2421"/>
                    <a:pt x="526" y="2847"/>
                  </a:cubicBezTo>
                  <a:cubicBezTo>
                    <a:pt x="688" y="3181"/>
                    <a:pt x="924" y="3478"/>
                    <a:pt x="1126" y="3789"/>
                  </a:cubicBezTo>
                  <a:cubicBezTo>
                    <a:pt x="1202" y="3905"/>
                    <a:pt x="1275" y="4023"/>
                    <a:pt x="1350" y="4139"/>
                  </a:cubicBezTo>
                  <a:cubicBezTo>
                    <a:pt x="1498" y="4162"/>
                    <a:pt x="1652" y="4169"/>
                    <a:pt x="1817" y="4169"/>
                  </a:cubicBezTo>
                  <a:cubicBezTo>
                    <a:pt x="1857" y="4169"/>
                    <a:pt x="1898" y="4169"/>
                    <a:pt x="1939" y="4168"/>
                  </a:cubicBezTo>
                  <a:cubicBezTo>
                    <a:pt x="2354" y="4163"/>
                    <a:pt x="2792" y="4137"/>
                    <a:pt x="3142" y="3900"/>
                  </a:cubicBezTo>
                  <a:cubicBezTo>
                    <a:pt x="3506" y="3653"/>
                    <a:pt x="3761" y="3318"/>
                    <a:pt x="3917" y="2949"/>
                  </a:cubicBezTo>
                  <a:cubicBezTo>
                    <a:pt x="3917" y="2710"/>
                    <a:pt x="3907" y="2473"/>
                    <a:pt x="3884" y="2238"/>
                  </a:cubicBezTo>
                  <a:cubicBezTo>
                    <a:pt x="3827" y="1654"/>
                    <a:pt x="3694" y="1054"/>
                    <a:pt x="3403" y="544"/>
                  </a:cubicBezTo>
                  <a:cubicBezTo>
                    <a:pt x="3287" y="438"/>
                    <a:pt x="3158" y="341"/>
                    <a:pt x="3011" y="261"/>
                  </a:cubicBezTo>
                  <a:cubicBezTo>
                    <a:pt x="2696" y="88"/>
                    <a:pt x="2343" y="1"/>
                    <a:pt x="1990" y="1"/>
                  </a:cubicBezTo>
                  <a:close/>
                </a:path>
              </a:pathLst>
            </a:custGeom>
            <a:solidFill>
              <a:srgbClr val="FD7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9"/>
            <p:cNvSpPr/>
            <p:nvPr/>
          </p:nvSpPr>
          <p:spPr>
            <a:xfrm>
              <a:off x="5648100" y="3602950"/>
              <a:ext cx="123500" cy="86925"/>
            </a:xfrm>
            <a:custGeom>
              <a:avLst/>
              <a:gdLst/>
              <a:ahLst/>
              <a:cxnLst/>
              <a:rect l="l" t="t" r="r" b="b"/>
              <a:pathLst>
                <a:path w="4940" h="3477" extrusionOk="0">
                  <a:moveTo>
                    <a:pt x="2878" y="1"/>
                  </a:moveTo>
                  <a:cubicBezTo>
                    <a:pt x="2491" y="1"/>
                    <a:pt x="2096" y="118"/>
                    <a:pt x="1729" y="259"/>
                  </a:cubicBezTo>
                  <a:cubicBezTo>
                    <a:pt x="1418" y="378"/>
                    <a:pt x="1112" y="517"/>
                    <a:pt x="844" y="714"/>
                  </a:cubicBezTo>
                  <a:cubicBezTo>
                    <a:pt x="570" y="918"/>
                    <a:pt x="249" y="1261"/>
                    <a:pt x="145" y="1595"/>
                  </a:cubicBezTo>
                  <a:cubicBezTo>
                    <a:pt x="1" y="2059"/>
                    <a:pt x="202" y="2642"/>
                    <a:pt x="331" y="3087"/>
                  </a:cubicBezTo>
                  <a:cubicBezTo>
                    <a:pt x="403" y="3337"/>
                    <a:pt x="442" y="3475"/>
                    <a:pt x="713" y="3476"/>
                  </a:cubicBezTo>
                  <a:cubicBezTo>
                    <a:pt x="717" y="3476"/>
                    <a:pt x="721" y="3476"/>
                    <a:pt x="724" y="3476"/>
                  </a:cubicBezTo>
                  <a:cubicBezTo>
                    <a:pt x="966" y="3476"/>
                    <a:pt x="1201" y="3423"/>
                    <a:pt x="1436" y="3386"/>
                  </a:cubicBezTo>
                  <a:cubicBezTo>
                    <a:pt x="1778" y="3331"/>
                    <a:pt x="2116" y="3252"/>
                    <a:pt x="2453" y="3172"/>
                  </a:cubicBezTo>
                  <a:cubicBezTo>
                    <a:pt x="2981" y="3046"/>
                    <a:pt x="3494" y="2868"/>
                    <a:pt x="3988" y="2646"/>
                  </a:cubicBezTo>
                  <a:cubicBezTo>
                    <a:pt x="4182" y="2557"/>
                    <a:pt x="4375" y="2464"/>
                    <a:pt x="4557" y="2351"/>
                  </a:cubicBezTo>
                  <a:cubicBezTo>
                    <a:pt x="4664" y="2286"/>
                    <a:pt x="4918" y="2167"/>
                    <a:pt x="4931" y="2021"/>
                  </a:cubicBezTo>
                  <a:cubicBezTo>
                    <a:pt x="4939" y="1951"/>
                    <a:pt x="4908" y="1884"/>
                    <a:pt x="4879" y="1820"/>
                  </a:cubicBezTo>
                  <a:cubicBezTo>
                    <a:pt x="4710" y="1462"/>
                    <a:pt x="4542" y="1103"/>
                    <a:pt x="4305" y="785"/>
                  </a:cubicBezTo>
                  <a:cubicBezTo>
                    <a:pt x="4068" y="470"/>
                    <a:pt x="3756" y="199"/>
                    <a:pt x="3380" y="76"/>
                  </a:cubicBezTo>
                  <a:cubicBezTo>
                    <a:pt x="3216" y="23"/>
                    <a:pt x="3048" y="1"/>
                    <a:pt x="2878" y="1"/>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5658400" y="3683325"/>
              <a:ext cx="33300" cy="17050"/>
            </a:xfrm>
            <a:custGeom>
              <a:avLst/>
              <a:gdLst/>
              <a:ahLst/>
              <a:cxnLst/>
              <a:rect l="l" t="t" r="r" b="b"/>
              <a:pathLst>
                <a:path w="1332" h="682" extrusionOk="0">
                  <a:moveTo>
                    <a:pt x="1100" y="1"/>
                  </a:moveTo>
                  <a:cubicBezTo>
                    <a:pt x="1089" y="1"/>
                    <a:pt x="1079" y="2"/>
                    <a:pt x="1068" y="3"/>
                  </a:cubicBezTo>
                  <a:cubicBezTo>
                    <a:pt x="723" y="45"/>
                    <a:pt x="386" y="130"/>
                    <a:pt x="46" y="201"/>
                  </a:cubicBezTo>
                  <a:cubicBezTo>
                    <a:pt x="30" y="204"/>
                    <a:pt x="15" y="214"/>
                    <a:pt x="1" y="220"/>
                  </a:cubicBezTo>
                  <a:cubicBezTo>
                    <a:pt x="48" y="369"/>
                    <a:pt x="87" y="519"/>
                    <a:pt x="153" y="663"/>
                  </a:cubicBezTo>
                  <a:cubicBezTo>
                    <a:pt x="156" y="668"/>
                    <a:pt x="161" y="675"/>
                    <a:pt x="164" y="681"/>
                  </a:cubicBezTo>
                  <a:cubicBezTo>
                    <a:pt x="517" y="621"/>
                    <a:pt x="867" y="541"/>
                    <a:pt x="1197" y="392"/>
                  </a:cubicBezTo>
                  <a:cubicBezTo>
                    <a:pt x="1292" y="351"/>
                    <a:pt x="1331" y="237"/>
                    <a:pt x="1300" y="142"/>
                  </a:cubicBezTo>
                  <a:cubicBezTo>
                    <a:pt x="1271" y="51"/>
                    <a:pt x="1190" y="1"/>
                    <a:pt x="1100"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5743900" y="3649025"/>
              <a:ext cx="33175" cy="19550"/>
            </a:xfrm>
            <a:custGeom>
              <a:avLst/>
              <a:gdLst/>
              <a:ahLst/>
              <a:cxnLst/>
              <a:rect l="l" t="t" r="r" b="b"/>
              <a:pathLst>
                <a:path w="1327" h="782" extrusionOk="0">
                  <a:moveTo>
                    <a:pt x="1114" y="0"/>
                  </a:moveTo>
                  <a:cubicBezTo>
                    <a:pt x="769" y="100"/>
                    <a:pt x="429" y="219"/>
                    <a:pt x="118" y="402"/>
                  </a:cubicBezTo>
                  <a:cubicBezTo>
                    <a:pt x="28" y="455"/>
                    <a:pt x="0" y="572"/>
                    <a:pt x="43" y="662"/>
                  </a:cubicBezTo>
                  <a:cubicBezTo>
                    <a:pt x="78" y="741"/>
                    <a:pt x="152" y="781"/>
                    <a:pt x="233" y="781"/>
                  </a:cubicBezTo>
                  <a:cubicBezTo>
                    <a:pt x="251" y="781"/>
                    <a:pt x="270" y="779"/>
                    <a:pt x="288" y="775"/>
                  </a:cubicBezTo>
                  <a:cubicBezTo>
                    <a:pt x="626" y="693"/>
                    <a:pt x="952" y="572"/>
                    <a:pt x="1282" y="464"/>
                  </a:cubicBezTo>
                  <a:cubicBezTo>
                    <a:pt x="1300" y="459"/>
                    <a:pt x="1311" y="448"/>
                    <a:pt x="1326" y="440"/>
                  </a:cubicBezTo>
                  <a:cubicBezTo>
                    <a:pt x="1262" y="299"/>
                    <a:pt x="1205" y="152"/>
                    <a:pt x="1125" y="18"/>
                  </a:cubicBezTo>
                  <a:cubicBezTo>
                    <a:pt x="1122" y="12"/>
                    <a:pt x="1117" y="5"/>
                    <a:pt x="1114"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5845975" y="4094300"/>
              <a:ext cx="183725" cy="330025"/>
            </a:xfrm>
            <a:custGeom>
              <a:avLst/>
              <a:gdLst/>
              <a:ahLst/>
              <a:cxnLst/>
              <a:rect l="l" t="t" r="r" b="b"/>
              <a:pathLst>
                <a:path w="7349" h="13201" fill="none" extrusionOk="0">
                  <a:moveTo>
                    <a:pt x="3626" y="13200"/>
                  </a:moveTo>
                  <a:cubicBezTo>
                    <a:pt x="2451" y="10134"/>
                    <a:pt x="1276" y="7067"/>
                    <a:pt x="100" y="3999"/>
                  </a:cubicBezTo>
                  <a:cubicBezTo>
                    <a:pt x="1" y="3737"/>
                    <a:pt x="5801" y="525"/>
                    <a:pt x="6402" y="138"/>
                  </a:cubicBezTo>
                  <a:cubicBezTo>
                    <a:pt x="6722" y="182"/>
                    <a:pt x="7054" y="133"/>
                    <a:pt x="7349" y="0"/>
                  </a:cubicBezTo>
                </a:path>
              </a:pathLst>
            </a:custGeom>
            <a:noFill/>
            <a:ln w="250" cap="flat" cmpd="sng">
              <a:solidFill>
                <a:srgbClr val="262626"/>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9"/>
            <p:cNvSpPr/>
            <p:nvPr/>
          </p:nvSpPr>
          <p:spPr>
            <a:xfrm>
              <a:off x="5676300" y="3681425"/>
              <a:ext cx="142375" cy="100825"/>
            </a:xfrm>
            <a:custGeom>
              <a:avLst/>
              <a:gdLst/>
              <a:ahLst/>
              <a:cxnLst/>
              <a:rect l="l" t="t" r="r" b="b"/>
              <a:pathLst>
                <a:path w="5695" h="4033" extrusionOk="0">
                  <a:moveTo>
                    <a:pt x="4082" y="0"/>
                  </a:moveTo>
                  <a:cubicBezTo>
                    <a:pt x="2837" y="819"/>
                    <a:pt x="1413" y="1074"/>
                    <a:pt x="115" y="1779"/>
                  </a:cubicBezTo>
                  <a:cubicBezTo>
                    <a:pt x="71" y="1803"/>
                    <a:pt x="22" y="1834"/>
                    <a:pt x="10" y="1884"/>
                  </a:cubicBezTo>
                  <a:cubicBezTo>
                    <a:pt x="1" y="1926"/>
                    <a:pt x="22" y="1970"/>
                    <a:pt x="43" y="2009"/>
                  </a:cubicBezTo>
                  <a:cubicBezTo>
                    <a:pt x="382" y="2634"/>
                    <a:pt x="722" y="3258"/>
                    <a:pt x="1060" y="3883"/>
                  </a:cubicBezTo>
                  <a:cubicBezTo>
                    <a:pt x="1084" y="3928"/>
                    <a:pt x="1112" y="3978"/>
                    <a:pt x="1158" y="4005"/>
                  </a:cubicBezTo>
                  <a:cubicBezTo>
                    <a:pt x="1192" y="4026"/>
                    <a:pt x="1231" y="4032"/>
                    <a:pt x="1272" y="4032"/>
                  </a:cubicBezTo>
                  <a:cubicBezTo>
                    <a:pt x="1298" y="4032"/>
                    <a:pt x="1325" y="4030"/>
                    <a:pt x="1351" y="4027"/>
                  </a:cubicBezTo>
                  <a:cubicBezTo>
                    <a:pt x="2569" y="3894"/>
                    <a:pt x="4015" y="3528"/>
                    <a:pt x="4874" y="2582"/>
                  </a:cubicBezTo>
                  <a:cubicBezTo>
                    <a:pt x="5694" y="1678"/>
                    <a:pt x="4635" y="767"/>
                    <a:pt x="4082" y="0"/>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5661925" y="3647375"/>
              <a:ext cx="111950" cy="71850"/>
            </a:xfrm>
            <a:custGeom>
              <a:avLst/>
              <a:gdLst/>
              <a:ahLst/>
              <a:cxnLst/>
              <a:rect l="l" t="t" r="r" b="b"/>
              <a:pathLst>
                <a:path w="4478" h="2874" extrusionOk="0">
                  <a:moveTo>
                    <a:pt x="4077" y="1"/>
                  </a:moveTo>
                  <a:cubicBezTo>
                    <a:pt x="2730" y="362"/>
                    <a:pt x="1404" y="797"/>
                    <a:pt x="105" y="1302"/>
                  </a:cubicBezTo>
                  <a:cubicBezTo>
                    <a:pt x="0" y="1407"/>
                    <a:pt x="337" y="2152"/>
                    <a:pt x="393" y="2265"/>
                  </a:cubicBezTo>
                  <a:cubicBezTo>
                    <a:pt x="481" y="2448"/>
                    <a:pt x="551" y="2619"/>
                    <a:pt x="729" y="2732"/>
                  </a:cubicBezTo>
                  <a:cubicBezTo>
                    <a:pt x="876" y="2825"/>
                    <a:pt x="1049" y="2873"/>
                    <a:pt x="1222" y="2873"/>
                  </a:cubicBezTo>
                  <a:cubicBezTo>
                    <a:pt x="1260" y="2873"/>
                    <a:pt x="1298" y="2871"/>
                    <a:pt x="1336" y="2866"/>
                  </a:cubicBezTo>
                  <a:cubicBezTo>
                    <a:pt x="1646" y="2827"/>
                    <a:pt x="1928" y="2639"/>
                    <a:pt x="2112" y="2386"/>
                  </a:cubicBezTo>
                  <a:cubicBezTo>
                    <a:pt x="2215" y="2247"/>
                    <a:pt x="2300" y="2077"/>
                    <a:pt x="2460" y="2008"/>
                  </a:cubicBezTo>
                  <a:cubicBezTo>
                    <a:pt x="2515" y="1984"/>
                    <a:pt x="2571" y="1975"/>
                    <a:pt x="2628" y="1975"/>
                  </a:cubicBezTo>
                  <a:cubicBezTo>
                    <a:pt x="2684" y="1975"/>
                    <a:pt x="2741" y="1984"/>
                    <a:pt x="2799" y="1997"/>
                  </a:cubicBezTo>
                  <a:cubicBezTo>
                    <a:pt x="2892" y="2016"/>
                    <a:pt x="2987" y="2049"/>
                    <a:pt x="3077" y="2073"/>
                  </a:cubicBezTo>
                  <a:cubicBezTo>
                    <a:pt x="3195" y="2104"/>
                    <a:pt x="3317" y="2119"/>
                    <a:pt x="3439" y="2119"/>
                  </a:cubicBezTo>
                  <a:cubicBezTo>
                    <a:pt x="3655" y="2119"/>
                    <a:pt x="3871" y="2072"/>
                    <a:pt x="4066" y="1980"/>
                  </a:cubicBezTo>
                  <a:cubicBezTo>
                    <a:pt x="4152" y="1941"/>
                    <a:pt x="4237" y="1890"/>
                    <a:pt x="4301" y="1818"/>
                  </a:cubicBezTo>
                  <a:cubicBezTo>
                    <a:pt x="4478" y="1626"/>
                    <a:pt x="4448" y="1372"/>
                    <a:pt x="4419" y="1134"/>
                  </a:cubicBezTo>
                  <a:cubicBezTo>
                    <a:pt x="4368" y="746"/>
                    <a:pt x="4255" y="347"/>
                    <a:pt x="4077"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5727600" y="3705300"/>
              <a:ext cx="77825" cy="133200"/>
            </a:xfrm>
            <a:custGeom>
              <a:avLst/>
              <a:gdLst/>
              <a:ahLst/>
              <a:cxnLst/>
              <a:rect l="l" t="t" r="r" b="b"/>
              <a:pathLst>
                <a:path w="3113" h="5328" fill="none" extrusionOk="0">
                  <a:moveTo>
                    <a:pt x="0" y="0"/>
                  </a:moveTo>
                  <a:cubicBezTo>
                    <a:pt x="417" y="647"/>
                    <a:pt x="703" y="1368"/>
                    <a:pt x="1050" y="2056"/>
                  </a:cubicBezTo>
                  <a:cubicBezTo>
                    <a:pt x="1628" y="3209"/>
                    <a:pt x="2372" y="4271"/>
                    <a:pt x="3113" y="5327"/>
                  </a:cubicBezTo>
                </a:path>
              </a:pathLst>
            </a:custGeom>
            <a:noFill/>
            <a:ln w="525" cap="flat" cmpd="sng">
              <a:solidFill>
                <a:srgbClr val="FFAA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9"/>
            <p:cNvSpPr/>
            <p:nvPr/>
          </p:nvSpPr>
          <p:spPr>
            <a:xfrm>
              <a:off x="5779200" y="3827400"/>
              <a:ext cx="154475" cy="116550"/>
            </a:xfrm>
            <a:custGeom>
              <a:avLst/>
              <a:gdLst/>
              <a:ahLst/>
              <a:cxnLst/>
              <a:rect l="l" t="t" r="r" b="b"/>
              <a:pathLst>
                <a:path w="6179" h="4662" extrusionOk="0">
                  <a:moveTo>
                    <a:pt x="5635" y="0"/>
                  </a:moveTo>
                  <a:lnTo>
                    <a:pt x="5635" y="0"/>
                  </a:lnTo>
                  <a:cubicBezTo>
                    <a:pt x="5163" y="278"/>
                    <a:pt x="4704" y="579"/>
                    <a:pt x="4249" y="883"/>
                  </a:cubicBezTo>
                  <a:cubicBezTo>
                    <a:pt x="2860" y="1815"/>
                    <a:pt x="1436" y="2691"/>
                    <a:pt x="1" y="3549"/>
                  </a:cubicBezTo>
                  <a:cubicBezTo>
                    <a:pt x="490" y="4152"/>
                    <a:pt x="1251" y="4528"/>
                    <a:pt x="2031" y="4631"/>
                  </a:cubicBezTo>
                  <a:cubicBezTo>
                    <a:pt x="2184" y="4651"/>
                    <a:pt x="2338" y="4661"/>
                    <a:pt x="2492" y="4661"/>
                  </a:cubicBezTo>
                  <a:cubicBezTo>
                    <a:pt x="3577" y="4661"/>
                    <a:pt x="4665" y="4175"/>
                    <a:pt x="5325" y="3314"/>
                  </a:cubicBezTo>
                  <a:cubicBezTo>
                    <a:pt x="6036" y="2382"/>
                    <a:pt x="6178" y="1033"/>
                    <a:pt x="5635"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5593950" y="4565850"/>
              <a:ext cx="287900" cy="90700"/>
            </a:xfrm>
            <a:custGeom>
              <a:avLst/>
              <a:gdLst/>
              <a:ahLst/>
              <a:cxnLst/>
              <a:rect l="l" t="t" r="r" b="b"/>
              <a:pathLst>
                <a:path w="11516" h="3628" extrusionOk="0">
                  <a:moveTo>
                    <a:pt x="902" y="1"/>
                  </a:moveTo>
                  <a:cubicBezTo>
                    <a:pt x="454" y="321"/>
                    <a:pt x="7" y="738"/>
                    <a:pt x="4" y="1281"/>
                  </a:cubicBezTo>
                  <a:cubicBezTo>
                    <a:pt x="1" y="1635"/>
                    <a:pt x="200" y="1967"/>
                    <a:pt x="467" y="2201"/>
                  </a:cubicBezTo>
                  <a:cubicBezTo>
                    <a:pt x="733" y="2435"/>
                    <a:pt x="1062" y="2583"/>
                    <a:pt x="1392" y="2716"/>
                  </a:cubicBezTo>
                  <a:cubicBezTo>
                    <a:pt x="2835" y="3295"/>
                    <a:pt x="4383" y="3627"/>
                    <a:pt x="5937" y="3627"/>
                  </a:cubicBezTo>
                  <a:cubicBezTo>
                    <a:pt x="6119" y="3627"/>
                    <a:pt x="6302" y="3623"/>
                    <a:pt x="6484" y="3613"/>
                  </a:cubicBezTo>
                  <a:cubicBezTo>
                    <a:pt x="7818" y="3545"/>
                    <a:pt x="9037" y="3298"/>
                    <a:pt x="10242" y="2722"/>
                  </a:cubicBezTo>
                  <a:cubicBezTo>
                    <a:pt x="10703" y="2502"/>
                    <a:pt x="11121" y="2227"/>
                    <a:pt x="11515" y="1923"/>
                  </a:cubicBezTo>
                  <a:cubicBezTo>
                    <a:pt x="9534" y="1768"/>
                    <a:pt x="7586" y="1424"/>
                    <a:pt x="5631" y="1088"/>
                  </a:cubicBezTo>
                  <a:cubicBezTo>
                    <a:pt x="4619" y="913"/>
                    <a:pt x="3607" y="758"/>
                    <a:pt x="2618" y="481"/>
                  </a:cubicBezTo>
                  <a:cubicBezTo>
                    <a:pt x="2046" y="321"/>
                    <a:pt x="1477" y="145"/>
                    <a:pt x="902"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9"/>
            <p:cNvSpPr/>
            <p:nvPr/>
          </p:nvSpPr>
          <p:spPr>
            <a:xfrm>
              <a:off x="5726900" y="3970475"/>
              <a:ext cx="279100" cy="562238"/>
            </a:xfrm>
            <a:custGeom>
              <a:avLst/>
              <a:gdLst/>
              <a:ahLst/>
              <a:cxnLst/>
              <a:rect l="l" t="t" r="r" b="b"/>
              <a:pathLst>
                <a:path w="11164" h="23209" fill="none" extrusionOk="0">
                  <a:moveTo>
                    <a:pt x="10873" y="0"/>
                  </a:moveTo>
                  <a:cubicBezTo>
                    <a:pt x="11163" y="482"/>
                    <a:pt x="11015" y="1130"/>
                    <a:pt x="10668" y="1573"/>
                  </a:cubicBezTo>
                  <a:cubicBezTo>
                    <a:pt x="10322" y="2016"/>
                    <a:pt x="9815" y="2300"/>
                    <a:pt x="9323" y="2571"/>
                  </a:cubicBezTo>
                  <a:lnTo>
                    <a:pt x="5336" y="4778"/>
                  </a:lnTo>
                  <a:cubicBezTo>
                    <a:pt x="4303" y="5349"/>
                    <a:pt x="3270" y="5921"/>
                    <a:pt x="2284" y="6570"/>
                  </a:cubicBezTo>
                  <a:cubicBezTo>
                    <a:pt x="1754" y="6920"/>
                    <a:pt x="1231" y="7299"/>
                    <a:pt x="854" y="7807"/>
                  </a:cubicBezTo>
                  <a:cubicBezTo>
                    <a:pt x="174" y="8726"/>
                    <a:pt x="0" y="9976"/>
                    <a:pt x="414" y="11019"/>
                  </a:cubicBezTo>
                  <a:cubicBezTo>
                    <a:pt x="950" y="12374"/>
                    <a:pt x="1434" y="13752"/>
                    <a:pt x="1944" y="15119"/>
                  </a:cubicBezTo>
                  <a:lnTo>
                    <a:pt x="4966" y="23209"/>
                  </a:lnTo>
                </a:path>
              </a:pathLst>
            </a:custGeom>
            <a:noFill/>
            <a:ln w="1025" cap="flat" cmpd="sng">
              <a:solidFill>
                <a:srgbClr val="FFAA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9"/>
            <p:cNvSpPr/>
            <p:nvPr/>
          </p:nvSpPr>
          <p:spPr>
            <a:xfrm>
              <a:off x="5765150" y="3959175"/>
              <a:ext cx="266875" cy="548280"/>
            </a:xfrm>
            <a:custGeom>
              <a:avLst/>
              <a:gdLst/>
              <a:ahLst/>
              <a:cxnLst/>
              <a:rect l="l" t="t" r="r" b="b"/>
              <a:pathLst>
                <a:path w="10675" h="23859" fill="none" extrusionOk="0">
                  <a:moveTo>
                    <a:pt x="10170" y="1"/>
                  </a:moveTo>
                  <a:cubicBezTo>
                    <a:pt x="10675" y="598"/>
                    <a:pt x="10596" y="1526"/>
                    <a:pt x="10194" y="2196"/>
                  </a:cubicBezTo>
                  <a:cubicBezTo>
                    <a:pt x="9792" y="2866"/>
                    <a:pt x="9133" y="3334"/>
                    <a:pt x="8486" y="3774"/>
                  </a:cubicBezTo>
                  <a:cubicBezTo>
                    <a:pt x="6639" y="5031"/>
                    <a:pt x="4741" y="6217"/>
                    <a:pt x="2779" y="7288"/>
                  </a:cubicBezTo>
                  <a:cubicBezTo>
                    <a:pt x="2155" y="7630"/>
                    <a:pt x="1516" y="7965"/>
                    <a:pt x="988" y="8444"/>
                  </a:cubicBezTo>
                  <a:cubicBezTo>
                    <a:pt x="461" y="8923"/>
                    <a:pt x="49" y="9572"/>
                    <a:pt x="17" y="10285"/>
                  </a:cubicBezTo>
                  <a:cubicBezTo>
                    <a:pt x="0" y="10631"/>
                    <a:pt x="74" y="10974"/>
                    <a:pt x="157" y="11311"/>
                  </a:cubicBezTo>
                  <a:cubicBezTo>
                    <a:pt x="1236" y="15658"/>
                    <a:pt x="3946" y="19481"/>
                    <a:pt x="4886" y="23859"/>
                  </a:cubicBezTo>
                </a:path>
              </a:pathLst>
            </a:custGeom>
            <a:noFill/>
            <a:ln w="1025" cap="flat" cmpd="sng">
              <a:solidFill>
                <a:srgbClr val="FFAA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29"/>
          <p:cNvGrpSpPr/>
          <p:nvPr/>
        </p:nvGrpSpPr>
        <p:grpSpPr>
          <a:xfrm flipH="1">
            <a:off x="1212803" y="3908357"/>
            <a:ext cx="590860" cy="1049317"/>
            <a:chOff x="4676150" y="3349700"/>
            <a:chExt cx="767350" cy="1362750"/>
          </a:xfrm>
        </p:grpSpPr>
        <p:sp>
          <p:nvSpPr>
            <p:cNvPr id="829" name="Google Shape;829;p29"/>
            <p:cNvSpPr/>
            <p:nvPr/>
          </p:nvSpPr>
          <p:spPr>
            <a:xfrm>
              <a:off x="4676150" y="3519300"/>
              <a:ext cx="361425" cy="493925"/>
            </a:xfrm>
            <a:custGeom>
              <a:avLst/>
              <a:gdLst/>
              <a:ahLst/>
              <a:cxnLst/>
              <a:rect l="l" t="t" r="r" b="b"/>
              <a:pathLst>
                <a:path w="14457" h="19757" extrusionOk="0">
                  <a:moveTo>
                    <a:pt x="6011" y="1"/>
                  </a:moveTo>
                  <a:cubicBezTo>
                    <a:pt x="4870" y="2209"/>
                    <a:pt x="3761" y="4436"/>
                    <a:pt x="2687" y="6680"/>
                  </a:cubicBezTo>
                  <a:cubicBezTo>
                    <a:pt x="2137" y="7834"/>
                    <a:pt x="1594" y="8991"/>
                    <a:pt x="1061" y="10155"/>
                  </a:cubicBezTo>
                  <a:cubicBezTo>
                    <a:pt x="670" y="11005"/>
                    <a:pt x="0" y="11973"/>
                    <a:pt x="101" y="12947"/>
                  </a:cubicBezTo>
                  <a:cubicBezTo>
                    <a:pt x="157" y="13485"/>
                    <a:pt x="500" y="13948"/>
                    <a:pt x="871" y="14342"/>
                  </a:cubicBezTo>
                  <a:cubicBezTo>
                    <a:pt x="2926" y="16527"/>
                    <a:pt x="7343" y="17987"/>
                    <a:pt x="10163" y="18806"/>
                  </a:cubicBezTo>
                  <a:cubicBezTo>
                    <a:pt x="11165" y="19097"/>
                    <a:pt x="12165" y="19452"/>
                    <a:pt x="13188" y="19662"/>
                  </a:cubicBezTo>
                  <a:cubicBezTo>
                    <a:pt x="13382" y="19703"/>
                    <a:pt x="13557" y="19756"/>
                    <a:pt x="13712" y="19756"/>
                  </a:cubicBezTo>
                  <a:cubicBezTo>
                    <a:pt x="13861" y="19756"/>
                    <a:pt x="13991" y="19708"/>
                    <a:pt x="14104" y="19553"/>
                  </a:cubicBezTo>
                  <a:cubicBezTo>
                    <a:pt x="14424" y="19110"/>
                    <a:pt x="14428" y="17953"/>
                    <a:pt x="14439" y="17421"/>
                  </a:cubicBezTo>
                  <a:cubicBezTo>
                    <a:pt x="14457" y="16648"/>
                    <a:pt x="14302" y="15850"/>
                    <a:pt x="13864" y="15214"/>
                  </a:cubicBezTo>
                  <a:cubicBezTo>
                    <a:pt x="12873" y="13773"/>
                    <a:pt x="10751" y="13168"/>
                    <a:pt x="9157" y="12756"/>
                  </a:cubicBezTo>
                  <a:cubicBezTo>
                    <a:pt x="7480" y="12321"/>
                    <a:pt x="5805" y="11886"/>
                    <a:pt x="4129" y="11452"/>
                  </a:cubicBezTo>
                  <a:lnTo>
                    <a:pt x="4129" y="11452"/>
                  </a:lnTo>
                  <a:cubicBezTo>
                    <a:pt x="4134" y="11453"/>
                    <a:pt x="4138" y="11453"/>
                    <a:pt x="4142" y="11453"/>
                  </a:cubicBezTo>
                  <a:cubicBezTo>
                    <a:pt x="4344" y="11453"/>
                    <a:pt x="4824" y="10385"/>
                    <a:pt x="4884" y="10265"/>
                  </a:cubicBezTo>
                  <a:cubicBezTo>
                    <a:pt x="5156" y="9725"/>
                    <a:pt x="5388" y="9165"/>
                    <a:pt x="5474" y="8962"/>
                  </a:cubicBezTo>
                  <a:cubicBezTo>
                    <a:pt x="6599" y="6376"/>
                    <a:pt x="7005" y="3200"/>
                    <a:pt x="6746" y="408"/>
                  </a:cubicBezTo>
                  <a:cubicBezTo>
                    <a:pt x="6544" y="208"/>
                    <a:pt x="6287" y="66"/>
                    <a:pt x="6011" y="1"/>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4696375" y="3559100"/>
              <a:ext cx="321600" cy="419725"/>
            </a:xfrm>
            <a:custGeom>
              <a:avLst/>
              <a:gdLst/>
              <a:ahLst/>
              <a:cxnLst/>
              <a:rect l="l" t="t" r="r" b="b"/>
              <a:pathLst>
                <a:path w="12864" h="16789" fill="none" extrusionOk="0">
                  <a:moveTo>
                    <a:pt x="12863" y="16620"/>
                  </a:moveTo>
                  <a:cubicBezTo>
                    <a:pt x="8677" y="16789"/>
                    <a:pt x="4446" y="15360"/>
                    <a:pt x="1220" y="12687"/>
                  </a:cubicBezTo>
                  <a:cubicBezTo>
                    <a:pt x="880" y="12406"/>
                    <a:pt x="541" y="12099"/>
                    <a:pt x="366" y="11695"/>
                  </a:cubicBezTo>
                  <a:cubicBezTo>
                    <a:pt x="0" y="10857"/>
                    <a:pt x="432" y="9902"/>
                    <a:pt x="855" y="9091"/>
                  </a:cubicBezTo>
                  <a:cubicBezTo>
                    <a:pt x="2434" y="6061"/>
                    <a:pt x="4015" y="3032"/>
                    <a:pt x="5596" y="1"/>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4720600" y="3560225"/>
              <a:ext cx="312850" cy="384000"/>
            </a:xfrm>
            <a:custGeom>
              <a:avLst/>
              <a:gdLst/>
              <a:ahLst/>
              <a:cxnLst/>
              <a:rect l="l" t="t" r="r" b="b"/>
              <a:pathLst>
                <a:path w="12514" h="15360" fill="none" extrusionOk="0">
                  <a:moveTo>
                    <a:pt x="12514" y="15302"/>
                  </a:moveTo>
                  <a:cubicBezTo>
                    <a:pt x="8538" y="15359"/>
                    <a:pt x="4551" y="14231"/>
                    <a:pt x="1194" y="12098"/>
                  </a:cubicBezTo>
                  <a:cubicBezTo>
                    <a:pt x="828" y="11864"/>
                    <a:pt x="450" y="11600"/>
                    <a:pt x="277" y="11201"/>
                  </a:cubicBezTo>
                  <a:cubicBezTo>
                    <a:pt x="1" y="10575"/>
                    <a:pt x="314" y="9859"/>
                    <a:pt x="623" y="9247"/>
                  </a:cubicBezTo>
                  <a:cubicBezTo>
                    <a:pt x="2181" y="6164"/>
                    <a:pt x="3739" y="3083"/>
                    <a:pt x="5297" y="0"/>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4751200" y="3545050"/>
              <a:ext cx="239150" cy="357250"/>
            </a:xfrm>
            <a:custGeom>
              <a:avLst/>
              <a:gdLst/>
              <a:ahLst/>
              <a:cxnLst/>
              <a:rect l="l" t="t" r="r" b="b"/>
              <a:pathLst>
                <a:path w="9566" h="14290" fill="none" extrusionOk="0">
                  <a:moveTo>
                    <a:pt x="9565" y="14140"/>
                  </a:moveTo>
                  <a:cubicBezTo>
                    <a:pt x="6580" y="14289"/>
                    <a:pt x="3777" y="12829"/>
                    <a:pt x="1147" y="11409"/>
                  </a:cubicBezTo>
                  <a:cubicBezTo>
                    <a:pt x="838" y="11242"/>
                    <a:pt x="526" y="11074"/>
                    <a:pt x="266" y="10837"/>
                  </a:cubicBezTo>
                  <a:cubicBezTo>
                    <a:pt x="146" y="10727"/>
                    <a:pt x="34" y="10593"/>
                    <a:pt x="17" y="10433"/>
                  </a:cubicBezTo>
                  <a:cubicBezTo>
                    <a:pt x="1" y="10281"/>
                    <a:pt x="73" y="10137"/>
                    <a:pt x="141" y="10001"/>
                  </a:cubicBezTo>
                  <a:cubicBezTo>
                    <a:pt x="1810" y="6752"/>
                    <a:pt x="3303" y="3410"/>
                    <a:pt x="4612" y="1"/>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4767800" y="3574350"/>
              <a:ext cx="219675" cy="296225"/>
            </a:xfrm>
            <a:custGeom>
              <a:avLst/>
              <a:gdLst/>
              <a:ahLst/>
              <a:cxnLst/>
              <a:rect l="l" t="t" r="r" b="b"/>
              <a:pathLst>
                <a:path w="8787" h="11849" fill="none" extrusionOk="0">
                  <a:moveTo>
                    <a:pt x="8787" y="11849"/>
                  </a:moveTo>
                  <a:cubicBezTo>
                    <a:pt x="6155" y="11198"/>
                    <a:pt x="3533" y="10515"/>
                    <a:pt x="919" y="9797"/>
                  </a:cubicBezTo>
                  <a:cubicBezTo>
                    <a:pt x="739" y="9746"/>
                    <a:pt x="553" y="9694"/>
                    <a:pt x="417" y="9568"/>
                  </a:cubicBezTo>
                  <a:cubicBezTo>
                    <a:pt x="1" y="9184"/>
                    <a:pt x="313" y="8502"/>
                    <a:pt x="622" y="8027"/>
                  </a:cubicBezTo>
                  <a:cubicBezTo>
                    <a:pt x="1773" y="6258"/>
                    <a:pt x="2624" y="4295"/>
                    <a:pt x="3129" y="2245"/>
                  </a:cubicBezTo>
                  <a:cubicBezTo>
                    <a:pt x="3321" y="1472"/>
                    <a:pt x="3469" y="668"/>
                    <a:pt x="3901" y="1"/>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4736425" y="3414325"/>
              <a:ext cx="184900" cy="130525"/>
            </a:xfrm>
            <a:custGeom>
              <a:avLst/>
              <a:gdLst/>
              <a:ahLst/>
              <a:cxnLst/>
              <a:rect l="l" t="t" r="r" b="b"/>
              <a:pathLst>
                <a:path w="7396" h="5221" extrusionOk="0">
                  <a:moveTo>
                    <a:pt x="3293" y="2069"/>
                  </a:moveTo>
                  <a:lnTo>
                    <a:pt x="3293" y="2069"/>
                  </a:lnTo>
                  <a:cubicBezTo>
                    <a:pt x="3293" y="2069"/>
                    <a:pt x="3292" y="2070"/>
                    <a:pt x="3292" y="2071"/>
                  </a:cubicBezTo>
                  <a:lnTo>
                    <a:pt x="3292" y="2071"/>
                  </a:lnTo>
                  <a:cubicBezTo>
                    <a:pt x="3292" y="2070"/>
                    <a:pt x="3293" y="2069"/>
                    <a:pt x="3293" y="2069"/>
                  </a:cubicBezTo>
                  <a:close/>
                  <a:moveTo>
                    <a:pt x="1296" y="787"/>
                  </a:moveTo>
                  <a:cubicBezTo>
                    <a:pt x="1442" y="854"/>
                    <a:pt x="1587" y="921"/>
                    <a:pt x="1728" y="994"/>
                  </a:cubicBezTo>
                  <a:cubicBezTo>
                    <a:pt x="2174" y="1226"/>
                    <a:pt x="2629" y="1440"/>
                    <a:pt x="3080" y="1661"/>
                  </a:cubicBezTo>
                  <a:cubicBezTo>
                    <a:pt x="3078" y="1664"/>
                    <a:pt x="3075" y="1668"/>
                    <a:pt x="3073" y="1671"/>
                  </a:cubicBezTo>
                  <a:cubicBezTo>
                    <a:pt x="3057" y="1700"/>
                    <a:pt x="3039" y="1728"/>
                    <a:pt x="3023" y="1758"/>
                  </a:cubicBezTo>
                  <a:cubicBezTo>
                    <a:pt x="2987" y="1823"/>
                    <a:pt x="2952" y="1888"/>
                    <a:pt x="2923" y="1959"/>
                  </a:cubicBezTo>
                  <a:cubicBezTo>
                    <a:pt x="2875" y="2070"/>
                    <a:pt x="2818" y="2196"/>
                    <a:pt x="2802" y="2320"/>
                  </a:cubicBezTo>
                  <a:cubicBezTo>
                    <a:pt x="2205" y="1986"/>
                    <a:pt x="1607" y="1651"/>
                    <a:pt x="1009" y="1318"/>
                  </a:cubicBezTo>
                  <a:cubicBezTo>
                    <a:pt x="1038" y="1283"/>
                    <a:pt x="1066" y="1248"/>
                    <a:pt x="1089" y="1207"/>
                  </a:cubicBezTo>
                  <a:cubicBezTo>
                    <a:pt x="1115" y="1159"/>
                    <a:pt x="1141" y="1110"/>
                    <a:pt x="1167" y="1061"/>
                  </a:cubicBezTo>
                  <a:cubicBezTo>
                    <a:pt x="1193" y="1012"/>
                    <a:pt x="1218" y="963"/>
                    <a:pt x="1241" y="912"/>
                  </a:cubicBezTo>
                  <a:cubicBezTo>
                    <a:pt x="1260" y="872"/>
                    <a:pt x="1282" y="829"/>
                    <a:pt x="1296" y="787"/>
                  </a:cubicBezTo>
                  <a:close/>
                  <a:moveTo>
                    <a:pt x="3438" y="1841"/>
                  </a:moveTo>
                  <a:cubicBezTo>
                    <a:pt x="3513" y="1878"/>
                    <a:pt x="3587" y="1914"/>
                    <a:pt x="3660" y="1952"/>
                  </a:cubicBezTo>
                  <a:cubicBezTo>
                    <a:pt x="4281" y="2274"/>
                    <a:pt x="4898" y="2604"/>
                    <a:pt x="5525" y="2917"/>
                  </a:cubicBezTo>
                  <a:cubicBezTo>
                    <a:pt x="5568" y="2938"/>
                    <a:pt x="5612" y="2957"/>
                    <a:pt x="5656" y="2979"/>
                  </a:cubicBezTo>
                  <a:cubicBezTo>
                    <a:pt x="5640" y="2992"/>
                    <a:pt x="5623" y="3003"/>
                    <a:pt x="5609" y="3018"/>
                  </a:cubicBezTo>
                  <a:cubicBezTo>
                    <a:pt x="5582" y="3047"/>
                    <a:pt x="5561" y="3085"/>
                    <a:pt x="5542" y="3121"/>
                  </a:cubicBezTo>
                  <a:cubicBezTo>
                    <a:pt x="5520" y="3155"/>
                    <a:pt x="5499" y="3189"/>
                    <a:pt x="5478" y="3224"/>
                  </a:cubicBezTo>
                  <a:cubicBezTo>
                    <a:pt x="5383" y="3172"/>
                    <a:pt x="5288" y="3119"/>
                    <a:pt x="5192" y="3067"/>
                  </a:cubicBezTo>
                  <a:cubicBezTo>
                    <a:pt x="5178" y="3060"/>
                    <a:pt x="5166" y="3056"/>
                    <a:pt x="5154" y="3056"/>
                  </a:cubicBezTo>
                  <a:cubicBezTo>
                    <a:pt x="5044" y="3056"/>
                    <a:pt x="4977" y="3325"/>
                    <a:pt x="4790" y="3335"/>
                  </a:cubicBezTo>
                  <a:cubicBezTo>
                    <a:pt x="4781" y="3336"/>
                    <a:pt x="4772" y="3336"/>
                    <a:pt x="4763" y="3336"/>
                  </a:cubicBezTo>
                  <a:cubicBezTo>
                    <a:pt x="4623" y="3336"/>
                    <a:pt x="4491" y="3264"/>
                    <a:pt x="4368" y="3196"/>
                  </a:cubicBezTo>
                  <a:cubicBezTo>
                    <a:pt x="3930" y="2951"/>
                    <a:pt x="3492" y="2706"/>
                    <a:pt x="3052" y="2460"/>
                  </a:cubicBezTo>
                  <a:cubicBezTo>
                    <a:pt x="3063" y="2446"/>
                    <a:pt x="3073" y="2429"/>
                    <a:pt x="3085" y="2415"/>
                  </a:cubicBezTo>
                  <a:cubicBezTo>
                    <a:pt x="3111" y="2380"/>
                    <a:pt x="3132" y="2344"/>
                    <a:pt x="3152" y="2307"/>
                  </a:cubicBezTo>
                  <a:cubicBezTo>
                    <a:pt x="3186" y="2246"/>
                    <a:pt x="3220" y="2186"/>
                    <a:pt x="3256" y="2127"/>
                  </a:cubicBezTo>
                  <a:cubicBezTo>
                    <a:pt x="3266" y="2112"/>
                    <a:pt x="3274" y="2098"/>
                    <a:pt x="3284" y="2084"/>
                  </a:cubicBezTo>
                  <a:cubicBezTo>
                    <a:pt x="3286" y="2081"/>
                    <a:pt x="3288" y="2078"/>
                    <a:pt x="3289" y="2075"/>
                  </a:cubicBezTo>
                  <a:lnTo>
                    <a:pt x="3289" y="2075"/>
                  </a:lnTo>
                  <a:cubicBezTo>
                    <a:pt x="3294" y="2068"/>
                    <a:pt x="3302" y="2057"/>
                    <a:pt x="3312" y="2042"/>
                  </a:cubicBezTo>
                  <a:cubicBezTo>
                    <a:pt x="3328" y="2013"/>
                    <a:pt x="3346" y="1985"/>
                    <a:pt x="3363" y="1955"/>
                  </a:cubicBezTo>
                  <a:cubicBezTo>
                    <a:pt x="3372" y="1941"/>
                    <a:pt x="3381" y="1928"/>
                    <a:pt x="3389" y="1913"/>
                  </a:cubicBezTo>
                  <a:cubicBezTo>
                    <a:pt x="3392" y="1908"/>
                    <a:pt x="3395" y="1901"/>
                    <a:pt x="3399" y="1896"/>
                  </a:cubicBezTo>
                  <a:cubicBezTo>
                    <a:pt x="3412" y="1878"/>
                    <a:pt x="3425" y="1861"/>
                    <a:pt x="3438" y="1841"/>
                  </a:cubicBezTo>
                  <a:close/>
                  <a:moveTo>
                    <a:pt x="371" y="1"/>
                  </a:moveTo>
                  <a:cubicBezTo>
                    <a:pt x="289" y="1"/>
                    <a:pt x="212" y="21"/>
                    <a:pt x="146" y="71"/>
                  </a:cubicBezTo>
                  <a:cubicBezTo>
                    <a:pt x="115" y="95"/>
                    <a:pt x="90" y="125"/>
                    <a:pt x="70" y="159"/>
                  </a:cubicBezTo>
                  <a:cubicBezTo>
                    <a:pt x="36" y="216"/>
                    <a:pt x="16" y="283"/>
                    <a:pt x="0" y="348"/>
                  </a:cubicBezTo>
                  <a:cubicBezTo>
                    <a:pt x="65" y="328"/>
                    <a:pt x="132" y="319"/>
                    <a:pt x="200" y="319"/>
                  </a:cubicBezTo>
                  <a:cubicBezTo>
                    <a:pt x="303" y="319"/>
                    <a:pt x="407" y="340"/>
                    <a:pt x="505" y="375"/>
                  </a:cubicBezTo>
                  <a:cubicBezTo>
                    <a:pt x="667" y="433"/>
                    <a:pt x="814" y="525"/>
                    <a:pt x="961" y="617"/>
                  </a:cubicBezTo>
                  <a:cubicBezTo>
                    <a:pt x="974" y="626"/>
                    <a:pt x="991" y="636"/>
                    <a:pt x="997" y="653"/>
                  </a:cubicBezTo>
                  <a:cubicBezTo>
                    <a:pt x="1005" y="674"/>
                    <a:pt x="994" y="697"/>
                    <a:pt x="984" y="716"/>
                  </a:cubicBezTo>
                  <a:cubicBezTo>
                    <a:pt x="911" y="860"/>
                    <a:pt x="777" y="1017"/>
                    <a:pt x="737" y="1169"/>
                  </a:cubicBezTo>
                  <a:cubicBezTo>
                    <a:pt x="590" y="1094"/>
                    <a:pt x="438" y="1024"/>
                    <a:pt x="278" y="984"/>
                  </a:cubicBezTo>
                  <a:lnTo>
                    <a:pt x="278" y="984"/>
                  </a:lnTo>
                  <a:cubicBezTo>
                    <a:pt x="275" y="1535"/>
                    <a:pt x="558" y="2055"/>
                    <a:pt x="932" y="2459"/>
                  </a:cubicBezTo>
                  <a:cubicBezTo>
                    <a:pt x="1306" y="2863"/>
                    <a:pt x="1770" y="3170"/>
                    <a:pt x="2218" y="3489"/>
                  </a:cubicBezTo>
                  <a:cubicBezTo>
                    <a:pt x="2591" y="3753"/>
                    <a:pt x="2956" y="4069"/>
                    <a:pt x="3358" y="4288"/>
                  </a:cubicBezTo>
                  <a:cubicBezTo>
                    <a:pt x="3698" y="4471"/>
                    <a:pt x="4041" y="4617"/>
                    <a:pt x="4370" y="4839"/>
                  </a:cubicBezTo>
                  <a:cubicBezTo>
                    <a:pt x="4528" y="4945"/>
                    <a:pt x="4685" y="5058"/>
                    <a:pt x="4860" y="5138"/>
                  </a:cubicBezTo>
                  <a:cubicBezTo>
                    <a:pt x="4985" y="5195"/>
                    <a:pt x="5099" y="5220"/>
                    <a:pt x="5204" y="5220"/>
                  </a:cubicBezTo>
                  <a:cubicBezTo>
                    <a:pt x="5854" y="5220"/>
                    <a:pt x="6143" y="4246"/>
                    <a:pt x="6382" y="3716"/>
                  </a:cubicBezTo>
                  <a:cubicBezTo>
                    <a:pt x="6117" y="3570"/>
                    <a:pt x="5849" y="3502"/>
                    <a:pt x="6182" y="3237"/>
                  </a:cubicBezTo>
                  <a:lnTo>
                    <a:pt x="6182" y="3237"/>
                  </a:lnTo>
                  <a:cubicBezTo>
                    <a:pt x="6503" y="3351"/>
                    <a:pt x="6856" y="3494"/>
                    <a:pt x="7001" y="3802"/>
                  </a:cubicBezTo>
                  <a:cubicBezTo>
                    <a:pt x="7024" y="3852"/>
                    <a:pt x="7049" y="3910"/>
                    <a:pt x="7099" y="3925"/>
                  </a:cubicBezTo>
                  <a:cubicBezTo>
                    <a:pt x="7109" y="3928"/>
                    <a:pt x="7120" y="3929"/>
                    <a:pt x="7129" y="3929"/>
                  </a:cubicBezTo>
                  <a:cubicBezTo>
                    <a:pt x="7142" y="3929"/>
                    <a:pt x="7155" y="3927"/>
                    <a:pt x="7166" y="3923"/>
                  </a:cubicBezTo>
                  <a:cubicBezTo>
                    <a:pt x="7317" y="3886"/>
                    <a:pt x="7395" y="3698"/>
                    <a:pt x="7351" y="3549"/>
                  </a:cubicBezTo>
                  <a:cubicBezTo>
                    <a:pt x="7276" y="3302"/>
                    <a:pt x="6949" y="3222"/>
                    <a:pt x="6745" y="3116"/>
                  </a:cubicBezTo>
                  <a:cubicBezTo>
                    <a:pt x="6485" y="2980"/>
                    <a:pt x="6209" y="2877"/>
                    <a:pt x="5947" y="2745"/>
                  </a:cubicBezTo>
                  <a:cubicBezTo>
                    <a:pt x="5303" y="2421"/>
                    <a:pt x="4665" y="2091"/>
                    <a:pt x="4030" y="1754"/>
                  </a:cubicBezTo>
                  <a:cubicBezTo>
                    <a:pt x="3410" y="1427"/>
                    <a:pt x="2776" y="1135"/>
                    <a:pt x="2153" y="818"/>
                  </a:cubicBezTo>
                  <a:cubicBezTo>
                    <a:pt x="1857" y="667"/>
                    <a:pt x="1568" y="505"/>
                    <a:pt x="1264" y="371"/>
                  </a:cubicBezTo>
                  <a:cubicBezTo>
                    <a:pt x="1043" y="271"/>
                    <a:pt x="671" y="1"/>
                    <a:pt x="371"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4741925" y="3444275"/>
              <a:ext cx="144325" cy="188450"/>
            </a:xfrm>
            <a:custGeom>
              <a:avLst/>
              <a:gdLst/>
              <a:ahLst/>
              <a:cxnLst/>
              <a:rect l="l" t="t" r="r" b="b"/>
              <a:pathLst>
                <a:path w="5773" h="7538" extrusionOk="0">
                  <a:moveTo>
                    <a:pt x="1609" y="6202"/>
                  </a:moveTo>
                  <a:lnTo>
                    <a:pt x="1609" y="6202"/>
                  </a:lnTo>
                  <a:cubicBezTo>
                    <a:pt x="1609" y="6202"/>
                    <a:pt x="1609" y="6202"/>
                    <a:pt x="1609" y="6202"/>
                  </a:cubicBezTo>
                  <a:lnTo>
                    <a:pt x="1609" y="6202"/>
                  </a:lnTo>
                  <a:cubicBezTo>
                    <a:pt x="1609" y="6202"/>
                    <a:pt x="1609" y="6202"/>
                    <a:pt x="1609" y="6202"/>
                  </a:cubicBezTo>
                  <a:close/>
                  <a:moveTo>
                    <a:pt x="1" y="0"/>
                  </a:moveTo>
                  <a:lnTo>
                    <a:pt x="1" y="0"/>
                  </a:lnTo>
                  <a:cubicBezTo>
                    <a:pt x="163" y="1156"/>
                    <a:pt x="946" y="2073"/>
                    <a:pt x="1600" y="2992"/>
                  </a:cubicBezTo>
                  <a:cubicBezTo>
                    <a:pt x="1783" y="3250"/>
                    <a:pt x="2051" y="3556"/>
                    <a:pt x="2198" y="3871"/>
                  </a:cubicBezTo>
                  <a:cubicBezTo>
                    <a:pt x="2258" y="3999"/>
                    <a:pt x="2299" y="4128"/>
                    <a:pt x="2307" y="4255"/>
                  </a:cubicBezTo>
                  <a:cubicBezTo>
                    <a:pt x="2319" y="4446"/>
                    <a:pt x="1725" y="6203"/>
                    <a:pt x="1613" y="6203"/>
                  </a:cubicBezTo>
                  <a:cubicBezTo>
                    <a:pt x="1612" y="6203"/>
                    <a:pt x="1611" y="6203"/>
                    <a:pt x="1609" y="6202"/>
                  </a:cubicBezTo>
                  <a:lnTo>
                    <a:pt x="1609" y="6202"/>
                  </a:lnTo>
                  <a:cubicBezTo>
                    <a:pt x="2473" y="6570"/>
                    <a:pt x="3300" y="7018"/>
                    <a:pt x="4081" y="7538"/>
                  </a:cubicBezTo>
                  <a:cubicBezTo>
                    <a:pt x="4494" y="6044"/>
                    <a:pt x="5057" y="4645"/>
                    <a:pt x="5773" y="3283"/>
                  </a:cubicBezTo>
                  <a:cubicBezTo>
                    <a:pt x="3868" y="2153"/>
                    <a:pt x="1944" y="1060"/>
                    <a:pt x="1" y="0"/>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4785625" y="3523375"/>
              <a:ext cx="16925" cy="14025"/>
            </a:xfrm>
            <a:custGeom>
              <a:avLst/>
              <a:gdLst/>
              <a:ahLst/>
              <a:cxnLst/>
              <a:rect l="l" t="t" r="r" b="b"/>
              <a:pathLst>
                <a:path w="677" h="561" extrusionOk="0">
                  <a:moveTo>
                    <a:pt x="548" y="0"/>
                  </a:moveTo>
                  <a:cubicBezTo>
                    <a:pt x="424" y="0"/>
                    <a:pt x="300" y="42"/>
                    <a:pt x="205" y="121"/>
                  </a:cubicBezTo>
                  <a:cubicBezTo>
                    <a:pt x="75" y="225"/>
                    <a:pt x="0" y="393"/>
                    <a:pt x="8" y="560"/>
                  </a:cubicBezTo>
                  <a:lnTo>
                    <a:pt x="677" y="16"/>
                  </a:lnTo>
                  <a:cubicBezTo>
                    <a:pt x="635" y="5"/>
                    <a:pt x="591" y="0"/>
                    <a:pt x="548"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4773150" y="3505475"/>
              <a:ext cx="19850" cy="16150"/>
            </a:xfrm>
            <a:custGeom>
              <a:avLst/>
              <a:gdLst/>
              <a:ahLst/>
              <a:cxnLst/>
              <a:rect l="l" t="t" r="r" b="b"/>
              <a:pathLst>
                <a:path w="794" h="646" extrusionOk="0">
                  <a:moveTo>
                    <a:pt x="687" y="1"/>
                  </a:moveTo>
                  <a:cubicBezTo>
                    <a:pt x="531" y="1"/>
                    <a:pt x="377" y="55"/>
                    <a:pt x="256" y="152"/>
                  </a:cubicBezTo>
                  <a:cubicBezTo>
                    <a:pt x="107" y="271"/>
                    <a:pt x="12" y="454"/>
                    <a:pt x="1" y="645"/>
                  </a:cubicBezTo>
                  <a:lnTo>
                    <a:pt x="793" y="9"/>
                  </a:lnTo>
                  <a:cubicBezTo>
                    <a:pt x="758" y="4"/>
                    <a:pt x="722" y="1"/>
                    <a:pt x="687"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4762525" y="3491825"/>
              <a:ext cx="15325" cy="14225"/>
            </a:xfrm>
            <a:custGeom>
              <a:avLst/>
              <a:gdLst/>
              <a:ahLst/>
              <a:cxnLst/>
              <a:rect l="l" t="t" r="r" b="b"/>
              <a:pathLst>
                <a:path w="613" h="569" extrusionOk="0">
                  <a:moveTo>
                    <a:pt x="588" y="1"/>
                  </a:moveTo>
                  <a:cubicBezTo>
                    <a:pt x="288" y="1"/>
                    <a:pt x="9" y="266"/>
                    <a:pt x="1" y="567"/>
                  </a:cubicBezTo>
                  <a:cubicBezTo>
                    <a:pt x="3" y="568"/>
                    <a:pt x="6" y="568"/>
                    <a:pt x="9" y="568"/>
                  </a:cubicBezTo>
                  <a:cubicBezTo>
                    <a:pt x="20" y="568"/>
                    <a:pt x="31" y="561"/>
                    <a:pt x="37" y="552"/>
                  </a:cubicBezTo>
                  <a:lnTo>
                    <a:pt x="612" y="1"/>
                  </a:lnTo>
                  <a:cubicBezTo>
                    <a:pt x="604" y="1"/>
                    <a:pt x="596" y="1"/>
                    <a:pt x="588"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4793150" y="3548175"/>
              <a:ext cx="21350" cy="7125"/>
            </a:xfrm>
            <a:custGeom>
              <a:avLst/>
              <a:gdLst/>
              <a:ahLst/>
              <a:cxnLst/>
              <a:rect l="l" t="t" r="r" b="b"/>
              <a:pathLst>
                <a:path w="854" h="285" extrusionOk="0">
                  <a:moveTo>
                    <a:pt x="469" y="1"/>
                  </a:moveTo>
                  <a:cubicBezTo>
                    <a:pt x="393" y="1"/>
                    <a:pt x="317" y="11"/>
                    <a:pt x="244" y="32"/>
                  </a:cubicBezTo>
                  <a:cubicBezTo>
                    <a:pt x="128" y="65"/>
                    <a:pt x="0" y="170"/>
                    <a:pt x="41" y="284"/>
                  </a:cubicBezTo>
                  <a:lnTo>
                    <a:pt x="853" y="98"/>
                  </a:lnTo>
                  <a:cubicBezTo>
                    <a:pt x="737" y="33"/>
                    <a:pt x="603" y="1"/>
                    <a:pt x="469"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4787775" y="3569675"/>
              <a:ext cx="23575" cy="5000"/>
            </a:xfrm>
            <a:custGeom>
              <a:avLst/>
              <a:gdLst/>
              <a:ahLst/>
              <a:cxnLst/>
              <a:rect l="l" t="t" r="r" b="b"/>
              <a:pathLst>
                <a:path w="943" h="200" extrusionOk="0">
                  <a:moveTo>
                    <a:pt x="464" y="1"/>
                  </a:moveTo>
                  <a:cubicBezTo>
                    <a:pt x="395" y="1"/>
                    <a:pt x="326" y="5"/>
                    <a:pt x="258" y="13"/>
                  </a:cubicBezTo>
                  <a:cubicBezTo>
                    <a:pt x="143" y="26"/>
                    <a:pt x="1" y="85"/>
                    <a:pt x="7" y="199"/>
                  </a:cubicBezTo>
                  <a:lnTo>
                    <a:pt x="942" y="63"/>
                  </a:lnTo>
                  <a:cubicBezTo>
                    <a:pt x="787" y="22"/>
                    <a:pt x="625" y="1"/>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5064900" y="3993550"/>
              <a:ext cx="155200" cy="634075"/>
            </a:xfrm>
            <a:custGeom>
              <a:avLst/>
              <a:gdLst/>
              <a:ahLst/>
              <a:cxnLst/>
              <a:rect l="l" t="t" r="r" b="b"/>
              <a:pathLst>
                <a:path w="6208" h="25363" extrusionOk="0">
                  <a:moveTo>
                    <a:pt x="668" y="0"/>
                  </a:moveTo>
                  <a:cubicBezTo>
                    <a:pt x="135" y="0"/>
                    <a:pt x="137" y="135"/>
                    <a:pt x="105" y="792"/>
                  </a:cubicBezTo>
                  <a:cubicBezTo>
                    <a:pt x="32" y="2388"/>
                    <a:pt x="1" y="3988"/>
                    <a:pt x="154" y="5580"/>
                  </a:cubicBezTo>
                  <a:cubicBezTo>
                    <a:pt x="391" y="8027"/>
                    <a:pt x="1070" y="10432"/>
                    <a:pt x="2144" y="12643"/>
                  </a:cubicBezTo>
                  <a:cubicBezTo>
                    <a:pt x="2209" y="12776"/>
                    <a:pt x="2276" y="12913"/>
                    <a:pt x="2278" y="13059"/>
                  </a:cubicBezTo>
                  <a:cubicBezTo>
                    <a:pt x="2281" y="13222"/>
                    <a:pt x="2202" y="13374"/>
                    <a:pt x="2132" y="13520"/>
                  </a:cubicBezTo>
                  <a:cubicBezTo>
                    <a:pt x="1535" y="14736"/>
                    <a:pt x="1207" y="16078"/>
                    <a:pt x="1150" y="17430"/>
                  </a:cubicBezTo>
                  <a:cubicBezTo>
                    <a:pt x="1091" y="18862"/>
                    <a:pt x="1495" y="20068"/>
                    <a:pt x="1792" y="21433"/>
                  </a:cubicBezTo>
                  <a:cubicBezTo>
                    <a:pt x="1903" y="21940"/>
                    <a:pt x="2976" y="25336"/>
                    <a:pt x="3549" y="25341"/>
                  </a:cubicBezTo>
                  <a:cubicBezTo>
                    <a:pt x="3780" y="25343"/>
                    <a:pt x="4012" y="25351"/>
                    <a:pt x="4242" y="25363"/>
                  </a:cubicBezTo>
                  <a:cubicBezTo>
                    <a:pt x="4347" y="25361"/>
                    <a:pt x="4452" y="25358"/>
                    <a:pt x="4556" y="25354"/>
                  </a:cubicBezTo>
                  <a:cubicBezTo>
                    <a:pt x="4820" y="16964"/>
                    <a:pt x="5367" y="8583"/>
                    <a:pt x="6207" y="231"/>
                  </a:cubicBezTo>
                  <a:cubicBezTo>
                    <a:pt x="4813" y="173"/>
                    <a:pt x="3417" y="114"/>
                    <a:pt x="2023" y="55"/>
                  </a:cubicBezTo>
                  <a:cubicBezTo>
                    <a:pt x="1619" y="37"/>
                    <a:pt x="1215" y="16"/>
                    <a:pt x="811" y="3"/>
                  </a:cubicBezTo>
                  <a:cubicBezTo>
                    <a:pt x="760" y="1"/>
                    <a:pt x="712" y="0"/>
                    <a:pt x="668"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5071325" y="4067000"/>
              <a:ext cx="79700" cy="554825"/>
            </a:xfrm>
            <a:custGeom>
              <a:avLst/>
              <a:gdLst/>
              <a:ahLst/>
              <a:cxnLst/>
              <a:rect l="l" t="t" r="r" b="b"/>
              <a:pathLst>
                <a:path w="3188" h="22193" fill="none" extrusionOk="0">
                  <a:moveTo>
                    <a:pt x="0" y="0"/>
                  </a:moveTo>
                  <a:cubicBezTo>
                    <a:pt x="445" y="2995"/>
                    <a:pt x="1197" y="5946"/>
                    <a:pt x="2240" y="8788"/>
                  </a:cubicBezTo>
                  <a:cubicBezTo>
                    <a:pt x="2421" y="9284"/>
                    <a:pt x="2614" y="9792"/>
                    <a:pt x="2585" y="10318"/>
                  </a:cubicBezTo>
                  <a:cubicBezTo>
                    <a:pt x="2567" y="10655"/>
                    <a:pt x="2457" y="10979"/>
                    <a:pt x="2359" y="11301"/>
                  </a:cubicBezTo>
                  <a:cubicBezTo>
                    <a:pt x="1280" y="14866"/>
                    <a:pt x="1581" y="18832"/>
                    <a:pt x="3188" y="22193"/>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5172450" y="4131650"/>
              <a:ext cx="18350" cy="477350"/>
            </a:xfrm>
            <a:custGeom>
              <a:avLst/>
              <a:gdLst/>
              <a:ahLst/>
              <a:cxnLst/>
              <a:rect l="l" t="t" r="r" b="b"/>
              <a:pathLst>
                <a:path w="734" h="19094" fill="none" extrusionOk="0">
                  <a:moveTo>
                    <a:pt x="733" y="0"/>
                  </a:moveTo>
                  <a:cubicBezTo>
                    <a:pt x="290" y="6354"/>
                    <a:pt x="47" y="12723"/>
                    <a:pt x="1" y="19093"/>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5103025" y="4095575"/>
              <a:ext cx="53475" cy="533450"/>
            </a:xfrm>
            <a:custGeom>
              <a:avLst/>
              <a:gdLst/>
              <a:ahLst/>
              <a:cxnLst/>
              <a:rect l="l" t="t" r="r" b="b"/>
              <a:pathLst>
                <a:path w="2139" h="21338" fill="none" extrusionOk="0">
                  <a:moveTo>
                    <a:pt x="1" y="0"/>
                  </a:moveTo>
                  <a:cubicBezTo>
                    <a:pt x="668" y="2393"/>
                    <a:pt x="1214" y="4822"/>
                    <a:pt x="1635" y="7271"/>
                  </a:cubicBezTo>
                  <a:cubicBezTo>
                    <a:pt x="1787" y="8152"/>
                    <a:pt x="1923" y="9040"/>
                    <a:pt x="1913" y="9934"/>
                  </a:cubicBezTo>
                  <a:cubicBezTo>
                    <a:pt x="1900" y="11037"/>
                    <a:pt x="1663" y="12124"/>
                    <a:pt x="1537" y="13221"/>
                  </a:cubicBezTo>
                  <a:cubicBezTo>
                    <a:pt x="1228" y="15928"/>
                    <a:pt x="1594" y="18668"/>
                    <a:pt x="2139" y="21337"/>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5151175" y="4071525"/>
              <a:ext cx="14575" cy="566675"/>
            </a:xfrm>
            <a:custGeom>
              <a:avLst/>
              <a:gdLst/>
              <a:ahLst/>
              <a:cxnLst/>
              <a:rect l="l" t="t" r="r" b="b"/>
              <a:pathLst>
                <a:path w="583" h="22667" fill="none" extrusionOk="0">
                  <a:moveTo>
                    <a:pt x="31" y="1"/>
                  </a:moveTo>
                  <a:cubicBezTo>
                    <a:pt x="275" y="2703"/>
                    <a:pt x="502" y="5410"/>
                    <a:pt x="530" y="8122"/>
                  </a:cubicBezTo>
                  <a:cubicBezTo>
                    <a:pt x="582" y="12973"/>
                    <a:pt x="0" y="17830"/>
                    <a:pt x="366" y="22667"/>
                  </a:cubicBezTo>
                </a:path>
              </a:pathLst>
            </a:custGeom>
            <a:noFill/>
            <a:ln w="250" cap="flat" cmpd="sng">
              <a:solidFill>
                <a:srgbClr val="FFFFFF"/>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5361500" y="3349700"/>
              <a:ext cx="75600" cy="145350"/>
            </a:xfrm>
            <a:custGeom>
              <a:avLst/>
              <a:gdLst/>
              <a:ahLst/>
              <a:cxnLst/>
              <a:rect l="l" t="t" r="r" b="b"/>
              <a:pathLst>
                <a:path w="3024" h="5814" extrusionOk="0">
                  <a:moveTo>
                    <a:pt x="1413" y="1"/>
                  </a:moveTo>
                  <a:cubicBezTo>
                    <a:pt x="1340" y="1"/>
                    <a:pt x="1277" y="83"/>
                    <a:pt x="1263" y="161"/>
                  </a:cubicBezTo>
                  <a:cubicBezTo>
                    <a:pt x="1222" y="378"/>
                    <a:pt x="1266" y="576"/>
                    <a:pt x="1297" y="792"/>
                  </a:cubicBezTo>
                  <a:cubicBezTo>
                    <a:pt x="1331" y="1041"/>
                    <a:pt x="1367" y="1287"/>
                    <a:pt x="1403" y="1536"/>
                  </a:cubicBezTo>
                  <a:cubicBezTo>
                    <a:pt x="1410" y="1583"/>
                    <a:pt x="1417" y="1632"/>
                    <a:pt x="1400" y="1676"/>
                  </a:cubicBezTo>
                  <a:cubicBezTo>
                    <a:pt x="1385" y="1714"/>
                    <a:pt x="1348" y="1745"/>
                    <a:pt x="1310" y="1745"/>
                  </a:cubicBezTo>
                  <a:cubicBezTo>
                    <a:pt x="1303" y="1745"/>
                    <a:pt x="1296" y="1744"/>
                    <a:pt x="1289" y="1742"/>
                  </a:cubicBezTo>
                  <a:cubicBezTo>
                    <a:pt x="1238" y="1727"/>
                    <a:pt x="1224" y="1663"/>
                    <a:pt x="1217" y="1613"/>
                  </a:cubicBezTo>
                  <a:cubicBezTo>
                    <a:pt x="1175" y="1309"/>
                    <a:pt x="1175" y="957"/>
                    <a:pt x="1044" y="674"/>
                  </a:cubicBezTo>
                  <a:cubicBezTo>
                    <a:pt x="1019" y="622"/>
                    <a:pt x="982" y="566"/>
                    <a:pt x="924" y="565"/>
                  </a:cubicBezTo>
                  <a:cubicBezTo>
                    <a:pt x="923" y="565"/>
                    <a:pt x="922" y="565"/>
                    <a:pt x="921" y="565"/>
                  </a:cubicBezTo>
                  <a:cubicBezTo>
                    <a:pt x="826" y="565"/>
                    <a:pt x="804" y="702"/>
                    <a:pt x="815" y="799"/>
                  </a:cubicBezTo>
                  <a:cubicBezTo>
                    <a:pt x="880" y="1304"/>
                    <a:pt x="946" y="1809"/>
                    <a:pt x="1011" y="2314"/>
                  </a:cubicBezTo>
                  <a:cubicBezTo>
                    <a:pt x="1027" y="2443"/>
                    <a:pt x="1027" y="2605"/>
                    <a:pt x="911" y="2664"/>
                  </a:cubicBezTo>
                  <a:cubicBezTo>
                    <a:pt x="888" y="2676"/>
                    <a:pt x="865" y="2681"/>
                    <a:pt x="842" y="2681"/>
                  </a:cubicBezTo>
                  <a:cubicBezTo>
                    <a:pt x="639" y="2681"/>
                    <a:pt x="461" y="2255"/>
                    <a:pt x="398" y="2123"/>
                  </a:cubicBezTo>
                  <a:cubicBezTo>
                    <a:pt x="365" y="2056"/>
                    <a:pt x="336" y="1985"/>
                    <a:pt x="282" y="1936"/>
                  </a:cubicBezTo>
                  <a:cubicBezTo>
                    <a:pt x="248" y="1904"/>
                    <a:pt x="200" y="1884"/>
                    <a:pt x="155" y="1884"/>
                  </a:cubicBezTo>
                  <a:cubicBezTo>
                    <a:pt x="128" y="1884"/>
                    <a:pt x="102" y="1891"/>
                    <a:pt x="79" y="1907"/>
                  </a:cubicBezTo>
                  <a:cubicBezTo>
                    <a:pt x="1" y="1964"/>
                    <a:pt x="21" y="2083"/>
                    <a:pt x="48" y="2177"/>
                  </a:cubicBezTo>
                  <a:cubicBezTo>
                    <a:pt x="204" y="2678"/>
                    <a:pt x="401" y="3167"/>
                    <a:pt x="635" y="3636"/>
                  </a:cubicBezTo>
                  <a:cubicBezTo>
                    <a:pt x="663" y="3689"/>
                    <a:pt x="691" y="3743"/>
                    <a:pt x="715" y="3797"/>
                  </a:cubicBezTo>
                  <a:cubicBezTo>
                    <a:pt x="743" y="3855"/>
                    <a:pt x="768" y="3914"/>
                    <a:pt x="787" y="3976"/>
                  </a:cubicBezTo>
                  <a:cubicBezTo>
                    <a:pt x="934" y="4459"/>
                    <a:pt x="651" y="5309"/>
                    <a:pt x="1112" y="5665"/>
                  </a:cubicBezTo>
                  <a:cubicBezTo>
                    <a:pt x="1250" y="5771"/>
                    <a:pt x="1433" y="5791"/>
                    <a:pt x="1606" y="5801"/>
                  </a:cubicBezTo>
                  <a:cubicBezTo>
                    <a:pt x="1750" y="5809"/>
                    <a:pt x="1893" y="5813"/>
                    <a:pt x="2036" y="5813"/>
                  </a:cubicBezTo>
                  <a:cubicBezTo>
                    <a:pt x="2173" y="5813"/>
                    <a:pt x="2309" y="5809"/>
                    <a:pt x="2445" y="5802"/>
                  </a:cubicBezTo>
                  <a:cubicBezTo>
                    <a:pt x="3023" y="5770"/>
                    <a:pt x="3015" y="4900"/>
                    <a:pt x="3010" y="4472"/>
                  </a:cubicBezTo>
                  <a:cubicBezTo>
                    <a:pt x="2997" y="3643"/>
                    <a:pt x="2942" y="2816"/>
                    <a:pt x="2839" y="1995"/>
                  </a:cubicBezTo>
                  <a:cubicBezTo>
                    <a:pt x="2781" y="1534"/>
                    <a:pt x="2780" y="1085"/>
                    <a:pt x="2652" y="632"/>
                  </a:cubicBezTo>
                  <a:cubicBezTo>
                    <a:pt x="2631" y="555"/>
                    <a:pt x="2599" y="525"/>
                    <a:pt x="2565" y="525"/>
                  </a:cubicBezTo>
                  <a:cubicBezTo>
                    <a:pt x="2490" y="525"/>
                    <a:pt x="2404" y="666"/>
                    <a:pt x="2397" y="759"/>
                  </a:cubicBezTo>
                  <a:cubicBezTo>
                    <a:pt x="2381" y="1037"/>
                    <a:pt x="2389" y="1317"/>
                    <a:pt x="2423" y="1593"/>
                  </a:cubicBezTo>
                  <a:cubicBezTo>
                    <a:pt x="2427" y="1627"/>
                    <a:pt x="2432" y="1662"/>
                    <a:pt x="2417" y="1693"/>
                  </a:cubicBezTo>
                  <a:cubicBezTo>
                    <a:pt x="2398" y="1734"/>
                    <a:pt x="2377" y="1751"/>
                    <a:pt x="2356" y="1751"/>
                  </a:cubicBezTo>
                  <a:cubicBezTo>
                    <a:pt x="2291" y="1751"/>
                    <a:pt x="2228" y="1586"/>
                    <a:pt x="2224" y="1531"/>
                  </a:cubicBezTo>
                  <a:cubicBezTo>
                    <a:pt x="2209" y="1193"/>
                    <a:pt x="2211" y="853"/>
                    <a:pt x="2172" y="517"/>
                  </a:cubicBezTo>
                  <a:cubicBezTo>
                    <a:pt x="2165" y="463"/>
                    <a:pt x="2157" y="410"/>
                    <a:pt x="2131" y="362"/>
                  </a:cubicBezTo>
                  <a:cubicBezTo>
                    <a:pt x="2106" y="318"/>
                    <a:pt x="2058" y="282"/>
                    <a:pt x="2008" y="282"/>
                  </a:cubicBezTo>
                  <a:cubicBezTo>
                    <a:pt x="2006" y="282"/>
                    <a:pt x="2004" y="282"/>
                    <a:pt x="2002" y="282"/>
                  </a:cubicBezTo>
                  <a:cubicBezTo>
                    <a:pt x="1946" y="285"/>
                    <a:pt x="1900" y="331"/>
                    <a:pt x="1881" y="383"/>
                  </a:cubicBezTo>
                  <a:cubicBezTo>
                    <a:pt x="1861" y="436"/>
                    <a:pt x="1861" y="493"/>
                    <a:pt x="1863" y="548"/>
                  </a:cubicBezTo>
                  <a:cubicBezTo>
                    <a:pt x="1868" y="735"/>
                    <a:pt x="1874" y="923"/>
                    <a:pt x="1882" y="1109"/>
                  </a:cubicBezTo>
                  <a:cubicBezTo>
                    <a:pt x="1886" y="1188"/>
                    <a:pt x="1940" y="1510"/>
                    <a:pt x="1835" y="1551"/>
                  </a:cubicBezTo>
                  <a:cubicBezTo>
                    <a:pt x="1829" y="1553"/>
                    <a:pt x="1822" y="1554"/>
                    <a:pt x="1816" y="1554"/>
                  </a:cubicBezTo>
                  <a:cubicBezTo>
                    <a:pt x="1790" y="1554"/>
                    <a:pt x="1764" y="1537"/>
                    <a:pt x="1750" y="1515"/>
                  </a:cubicBezTo>
                  <a:cubicBezTo>
                    <a:pt x="1734" y="1487"/>
                    <a:pt x="1729" y="1452"/>
                    <a:pt x="1725" y="1420"/>
                  </a:cubicBezTo>
                  <a:cubicBezTo>
                    <a:pt x="1699" y="1161"/>
                    <a:pt x="1675" y="905"/>
                    <a:pt x="1649" y="647"/>
                  </a:cubicBezTo>
                  <a:cubicBezTo>
                    <a:pt x="1631" y="468"/>
                    <a:pt x="1611" y="287"/>
                    <a:pt x="1542" y="120"/>
                  </a:cubicBezTo>
                  <a:cubicBezTo>
                    <a:pt x="1523" y="73"/>
                    <a:pt x="1493" y="22"/>
                    <a:pt x="1444" y="6"/>
                  </a:cubicBezTo>
                  <a:cubicBezTo>
                    <a:pt x="1434" y="2"/>
                    <a:pt x="1423" y="1"/>
                    <a:pt x="1413" y="1"/>
                  </a:cubicBezTo>
                  <a:close/>
                </a:path>
              </a:pathLst>
            </a:custGeom>
            <a:solidFill>
              <a:srgbClr val="FD7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5225825" y="3454450"/>
              <a:ext cx="217675" cy="339300"/>
            </a:xfrm>
            <a:custGeom>
              <a:avLst/>
              <a:gdLst/>
              <a:ahLst/>
              <a:cxnLst/>
              <a:rect l="l" t="t" r="r" b="b"/>
              <a:pathLst>
                <a:path w="8707" h="13572" extrusionOk="0">
                  <a:moveTo>
                    <a:pt x="8527" y="1"/>
                  </a:moveTo>
                  <a:cubicBezTo>
                    <a:pt x="7772" y="90"/>
                    <a:pt x="7016" y="174"/>
                    <a:pt x="6258" y="174"/>
                  </a:cubicBezTo>
                  <a:cubicBezTo>
                    <a:pt x="6224" y="174"/>
                    <a:pt x="6190" y="174"/>
                    <a:pt x="6155" y="174"/>
                  </a:cubicBezTo>
                  <a:lnTo>
                    <a:pt x="6155" y="174"/>
                  </a:lnTo>
                  <a:cubicBezTo>
                    <a:pt x="6203" y="1475"/>
                    <a:pt x="6155" y="2776"/>
                    <a:pt x="6077" y="4074"/>
                  </a:cubicBezTo>
                  <a:cubicBezTo>
                    <a:pt x="6036" y="4759"/>
                    <a:pt x="6100" y="5444"/>
                    <a:pt x="6026" y="6134"/>
                  </a:cubicBezTo>
                  <a:cubicBezTo>
                    <a:pt x="6010" y="6281"/>
                    <a:pt x="5990" y="6430"/>
                    <a:pt x="5923" y="6560"/>
                  </a:cubicBezTo>
                  <a:cubicBezTo>
                    <a:pt x="5841" y="6717"/>
                    <a:pt x="5696" y="6832"/>
                    <a:pt x="5555" y="6940"/>
                  </a:cubicBezTo>
                  <a:cubicBezTo>
                    <a:pt x="4289" y="7911"/>
                    <a:pt x="2968" y="8813"/>
                    <a:pt x="1601" y="9637"/>
                  </a:cubicBezTo>
                  <a:cubicBezTo>
                    <a:pt x="1006" y="9995"/>
                    <a:pt x="356" y="10395"/>
                    <a:pt x="148" y="11057"/>
                  </a:cubicBezTo>
                  <a:cubicBezTo>
                    <a:pt x="1" y="11523"/>
                    <a:pt x="107" y="12032"/>
                    <a:pt x="282" y="12488"/>
                  </a:cubicBezTo>
                  <a:cubicBezTo>
                    <a:pt x="544" y="13180"/>
                    <a:pt x="876" y="13572"/>
                    <a:pt x="1348" y="13572"/>
                  </a:cubicBezTo>
                  <a:cubicBezTo>
                    <a:pt x="1604" y="13572"/>
                    <a:pt x="1902" y="13456"/>
                    <a:pt x="2253" y="13209"/>
                  </a:cubicBezTo>
                  <a:cubicBezTo>
                    <a:pt x="3424" y="12385"/>
                    <a:pt x="4480" y="11437"/>
                    <a:pt x="5622" y="10567"/>
                  </a:cubicBezTo>
                  <a:cubicBezTo>
                    <a:pt x="6688" y="9755"/>
                    <a:pt x="7728" y="8842"/>
                    <a:pt x="8261" y="7580"/>
                  </a:cubicBezTo>
                  <a:cubicBezTo>
                    <a:pt x="8707" y="6523"/>
                    <a:pt x="8593" y="5637"/>
                    <a:pt x="8622" y="4509"/>
                  </a:cubicBezTo>
                  <a:cubicBezTo>
                    <a:pt x="8658" y="3121"/>
                    <a:pt x="8640" y="1737"/>
                    <a:pt x="8555" y="352"/>
                  </a:cubicBezTo>
                  <a:cubicBezTo>
                    <a:pt x="8547" y="234"/>
                    <a:pt x="8535" y="117"/>
                    <a:pt x="8527" y="1"/>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5185900" y="3550675"/>
              <a:ext cx="110375" cy="185675"/>
            </a:xfrm>
            <a:custGeom>
              <a:avLst/>
              <a:gdLst/>
              <a:ahLst/>
              <a:cxnLst/>
              <a:rect l="l" t="t" r="r" b="b"/>
              <a:pathLst>
                <a:path w="4415" h="7427" extrusionOk="0">
                  <a:moveTo>
                    <a:pt x="2296" y="1"/>
                  </a:moveTo>
                  <a:cubicBezTo>
                    <a:pt x="1782" y="1"/>
                    <a:pt x="1252" y="134"/>
                    <a:pt x="905" y="377"/>
                  </a:cubicBezTo>
                  <a:cubicBezTo>
                    <a:pt x="753" y="485"/>
                    <a:pt x="614" y="619"/>
                    <a:pt x="532" y="786"/>
                  </a:cubicBezTo>
                  <a:cubicBezTo>
                    <a:pt x="447" y="961"/>
                    <a:pt x="429" y="1158"/>
                    <a:pt x="413" y="1353"/>
                  </a:cubicBezTo>
                  <a:cubicBezTo>
                    <a:pt x="344" y="2172"/>
                    <a:pt x="185" y="3032"/>
                    <a:pt x="293" y="3846"/>
                  </a:cubicBezTo>
                  <a:cubicBezTo>
                    <a:pt x="405" y="4688"/>
                    <a:pt x="20" y="5502"/>
                    <a:pt x="20" y="6342"/>
                  </a:cubicBezTo>
                  <a:cubicBezTo>
                    <a:pt x="11" y="6438"/>
                    <a:pt x="1" y="6536"/>
                    <a:pt x="17" y="6631"/>
                  </a:cubicBezTo>
                  <a:cubicBezTo>
                    <a:pt x="124" y="7257"/>
                    <a:pt x="1079" y="7426"/>
                    <a:pt x="1798" y="7426"/>
                  </a:cubicBezTo>
                  <a:cubicBezTo>
                    <a:pt x="2028" y="7426"/>
                    <a:pt x="2234" y="7409"/>
                    <a:pt x="2381" y="7383"/>
                  </a:cubicBezTo>
                  <a:cubicBezTo>
                    <a:pt x="2484" y="7365"/>
                    <a:pt x="2595" y="7336"/>
                    <a:pt x="2655" y="7251"/>
                  </a:cubicBezTo>
                  <a:cubicBezTo>
                    <a:pt x="2704" y="7182"/>
                    <a:pt x="2709" y="7092"/>
                    <a:pt x="2713" y="7009"/>
                  </a:cubicBezTo>
                  <a:cubicBezTo>
                    <a:pt x="2726" y="6551"/>
                    <a:pt x="2446" y="5446"/>
                    <a:pt x="2884" y="5165"/>
                  </a:cubicBezTo>
                  <a:cubicBezTo>
                    <a:pt x="3090" y="5034"/>
                    <a:pt x="3347" y="5000"/>
                    <a:pt x="3558" y="4876"/>
                  </a:cubicBezTo>
                  <a:cubicBezTo>
                    <a:pt x="3973" y="4630"/>
                    <a:pt x="4118" y="4107"/>
                    <a:pt x="4210" y="3633"/>
                  </a:cubicBezTo>
                  <a:cubicBezTo>
                    <a:pt x="4326" y="3025"/>
                    <a:pt x="4414" y="2399"/>
                    <a:pt x="4315" y="1788"/>
                  </a:cubicBezTo>
                  <a:cubicBezTo>
                    <a:pt x="4217" y="1175"/>
                    <a:pt x="3903" y="573"/>
                    <a:pt x="3371" y="253"/>
                  </a:cubicBezTo>
                  <a:cubicBezTo>
                    <a:pt x="3085" y="81"/>
                    <a:pt x="2695" y="1"/>
                    <a:pt x="2296" y="1"/>
                  </a:cubicBezTo>
                  <a:close/>
                </a:path>
              </a:pathLst>
            </a:custGeom>
            <a:solidFill>
              <a:srgbClr val="FD7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5098050" y="4642800"/>
              <a:ext cx="203775" cy="69650"/>
            </a:xfrm>
            <a:custGeom>
              <a:avLst/>
              <a:gdLst/>
              <a:ahLst/>
              <a:cxnLst/>
              <a:rect l="l" t="t" r="r" b="b"/>
              <a:pathLst>
                <a:path w="8151" h="2786" extrusionOk="0">
                  <a:moveTo>
                    <a:pt x="2809" y="1538"/>
                  </a:moveTo>
                  <a:cubicBezTo>
                    <a:pt x="2859" y="1538"/>
                    <a:pt x="2909" y="1541"/>
                    <a:pt x="2959" y="1544"/>
                  </a:cubicBezTo>
                  <a:cubicBezTo>
                    <a:pt x="3461" y="1578"/>
                    <a:pt x="3961" y="1611"/>
                    <a:pt x="4463" y="1644"/>
                  </a:cubicBezTo>
                  <a:cubicBezTo>
                    <a:pt x="4458" y="1662"/>
                    <a:pt x="4456" y="1681"/>
                    <a:pt x="4453" y="1699"/>
                  </a:cubicBezTo>
                  <a:cubicBezTo>
                    <a:pt x="4445" y="1740"/>
                    <a:pt x="4442" y="1781"/>
                    <a:pt x="4438" y="1823"/>
                  </a:cubicBezTo>
                  <a:cubicBezTo>
                    <a:pt x="4435" y="1894"/>
                    <a:pt x="4429" y="1962"/>
                    <a:pt x="4422" y="2033"/>
                  </a:cubicBezTo>
                  <a:cubicBezTo>
                    <a:pt x="4420" y="2049"/>
                    <a:pt x="4417" y="2065"/>
                    <a:pt x="4415" y="2083"/>
                  </a:cubicBezTo>
                  <a:cubicBezTo>
                    <a:pt x="4414" y="2094"/>
                    <a:pt x="4413" y="2100"/>
                    <a:pt x="4413" y="2100"/>
                  </a:cubicBezTo>
                  <a:cubicBezTo>
                    <a:pt x="4413" y="2100"/>
                    <a:pt x="4414" y="2097"/>
                    <a:pt x="4415" y="2093"/>
                  </a:cubicBezTo>
                  <a:lnTo>
                    <a:pt x="4415" y="2093"/>
                  </a:lnTo>
                  <a:cubicBezTo>
                    <a:pt x="4413" y="2102"/>
                    <a:pt x="4412" y="2115"/>
                    <a:pt x="4409" y="2132"/>
                  </a:cubicBezTo>
                  <a:cubicBezTo>
                    <a:pt x="4406" y="2167"/>
                    <a:pt x="4402" y="2199"/>
                    <a:pt x="4399" y="2232"/>
                  </a:cubicBezTo>
                  <a:cubicBezTo>
                    <a:pt x="4397" y="2248"/>
                    <a:pt x="4396" y="2266"/>
                    <a:pt x="4394" y="2283"/>
                  </a:cubicBezTo>
                  <a:cubicBezTo>
                    <a:pt x="4393" y="2288"/>
                    <a:pt x="4393" y="2294"/>
                    <a:pt x="4391" y="2301"/>
                  </a:cubicBezTo>
                  <a:cubicBezTo>
                    <a:pt x="4388" y="2322"/>
                    <a:pt x="4384" y="2345"/>
                    <a:pt x="4379" y="2369"/>
                  </a:cubicBezTo>
                  <a:cubicBezTo>
                    <a:pt x="4296" y="2366"/>
                    <a:pt x="4214" y="2366"/>
                    <a:pt x="4131" y="2363"/>
                  </a:cubicBezTo>
                  <a:cubicBezTo>
                    <a:pt x="3431" y="2338"/>
                    <a:pt x="2733" y="2304"/>
                    <a:pt x="2034" y="2293"/>
                  </a:cubicBezTo>
                  <a:cubicBezTo>
                    <a:pt x="2018" y="2292"/>
                    <a:pt x="2002" y="2292"/>
                    <a:pt x="1986" y="2292"/>
                  </a:cubicBezTo>
                  <a:cubicBezTo>
                    <a:pt x="1954" y="2292"/>
                    <a:pt x="1922" y="2293"/>
                    <a:pt x="1890" y="2293"/>
                  </a:cubicBezTo>
                  <a:cubicBezTo>
                    <a:pt x="1898" y="2275"/>
                    <a:pt x="1908" y="2257"/>
                    <a:pt x="1914" y="2237"/>
                  </a:cubicBezTo>
                  <a:cubicBezTo>
                    <a:pt x="1926" y="2198"/>
                    <a:pt x="1929" y="2155"/>
                    <a:pt x="1932" y="2116"/>
                  </a:cubicBezTo>
                  <a:cubicBezTo>
                    <a:pt x="1936" y="2075"/>
                    <a:pt x="1941" y="2036"/>
                    <a:pt x="1944" y="1995"/>
                  </a:cubicBezTo>
                  <a:cubicBezTo>
                    <a:pt x="2053" y="2002"/>
                    <a:pt x="2161" y="2008"/>
                    <a:pt x="2269" y="2015"/>
                  </a:cubicBezTo>
                  <a:cubicBezTo>
                    <a:pt x="2271" y="2015"/>
                    <a:pt x="2273" y="2015"/>
                    <a:pt x="2275" y="2015"/>
                  </a:cubicBezTo>
                  <a:cubicBezTo>
                    <a:pt x="2421" y="2015"/>
                    <a:pt x="2338" y="1696"/>
                    <a:pt x="2518" y="1599"/>
                  </a:cubicBezTo>
                  <a:cubicBezTo>
                    <a:pt x="2606" y="1550"/>
                    <a:pt x="2707" y="1538"/>
                    <a:pt x="2809" y="1538"/>
                  </a:cubicBezTo>
                  <a:close/>
                  <a:moveTo>
                    <a:pt x="4749" y="1663"/>
                  </a:moveTo>
                  <a:lnTo>
                    <a:pt x="4749" y="1663"/>
                  </a:lnTo>
                  <a:cubicBezTo>
                    <a:pt x="5432" y="1707"/>
                    <a:pt x="6115" y="1753"/>
                    <a:pt x="6799" y="1799"/>
                  </a:cubicBezTo>
                  <a:cubicBezTo>
                    <a:pt x="6787" y="1843"/>
                    <a:pt x="6778" y="1887"/>
                    <a:pt x="6776" y="1933"/>
                  </a:cubicBezTo>
                  <a:cubicBezTo>
                    <a:pt x="6771" y="1988"/>
                    <a:pt x="6769" y="2042"/>
                    <a:pt x="6766" y="2098"/>
                  </a:cubicBezTo>
                  <a:cubicBezTo>
                    <a:pt x="6763" y="2154"/>
                    <a:pt x="6761" y="2209"/>
                    <a:pt x="6763" y="2265"/>
                  </a:cubicBezTo>
                  <a:cubicBezTo>
                    <a:pt x="6764" y="2309"/>
                    <a:pt x="6763" y="2356"/>
                    <a:pt x="6768" y="2402"/>
                  </a:cubicBezTo>
                  <a:cubicBezTo>
                    <a:pt x="6696" y="2403"/>
                    <a:pt x="6624" y="2403"/>
                    <a:pt x="6553" y="2403"/>
                  </a:cubicBezTo>
                  <a:cubicBezTo>
                    <a:pt x="6464" y="2403"/>
                    <a:pt x="6376" y="2402"/>
                    <a:pt x="6287" y="2399"/>
                  </a:cubicBezTo>
                  <a:cubicBezTo>
                    <a:pt x="5785" y="2381"/>
                    <a:pt x="5283" y="2382"/>
                    <a:pt x="4782" y="2376"/>
                  </a:cubicBezTo>
                  <a:lnTo>
                    <a:pt x="4782" y="2366"/>
                  </a:lnTo>
                  <a:cubicBezTo>
                    <a:pt x="4785" y="2332"/>
                    <a:pt x="4788" y="2299"/>
                    <a:pt x="4791" y="2266"/>
                  </a:cubicBezTo>
                  <a:cubicBezTo>
                    <a:pt x="4796" y="2191"/>
                    <a:pt x="4798" y="2116"/>
                    <a:pt x="4795" y="2041"/>
                  </a:cubicBezTo>
                  <a:cubicBezTo>
                    <a:pt x="4790" y="1920"/>
                    <a:pt x="4788" y="1782"/>
                    <a:pt x="4749" y="1663"/>
                  </a:cubicBezTo>
                  <a:close/>
                  <a:moveTo>
                    <a:pt x="1706" y="1"/>
                  </a:moveTo>
                  <a:cubicBezTo>
                    <a:pt x="1698" y="1"/>
                    <a:pt x="1689" y="1"/>
                    <a:pt x="1681" y="1"/>
                  </a:cubicBezTo>
                  <a:cubicBezTo>
                    <a:pt x="693" y="17"/>
                    <a:pt x="904" y="1261"/>
                    <a:pt x="917" y="1938"/>
                  </a:cubicBezTo>
                  <a:cubicBezTo>
                    <a:pt x="1218" y="1956"/>
                    <a:pt x="1489" y="1902"/>
                    <a:pt x="1303" y="2284"/>
                  </a:cubicBezTo>
                  <a:cubicBezTo>
                    <a:pt x="1187" y="2296"/>
                    <a:pt x="1067" y="2306"/>
                    <a:pt x="948" y="2306"/>
                  </a:cubicBezTo>
                  <a:cubicBezTo>
                    <a:pt x="718" y="2306"/>
                    <a:pt x="494" y="2268"/>
                    <a:pt x="319" y="2124"/>
                  </a:cubicBezTo>
                  <a:cubicBezTo>
                    <a:pt x="282" y="2093"/>
                    <a:pt x="241" y="2056"/>
                    <a:pt x="194" y="2056"/>
                  </a:cubicBezTo>
                  <a:cubicBezTo>
                    <a:pt x="189" y="2056"/>
                    <a:pt x="184" y="2056"/>
                    <a:pt x="178" y="2057"/>
                  </a:cubicBezTo>
                  <a:cubicBezTo>
                    <a:pt x="156" y="2060"/>
                    <a:pt x="136" y="2072"/>
                    <a:pt x="118" y="2087"/>
                  </a:cubicBezTo>
                  <a:cubicBezTo>
                    <a:pt x="0" y="2186"/>
                    <a:pt x="8" y="2389"/>
                    <a:pt x="113" y="2503"/>
                  </a:cubicBezTo>
                  <a:cubicBezTo>
                    <a:pt x="220" y="2620"/>
                    <a:pt x="385" y="2641"/>
                    <a:pt x="549" y="2641"/>
                  </a:cubicBezTo>
                  <a:cubicBezTo>
                    <a:pt x="637" y="2641"/>
                    <a:pt x="724" y="2635"/>
                    <a:pt x="802" y="2635"/>
                  </a:cubicBezTo>
                  <a:cubicBezTo>
                    <a:pt x="817" y="2635"/>
                    <a:pt x="832" y="2635"/>
                    <a:pt x="847" y="2636"/>
                  </a:cubicBezTo>
                  <a:cubicBezTo>
                    <a:pt x="901" y="2638"/>
                    <a:pt x="955" y="2639"/>
                    <a:pt x="1008" y="2639"/>
                  </a:cubicBezTo>
                  <a:cubicBezTo>
                    <a:pt x="1214" y="2639"/>
                    <a:pt x="1421" y="2627"/>
                    <a:pt x="1626" y="2627"/>
                  </a:cubicBezTo>
                  <a:cubicBezTo>
                    <a:pt x="1660" y="2627"/>
                    <a:pt x="1693" y="2627"/>
                    <a:pt x="1726" y="2628"/>
                  </a:cubicBezTo>
                  <a:cubicBezTo>
                    <a:pt x="2446" y="2644"/>
                    <a:pt x="3165" y="2670"/>
                    <a:pt x="3884" y="2700"/>
                  </a:cubicBezTo>
                  <a:cubicBezTo>
                    <a:pt x="4582" y="2731"/>
                    <a:pt x="5282" y="2722"/>
                    <a:pt x="5981" y="2742"/>
                  </a:cubicBezTo>
                  <a:cubicBezTo>
                    <a:pt x="6260" y="2749"/>
                    <a:pt x="6540" y="2765"/>
                    <a:pt x="6819" y="2765"/>
                  </a:cubicBezTo>
                  <a:cubicBezTo>
                    <a:pt x="6871" y="2765"/>
                    <a:pt x="6923" y="2765"/>
                    <a:pt x="6975" y="2763"/>
                  </a:cubicBezTo>
                  <a:cubicBezTo>
                    <a:pt x="6983" y="2763"/>
                    <a:pt x="6990" y="2763"/>
                    <a:pt x="6998" y="2763"/>
                  </a:cubicBezTo>
                  <a:cubicBezTo>
                    <a:pt x="7133" y="2763"/>
                    <a:pt x="7325" y="2786"/>
                    <a:pt x="7513" y="2786"/>
                  </a:cubicBezTo>
                  <a:cubicBezTo>
                    <a:pt x="7765" y="2786"/>
                    <a:pt x="8013" y="2745"/>
                    <a:pt x="8113" y="2554"/>
                  </a:cubicBezTo>
                  <a:cubicBezTo>
                    <a:pt x="8133" y="2520"/>
                    <a:pt x="8141" y="2482"/>
                    <a:pt x="8144" y="2443"/>
                  </a:cubicBezTo>
                  <a:cubicBezTo>
                    <a:pt x="8151" y="2376"/>
                    <a:pt x="8139" y="2307"/>
                    <a:pt x="8126" y="2242"/>
                  </a:cubicBezTo>
                  <a:cubicBezTo>
                    <a:pt x="8002" y="2360"/>
                    <a:pt x="7829" y="2417"/>
                    <a:pt x="7659" y="2435"/>
                  </a:cubicBezTo>
                  <a:cubicBezTo>
                    <a:pt x="7614" y="2439"/>
                    <a:pt x="7569" y="2441"/>
                    <a:pt x="7525" y="2441"/>
                  </a:cubicBezTo>
                  <a:cubicBezTo>
                    <a:pt x="7397" y="2441"/>
                    <a:pt x="7270" y="2426"/>
                    <a:pt x="7144" y="2410"/>
                  </a:cubicBezTo>
                  <a:cubicBezTo>
                    <a:pt x="7126" y="2409"/>
                    <a:pt x="7108" y="2407"/>
                    <a:pt x="7095" y="2394"/>
                  </a:cubicBezTo>
                  <a:cubicBezTo>
                    <a:pt x="7078" y="2379"/>
                    <a:pt x="7078" y="2353"/>
                    <a:pt x="7080" y="2332"/>
                  </a:cubicBezTo>
                  <a:cubicBezTo>
                    <a:pt x="7085" y="2168"/>
                    <a:pt x="7139" y="1970"/>
                    <a:pt x="7108" y="1817"/>
                  </a:cubicBezTo>
                  <a:lnTo>
                    <a:pt x="7108" y="1817"/>
                  </a:lnTo>
                  <a:cubicBezTo>
                    <a:pt x="7147" y="1818"/>
                    <a:pt x="7186" y="1818"/>
                    <a:pt x="7225" y="1818"/>
                  </a:cubicBezTo>
                  <a:cubicBezTo>
                    <a:pt x="7352" y="1818"/>
                    <a:pt x="7478" y="1812"/>
                    <a:pt x="7603" y="1786"/>
                  </a:cubicBezTo>
                  <a:cubicBezTo>
                    <a:pt x="7369" y="1287"/>
                    <a:pt x="6892" y="939"/>
                    <a:pt x="6380" y="735"/>
                  </a:cubicBezTo>
                  <a:cubicBezTo>
                    <a:pt x="5869" y="530"/>
                    <a:pt x="5318" y="452"/>
                    <a:pt x="4775" y="355"/>
                  </a:cubicBezTo>
                  <a:cubicBezTo>
                    <a:pt x="4326" y="275"/>
                    <a:pt x="3860" y="148"/>
                    <a:pt x="3402" y="123"/>
                  </a:cubicBezTo>
                  <a:cubicBezTo>
                    <a:pt x="3018" y="104"/>
                    <a:pt x="2645" y="118"/>
                    <a:pt x="2253" y="60"/>
                  </a:cubicBezTo>
                  <a:cubicBezTo>
                    <a:pt x="2072" y="33"/>
                    <a:pt x="1890" y="1"/>
                    <a:pt x="1706"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4927550" y="3668375"/>
              <a:ext cx="355400" cy="467825"/>
            </a:xfrm>
            <a:custGeom>
              <a:avLst/>
              <a:gdLst/>
              <a:ahLst/>
              <a:cxnLst/>
              <a:rect l="l" t="t" r="r" b="b"/>
              <a:pathLst>
                <a:path w="14216" h="18713" extrusionOk="0">
                  <a:moveTo>
                    <a:pt x="10444" y="1"/>
                  </a:moveTo>
                  <a:cubicBezTo>
                    <a:pt x="9298" y="1531"/>
                    <a:pt x="7788" y="2742"/>
                    <a:pt x="7111" y="4607"/>
                  </a:cubicBezTo>
                  <a:cubicBezTo>
                    <a:pt x="6685" y="5781"/>
                    <a:pt x="6536" y="7033"/>
                    <a:pt x="6390" y="8274"/>
                  </a:cubicBezTo>
                  <a:cubicBezTo>
                    <a:pt x="6222" y="8164"/>
                    <a:pt x="6054" y="8058"/>
                    <a:pt x="5884" y="7955"/>
                  </a:cubicBezTo>
                  <a:cubicBezTo>
                    <a:pt x="4082" y="6867"/>
                    <a:pt x="2075" y="6121"/>
                    <a:pt x="0" y="5765"/>
                  </a:cubicBezTo>
                  <a:lnTo>
                    <a:pt x="0" y="5765"/>
                  </a:lnTo>
                  <a:cubicBezTo>
                    <a:pt x="9" y="6417"/>
                    <a:pt x="2" y="7071"/>
                    <a:pt x="41" y="7723"/>
                  </a:cubicBezTo>
                  <a:cubicBezTo>
                    <a:pt x="97" y="8656"/>
                    <a:pt x="286" y="9554"/>
                    <a:pt x="609" y="10432"/>
                  </a:cubicBezTo>
                  <a:cubicBezTo>
                    <a:pt x="1627" y="13212"/>
                    <a:pt x="3644" y="15563"/>
                    <a:pt x="6230" y="17001"/>
                  </a:cubicBezTo>
                  <a:cubicBezTo>
                    <a:pt x="7803" y="17876"/>
                    <a:pt x="9537" y="18430"/>
                    <a:pt x="11314" y="18713"/>
                  </a:cubicBezTo>
                  <a:cubicBezTo>
                    <a:pt x="11314" y="18713"/>
                    <a:pt x="11315" y="18713"/>
                    <a:pt x="11315" y="18713"/>
                  </a:cubicBezTo>
                  <a:cubicBezTo>
                    <a:pt x="11365" y="18713"/>
                    <a:pt x="11533" y="18144"/>
                    <a:pt x="11763" y="17245"/>
                  </a:cubicBezTo>
                  <a:cubicBezTo>
                    <a:pt x="12587" y="14033"/>
                    <a:pt x="14215" y="6595"/>
                    <a:pt x="14155" y="5619"/>
                  </a:cubicBezTo>
                  <a:cubicBezTo>
                    <a:pt x="14153" y="5601"/>
                    <a:pt x="14152" y="5583"/>
                    <a:pt x="14152" y="5565"/>
                  </a:cubicBezTo>
                  <a:cubicBezTo>
                    <a:pt x="14073" y="4480"/>
                    <a:pt x="13727" y="3430"/>
                    <a:pt x="13323" y="2428"/>
                  </a:cubicBezTo>
                  <a:cubicBezTo>
                    <a:pt x="13246" y="2237"/>
                    <a:pt x="13166" y="2046"/>
                    <a:pt x="13135" y="1843"/>
                  </a:cubicBezTo>
                  <a:cubicBezTo>
                    <a:pt x="13078" y="1477"/>
                    <a:pt x="13179" y="1101"/>
                    <a:pt x="13127" y="733"/>
                  </a:cubicBezTo>
                  <a:cubicBezTo>
                    <a:pt x="12716" y="549"/>
                    <a:pt x="12208" y="560"/>
                    <a:pt x="11768" y="454"/>
                  </a:cubicBezTo>
                  <a:cubicBezTo>
                    <a:pt x="11342" y="351"/>
                    <a:pt x="10827" y="256"/>
                    <a:pt x="10444" y="1"/>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4757000" y="3562950"/>
              <a:ext cx="113225" cy="81250"/>
            </a:xfrm>
            <a:custGeom>
              <a:avLst/>
              <a:gdLst/>
              <a:ahLst/>
              <a:cxnLst/>
              <a:rect l="l" t="t" r="r" b="b"/>
              <a:pathLst>
                <a:path w="4529" h="3250" extrusionOk="0">
                  <a:moveTo>
                    <a:pt x="1832" y="0"/>
                  </a:moveTo>
                  <a:cubicBezTo>
                    <a:pt x="1302" y="0"/>
                    <a:pt x="916" y="252"/>
                    <a:pt x="583" y="834"/>
                  </a:cubicBezTo>
                  <a:cubicBezTo>
                    <a:pt x="313" y="1305"/>
                    <a:pt x="102" y="1818"/>
                    <a:pt x="35" y="2358"/>
                  </a:cubicBezTo>
                  <a:cubicBezTo>
                    <a:pt x="1" y="2636"/>
                    <a:pt x="11" y="2936"/>
                    <a:pt x="166" y="3172"/>
                  </a:cubicBezTo>
                  <a:cubicBezTo>
                    <a:pt x="191" y="3210"/>
                    <a:pt x="229" y="3250"/>
                    <a:pt x="271" y="3250"/>
                  </a:cubicBezTo>
                  <a:cubicBezTo>
                    <a:pt x="279" y="3250"/>
                    <a:pt x="287" y="3248"/>
                    <a:pt x="295" y="3245"/>
                  </a:cubicBezTo>
                  <a:cubicBezTo>
                    <a:pt x="321" y="3236"/>
                    <a:pt x="339" y="3211"/>
                    <a:pt x="354" y="3188"/>
                  </a:cubicBezTo>
                  <a:lnTo>
                    <a:pt x="1240" y="1846"/>
                  </a:lnTo>
                  <a:cubicBezTo>
                    <a:pt x="1815" y="2003"/>
                    <a:pt x="2340" y="2261"/>
                    <a:pt x="2920" y="2438"/>
                  </a:cubicBezTo>
                  <a:cubicBezTo>
                    <a:pt x="3160" y="2509"/>
                    <a:pt x="3358" y="2639"/>
                    <a:pt x="3605" y="2639"/>
                  </a:cubicBezTo>
                  <a:cubicBezTo>
                    <a:pt x="3652" y="2639"/>
                    <a:pt x="3702" y="2634"/>
                    <a:pt x="3754" y="2623"/>
                  </a:cubicBezTo>
                  <a:cubicBezTo>
                    <a:pt x="4021" y="2565"/>
                    <a:pt x="4238" y="2354"/>
                    <a:pt x="4357" y="2109"/>
                  </a:cubicBezTo>
                  <a:cubicBezTo>
                    <a:pt x="4478" y="1862"/>
                    <a:pt x="4514" y="1585"/>
                    <a:pt x="4522" y="1310"/>
                  </a:cubicBezTo>
                  <a:cubicBezTo>
                    <a:pt x="4529" y="1089"/>
                    <a:pt x="4511" y="847"/>
                    <a:pt x="4361" y="685"/>
                  </a:cubicBezTo>
                  <a:cubicBezTo>
                    <a:pt x="4240" y="555"/>
                    <a:pt x="4057" y="504"/>
                    <a:pt x="3885" y="460"/>
                  </a:cubicBezTo>
                  <a:cubicBezTo>
                    <a:pt x="3720" y="417"/>
                    <a:pt x="3556" y="375"/>
                    <a:pt x="3391" y="332"/>
                  </a:cubicBezTo>
                  <a:cubicBezTo>
                    <a:pt x="3076" y="251"/>
                    <a:pt x="2759" y="171"/>
                    <a:pt x="2443" y="89"/>
                  </a:cubicBezTo>
                  <a:cubicBezTo>
                    <a:pt x="2219" y="31"/>
                    <a:pt x="2017" y="0"/>
                    <a:pt x="1832" y="0"/>
                  </a:cubicBezTo>
                  <a:close/>
                </a:path>
              </a:pathLst>
            </a:custGeom>
            <a:solidFill>
              <a:srgbClr val="FD7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4829625" y="3571625"/>
              <a:ext cx="377850" cy="249175"/>
            </a:xfrm>
            <a:custGeom>
              <a:avLst/>
              <a:gdLst/>
              <a:ahLst/>
              <a:cxnLst/>
              <a:rect l="l" t="t" r="r" b="b"/>
              <a:pathLst>
                <a:path w="15114" h="9967" extrusionOk="0">
                  <a:moveTo>
                    <a:pt x="856" y="0"/>
                  </a:moveTo>
                  <a:cubicBezTo>
                    <a:pt x="854" y="16"/>
                    <a:pt x="854" y="33"/>
                    <a:pt x="848" y="49"/>
                  </a:cubicBezTo>
                  <a:cubicBezTo>
                    <a:pt x="581" y="772"/>
                    <a:pt x="295" y="1488"/>
                    <a:pt x="1" y="2200"/>
                  </a:cubicBezTo>
                  <a:cubicBezTo>
                    <a:pt x="432" y="2411"/>
                    <a:pt x="867" y="2619"/>
                    <a:pt x="1305" y="2817"/>
                  </a:cubicBezTo>
                  <a:cubicBezTo>
                    <a:pt x="2966" y="3567"/>
                    <a:pt x="4839" y="3717"/>
                    <a:pt x="6348" y="4732"/>
                  </a:cubicBezTo>
                  <a:cubicBezTo>
                    <a:pt x="7819" y="5725"/>
                    <a:pt x="9394" y="6565"/>
                    <a:pt x="11036" y="7237"/>
                  </a:cubicBezTo>
                  <a:cubicBezTo>
                    <a:pt x="11427" y="7395"/>
                    <a:pt x="11859" y="7537"/>
                    <a:pt x="11924" y="7971"/>
                  </a:cubicBezTo>
                  <a:cubicBezTo>
                    <a:pt x="11988" y="8399"/>
                    <a:pt x="11801" y="8759"/>
                    <a:pt x="12007" y="9210"/>
                  </a:cubicBezTo>
                  <a:cubicBezTo>
                    <a:pt x="12201" y="9634"/>
                    <a:pt x="12628" y="9967"/>
                    <a:pt x="13092" y="9967"/>
                  </a:cubicBezTo>
                  <a:cubicBezTo>
                    <a:pt x="13099" y="9967"/>
                    <a:pt x="13106" y="9967"/>
                    <a:pt x="13112" y="9967"/>
                  </a:cubicBezTo>
                  <a:cubicBezTo>
                    <a:pt x="14657" y="9936"/>
                    <a:pt x="15113" y="7485"/>
                    <a:pt x="14556" y="6207"/>
                  </a:cubicBezTo>
                  <a:cubicBezTo>
                    <a:pt x="14482" y="6035"/>
                    <a:pt x="14389" y="5885"/>
                    <a:pt x="14278" y="5766"/>
                  </a:cubicBezTo>
                  <a:cubicBezTo>
                    <a:pt x="13600" y="5025"/>
                    <a:pt x="12303" y="4755"/>
                    <a:pt x="11404" y="4387"/>
                  </a:cubicBezTo>
                  <a:cubicBezTo>
                    <a:pt x="10262" y="3920"/>
                    <a:pt x="9132" y="3415"/>
                    <a:pt x="8042" y="2835"/>
                  </a:cubicBezTo>
                  <a:cubicBezTo>
                    <a:pt x="6968" y="2262"/>
                    <a:pt x="5884" y="1703"/>
                    <a:pt x="4754" y="1247"/>
                  </a:cubicBezTo>
                  <a:cubicBezTo>
                    <a:pt x="3489" y="736"/>
                    <a:pt x="2175" y="356"/>
                    <a:pt x="856" y="0"/>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5114100" y="4555550"/>
              <a:ext cx="173025" cy="126475"/>
            </a:xfrm>
            <a:custGeom>
              <a:avLst/>
              <a:gdLst/>
              <a:ahLst/>
              <a:cxnLst/>
              <a:rect l="l" t="t" r="r" b="b"/>
              <a:pathLst>
                <a:path w="6921" h="5059" extrusionOk="0">
                  <a:moveTo>
                    <a:pt x="2806" y="146"/>
                  </a:moveTo>
                  <a:lnTo>
                    <a:pt x="2806" y="146"/>
                  </a:lnTo>
                  <a:cubicBezTo>
                    <a:pt x="2806" y="146"/>
                    <a:pt x="2806" y="146"/>
                    <a:pt x="2806" y="146"/>
                  </a:cubicBezTo>
                  <a:lnTo>
                    <a:pt x="2806" y="146"/>
                  </a:lnTo>
                  <a:cubicBezTo>
                    <a:pt x="2806" y="146"/>
                    <a:pt x="2806" y="146"/>
                    <a:pt x="2806" y="146"/>
                  </a:cubicBezTo>
                  <a:close/>
                  <a:moveTo>
                    <a:pt x="1" y="1"/>
                  </a:moveTo>
                  <a:lnTo>
                    <a:pt x="1" y="1"/>
                  </a:lnTo>
                  <a:cubicBezTo>
                    <a:pt x="269" y="1527"/>
                    <a:pt x="360" y="3031"/>
                    <a:pt x="298" y="4570"/>
                  </a:cubicBezTo>
                  <a:cubicBezTo>
                    <a:pt x="2502" y="4772"/>
                    <a:pt x="4710" y="4936"/>
                    <a:pt x="6920" y="5058"/>
                  </a:cubicBezTo>
                  <a:cubicBezTo>
                    <a:pt x="6279" y="4084"/>
                    <a:pt x="5178" y="3592"/>
                    <a:pt x="4194" y="3043"/>
                  </a:cubicBezTo>
                  <a:cubicBezTo>
                    <a:pt x="3916" y="2888"/>
                    <a:pt x="3545" y="2726"/>
                    <a:pt x="3275" y="2505"/>
                  </a:cubicBezTo>
                  <a:cubicBezTo>
                    <a:pt x="3165" y="2415"/>
                    <a:pt x="3074" y="2315"/>
                    <a:pt x="3012" y="2204"/>
                  </a:cubicBezTo>
                  <a:cubicBezTo>
                    <a:pt x="2919" y="2034"/>
                    <a:pt x="2696" y="152"/>
                    <a:pt x="2806" y="146"/>
                  </a:cubicBezTo>
                  <a:lnTo>
                    <a:pt x="2806" y="146"/>
                  </a:lnTo>
                  <a:cubicBezTo>
                    <a:pt x="2602" y="154"/>
                    <a:pt x="2398" y="158"/>
                    <a:pt x="2194" y="158"/>
                  </a:cubicBezTo>
                  <a:cubicBezTo>
                    <a:pt x="1461" y="158"/>
                    <a:pt x="727" y="106"/>
                    <a:pt x="1" y="1"/>
                  </a:cubicBezTo>
                  <a:close/>
                </a:path>
              </a:pathLst>
            </a:custGeom>
            <a:solidFill>
              <a:srgbClr val="FF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5198250" y="4616725"/>
              <a:ext cx="11350" cy="19475"/>
            </a:xfrm>
            <a:custGeom>
              <a:avLst/>
              <a:gdLst/>
              <a:ahLst/>
              <a:cxnLst/>
              <a:rect l="l" t="t" r="r" b="b"/>
              <a:pathLst>
                <a:path w="454" h="779" extrusionOk="0">
                  <a:moveTo>
                    <a:pt x="370" y="1"/>
                  </a:moveTo>
                  <a:lnTo>
                    <a:pt x="0" y="779"/>
                  </a:lnTo>
                  <a:cubicBezTo>
                    <a:pt x="164" y="748"/>
                    <a:pt x="311" y="633"/>
                    <a:pt x="383" y="483"/>
                  </a:cubicBezTo>
                  <a:cubicBezTo>
                    <a:pt x="453" y="333"/>
                    <a:pt x="450" y="148"/>
                    <a:pt x="370"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5214625" y="4625550"/>
              <a:ext cx="12900" cy="22875"/>
            </a:xfrm>
            <a:custGeom>
              <a:avLst/>
              <a:gdLst/>
              <a:ahLst/>
              <a:cxnLst/>
              <a:rect l="l" t="t" r="r" b="b"/>
              <a:pathLst>
                <a:path w="516" h="915" extrusionOk="0">
                  <a:moveTo>
                    <a:pt x="446" y="1"/>
                  </a:moveTo>
                  <a:lnTo>
                    <a:pt x="1" y="915"/>
                  </a:lnTo>
                  <a:cubicBezTo>
                    <a:pt x="184" y="861"/>
                    <a:pt x="343" y="727"/>
                    <a:pt x="426" y="555"/>
                  </a:cubicBezTo>
                  <a:cubicBezTo>
                    <a:pt x="509" y="383"/>
                    <a:pt x="516" y="177"/>
                    <a:pt x="446"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5234300" y="4635075"/>
              <a:ext cx="10850" cy="19400"/>
            </a:xfrm>
            <a:custGeom>
              <a:avLst/>
              <a:gdLst/>
              <a:ahLst/>
              <a:cxnLst/>
              <a:rect l="l" t="t" r="r" b="b"/>
              <a:pathLst>
                <a:path w="434" h="776" extrusionOk="0">
                  <a:moveTo>
                    <a:pt x="309" y="1"/>
                  </a:moveTo>
                  <a:lnTo>
                    <a:pt x="309" y="1"/>
                  </a:lnTo>
                  <a:cubicBezTo>
                    <a:pt x="294" y="2"/>
                    <a:pt x="283" y="15"/>
                    <a:pt x="285" y="30"/>
                  </a:cubicBezTo>
                  <a:lnTo>
                    <a:pt x="0" y="776"/>
                  </a:lnTo>
                  <a:cubicBezTo>
                    <a:pt x="286" y="655"/>
                    <a:pt x="433" y="284"/>
                    <a:pt x="309"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5175925" y="4604150"/>
              <a:ext cx="18550" cy="13000"/>
            </a:xfrm>
            <a:custGeom>
              <a:avLst/>
              <a:gdLst/>
              <a:ahLst/>
              <a:cxnLst/>
              <a:rect l="l" t="t" r="r" b="b"/>
              <a:pathLst>
                <a:path w="742" h="520" extrusionOk="0">
                  <a:moveTo>
                    <a:pt x="656" y="0"/>
                  </a:moveTo>
                  <a:lnTo>
                    <a:pt x="1" y="519"/>
                  </a:lnTo>
                  <a:cubicBezTo>
                    <a:pt x="15" y="519"/>
                    <a:pt x="29" y="520"/>
                    <a:pt x="43" y="520"/>
                  </a:cubicBezTo>
                  <a:cubicBezTo>
                    <a:pt x="238" y="520"/>
                    <a:pt x="435" y="446"/>
                    <a:pt x="580" y="316"/>
                  </a:cubicBezTo>
                  <a:cubicBezTo>
                    <a:pt x="671" y="234"/>
                    <a:pt x="741" y="87"/>
                    <a:pt x="656"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5169925" y="4583950"/>
              <a:ext cx="21075" cy="13150"/>
            </a:xfrm>
            <a:custGeom>
              <a:avLst/>
              <a:gdLst/>
              <a:ahLst/>
              <a:cxnLst/>
              <a:rect l="l" t="t" r="r" b="b"/>
              <a:pathLst>
                <a:path w="843" h="526" extrusionOk="0">
                  <a:moveTo>
                    <a:pt x="789" y="1"/>
                  </a:moveTo>
                  <a:lnTo>
                    <a:pt x="1" y="526"/>
                  </a:lnTo>
                  <a:cubicBezTo>
                    <a:pt x="228" y="483"/>
                    <a:pt x="445" y="398"/>
                    <a:pt x="641" y="277"/>
                  </a:cubicBezTo>
                  <a:cubicBezTo>
                    <a:pt x="739" y="217"/>
                    <a:pt x="842" y="102"/>
                    <a:pt x="789" y="1"/>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p:nvPr/>
          </p:nvSpPr>
          <p:spPr>
            <a:xfrm>
              <a:off x="5144825" y="3498175"/>
              <a:ext cx="158475" cy="152975"/>
            </a:xfrm>
            <a:custGeom>
              <a:avLst/>
              <a:gdLst/>
              <a:ahLst/>
              <a:cxnLst/>
              <a:rect l="l" t="t" r="r" b="b"/>
              <a:pathLst>
                <a:path w="6339" h="6119" extrusionOk="0">
                  <a:moveTo>
                    <a:pt x="1995" y="0"/>
                  </a:moveTo>
                  <a:cubicBezTo>
                    <a:pt x="1938" y="0"/>
                    <a:pt x="1880" y="4"/>
                    <a:pt x="1824" y="10"/>
                  </a:cubicBezTo>
                  <a:cubicBezTo>
                    <a:pt x="1016" y="102"/>
                    <a:pt x="1" y="1001"/>
                    <a:pt x="392" y="1895"/>
                  </a:cubicBezTo>
                  <a:cubicBezTo>
                    <a:pt x="517" y="2180"/>
                    <a:pt x="790" y="2346"/>
                    <a:pt x="1077" y="2438"/>
                  </a:cubicBezTo>
                  <a:cubicBezTo>
                    <a:pt x="1199" y="2477"/>
                    <a:pt x="1323" y="2489"/>
                    <a:pt x="1449" y="2489"/>
                  </a:cubicBezTo>
                  <a:cubicBezTo>
                    <a:pt x="1492" y="2505"/>
                    <a:pt x="1534" y="2516"/>
                    <a:pt x="1578" y="2526"/>
                  </a:cubicBezTo>
                  <a:cubicBezTo>
                    <a:pt x="1449" y="2688"/>
                    <a:pt x="1338" y="2865"/>
                    <a:pt x="1251" y="3054"/>
                  </a:cubicBezTo>
                  <a:cubicBezTo>
                    <a:pt x="970" y="3664"/>
                    <a:pt x="687" y="4265"/>
                    <a:pt x="911" y="4950"/>
                  </a:cubicBezTo>
                  <a:cubicBezTo>
                    <a:pt x="1067" y="5428"/>
                    <a:pt x="1430" y="5831"/>
                    <a:pt x="1886" y="6039"/>
                  </a:cubicBezTo>
                  <a:cubicBezTo>
                    <a:pt x="1982" y="6083"/>
                    <a:pt x="2087" y="6118"/>
                    <a:pt x="2191" y="6118"/>
                  </a:cubicBezTo>
                  <a:cubicBezTo>
                    <a:pt x="2220" y="6118"/>
                    <a:pt x="2249" y="6115"/>
                    <a:pt x="2278" y="6109"/>
                  </a:cubicBezTo>
                  <a:cubicBezTo>
                    <a:pt x="2530" y="6057"/>
                    <a:pt x="2662" y="5787"/>
                    <a:pt x="2759" y="5549"/>
                  </a:cubicBezTo>
                  <a:lnTo>
                    <a:pt x="3211" y="4426"/>
                  </a:lnTo>
                  <a:cubicBezTo>
                    <a:pt x="3265" y="4293"/>
                    <a:pt x="3326" y="4151"/>
                    <a:pt x="3445" y="4071"/>
                  </a:cubicBezTo>
                  <a:cubicBezTo>
                    <a:pt x="3534" y="4010"/>
                    <a:pt x="3637" y="3993"/>
                    <a:pt x="3746" y="3993"/>
                  </a:cubicBezTo>
                  <a:cubicBezTo>
                    <a:pt x="3839" y="3993"/>
                    <a:pt x="3936" y="4006"/>
                    <a:pt x="4029" y="4015"/>
                  </a:cubicBezTo>
                  <a:cubicBezTo>
                    <a:pt x="4113" y="4024"/>
                    <a:pt x="4198" y="4028"/>
                    <a:pt x="4283" y="4028"/>
                  </a:cubicBezTo>
                  <a:cubicBezTo>
                    <a:pt x="4909" y="4028"/>
                    <a:pt x="5534" y="3798"/>
                    <a:pt x="6007" y="3386"/>
                  </a:cubicBezTo>
                  <a:cubicBezTo>
                    <a:pt x="6131" y="3278"/>
                    <a:pt x="6250" y="3151"/>
                    <a:pt x="6288" y="2990"/>
                  </a:cubicBezTo>
                  <a:cubicBezTo>
                    <a:pt x="6338" y="2773"/>
                    <a:pt x="6229" y="2551"/>
                    <a:pt x="6105" y="2366"/>
                  </a:cubicBezTo>
                  <a:cubicBezTo>
                    <a:pt x="5902" y="2065"/>
                    <a:pt x="5606" y="1947"/>
                    <a:pt x="5300" y="1807"/>
                  </a:cubicBezTo>
                  <a:cubicBezTo>
                    <a:pt x="5265" y="1791"/>
                    <a:pt x="5230" y="1774"/>
                    <a:pt x="5194" y="1758"/>
                  </a:cubicBezTo>
                  <a:cubicBezTo>
                    <a:pt x="4825" y="1578"/>
                    <a:pt x="4560" y="1385"/>
                    <a:pt x="4125" y="1375"/>
                  </a:cubicBezTo>
                  <a:cubicBezTo>
                    <a:pt x="4110" y="1375"/>
                    <a:pt x="4095" y="1375"/>
                    <a:pt x="4080" y="1375"/>
                  </a:cubicBezTo>
                  <a:cubicBezTo>
                    <a:pt x="3710" y="1375"/>
                    <a:pt x="3343" y="1470"/>
                    <a:pt x="2994" y="1596"/>
                  </a:cubicBezTo>
                  <a:cubicBezTo>
                    <a:pt x="3043" y="1357"/>
                    <a:pt x="3090" y="1107"/>
                    <a:pt x="3030" y="870"/>
                  </a:cubicBezTo>
                  <a:cubicBezTo>
                    <a:pt x="2971" y="640"/>
                    <a:pt x="2813" y="445"/>
                    <a:pt x="2636" y="283"/>
                  </a:cubicBezTo>
                  <a:cubicBezTo>
                    <a:pt x="2518" y="174"/>
                    <a:pt x="2384" y="74"/>
                    <a:pt x="2231" y="30"/>
                  </a:cubicBezTo>
                  <a:cubicBezTo>
                    <a:pt x="2154" y="8"/>
                    <a:pt x="2075" y="0"/>
                    <a:pt x="1995" y="0"/>
                  </a:cubicBez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9"/>
            <p:cNvSpPr/>
            <p:nvPr/>
          </p:nvSpPr>
          <p:spPr>
            <a:xfrm>
              <a:off x="5190525" y="3533525"/>
              <a:ext cx="76850" cy="113825"/>
            </a:xfrm>
            <a:custGeom>
              <a:avLst/>
              <a:gdLst/>
              <a:ahLst/>
              <a:cxnLst/>
              <a:rect l="l" t="t" r="r" b="b"/>
              <a:pathLst>
                <a:path w="3074" h="4553" extrusionOk="0">
                  <a:moveTo>
                    <a:pt x="3068" y="156"/>
                  </a:moveTo>
                  <a:lnTo>
                    <a:pt x="3068" y="156"/>
                  </a:lnTo>
                  <a:cubicBezTo>
                    <a:pt x="3070" y="156"/>
                    <a:pt x="3072" y="156"/>
                    <a:pt x="3074" y="156"/>
                  </a:cubicBezTo>
                  <a:cubicBezTo>
                    <a:pt x="3072" y="156"/>
                    <a:pt x="3070" y="156"/>
                    <a:pt x="3068" y="156"/>
                  </a:cubicBezTo>
                  <a:close/>
                  <a:moveTo>
                    <a:pt x="2549" y="0"/>
                  </a:moveTo>
                  <a:cubicBezTo>
                    <a:pt x="2539" y="0"/>
                    <a:pt x="2529" y="0"/>
                    <a:pt x="2519" y="1"/>
                  </a:cubicBezTo>
                  <a:cubicBezTo>
                    <a:pt x="2318" y="4"/>
                    <a:pt x="2150" y="58"/>
                    <a:pt x="2009" y="195"/>
                  </a:cubicBezTo>
                  <a:cubicBezTo>
                    <a:pt x="1714" y="486"/>
                    <a:pt x="1467" y="844"/>
                    <a:pt x="1287" y="1218"/>
                  </a:cubicBezTo>
                  <a:cubicBezTo>
                    <a:pt x="1123" y="1560"/>
                    <a:pt x="1016" y="1926"/>
                    <a:pt x="934" y="2296"/>
                  </a:cubicBezTo>
                  <a:cubicBezTo>
                    <a:pt x="775" y="2305"/>
                    <a:pt x="615" y="2358"/>
                    <a:pt x="491" y="2451"/>
                  </a:cubicBezTo>
                  <a:cubicBezTo>
                    <a:pt x="290" y="2600"/>
                    <a:pt x="159" y="2789"/>
                    <a:pt x="76" y="3025"/>
                  </a:cubicBezTo>
                  <a:cubicBezTo>
                    <a:pt x="7" y="3218"/>
                    <a:pt x="0" y="3456"/>
                    <a:pt x="63" y="3652"/>
                  </a:cubicBezTo>
                  <a:cubicBezTo>
                    <a:pt x="71" y="3675"/>
                    <a:pt x="82" y="3697"/>
                    <a:pt x="92" y="3719"/>
                  </a:cubicBezTo>
                  <a:cubicBezTo>
                    <a:pt x="144" y="3991"/>
                    <a:pt x="306" y="4234"/>
                    <a:pt x="532" y="4396"/>
                  </a:cubicBezTo>
                  <a:cubicBezTo>
                    <a:pt x="684" y="4504"/>
                    <a:pt x="863" y="4552"/>
                    <a:pt x="1043" y="4552"/>
                  </a:cubicBezTo>
                  <a:cubicBezTo>
                    <a:pt x="1221" y="4552"/>
                    <a:pt x="1400" y="4505"/>
                    <a:pt x="1557" y="4422"/>
                  </a:cubicBezTo>
                  <a:cubicBezTo>
                    <a:pt x="1897" y="4244"/>
                    <a:pt x="2094" y="3894"/>
                    <a:pt x="2119" y="3520"/>
                  </a:cubicBezTo>
                  <a:cubicBezTo>
                    <a:pt x="2140" y="3180"/>
                    <a:pt x="1977" y="2797"/>
                    <a:pt x="1717" y="2577"/>
                  </a:cubicBezTo>
                  <a:cubicBezTo>
                    <a:pt x="1671" y="2538"/>
                    <a:pt x="1624" y="2503"/>
                    <a:pt x="1575" y="2472"/>
                  </a:cubicBezTo>
                  <a:cubicBezTo>
                    <a:pt x="1633" y="2194"/>
                    <a:pt x="1704" y="1918"/>
                    <a:pt x="1797" y="1652"/>
                  </a:cubicBezTo>
                  <a:cubicBezTo>
                    <a:pt x="1969" y="1160"/>
                    <a:pt x="2406" y="155"/>
                    <a:pt x="3046" y="155"/>
                  </a:cubicBezTo>
                  <a:cubicBezTo>
                    <a:pt x="3053" y="155"/>
                    <a:pt x="3061" y="155"/>
                    <a:pt x="3068" y="156"/>
                  </a:cubicBezTo>
                  <a:lnTo>
                    <a:pt x="3068" y="156"/>
                  </a:lnTo>
                  <a:cubicBezTo>
                    <a:pt x="3043" y="154"/>
                    <a:pt x="3011" y="138"/>
                    <a:pt x="2979" y="118"/>
                  </a:cubicBezTo>
                  <a:cubicBezTo>
                    <a:pt x="2930" y="92"/>
                    <a:pt x="2877" y="58"/>
                    <a:pt x="2840" y="45"/>
                  </a:cubicBezTo>
                  <a:cubicBezTo>
                    <a:pt x="2746" y="15"/>
                    <a:pt x="2647" y="0"/>
                    <a:pt x="2549"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5263350" y="3635500"/>
              <a:ext cx="27025" cy="11825"/>
            </a:xfrm>
            <a:custGeom>
              <a:avLst/>
              <a:gdLst/>
              <a:ahLst/>
              <a:cxnLst/>
              <a:rect l="l" t="t" r="r" b="b"/>
              <a:pathLst>
                <a:path w="1081" h="473" extrusionOk="0">
                  <a:moveTo>
                    <a:pt x="1081" y="0"/>
                  </a:moveTo>
                  <a:lnTo>
                    <a:pt x="30" y="69"/>
                  </a:lnTo>
                  <a:cubicBezTo>
                    <a:pt x="0" y="83"/>
                    <a:pt x="10" y="128"/>
                    <a:pt x="28" y="157"/>
                  </a:cubicBezTo>
                  <a:cubicBezTo>
                    <a:pt x="141" y="343"/>
                    <a:pt x="351" y="472"/>
                    <a:pt x="568" y="472"/>
                  </a:cubicBezTo>
                  <a:cubicBezTo>
                    <a:pt x="587" y="472"/>
                    <a:pt x="607" y="471"/>
                    <a:pt x="627" y="469"/>
                  </a:cubicBezTo>
                  <a:cubicBezTo>
                    <a:pt x="862" y="443"/>
                    <a:pt x="1074" y="239"/>
                    <a:pt x="10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5199675" y="3602975"/>
              <a:ext cx="30675" cy="32200"/>
            </a:xfrm>
            <a:custGeom>
              <a:avLst/>
              <a:gdLst/>
              <a:ahLst/>
              <a:cxnLst/>
              <a:rect l="l" t="t" r="r" b="b"/>
              <a:pathLst>
                <a:path w="1227" h="1288" extrusionOk="0">
                  <a:moveTo>
                    <a:pt x="605" y="0"/>
                  </a:moveTo>
                  <a:cubicBezTo>
                    <a:pt x="565" y="0"/>
                    <a:pt x="523" y="5"/>
                    <a:pt x="480" y="15"/>
                  </a:cubicBezTo>
                  <a:cubicBezTo>
                    <a:pt x="414" y="29"/>
                    <a:pt x="357" y="59"/>
                    <a:pt x="303" y="96"/>
                  </a:cubicBezTo>
                  <a:cubicBezTo>
                    <a:pt x="262" y="118"/>
                    <a:pt x="223" y="144"/>
                    <a:pt x="185" y="181"/>
                  </a:cubicBezTo>
                  <a:cubicBezTo>
                    <a:pt x="113" y="253"/>
                    <a:pt x="63" y="351"/>
                    <a:pt x="33" y="448"/>
                  </a:cubicBezTo>
                  <a:cubicBezTo>
                    <a:pt x="1" y="551"/>
                    <a:pt x="1" y="704"/>
                    <a:pt x="33" y="807"/>
                  </a:cubicBezTo>
                  <a:cubicBezTo>
                    <a:pt x="94" y="1000"/>
                    <a:pt x="225" y="1162"/>
                    <a:pt x="413" y="1241"/>
                  </a:cubicBezTo>
                  <a:cubicBezTo>
                    <a:pt x="486" y="1272"/>
                    <a:pt x="565" y="1288"/>
                    <a:pt x="643" y="1288"/>
                  </a:cubicBezTo>
                  <a:cubicBezTo>
                    <a:pt x="794" y="1288"/>
                    <a:pt x="943" y="1230"/>
                    <a:pt x="1048" y="1115"/>
                  </a:cubicBezTo>
                  <a:cubicBezTo>
                    <a:pt x="1163" y="990"/>
                    <a:pt x="1227" y="820"/>
                    <a:pt x="1210" y="650"/>
                  </a:cubicBezTo>
                  <a:cubicBezTo>
                    <a:pt x="1197" y="515"/>
                    <a:pt x="1166" y="381"/>
                    <a:pt x="1084" y="268"/>
                  </a:cubicBezTo>
                  <a:cubicBezTo>
                    <a:pt x="967" y="105"/>
                    <a:pt x="799" y="0"/>
                    <a:pt x="605" y="0"/>
                  </a:cubicBezTo>
                  <a:close/>
                </a:path>
              </a:pathLst>
            </a:custGeom>
            <a:solidFill>
              <a:srgbClr val="9E1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5125750" y="3767850"/>
              <a:ext cx="13150" cy="20750"/>
            </a:xfrm>
            <a:custGeom>
              <a:avLst/>
              <a:gdLst/>
              <a:ahLst/>
              <a:cxnLst/>
              <a:rect l="l" t="t" r="r" b="b"/>
              <a:pathLst>
                <a:path w="526" h="830" fill="none" extrusionOk="0">
                  <a:moveTo>
                    <a:pt x="1" y="1"/>
                  </a:moveTo>
                  <a:cubicBezTo>
                    <a:pt x="270" y="198"/>
                    <a:pt x="462" y="501"/>
                    <a:pt x="525" y="829"/>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29"/>
          <p:cNvGrpSpPr/>
          <p:nvPr/>
        </p:nvGrpSpPr>
        <p:grpSpPr>
          <a:xfrm rot="2700000">
            <a:off x="-1810" y="3806328"/>
            <a:ext cx="741101" cy="694519"/>
            <a:chOff x="1940975" y="3642825"/>
            <a:chExt cx="515075" cy="482700"/>
          </a:xfrm>
        </p:grpSpPr>
        <p:sp>
          <p:nvSpPr>
            <p:cNvPr id="865" name="Google Shape;865;p29"/>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29"/>
          <p:cNvGrpSpPr/>
          <p:nvPr/>
        </p:nvGrpSpPr>
        <p:grpSpPr>
          <a:xfrm rot="2700000">
            <a:off x="8482065" y="4034928"/>
            <a:ext cx="741101" cy="694519"/>
            <a:chOff x="1940975" y="3642825"/>
            <a:chExt cx="515075" cy="482700"/>
          </a:xfrm>
        </p:grpSpPr>
        <p:sp>
          <p:nvSpPr>
            <p:cNvPr id="868" name="Google Shape;868;p29"/>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rgbClr val="00A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9"/>
          <p:cNvGrpSpPr/>
          <p:nvPr/>
        </p:nvGrpSpPr>
        <p:grpSpPr>
          <a:xfrm rot="2700000">
            <a:off x="342677" y="3806328"/>
            <a:ext cx="741101" cy="694519"/>
            <a:chOff x="1940975" y="3642825"/>
            <a:chExt cx="515075" cy="482700"/>
          </a:xfrm>
        </p:grpSpPr>
        <p:sp>
          <p:nvSpPr>
            <p:cNvPr id="871" name="Google Shape;871;p29"/>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rgbClr val="0041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29"/>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8807517"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428704"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8649850" y="3758924"/>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5334079" y="3474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2038200" y="2414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a:off x="2039100" y="1601375"/>
            <a:ext cx="50658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 name="Google Shape;55;p3"/>
          <p:cNvSpPr txBox="1">
            <a:spLocks noGrp="1"/>
          </p:cNvSpPr>
          <p:nvPr>
            <p:ph type="subTitle" idx="1"/>
          </p:nvPr>
        </p:nvSpPr>
        <p:spPr>
          <a:xfrm>
            <a:off x="2038200" y="3167125"/>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3"/>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33643" y="539637"/>
            <a:ext cx="361386" cy="326489"/>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635880" y="4159905"/>
            <a:ext cx="100827" cy="100945"/>
          </a:xfrm>
          <a:custGeom>
            <a:avLst/>
            <a:gdLst/>
            <a:ahLst/>
            <a:cxnLst/>
            <a:rect l="l" t="t" r="r" b="b"/>
            <a:pathLst>
              <a:path w="1722" h="1724" extrusionOk="0">
                <a:moveTo>
                  <a:pt x="862" y="0"/>
                </a:moveTo>
                <a:cubicBezTo>
                  <a:pt x="701" y="720"/>
                  <a:pt x="0" y="862"/>
                  <a:pt x="0" y="862"/>
                </a:cubicBezTo>
                <a:cubicBezTo>
                  <a:pt x="719" y="1021"/>
                  <a:pt x="862" y="1723"/>
                  <a:pt x="862" y="1723"/>
                </a:cubicBezTo>
                <a:cubicBezTo>
                  <a:pt x="862" y="1723"/>
                  <a:pt x="1002" y="1021"/>
                  <a:pt x="1721" y="862"/>
                </a:cubicBezTo>
                <a:cubicBezTo>
                  <a:pt x="1721" y="862"/>
                  <a:pt x="1020" y="72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073503" y="862980"/>
            <a:ext cx="94504" cy="94562"/>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3"/>
          <p:cNvGrpSpPr/>
          <p:nvPr/>
        </p:nvGrpSpPr>
        <p:grpSpPr>
          <a:xfrm rot="2278265">
            <a:off x="8658087" y="3644936"/>
            <a:ext cx="710371" cy="739771"/>
            <a:chOff x="3503675" y="3920075"/>
            <a:chExt cx="566000" cy="589425"/>
          </a:xfrm>
        </p:grpSpPr>
        <p:sp>
          <p:nvSpPr>
            <p:cNvPr id="61" name="Google Shape;61;p3"/>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rot="-2335161" flipH="1">
            <a:off x="-24901" y="4002225"/>
            <a:ext cx="710309" cy="739706"/>
            <a:chOff x="3503675" y="3920075"/>
            <a:chExt cx="566000" cy="589425"/>
          </a:xfrm>
        </p:grpSpPr>
        <p:sp>
          <p:nvSpPr>
            <p:cNvPr id="64" name="Google Shape;64;p3"/>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3"/>
          <p:cNvSpPr/>
          <p:nvPr/>
        </p:nvSpPr>
        <p:spPr>
          <a:xfrm>
            <a:off x="7352548" y="444924"/>
            <a:ext cx="206475" cy="2065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63152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881196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180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6" name="Footer Placeholder 5">
            <a:extLst>
              <a:ext uri="{FF2B5EF4-FFF2-40B4-BE49-F238E27FC236}">
                <a16:creationId xmlns=""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495382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8" name="Footer Placeholder 7">
            <a:extLst>
              <a:ext uri="{FF2B5EF4-FFF2-40B4-BE49-F238E27FC236}">
                <a16:creationId xmlns=""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56794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4" name="Footer Placeholder 3">
            <a:extLst>
              <a:ext uri="{FF2B5EF4-FFF2-40B4-BE49-F238E27FC236}">
                <a16:creationId xmlns=""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022957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3" name="Footer Placeholder 2">
            <a:extLst>
              <a:ext uri="{FF2B5EF4-FFF2-40B4-BE49-F238E27FC236}">
                <a16:creationId xmlns=""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278452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6" name="Footer Placeholder 5">
            <a:extLst>
              <a:ext uri="{FF2B5EF4-FFF2-40B4-BE49-F238E27FC236}">
                <a16:creationId xmlns=""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224790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6" name="Footer Placeholder 5">
            <a:extLst>
              <a:ext uri="{FF2B5EF4-FFF2-40B4-BE49-F238E27FC236}">
                <a16:creationId xmlns=""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34689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903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5"/>
          <p:cNvSpPr txBox="1">
            <a:spLocks noGrp="1"/>
          </p:cNvSpPr>
          <p:nvPr>
            <p:ph type="subTitle" idx="1"/>
          </p:nvPr>
        </p:nvSpPr>
        <p:spPr>
          <a:xfrm>
            <a:off x="6712793" y="2341867"/>
            <a:ext cx="16368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 name="Google Shape;98;p5"/>
          <p:cNvSpPr txBox="1">
            <a:spLocks noGrp="1"/>
          </p:cNvSpPr>
          <p:nvPr>
            <p:ph type="subTitle" idx="2"/>
          </p:nvPr>
        </p:nvSpPr>
        <p:spPr>
          <a:xfrm>
            <a:off x="2939225" y="1702629"/>
            <a:ext cx="1634700" cy="9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9" name="Google Shape;99;p5"/>
          <p:cNvSpPr txBox="1">
            <a:spLocks noGrp="1"/>
          </p:cNvSpPr>
          <p:nvPr>
            <p:ph type="subTitle" idx="3"/>
          </p:nvPr>
        </p:nvSpPr>
        <p:spPr>
          <a:xfrm>
            <a:off x="6045293" y="1886800"/>
            <a:ext cx="2304300" cy="3945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0" name="Google Shape;100;p5"/>
          <p:cNvSpPr txBox="1">
            <a:spLocks noGrp="1"/>
          </p:cNvSpPr>
          <p:nvPr>
            <p:ph type="subTitle" idx="4"/>
          </p:nvPr>
        </p:nvSpPr>
        <p:spPr>
          <a:xfrm>
            <a:off x="2269900" y="1245051"/>
            <a:ext cx="2304000" cy="3945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400">
                <a:solidFill>
                  <a:schemeClr val="lt2"/>
                </a:solidFill>
                <a:latin typeface="Teko"/>
                <a:ea typeface="Teko"/>
                <a:cs typeface="Teko"/>
                <a:sym typeface="Tek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1" name="Google Shape;101;p5"/>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701997">
            <a:off x="8735620" y="430994"/>
            <a:ext cx="773964" cy="925242"/>
            <a:chOff x="3171850" y="4152725"/>
            <a:chExt cx="549350" cy="656725"/>
          </a:xfrm>
        </p:grpSpPr>
        <p:sp>
          <p:nvSpPr>
            <p:cNvPr id="103" name="Google Shape;103;p5"/>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5"/>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807517"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8959097" y="3162288"/>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111258" y="267110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5"/>
          <p:cNvGrpSpPr/>
          <p:nvPr/>
        </p:nvGrpSpPr>
        <p:grpSpPr>
          <a:xfrm rot="5400000">
            <a:off x="-59957" y="4107828"/>
            <a:ext cx="807908" cy="841345"/>
            <a:chOff x="3503675" y="3920075"/>
            <a:chExt cx="566000" cy="589425"/>
          </a:xfrm>
        </p:grpSpPr>
        <p:sp>
          <p:nvSpPr>
            <p:cNvPr id="114" name="Google Shape;114;p5"/>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5"/>
          <p:cNvGrpSpPr/>
          <p:nvPr/>
        </p:nvGrpSpPr>
        <p:grpSpPr>
          <a:xfrm rot="4488963">
            <a:off x="-291192" y="3714935"/>
            <a:ext cx="945515" cy="886085"/>
            <a:chOff x="1940975" y="3642825"/>
            <a:chExt cx="515075" cy="482700"/>
          </a:xfrm>
        </p:grpSpPr>
        <p:sp>
          <p:nvSpPr>
            <p:cNvPr id="117" name="Google Shape;117;p5"/>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5"/>
          <p:cNvSpPr/>
          <p:nvPr/>
        </p:nvSpPr>
        <p:spPr>
          <a:xfrm>
            <a:off x="428704"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8649850" y="3758924"/>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5970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720000" y="445025"/>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6"/>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6"/>
          <p:cNvGrpSpPr/>
          <p:nvPr/>
        </p:nvGrpSpPr>
        <p:grpSpPr>
          <a:xfrm>
            <a:off x="8658299" y="3644557"/>
            <a:ext cx="710330" cy="739728"/>
            <a:chOff x="3503675" y="3920075"/>
            <a:chExt cx="566000" cy="589425"/>
          </a:xfrm>
        </p:grpSpPr>
        <p:sp>
          <p:nvSpPr>
            <p:cNvPr id="125" name="Google Shape;125;p6"/>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6"/>
          <p:cNvGrpSpPr/>
          <p:nvPr/>
        </p:nvGrpSpPr>
        <p:grpSpPr>
          <a:xfrm>
            <a:off x="-290550" y="3841560"/>
            <a:ext cx="962915" cy="791998"/>
            <a:chOff x="424375" y="3556200"/>
            <a:chExt cx="657325" cy="540650"/>
          </a:xfrm>
        </p:grpSpPr>
        <p:sp>
          <p:nvSpPr>
            <p:cNvPr id="128" name="Google Shape;128;p6"/>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6"/>
          <p:cNvGrpSpPr/>
          <p:nvPr/>
        </p:nvGrpSpPr>
        <p:grpSpPr>
          <a:xfrm rot="-701997">
            <a:off x="8516545" y="608369"/>
            <a:ext cx="773964" cy="925242"/>
            <a:chOff x="3171850" y="4152725"/>
            <a:chExt cx="549350" cy="656725"/>
          </a:xfrm>
        </p:grpSpPr>
        <p:sp>
          <p:nvSpPr>
            <p:cNvPr id="135" name="Google Shape;135;p6"/>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6"/>
          <p:cNvSpPr/>
          <p:nvPr/>
        </p:nvSpPr>
        <p:spPr>
          <a:xfrm>
            <a:off x="-76668" y="1017726"/>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8778189" y="19173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8658304" y="22429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364209" y="287361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7"/>
        <p:cNvGrpSpPr/>
        <p:nvPr/>
      </p:nvGrpSpPr>
      <p:grpSpPr>
        <a:xfrm>
          <a:off x="0" y="0"/>
          <a:ext cx="0" cy="0"/>
          <a:chOff x="0" y="0"/>
          <a:chExt cx="0" cy="0"/>
        </a:xfrm>
      </p:grpSpPr>
      <p:sp>
        <p:nvSpPr>
          <p:cNvPr id="208" name="Google Shape;208;p11"/>
          <p:cNvSpPr txBox="1">
            <a:spLocks noGrp="1"/>
          </p:cNvSpPr>
          <p:nvPr>
            <p:ph type="title" hasCustomPrompt="1"/>
          </p:nvPr>
        </p:nvSpPr>
        <p:spPr>
          <a:xfrm>
            <a:off x="2952775" y="1789100"/>
            <a:ext cx="5478000" cy="11145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8800">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09" name="Google Shape;209;p11"/>
          <p:cNvSpPr txBox="1">
            <a:spLocks noGrp="1"/>
          </p:cNvSpPr>
          <p:nvPr>
            <p:ph type="subTitle" idx="1"/>
          </p:nvPr>
        </p:nvSpPr>
        <p:spPr>
          <a:xfrm>
            <a:off x="2952775" y="2857300"/>
            <a:ext cx="5478000" cy="49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10" name="Google Shape;210;p11"/>
          <p:cNvSpPr/>
          <p:nvPr/>
        </p:nvSpPr>
        <p:spPr>
          <a:xfrm>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177557" y="55755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8458164" y="1266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8711729" y="153579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398595" y="273835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11"/>
          <p:cNvGrpSpPr/>
          <p:nvPr/>
        </p:nvGrpSpPr>
        <p:grpSpPr>
          <a:xfrm rot="10800000">
            <a:off x="8570121" y="729554"/>
            <a:ext cx="807852" cy="664459"/>
            <a:chOff x="424375" y="3556200"/>
            <a:chExt cx="657325" cy="540650"/>
          </a:xfrm>
        </p:grpSpPr>
        <p:sp>
          <p:nvSpPr>
            <p:cNvPr id="217" name="Google Shape;217;p11"/>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380097" y="3789739"/>
            <a:ext cx="949082" cy="841267"/>
            <a:chOff x="1166450" y="3970475"/>
            <a:chExt cx="512325" cy="454125"/>
          </a:xfrm>
        </p:grpSpPr>
        <p:sp>
          <p:nvSpPr>
            <p:cNvPr id="224" name="Google Shape;224;p11"/>
            <p:cNvSpPr/>
            <p:nvPr/>
          </p:nvSpPr>
          <p:spPr>
            <a:xfrm>
              <a:off x="1166450" y="4032800"/>
              <a:ext cx="392700" cy="391800"/>
            </a:xfrm>
            <a:custGeom>
              <a:avLst/>
              <a:gdLst/>
              <a:ahLst/>
              <a:cxnLst/>
              <a:rect l="l" t="t" r="r" b="b"/>
              <a:pathLst>
                <a:path w="15708" h="15672" extrusionOk="0">
                  <a:moveTo>
                    <a:pt x="15503" y="0"/>
                  </a:moveTo>
                  <a:cubicBezTo>
                    <a:pt x="15456" y="0"/>
                    <a:pt x="15408" y="18"/>
                    <a:pt x="15372" y="54"/>
                  </a:cubicBezTo>
                  <a:lnTo>
                    <a:pt x="72" y="15353"/>
                  </a:lnTo>
                  <a:cubicBezTo>
                    <a:pt x="0" y="15426"/>
                    <a:pt x="0" y="15544"/>
                    <a:pt x="72" y="15618"/>
                  </a:cubicBezTo>
                  <a:cubicBezTo>
                    <a:pt x="110" y="15654"/>
                    <a:pt x="157" y="15672"/>
                    <a:pt x="204" y="15672"/>
                  </a:cubicBezTo>
                  <a:cubicBezTo>
                    <a:pt x="252" y="15672"/>
                    <a:pt x="299" y="15654"/>
                    <a:pt x="337" y="15618"/>
                  </a:cubicBezTo>
                  <a:lnTo>
                    <a:pt x="15636" y="317"/>
                  </a:lnTo>
                  <a:cubicBezTo>
                    <a:pt x="15708" y="245"/>
                    <a:pt x="15708" y="128"/>
                    <a:pt x="15636" y="54"/>
                  </a:cubicBezTo>
                  <a:cubicBezTo>
                    <a:pt x="15599" y="18"/>
                    <a:pt x="15551" y="0"/>
                    <a:pt x="15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422475" y="4048925"/>
              <a:ext cx="9325" cy="120100"/>
            </a:xfrm>
            <a:custGeom>
              <a:avLst/>
              <a:gdLst/>
              <a:ahLst/>
              <a:cxnLst/>
              <a:rect l="l" t="t" r="r" b="b"/>
              <a:pathLst>
                <a:path w="373" h="4804" extrusionOk="0">
                  <a:moveTo>
                    <a:pt x="187" y="1"/>
                  </a:moveTo>
                  <a:cubicBezTo>
                    <a:pt x="84" y="1"/>
                    <a:pt x="0" y="84"/>
                    <a:pt x="0" y="187"/>
                  </a:cubicBezTo>
                  <a:lnTo>
                    <a:pt x="0" y="4617"/>
                  </a:lnTo>
                  <a:cubicBezTo>
                    <a:pt x="0" y="4720"/>
                    <a:pt x="84" y="4803"/>
                    <a:pt x="187" y="4803"/>
                  </a:cubicBezTo>
                  <a:cubicBezTo>
                    <a:pt x="290" y="4803"/>
                    <a:pt x="373" y="4720"/>
                    <a:pt x="373" y="4617"/>
                  </a:cubicBezTo>
                  <a:lnTo>
                    <a:pt x="373" y="187"/>
                  </a:lnTo>
                  <a:cubicBezTo>
                    <a:pt x="373" y="84"/>
                    <a:pt x="290"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1464400" y="4117750"/>
              <a:ext cx="135875" cy="9350"/>
            </a:xfrm>
            <a:custGeom>
              <a:avLst/>
              <a:gdLst/>
              <a:ahLst/>
              <a:cxnLst/>
              <a:rect l="l" t="t" r="r" b="b"/>
              <a:pathLst>
                <a:path w="5435" h="374" extrusionOk="0">
                  <a:moveTo>
                    <a:pt x="187" y="1"/>
                  </a:moveTo>
                  <a:cubicBezTo>
                    <a:pt x="84" y="1"/>
                    <a:pt x="0" y="84"/>
                    <a:pt x="0" y="187"/>
                  </a:cubicBezTo>
                  <a:cubicBezTo>
                    <a:pt x="0" y="290"/>
                    <a:pt x="84" y="373"/>
                    <a:pt x="187" y="373"/>
                  </a:cubicBezTo>
                  <a:lnTo>
                    <a:pt x="5248" y="373"/>
                  </a:lnTo>
                  <a:cubicBezTo>
                    <a:pt x="5351" y="373"/>
                    <a:pt x="5434" y="290"/>
                    <a:pt x="5434" y="187"/>
                  </a:cubicBezTo>
                  <a:cubicBezTo>
                    <a:pt x="5434" y="84"/>
                    <a:pt x="5351"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1369050" y="4213100"/>
              <a:ext cx="189600" cy="9325"/>
            </a:xfrm>
            <a:custGeom>
              <a:avLst/>
              <a:gdLst/>
              <a:ahLst/>
              <a:cxnLst/>
              <a:rect l="l" t="t" r="r" b="b"/>
              <a:pathLst>
                <a:path w="7584" h="373" extrusionOk="0">
                  <a:moveTo>
                    <a:pt x="187" y="0"/>
                  </a:moveTo>
                  <a:cubicBezTo>
                    <a:pt x="86" y="0"/>
                    <a:pt x="1" y="84"/>
                    <a:pt x="1" y="187"/>
                  </a:cubicBezTo>
                  <a:cubicBezTo>
                    <a:pt x="1" y="288"/>
                    <a:pt x="84" y="373"/>
                    <a:pt x="187" y="373"/>
                  </a:cubicBezTo>
                  <a:lnTo>
                    <a:pt x="7398" y="373"/>
                  </a:lnTo>
                  <a:cubicBezTo>
                    <a:pt x="7501" y="373"/>
                    <a:pt x="7584" y="288"/>
                    <a:pt x="7584" y="187"/>
                  </a:cubicBezTo>
                  <a:cubicBezTo>
                    <a:pt x="7584" y="84"/>
                    <a:pt x="7501" y="0"/>
                    <a:pt x="7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1258550" y="4323600"/>
              <a:ext cx="251475" cy="9350"/>
            </a:xfrm>
            <a:custGeom>
              <a:avLst/>
              <a:gdLst/>
              <a:ahLst/>
              <a:cxnLst/>
              <a:rect l="l" t="t" r="r" b="b"/>
              <a:pathLst>
                <a:path w="10059" h="374" extrusionOk="0">
                  <a:moveTo>
                    <a:pt x="187" y="0"/>
                  </a:moveTo>
                  <a:cubicBezTo>
                    <a:pt x="84" y="0"/>
                    <a:pt x="1" y="84"/>
                    <a:pt x="1" y="187"/>
                  </a:cubicBezTo>
                  <a:cubicBezTo>
                    <a:pt x="1" y="290"/>
                    <a:pt x="84" y="373"/>
                    <a:pt x="187" y="373"/>
                  </a:cubicBezTo>
                  <a:lnTo>
                    <a:pt x="9872" y="373"/>
                  </a:lnTo>
                  <a:cubicBezTo>
                    <a:pt x="9975" y="373"/>
                    <a:pt x="10059" y="290"/>
                    <a:pt x="10059" y="187"/>
                  </a:cubicBezTo>
                  <a:cubicBezTo>
                    <a:pt x="10059" y="84"/>
                    <a:pt x="9975" y="0"/>
                    <a:pt x="9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1314550" y="4062050"/>
              <a:ext cx="9325" cy="214900"/>
            </a:xfrm>
            <a:custGeom>
              <a:avLst/>
              <a:gdLst/>
              <a:ahLst/>
              <a:cxnLst/>
              <a:rect l="l" t="t" r="r" b="b"/>
              <a:pathLst>
                <a:path w="373" h="8596" extrusionOk="0">
                  <a:moveTo>
                    <a:pt x="186" y="1"/>
                  </a:moveTo>
                  <a:cubicBezTo>
                    <a:pt x="84" y="1"/>
                    <a:pt x="0" y="84"/>
                    <a:pt x="0" y="187"/>
                  </a:cubicBezTo>
                  <a:lnTo>
                    <a:pt x="0" y="8409"/>
                  </a:lnTo>
                  <a:cubicBezTo>
                    <a:pt x="0" y="8512"/>
                    <a:pt x="84" y="8596"/>
                    <a:pt x="186" y="8596"/>
                  </a:cubicBezTo>
                  <a:cubicBezTo>
                    <a:pt x="289" y="8596"/>
                    <a:pt x="373" y="8512"/>
                    <a:pt x="373" y="8409"/>
                  </a:cubicBezTo>
                  <a:lnTo>
                    <a:pt x="373" y="187"/>
                  </a:lnTo>
                  <a:cubicBezTo>
                    <a:pt x="373" y="84"/>
                    <a:pt x="2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1539850" y="3975325"/>
              <a:ext cx="79875" cy="72775"/>
            </a:xfrm>
            <a:custGeom>
              <a:avLst/>
              <a:gdLst/>
              <a:ahLst/>
              <a:cxnLst/>
              <a:rect l="l" t="t" r="r" b="b"/>
              <a:pathLst>
                <a:path w="3195" h="2911" extrusionOk="0">
                  <a:moveTo>
                    <a:pt x="1597" y="1"/>
                  </a:moveTo>
                  <a:cubicBezTo>
                    <a:pt x="1224" y="1"/>
                    <a:pt x="852" y="143"/>
                    <a:pt x="567" y="428"/>
                  </a:cubicBezTo>
                  <a:cubicBezTo>
                    <a:pt x="0" y="995"/>
                    <a:pt x="0" y="1917"/>
                    <a:pt x="567" y="2486"/>
                  </a:cubicBezTo>
                  <a:cubicBezTo>
                    <a:pt x="852" y="2769"/>
                    <a:pt x="1224" y="2911"/>
                    <a:pt x="1597" y="2911"/>
                  </a:cubicBezTo>
                  <a:cubicBezTo>
                    <a:pt x="1969" y="2911"/>
                    <a:pt x="2342" y="2769"/>
                    <a:pt x="2625" y="2486"/>
                  </a:cubicBezTo>
                  <a:cubicBezTo>
                    <a:pt x="3194" y="1917"/>
                    <a:pt x="3194" y="995"/>
                    <a:pt x="2625" y="428"/>
                  </a:cubicBezTo>
                  <a:cubicBezTo>
                    <a:pt x="2342" y="143"/>
                    <a:pt x="1969"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1594075" y="3975600"/>
              <a:ext cx="22825" cy="20800"/>
            </a:xfrm>
            <a:custGeom>
              <a:avLst/>
              <a:gdLst/>
              <a:ahLst/>
              <a:cxnLst/>
              <a:rect l="l" t="t" r="r" b="b"/>
              <a:pathLst>
                <a:path w="913" h="832" extrusionOk="0">
                  <a:moveTo>
                    <a:pt x="457" y="1"/>
                  </a:moveTo>
                  <a:cubicBezTo>
                    <a:pt x="351" y="1"/>
                    <a:pt x="245" y="41"/>
                    <a:pt x="164" y="122"/>
                  </a:cubicBezTo>
                  <a:cubicBezTo>
                    <a:pt x="0" y="284"/>
                    <a:pt x="0" y="547"/>
                    <a:pt x="164" y="709"/>
                  </a:cubicBezTo>
                  <a:cubicBezTo>
                    <a:pt x="245" y="791"/>
                    <a:pt x="351" y="832"/>
                    <a:pt x="457" y="832"/>
                  </a:cubicBezTo>
                  <a:cubicBezTo>
                    <a:pt x="563" y="832"/>
                    <a:pt x="670" y="791"/>
                    <a:pt x="751" y="709"/>
                  </a:cubicBezTo>
                  <a:cubicBezTo>
                    <a:pt x="912" y="547"/>
                    <a:pt x="912" y="284"/>
                    <a:pt x="751" y="122"/>
                  </a:cubicBezTo>
                  <a:cubicBezTo>
                    <a:pt x="670" y="41"/>
                    <a:pt x="563"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1591775" y="4086200"/>
              <a:ext cx="80075" cy="72800"/>
            </a:xfrm>
            <a:custGeom>
              <a:avLst/>
              <a:gdLst/>
              <a:ahLst/>
              <a:cxnLst/>
              <a:rect l="l" t="t" r="r" b="b"/>
              <a:pathLst>
                <a:path w="3203" h="2912" extrusionOk="0">
                  <a:moveTo>
                    <a:pt x="1600" y="1"/>
                  </a:moveTo>
                  <a:cubicBezTo>
                    <a:pt x="941" y="1"/>
                    <a:pt x="344" y="452"/>
                    <a:pt x="185" y="1122"/>
                  </a:cubicBezTo>
                  <a:cubicBezTo>
                    <a:pt x="1" y="1903"/>
                    <a:pt x="485" y="2688"/>
                    <a:pt x="1268" y="2873"/>
                  </a:cubicBezTo>
                  <a:cubicBezTo>
                    <a:pt x="1380" y="2899"/>
                    <a:pt x="1492" y="2912"/>
                    <a:pt x="1602" y="2912"/>
                  </a:cubicBezTo>
                  <a:cubicBezTo>
                    <a:pt x="2262" y="2912"/>
                    <a:pt x="2860" y="2460"/>
                    <a:pt x="3018" y="1791"/>
                  </a:cubicBezTo>
                  <a:cubicBezTo>
                    <a:pt x="3203" y="1008"/>
                    <a:pt x="2719" y="225"/>
                    <a:pt x="1936" y="40"/>
                  </a:cubicBezTo>
                  <a:cubicBezTo>
                    <a:pt x="1824" y="13"/>
                    <a:pt x="1711" y="1"/>
                    <a:pt x="1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1657950" y="4112025"/>
              <a:ext cx="20825" cy="20800"/>
            </a:xfrm>
            <a:custGeom>
              <a:avLst/>
              <a:gdLst/>
              <a:ahLst/>
              <a:cxnLst/>
              <a:rect l="l" t="t" r="r" b="b"/>
              <a:pathLst>
                <a:path w="833" h="832" extrusionOk="0">
                  <a:moveTo>
                    <a:pt x="415" y="1"/>
                  </a:moveTo>
                  <a:cubicBezTo>
                    <a:pt x="187" y="1"/>
                    <a:pt x="0" y="186"/>
                    <a:pt x="0" y="416"/>
                  </a:cubicBezTo>
                  <a:cubicBezTo>
                    <a:pt x="0" y="645"/>
                    <a:pt x="187" y="831"/>
                    <a:pt x="415" y="831"/>
                  </a:cubicBezTo>
                  <a:cubicBezTo>
                    <a:pt x="646" y="831"/>
                    <a:pt x="832" y="645"/>
                    <a:pt x="831" y="416"/>
                  </a:cubicBezTo>
                  <a:cubicBezTo>
                    <a:pt x="831" y="186"/>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1550375" y="4181325"/>
              <a:ext cx="79925" cy="72775"/>
            </a:xfrm>
            <a:custGeom>
              <a:avLst/>
              <a:gdLst/>
              <a:ahLst/>
              <a:cxnLst/>
              <a:rect l="l" t="t" r="r" b="b"/>
              <a:pathLst>
                <a:path w="3197" h="2911" extrusionOk="0">
                  <a:moveTo>
                    <a:pt x="1599" y="1"/>
                  </a:moveTo>
                  <a:cubicBezTo>
                    <a:pt x="1226" y="1"/>
                    <a:pt x="854" y="143"/>
                    <a:pt x="570" y="426"/>
                  </a:cubicBezTo>
                  <a:cubicBezTo>
                    <a:pt x="1" y="995"/>
                    <a:pt x="1" y="1917"/>
                    <a:pt x="570" y="2484"/>
                  </a:cubicBezTo>
                  <a:cubicBezTo>
                    <a:pt x="854" y="2769"/>
                    <a:pt x="1226" y="2911"/>
                    <a:pt x="1599" y="2911"/>
                  </a:cubicBezTo>
                  <a:cubicBezTo>
                    <a:pt x="1971" y="2911"/>
                    <a:pt x="2343" y="2769"/>
                    <a:pt x="2628" y="2484"/>
                  </a:cubicBezTo>
                  <a:cubicBezTo>
                    <a:pt x="3197" y="1917"/>
                    <a:pt x="3197" y="995"/>
                    <a:pt x="2628" y="426"/>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1616350" y="4207325"/>
              <a:ext cx="20825" cy="20825"/>
            </a:xfrm>
            <a:custGeom>
              <a:avLst/>
              <a:gdLst/>
              <a:ahLst/>
              <a:cxnLst/>
              <a:rect l="l" t="t" r="r" b="b"/>
              <a:pathLst>
                <a:path w="833" h="833" extrusionOk="0">
                  <a:moveTo>
                    <a:pt x="415" y="1"/>
                  </a:moveTo>
                  <a:cubicBezTo>
                    <a:pt x="186" y="1"/>
                    <a:pt x="0" y="187"/>
                    <a:pt x="0" y="416"/>
                  </a:cubicBezTo>
                  <a:cubicBezTo>
                    <a:pt x="0" y="646"/>
                    <a:pt x="186" y="833"/>
                    <a:pt x="415" y="833"/>
                  </a:cubicBezTo>
                  <a:cubicBezTo>
                    <a:pt x="646" y="833"/>
                    <a:pt x="832" y="646"/>
                    <a:pt x="831" y="416"/>
                  </a:cubicBezTo>
                  <a:cubicBezTo>
                    <a:pt x="831" y="187"/>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1505350" y="4291875"/>
              <a:ext cx="72800" cy="72775"/>
            </a:xfrm>
            <a:custGeom>
              <a:avLst/>
              <a:gdLst/>
              <a:ahLst/>
              <a:cxnLst/>
              <a:rect l="l" t="t" r="r" b="b"/>
              <a:pathLst>
                <a:path w="2912" h="2911" extrusionOk="0">
                  <a:moveTo>
                    <a:pt x="1457" y="1"/>
                  </a:moveTo>
                  <a:cubicBezTo>
                    <a:pt x="653" y="1"/>
                    <a:pt x="0" y="653"/>
                    <a:pt x="0" y="1456"/>
                  </a:cubicBezTo>
                  <a:cubicBezTo>
                    <a:pt x="0" y="2260"/>
                    <a:pt x="653" y="2911"/>
                    <a:pt x="1457" y="2911"/>
                  </a:cubicBezTo>
                  <a:cubicBezTo>
                    <a:pt x="2259" y="2911"/>
                    <a:pt x="2912" y="2260"/>
                    <a:pt x="2912" y="1456"/>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1567750" y="4317875"/>
              <a:ext cx="20775" cy="20775"/>
            </a:xfrm>
            <a:custGeom>
              <a:avLst/>
              <a:gdLst/>
              <a:ahLst/>
              <a:cxnLst/>
              <a:rect l="l" t="t" r="r" b="b"/>
              <a:pathLst>
                <a:path w="831" h="831" extrusionOk="0">
                  <a:moveTo>
                    <a:pt x="416" y="1"/>
                  </a:moveTo>
                  <a:cubicBezTo>
                    <a:pt x="187" y="1"/>
                    <a:pt x="0" y="187"/>
                    <a:pt x="0" y="416"/>
                  </a:cubicBezTo>
                  <a:cubicBezTo>
                    <a:pt x="0" y="646"/>
                    <a:pt x="187" y="831"/>
                    <a:pt x="416" y="831"/>
                  </a:cubicBezTo>
                  <a:cubicBezTo>
                    <a:pt x="645" y="831"/>
                    <a:pt x="831" y="646"/>
                    <a:pt x="831" y="416"/>
                  </a:cubicBezTo>
                  <a:cubicBezTo>
                    <a:pt x="831" y="187"/>
                    <a:pt x="645"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386950" y="3981000"/>
              <a:ext cx="80100" cy="72825"/>
            </a:xfrm>
            <a:custGeom>
              <a:avLst/>
              <a:gdLst/>
              <a:ahLst/>
              <a:cxnLst/>
              <a:rect l="l" t="t" r="r" b="b"/>
              <a:pathLst>
                <a:path w="3204" h="2913" extrusionOk="0">
                  <a:moveTo>
                    <a:pt x="1601" y="1"/>
                  </a:moveTo>
                  <a:cubicBezTo>
                    <a:pt x="941" y="1"/>
                    <a:pt x="344" y="452"/>
                    <a:pt x="185" y="1122"/>
                  </a:cubicBezTo>
                  <a:cubicBezTo>
                    <a:pt x="1" y="1904"/>
                    <a:pt x="485" y="2688"/>
                    <a:pt x="1268" y="2873"/>
                  </a:cubicBezTo>
                  <a:cubicBezTo>
                    <a:pt x="1380" y="2900"/>
                    <a:pt x="1492" y="2912"/>
                    <a:pt x="1603" y="2912"/>
                  </a:cubicBezTo>
                  <a:cubicBezTo>
                    <a:pt x="2262" y="2912"/>
                    <a:pt x="2860" y="2460"/>
                    <a:pt x="3018" y="1791"/>
                  </a:cubicBezTo>
                  <a:cubicBezTo>
                    <a:pt x="3203" y="1008"/>
                    <a:pt x="2719" y="225"/>
                    <a:pt x="1936" y="40"/>
                  </a:cubicBezTo>
                  <a:cubicBezTo>
                    <a:pt x="1824" y="14"/>
                    <a:pt x="1711" y="1"/>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416750" y="3970475"/>
              <a:ext cx="20825" cy="20775"/>
            </a:xfrm>
            <a:custGeom>
              <a:avLst/>
              <a:gdLst/>
              <a:ahLst/>
              <a:cxnLst/>
              <a:rect l="l" t="t" r="r" b="b"/>
              <a:pathLst>
                <a:path w="833" h="831" extrusionOk="0">
                  <a:moveTo>
                    <a:pt x="416" y="0"/>
                  </a:moveTo>
                  <a:cubicBezTo>
                    <a:pt x="187" y="0"/>
                    <a:pt x="0" y="185"/>
                    <a:pt x="0" y="416"/>
                  </a:cubicBezTo>
                  <a:cubicBezTo>
                    <a:pt x="0" y="644"/>
                    <a:pt x="187" y="831"/>
                    <a:pt x="416" y="831"/>
                  </a:cubicBezTo>
                  <a:cubicBezTo>
                    <a:pt x="646" y="831"/>
                    <a:pt x="832" y="644"/>
                    <a:pt x="832" y="416"/>
                  </a:cubicBezTo>
                  <a:cubicBezTo>
                    <a:pt x="832" y="185"/>
                    <a:pt x="646"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279225" y="3993925"/>
              <a:ext cx="79925" cy="72775"/>
            </a:xfrm>
            <a:custGeom>
              <a:avLst/>
              <a:gdLst/>
              <a:ahLst/>
              <a:cxnLst/>
              <a:rect l="l" t="t" r="r" b="b"/>
              <a:pathLst>
                <a:path w="3197" h="2911" extrusionOk="0">
                  <a:moveTo>
                    <a:pt x="1599" y="1"/>
                  </a:moveTo>
                  <a:cubicBezTo>
                    <a:pt x="1226" y="1"/>
                    <a:pt x="854" y="143"/>
                    <a:pt x="570" y="427"/>
                  </a:cubicBezTo>
                  <a:cubicBezTo>
                    <a:pt x="1" y="994"/>
                    <a:pt x="1" y="1916"/>
                    <a:pt x="570" y="2485"/>
                  </a:cubicBezTo>
                  <a:cubicBezTo>
                    <a:pt x="854" y="2769"/>
                    <a:pt x="1226" y="2911"/>
                    <a:pt x="1599" y="2911"/>
                  </a:cubicBezTo>
                  <a:cubicBezTo>
                    <a:pt x="1971" y="2911"/>
                    <a:pt x="2343" y="2769"/>
                    <a:pt x="2628" y="2485"/>
                  </a:cubicBezTo>
                  <a:cubicBezTo>
                    <a:pt x="3197" y="1916"/>
                    <a:pt x="3197" y="994"/>
                    <a:pt x="2628" y="427"/>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308825" y="3983550"/>
              <a:ext cx="20775" cy="20825"/>
            </a:xfrm>
            <a:custGeom>
              <a:avLst/>
              <a:gdLst/>
              <a:ahLst/>
              <a:cxnLst/>
              <a:rect l="l" t="t" r="r" b="b"/>
              <a:pathLst>
                <a:path w="831" h="833" extrusionOk="0">
                  <a:moveTo>
                    <a:pt x="415" y="0"/>
                  </a:moveTo>
                  <a:cubicBezTo>
                    <a:pt x="187" y="0"/>
                    <a:pt x="0" y="187"/>
                    <a:pt x="0" y="416"/>
                  </a:cubicBezTo>
                  <a:cubicBezTo>
                    <a:pt x="0" y="646"/>
                    <a:pt x="187" y="832"/>
                    <a:pt x="415" y="832"/>
                  </a:cubicBezTo>
                  <a:cubicBezTo>
                    <a:pt x="644" y="832"/>
                    <a:pt x="831" y="646"/>
                    <a:pt x="831" y="416"/>
                  </a:cubicBezTo>
                  <a:cubicBezTo>
                    <a:pt x="831" y="187"/>
                    <a:pt x="646"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11"/>
          <p:cNvGrpSpPr/>
          <p:nvPr/>
        </p:nvGrpSpPr>
        <p:grpSpPr>
          <a:xfrm rot="-1800044">
            <a:off x="8702656" y="3296893"/>
            <a:ext cx="549338" cy="656711"/>
            <a:chOff x="3171850" y="4152725"/>
            <a:chExt cx="549350" cy="656725"/>
          </a:xfrm>
        </p:grpSpPr>
        <p:sp>
          <p:nvSpPr>
            <p:cNvPr id="243" name="Google Shape;243;p11"/>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05"/>
        <p:cNvGrpSpPr/>
        <p:nvPr/>
      </p:nvGrpSpPr>
      <p:grpSpPr>
        <a:xfrm>
          <a:off x="0" y="0"/>
          <a:ext cx="0" cy="0"/>
          <a:chOff x="0" y="0"/>
          <a:chExt cx="0" cy="0"/>
        </a:xfrm>
      </p:grpSpPr>
      <p:sp>
        <p:nvSpPr>
          <p:cNvPr id="306" name="Google Shape;306;p14"/>
          <p:cNvSpPr txBox="1">
            <a:spLocks noGrp="1"/>
          </p:cNvSpPr>
          <p:nvPr>
            <p:ph type="title"/>
          </p:nvPr>
        </p:nvSpPr>
        <p:spPr>
          <a:xfrm>
            <a:off x="933824" y="2789700"/>
            <a:ext cx="45045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7" name="Google Shape;307;p14"/>
          <p:cNvSpPr txBox="1">
            <a:spLocks noGrp="1"/>
          </p:cNvSpPr>
          <p:nvPr>
            <p:ph type="subTitle" idx="1"/>
          </p:nvPr>
        </p:nvSpPr>
        <p:spPr>
          <a:xfrm>
            <a:off x="932300" y="1225575"/>
            <a:ext cx="45045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08" name="Google Shape;308;p14"/>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177557" y="55755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458164" y="1266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711729" y="1535795"/>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8903747" y="2807663"/>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398595" y="273835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14"/>
          <p:cNvGrpSpPr/>
          <p:nvPr/>
        </p:nvGrpSpPr>
        <p:grpSpPr>
          <a:xfrm rot="10800000">
            <a:off x="8570121" y="729554"/>
            <a:ext cx="807852" cy="664459"/>
            <a:chOff x="424375" y="3556200"/>
            <a:chExt cx="657325" cy="540650"/>
          </a:xfrm>
        </p:grpSpPr>
        <p:sp>
          <p:nvSpPr>
            <p:cNvPr id="315" name="Google Shape;315;p14"/>
            <p:cNvSpPr/>
            <p:nvPr/>
          </p:nvSpPr>
          <p:spPr>
            <a:xfrm>
              <a:off x="754500" y="3560800"/>
              <a:ext cx="219275" cy="193775"/>
            </a:xfrm>
            <a:custGeom>
              <a:avLst/>
              <a:gdLst/>
              <a:ahLst/>
              <a:cxnLst/>
              <a:rect l="l" t="t" r="r" b="b"/>
              <a:pathLst>
                <a:path w="8771" h="7751" extrusionOk="0">
                  <a:moveTo>
                    <a:pt x="7514" y="1"/>
                  </a:moveTo>
                  <a:cubicBezTo>
                    <a:pt x="6488" y="1"/>
                    <a:pt x="4492" y="277"/>
                    <a:pt x="2641" y="2130"/>
                  </a:cubicBezTo>
                  <a:cubicBezTo>
                    <a:pt x="1" y="4770"/>
                    <a:pt x="561" y="7701"/>
                    <a:pt x="561" y="7701"/>
                  </a:cubicBezTo>
                  <a:cubicBezTo>
                    <a:pt x="561" y="7701"/>
                    <a:pt x="821" y="7750"/>
                    <a:pt x="1255" y="7750"/>
                  </a:cubicBezTo>
                  <a:cubicBezTo>
                    <a:pt x="2280" y="7750"/>
                    <a:pt x="4277" y="7475"/>
                    <a:pt x="6131" y="5622"/>
                  </a:cubicBezTo>
                  <a:cubicBezTo>
                    <a:pt x="8771" y="2982"/>
                    <a:pt x="8210" y="51"/>
                    <a:pt x="8210" y="51"/>
                  </a:cubicBezTo>
                  <a:cubicBezTo>
                    <a:pt x="8210" y="51"/>
                    <a:pt x="7949" y="1"/>
                    <a:pt x="7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552625" y="3577375"/>
              <a:ext cx="123450" cy="270475"/>
            </a:xfrm>
            <a:custGeom>
              <a:avLst/>
              <a:gdLst/>
              <a:ahLst/>
              <a:cxnLst/>
              <a:rect l="l" t="t" r="r" b="b"/>
              <a:pathLst>
                <a:path w="4938" h="10819" extrusionOk="0">
                  <a:moveTo>
                    <a:pt x="2469" y="1"/>
                  </a:moveTo>
                  <a:cubicBezTo>
                    <a:pt x="2469" y="1"/>
                    <a:pt x="1" y="1678"/>
                    <a:pt x="1" y="5410"/>
                  </a:cubicBezTo>
                  <a:cubicBezTo>
                    <a:pt x="1" y="9143"/>
                    <a:pt x="2469" y="10819"/>
                    <a:pt x="2469" y="10819"/>
                  </a:cubicBezTo>
                  <a:cubicBezTo>
                    <a:pt x="2469" y="10819"/>
                    <a:pt x="4937" y="9143"/>
                    <a:pt x="4937" y="5410"/>
                  </a:cubicBezTo>
                  <a:cubicBezTo>
                    <a:pt x="4937" y="1678"/>
                    <a:pt x="2469" y="1"/>
                    <a:pt x="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743675" y="3768750"/>
              <a:ext cx="332200" cy="151650"/>
            </a:xfrm>
            <a:custGeom>
              <a:avLst/>
              <a:gdLst/>
              <a:ahLst/>
              <a:cxnLst/>
              <a:rect l="l" t="t" r="r" b="b"/>
              <a:pathLst>
                <a:path w="13288" h="6066" extrusionOk="0">
                  <a:moveTo>
                    <a:pt x="6644" y="1"/>
                  </a:moveTo>
                  <a:cubicBezTo>
                    <a:pt x="2060" y="1"/>
                    <a:pt x="1" y="3033"/>
                    <a:pt x="1" y="3033"/>
                  </a:cubicBezTo>
                  <a:cubicBezTo>
                    <a:pt x="1" y="3033"/>
                    <a:pt x="2060" y="6065"/>
                    <a:pt x="6644" y="6065"/>
                  </a:cubicBezTo>
                  <a:cubicBezTo>
                    <a:pt x="11229" y="6065"/>
                    <a:pt x="13287" y="3033"/>
                    <a:pt x="13287" y="3033"/>
                  </a:cubicBezTo>
                  <a:cubicBezTo>
                    <a:pt x="13287" y="3033"/>
                    <a:pt x="11229" y="1"/>
                    <a:pt x="6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424375" y="3556200"/>
              <a:ext cx="541800" cy="540650"/>
            </a:xfrm>
            <a:custGeom>
              <a:avLst/>
              <a:gdLst/>
              <a:ahLst/>
              <a:cxnLst/>
              <a:rect l="l" t="t" r="r" b="b"/>
              <a:pathLst>
                <a:path w="21672" h="21626" extrusionOk="0">
                  <a:moveTo>
                    <a:pt x="21415" y="1"/>
                  </a:moveTo>
                  <a:cubicBezTo>
                    <a:pt x="21355" y="1"/>
                    <a:pt x="21296" y="24"/>
                    <a:pt x="21250" y="70"/>
                  </a:cubicBezTo>
                  <a:lnTo>
                    <a:pt x="92" y="21227"/>
                  </a:lnTo>
                  <a:cubicBezTo>
                    <a:pt x="1" y="21318"/>
                    <a:pt x="1" y="21466"/>
                    <a:pt x="92" y="21557"/>
                  </a:cubicBezTo>
                  <a:cubicBezTo>
                    <a:pt x="138" y="21603"/>
                    <a:pt x="197" y="21626"/>
                    <a:pt x="258" y="21626"/>
                  </a:cubicBezTo>
                  <a:cubicBezTo>
                    <a:pt x="316" y="21626"/>
                    <a:pt x="377" y="21603"/>
                    <a:pt x="423" y="21557"/>
                  </a:cubicBezTo>
                  <a:lnTo>
                    <a:pt x="21580" y="400"/>
                  </a:lnTo>
                  <a:cubicBezTo>
                    <a:pt x="21672" y="308"/>
                    <a:pt x="21672" y="161"/>
                    <a:pt x="21580" y="70"/>
                  </a:cubicBezTo>
                  <a:cubicBezTo>
                    <a:pt x="21534" y="24"/>
                    <a:pt x="21475" y="1"/>
                    <a:pt x="21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673875" y="3838725"/>
              <a:ext cx="407825" cy="11675"/>
            </a:xfrm>
            <a:custGeom>
              <a:avLst/>
              <a:gdLst/>
              <a:ahLst/>
              <a:cxnLst/>
              <a:rect l="l" t="t" r="r" b="b"/>
              <a:pathLst>
                <a:path w="16313" h="467" extrusionOk="0">
                  <a:moveTo>
                    <a:pt x="234" y="0"/>
                  </a:moveTo>
                  <a:cubicBezTo>
                    <a:pt x="105" y="0"/>
                    <a:pt x="1" y="105"/>
                    <a:pt x="1" y="234"/>
                  </a:cubicBezTo>
                  <a:cubicBezTo>
                    <a:pt x="1" y="363"/>
                    <a:pt x="105" y="466"/>
                    <a:pt x="234" y="466"/>
                  </a:cubicBezTo>
                  <a:lnTo>
                    <a:pt x="16079" y="466"/>
                  </a:lnTo>
                  <a:cubicBezTo>
                    <a:pt x="16208" y="466"/>
                    <a:pt x="16313" y="363"/>
                    <a:pt x="16313" y="234"/>
                  </a:cubicBezTo>
                  <a:cubicBezTo>
                    <a:pt x="16313" y="105"/>
                    <a:pt x="16208" y="0"/>
                    <a:pt x="16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608500" y="3571575"/>
              <a:ext cx="11700" cy="341750"/>
            </a:xfrm>
            <a:custGeom>
              <a:avLst/>
              <a:gdLst/>
              <a:ahLst/>
              <a:cxnLst/>
              <a:rect l="l" t="t" r="r" b="b"/>
              <a:pathLst>
                <a:path w="468" h="13670" extrusionOk="0">
                  <a:moveTo>
                    <a:pt x="234" y="1"/>
                  </a:moveTo>
                  <a:cubicBezTo>
                    <a:pt x="105" y="1"/>
                    <a:pt x="0" y="105"/>
                    <a:pt x="0" y="233"/>
                  </a:cubicBezTo>
                  <a:lnTo>
                    <a:pt x="0" y="13436"/>
                  </a:lnTo>
                  <a:cubicBezTo>
                    <a:pt x="0" y="13565"/>
                    <a:pt x="105" y="13670"/>
                    <a:pt x="234" y="13670"/>
                  </a:cubicBezTo>
                  <a:cubicBezTo>
                    <a:pt x="363" y="13670"/>
                    <a:pt x="466" y="13565"/>
                    <a:pt x="468" y="13436"/>
                  </a:cubicBezTo>
                  <a:lnTo>
                    <a:pt x="468" y="233"/>
                  </a:lnTo>
                  <a:cubicBezTo>
                    <a:pt x="468" y="105"/>
                    <a:pt x="363"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4"/>
          <p:cNvGrpSpPr/>
          <p:nvPr/>
        </p:nvGrpSpPr>
        <p:grpSpPr>
          <a:xfrm>
            <a:off x="-380097" y="3789739"/>
            <a:ext cx="949082" cy="841267"/>
            <a:chOff x="1166450" y="3970475"/>
            <a:chExt cx="512325" cy="454125"/>
          </a:xfrm>
        </p:grpSpPr>
        <p:sp>
          <p:nvSpPr>
            <p:cNvPr id="322" name="Google Shape;322;p14"/>
            <p:cNvSpPr/>
            <p:nvPr/>
          </p:nvSpPr>
          <p:spPr>
            <a:xfrm>
              <a:off x="1166450" y="4032800"/>
              <a:ext cx="392700" cy="391800"/>
            </a:xfrm>
            <a:custGeom>
              <a:avLst/>
              <a:gdLst/>
              <a:ahLst/>
              <a:cxnLst/>
              <a:rect l="l" t="t" r="r" b="b"/>
              <a:pathLst>
                <a:path w="15708" h="15672" extrusionOk="0">
                  <a:moveTo>
                    <a:pt x="15503" y="0"/>
                  </a:moveTo>
                  <a:cubicBezTo>
                    <a:pt x="15456" y="0"/>
                    <a:pt x="15408" y="18"/>
                    <a:pt x="15372" y="54"/>
                  </a:cubicBezTo>
                  <a:lnTo>
                    <a:pt x="72" y="15353"/>
                  </a:lnTo>
                  <a:cubicBezTo>
                    <a:pt x="0" y="15426"/>
                    <a:pt x="0" y="15544"/>
                    <a:pt x="72" y="15618"/>
                  </a:cubicBezTo>
                  <a:cubicBezTo>
                    <a:pt x="110" y="15654"/>
                    <a:pt x="157" y="15672"/>
                    <a:pt x="204" y="15672"/>
                  </a:cubicBezTo>
                  <a:cubicBezTo>
                    <a:pt x="252" y="15672"/>
                    <a:pt x="299" y="15654"/>
                    <a:pt x="337" y="15618"/>
                  </a:cubicBezTo>
                  <a:lnTo>
                    <a:pt x="15636" y="317"/>
                  </a:lnTo>
                  <a:cubicBezTo>
                    <a:pt x="15708" y="245"/>
                    <a:pt x="15708" y="128"/>
                    <a:pt x="15636" y="54"/>
                  </a:cubicBezTo>
                  <a:cubicBezTo>
                    <a:pt x="15599" y="18"/>
                    <a:pt x="15551" y="0"/>
                    <a:pt x="15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422475" y="4048925"/>
              <a:ext cx="9325" cy="120100"/>
            </a:xfrm>
            <a:custGeom>
              <a:avLst/>
              <a:gdLst/>
              <a:ahLst/>
              <a:cxnLst/>
              <a:rect l="l" t="t" r="r" b="b"/>
              <a:pathLst>
                <a:path w="373" h="4804" extrusionOk="0">
                  <a:moveTo>
                    <a:pt x="187" y="1"/>
                  </a:moveTo>
                  <a:cubicBezTo>
                    <a:pt x="84" y="1"/>
                    <a:pt x="0" y="84"/>
                    <a:pt x="0" y="187"/>
                  </a:cubicBezTo>
                  <a:lnTo>
                    <a:pt x="0" y="4617"/>
                  </a:lnTo>
                  <a:cubicBezTo>
                    <a:pt x="0" y="4720"/>
                    <a:pt x="84" y="4803"/>
                    <a:pt x="187" y="4803"/>
                  </a:cubicBezTo>
                  <a:cubicBezTo>
                    <a:pt x="290" y="4803"/>
                    <a:pt x="373" y="4720"/>
                    <a:pt x="373" y="4617"/>
                  </a:cubicBezTo>
                  <a:lnTo>
                    <a:pt x="373" y="187"/>
                  </a:lnTo>
                  <a:cubicBezTo>
                    <a:pt x="373" y="84"/>
                    <a:pt x="290"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464400" y="4117750"/>
              <a:ext cx="135875" cy="9350"/>
            </a:xfrm>
            <a:custGeom>
              <a:avLst/>
              <a:gdLst/>
              <a:ahLst/>
              <a:cxnLst/>
              <a:rect l="l" t="t" r="r" b="b"/>
              <a:pathLst>
                <a:path w="5435" h="374" extrusionOk="0">
                  <a:moveTo>
                    <a:pt x="187" y="1"/>
                  </a:moveTo>
                  <a:cubicBezTo>
                    <a:pt x="84" y="1"/>
                    <a:pt x="0" y="84"/>
                    <a:pt x="0" y="187"/>
                  </a:cubicBezTo>
                  <a:cubicBezTo>
                    <a:pt x="0" y="290"/>
                    <a:pt x="84" y="373"/>
                    <a:pt x="187" y="373"/>
                  </a:cubicBezTo>
                  <a:lnTo>
                    <a:pt x="5248" y="373"/>
                  </a:lnTo>
                  <a:cubicBezTo>
                    <a:pt x="5351" y="373"/>
                    <a:pt x="5434" y="290"/>
                    <a:pt x="5434" y="187"/>
                  </a:cubicBezTo>
                  <a:cubicBezTo>
                    <a:pt x="5434" y="84"/>
                    <a:pt x="5351" y="1"/>
                    <a:pt x="5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369050" y="4213100"/>
              <a:ext cx="189600" cy="9325"/>
            </a:xfrm>
            <a:custGeom>
              <a:avLst/>
              <a:gdLst/>
              <a:ahLst/>
              <a:cxnLst/>
              <a:rect l="l" t="t" r="r" b="b"/>
              <a:pathLst>
                <a:path w="7584" h="373" extrusionOk="0">
                  <a:moveTo>
                    <a:pt x="187" y="0"/>
                  </a:moveTo>
                  <a:cubicBezTo>
                    <a:pt x="86" y="0"/>
                    <a:pt x="1" y="84"/>
                    <a:pt x="1" y="187"/>
                  </a:cubicBezTo>
                  <a:cubicBezTo>
                    <a:pt x="1" y="288"/>
                    <a:pt x="84" y="373"/>
                    <a:pt x="187" y="373"/>
                  </a:cubicBezTo>
                  <a:lnTo>
                    <a:pt x="7398" y="373"/>
                  </a:lnTo>
                  <a:cubicBezTo>
                    <a:pt x="7501" y="373"/>
                    <a:pt x="7584" y="288"/>
                    <a:pt x="7584" y="187"/>
                  </a:cubicBezTo>
                  <a:cubicBezTo>
                    <a:pt x="7584" y="84"/>
                    <a:pt x="7501" y="0"/>
                    <a:pt x="7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258550" y="4323600"/>
              <a:ext cx="251475" cy="9350"/>
            </a:xfrm>
            <a:custGeom>
              <a:avLst/>
              <a:gdLst/>
              <a:ahLst/>
              <a:cxnLst/>
              <a:rect l="l" t="t" r="r" b="b"/>
              <a:pathLst>
                <a:path w="10059" h="374" extrusionOk="0">
                  <a:moveTo>
                    <a:pt x="187" y="0"/>
                  </a:moveTo>
                  <a:cubicBezTo>
                    <a:pt x="84" y="0"/>
                    <a:pt x="1" y="84"/>
                    <a:pt x="1" y="187"/>
                  </a:cubicBezTo>
                  <a:cubicBezTo>
                    <a:pt x="1" y="290"/>
                    <a:pt x="84" y="373"/>
                    <a:pt x="187" y="373"/>
                  </a:cubicBezTo>
                  <a:lnTo>
                    <a:pt x="9872" y="373"/>
                  </a:lnTo>
                  <a:cubicBezTo>
                    <a:pt x="9975" y="373"/>
                    <a:pt x="10059" y="290"/>
                    <a:pt x="10059" y="187"/>
                  </a:cubicBezTo>
                  <a:cubicBezTo>
                    <a:pt x="10059" y="84"/>
                    <a:pt x="9975" y="0"/>
                    <a:pt x="9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314550" y="4062050"/>
              <a:ext cx="9325" cy="214900"/>
            </a:xfrm>
            <a:custGeom>
              <a:avLst/>
              <a:gdLst/>
              <a:ahLst/>
              <a:cxnLst/>
              <a:rect l="l" t="t" r="r" b="b"/>
              <a:pathLst>
                <a:path w="373" h="8596" extrusionOk="0">
                  <a:moveTo>
                    <a:pt x="186" y="1"/>
                  </a:moveTo>
                  <a:cubicBezTo>
                    <a:pt x="84" y="1"/>
                    <a:pt x="0" y="84"/>
                    <a:pt x="0" y="187"/>
                  </a:cubicBezTo>
                  <a:lnTo>
                    <a:pt x="0" y="8409"/>
                  </a:lnTo>
                  <a:cubicBezTo>
                    <a:pt x="0" y="8512"/>
                    <a:pt x="84" y="8596"/>
                    <a:pt x="186" y="8596"/>
                  </a:cubicBezTo>
                  <a:cubicBezTo>
                    <a:pt x="289" y="8596"/>
                    <a:pt x="373" y="8512"/>
                    <a:pt x="373" y="8409"/>
                  </a:cubicBezTo>
                  <a:lnTo>
                    <a:pt x="373" y="187"/>
                  </a:lnTo>
                  <a:cubicBezTo>
                    <a:pt x="373" y="84"/>
                    <a:pt x="289"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1539850" y="3975325"/>
              <a:ext cx="79875" cy="72775"/>
            </a:xfrm>
            <a:custGeom>
              <a:avLst/>
              <a:gdLst/>
              <a:ahLst/>
              <a:cxnLst/>
              <a:rect l="l" t="t" r="r" b="b"/>
              <a:pathLst>
                <a:path w="3195" h="2911" extrusionOk="0">
                  <a:moveTo>
                    <a:pt x="1597" y="1"/>
                  </a:moveTo>
                  <a:cubicBezTo>
                    <a:pt x="1224" y="1"/>
                    <a:pt x="852" y="143"/>
                    <a:pt x="567" y="428"/>
                  </a:cubicBezTo>
                  <a:cubicBezTo>
                    <a:pt x="0" y="995"/>
                    <a:pt x="0" y="1917"/>
                    <a:pt x="567" y="2486"/>
                  </a:cubicBezTo>
                  <a:cubicBezTo>
                    <a:pt x="852" y="2769"/>
                    <a:pt x="1224" y="2911"/>
                    <a:pt x="1597" y="2911"/>
                  </a:cubicBezTo>
                  <a:cubicBezTo>
                    <a:pt x="1969" y="2911"/>
                    <a:pt x="2342" y="2769"/>
                    <a:pt x="2625" y="2486"/>
                  </a:cubicBezTo>
                  <a:cubicBezTo>
                    <a:pt x="3194" y="1917"/>
                    <a:pt x="3194" y="995"/>
                    <a:pt x="2625" y="428"/>
                  </a:cubicBezTo>
                  <a:cubicBezTo>
                    <a:pt x="2342" y="143"/>
                    <a:pt x="1969"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1594075" y="3975600"/>
              <a:ext cx="22825" cy="20800"/>
            </a:xfrm>
            <a:custGeom>
              <a:avLst/>
              <a:gdLst/>
              <a:ahLst/>
              <a:cxnLst/>
              <a:rect l="l" t="t" r="r" b="b"/>
              <a:pathLst>
                <a:path w="913" h="832" extrusionOk="0">
                  <a:moveTo>
                    <a:pt x="457" y="1"/>
                  </a:moveTo>
                  <a:cubicBezTo>
                    <a:pt x="351" y="1"/>
                    <a:pt x="245" y="41"/>
                    <a:pt x="164" y="122"/>
                  </a:cubicBezTo>
                  <a:cubicBezTo>
                    <a:pt x="0" y="284"/>
                    <a:pt x="0" y="547"/>
                    <a:pt x="164" y="709"/>
                  </a:cubicBezTo>
                  <a:cubicBezTo>
                    <a:pt x="245" y="791"/>
                    <a:pt x="351" y="832"/>
                    <a:pt x="457" y="832"/>
                  </a:cubicBezTo>
                  <a:cubicBezTo>
                    <a:pt x="563" y="832"/>
                    <a:pt x="670" y="791"/>
                    <a:pt x="751" y="709"/>
                  </a:cubicBezTo>
                  <a:cubicBezTo>
                    <a:pt x="912" y="547"/>
                    <a:pt x="912" y="284"/>
                    <a:pt x="751" y="122"/>
                  </a:cubicBezTo>
                  <a:cubicBezTo>
                    <a:pt x="670" y="41"/>
                    <a:pt x="563"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1591775" y="4086200"/>
              <a:ext cx="80075" cy="72800"/>
            </a:xfrm>
            <a:custGeom>
              <a:avLst/>
              <a:gdLst/>
              <a:ahLst/>
              <a:cxnLst/>
              <a:rect l="l" t="t" r="r" b="b"/>
              <a:pathLst>
                <a:path w="3203" h="2912" extrusionOk="0">
                  <a:moveTo>
                    <a:pt x="1600" y="1"/>
                  </a:moveTo>
                  <a:cubicBezTo>
                    <a:pt x="941" y="1"/>
                    <a:pt x="344" y="452"/>
                    <a:pt x="185" y="1122"/>
                  </a:cubicBezTo>
                  <a:cubicBezTo>
                    <a:pt x="1" y="1903"/>
                    <a:pt x="485" y="2688"/>
                    <a:pt x="1268" y="2873"/>
                  </a:cubicBezTo>
                  <a:cubicBezTo>
                    <a:pt x="1380" y="2899"/>
                    <a:pt x="1492" y="2912"/>
                    <a:pt x="1602" y="2912"/>
                  </a:cubicBezTo>
                  <a:cubicBezTo>
                    <a:pt x="2262" y="2912"/>
                    <a:pt x="2860" y="2460"/>
                    <a:pt x="3018" y="1791"/>
                  </a:cubicBezTo>
                  <a:cubicBezTo>
                    <a:pt x="3203" y="1008"/>
                    <a:pt x="2719" y="225"/>
                    <a:pt x="1936" y="40"/>
                  </a:cubicBezTo>
                  <a:cubicBezTo>
                    <a:pt x="1824" y="13"/>
                    <a:pt x="1711" y="1"/>
                    <a:pt x="1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1657950" y="4112025"/>
              <a:ext cx="20825" cy="20800"/>
            </a:xfrm>
            <a:custGeom>
              <a:avLst/>
              <a:gdLst/>
              <a:ahLst/>
              <a:cxnLst/>
              <a:rect l="l" t="t" r="r" b="b"/>
              <a:pathLst>
                <a:path w="833" h="832" extrusionOk="0">
                  <a:moveTo>
                    <a:pt x="415" y="1"/>
                  </a:moveTo>
                  <a:cubicBezTo>
                    <a:pt x="187" y="1"/>
                    <a:pt x="0" y="186"/>
                    <a:pt x="0" y="416"/>
                  </a:cubicBezTo>
                  <a:cubicBezTo>
                    <a:pt x="0" y="645"/>
                    <a:pt x="187" y="831"/>
                    <a:pt x="415" y="831"/>
                  </a:cubicBezTo>
                  <a:cubicBezTo>
                    <a:pt x="646" y="831"/>
                    <a:pt x="832" y="645"/>
                    <a:pt x="831" y="416"/>
                  </a:cubicBezTo>
                  <a:cubicBezTo>
                    <a:pt x="831" y="186"/>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1550375" y="4181325"/>
              <a:ext cx="79925" cy="72775"/>
            </a:xfrm>
            <a:custGeom>
              <a:avLst/>
              <a:gdLst/>
              <a:ahLst/>
              <a:cxnLst/>
              <a:rect l="l" t="t" r="r" b="b"/>
              <a:pathLst>
                <a:path w="3197" h="2911" extrusionOk="0">
                  <a:moveTo>
                    <a:pt x="1599" y="1"/>
                  </a:moveTo>
                  <a:cubicBezTo>
                    <a:pt x="1226" y="1"/>
                    <a:pt x="854" y="143"/>
                    <a:pt x="570" y="426"/>
                  </a:cubicBezTo>
                  <a:cubicBezTo>
                    <a:pt x="1" y="995"/>
                    <a:pt x="1" y="1917"/>
                    <a:pt x="570" y="2484"/>
                  </a:cubicBezTo>
                  <a:cubicBezTo>
                    <a:pt x="854" y="2769"/>
                    <a:pt x="1226" y="2911"/>
                    <a:pt x="1599" y="2911"/>
                  </a:cubicBezTo>
                  <a:cubicBezTo>
                    <a:pt x="1971" y="2911"/>
                    <a:pt x="2343" y="2769"/>
                    <a:pt x="2628" y="2484"/>
                  </a:cubicBezTo>
                  <a:cubicBezTo>
                    <a:pt x="3197" y="1917"/>
                    <a:pt x="3197" y="995"/>
                    <a:pt x="2628" y="426"/>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1616350" y="4207325"/>
              <a:ext cx="20825" cy="20825"/>
            </a:xfrm>
            <a:custGeom>
              <a:avLst/>
              <a:gdLst/>
              <a:ahLst/>
              <a:cxnLst/>
              <a:rect l="l" t="t" r="r" b="b"/>
              <a:pathLst>
                <a:path w="833" h="833" extrusionOk="0">
                  <a:moveTo>
                    <a:pt x="415" y="1"/>
                  </a:moveTo>
                  <a:cubicBezTo>
                    <a:pt x="186" y="1"/>
                    <a:pt x="0" y="187"/>
                    <a:pt x="0" y="416"/>
                  </a:cubicBezTo>
                  <a:cubicBezTo>
                    <a:pt x="0" y="646"/>
                    <a:pt x="186" y="833"/>
                    <a:pt x="415" y="833"/>
                  </a:cubicBezTo>
                  <a:cubicBezTo>
                    <a:pt x="646" y="833"/>
                    <a:pt x="832" y="646"/>
                    <a:pt x="831" y="416"/>
                  </a:cubicBezTo>
                  <a:cubicBezTo>
                    <a:pt x="831" y="187"/>
                    <a:pt x="646"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1505350" y="4291875"/>
              <a:ext cx="72800" cy="72775"/>
            </a:xfrm>
            <a:custGeom>
              <a:avLst/>
              <a:gdLst/>
              <a:ahLst/>
              <a:cxnLst/>
              <a:rect l="l" t="t" r="r" b="b"/>
              <a:pathLst>
                <a:path w="2912" h="2911" extrusionOk="0">
                  <a:moveTo>
                    <a:pt x="1457" y="1"/>
                  </a:moveTo>
                  <a:cubicBezTo>
                    <a:pt x="653" y="1"/>
                    <a:pt x="0" y="653"/>
                    <a:pt x="0" y="1456"/>
                  </a:cubicBezTo>
                  <a:cubicBezTo>
                    <a:pt x="0" y="2260"/>
                    <a:pt x="653" y="2911"/>
                    <a:pt x="1457" y="2911"/>
                  </a:cubicBezTo>
                  <a:cubicBezTo>
                    <a:pt x="2259" y="2911"/>
                    <a:pt x="2912" y="2260"/>
                    <a:pt x="2912" y="1456"/>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1567750" y="4317875"/>
              <a:ext cx="20775" cy="20775"/>
            </a:xfrm>
            <a:custGeom>
              <a:avLst/>
              <a:gdLst/>
              <a:ahLst/>
              <a:cxnLst/>
              <a:rect l="l" t="t" r="r" b="b"/>
              <a:pathLst>
                <a:path w="831" h="831" extrusionOk="0">
                  <a:moveTo>
                    <a:pt x="416" y="1"/>
                  </a:moveTo>
                  <a:cubicBezTo>
                    <a:pt x="187" y="1"/>
                    <a:pt x="0" y="187"/>
                    <a:pt x="0" y="416"/>
                  </a:cubicBezTo>
                  <a:cubicBezTo>
                    <a:pt x="0" y="646"/>
                    <a:pt x="187" y="831"/>
                    <a:pt x="416" y="831"/>
                  </a:cubicBezTo>
                  <a:cubicBezTo>
                    <a:pt x="645" y="831"/>
                    <a:pt x="831" y="646"/>
                    <a:pt x="831" y="416"/>
                  </a:cubicBezTo>
                  <a:cubicBezTo>
                    <a:pt x="831" y="187"/>
                    <a:pt x="645"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1386950" y="3981000"/>
              <a:ext cx="80100" cy="72825"/>
            </a:xfrm>
            <a:custGeom>
              <a:avLst/>
              <a:gdLst/>
              <a:ahLst/>
              <a:cxnLst/>
              <a:rect l="l" t="t" r="r" b="b"/>
              <a:pathLst>
                <a:path w="3204" h="2913" extrusionOk="0">
                  <a:moveTo>
                    <a:pt x="1601" y="1"/>
                  </a:moveTo>
                  <a:cubicBezTo>
                    <a:pt x="941" y="1"/>
                    <a:pt x="344" y="452"/>
                    <a:pt x="185" y="1122"/>
                  </a:cubicBezTo>
                  <a:cubicBezTo>
                    <a:pt x="1" y="1904"/>
                    <a:pt x="485" y="2688"/>
                    <a:pt x="1268" y="2873"/>
                  </a:cubicBezTo>
                  <a:cubicBezTo>
                    <a:pt x="1380" y="2900"/>
                    <a:pt x="1492" y="2912"/>
                    <a:pt x="1603" y="2912"/>
                  </a:cubicBezTo>
                  <a:cubicBezTo>
                    <a:pt x="2262" y="2912"/>
                    <a:pt x="2860" y="2460"/>
                    <a:pt x="3018" y="1791"/>
                  </a:cubicBezTo>
                  <a:cubicBezTo>
                    <a:pt x="3203" y="1008"/>
                    <a:pt x="2719" y="225"/>
                    <a:pt x="1936" y="40"/>
                  </a:cubicBezTo>
                  <a:cubicBezTo>
                    <a:pt x="1824" y="14"/>
                    <a:pt x="1711" y="1"/>
                    <a:pt x="1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1416750" y="3970475"/>
              <a:ext cx="20825" cy="20775"/>
            </a:xfrm>
            <a:custGeom>
              <a:avLst/>
              <a:gdLst/>
              <a:ahLst/>
              <a:cxnLst/>
              <a:rect l="l" t="t" r="r" b="b"/>
              <a:pathLst>
                <a:path w="833" h="831" extrusionOk="0">
                  <a:moveTo>
                    <a:pt x="416" y="0"/>
                  </a:moveTo>
                  <a:cubicBezTo>
                    <a:pt x="187" y="0"/>
                    <a:pt x="0" y="185"/>
                    <a:pt x="0" y="416"/>
                  </a:cubicBezTo>
                  <a:cubicBezTo>
                    <a:pt x="0" y="644"/>
                    <a:pt x="187" y="831"/>
                    <a:pt x="416" y="831"/>
                  </a:cubicBezTo>
                  <a:cubicBezTo>
                    <a:pt x="646" y="831"/>
                    <a:pt x="832" y="644"/>
                    <a:pt x="832" y="416"/>
                  </a:cubicBezTo>
                  <a:cubicBezTo>
                    <a:pt x="832" y="185"/>
                    <a:pt x="646"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1279225" y="3993925"/>
              <a:ext cx="79925" cy="72775"/>
            </a:xfrm>
            <a:custGeom>
              <a:avLst/>
              <a:gdLst/>
              <a:ahLst/>
              <a:cxnLst/>
              <a:rect l="l" t="t" r="r" b="b"/>
              <a:pathLst>
                <a:path w="3197" h="2911" extrusionOk="0">
                  <a:moveTo>
                    <a:pt x="1599" y="1"/>
                  </a:moveTo>
                  <a:cubicBezTo>
                    <a:pt x="1226" y="1"/>
                    <a:pt x="854" y="143"/>
                    <a:pt x="570" y="427"/>
                  </a:cubicBezTo>
                  <a:cubicBezTo>
                    <a:pt x="1" y="994"/>
                    <a:pt x="1" y="1916"/>
                    <a:pt x="570" y="2485"/>
                  </a:cubicBezTo>
                  <a:cubicBezTo>
                    <a:pt x="854" y="2769"/>
                    <a:pt x="1226" y="2911"/>
                    <a:pt x="1599" y="2911"/>
                  </a:cubicBezTo>
                  <a:cubicBezTo>
                    <a:pt x="1971" y="2911"/>
                    <a:pt x="2343" y="2769"/>
                    <a:pt x="2628" y="2485"/>
                  </a:cubicBezTo>
                  <a:cubicBezTo>
                    <a:pt x="3197" y="1916"/>
                    <a:pt x="3197" y="994"/>
                    <a:pt x="2628" y="427"/>
                  </a:cubicBezTo>
                  <a:cubicBezTo>
                    <a:pt x="2343" y="143"/>
                    <a:pt x="1971" y="1"/>
                    <a:pt x="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1308825" y="3983550"/>
              <a:ext cx="20775" cy="20825"/>
            </a:xfrm>
            <a:custGeom>
              <a:avLst/>
              <a:gdLst/>
              <a:ahLst/>
              <a:cxnLst/>
              <a:rect l="l" t="t" r="r" b="b"/>
              <a:pathLst>
                <a:path w="831" h="833" extrusionOk="0">
                  <a:moveTo>
                    <a:pt x="415" y="0"/>
                  </a:moveTo>
                  <a:cubicBezTo>
                    <a:pt x="187" y="0"/>
                    <a:pt x="0" y="187"/>
                    <a:pt x="0" y="416"/>
                  </a:cubicBezTo>
                  <a:cubicBezTo>
                    <a:pt x="0" y="646"/>
                    <a:pt x="187" y="832"/>
                    <a:pt x="415" y="832"/>
                  </a:cubicBezTo>
                  <a:cubicBezTo>
                    <a:pt x="644" y="832"/>
                    <a:pt x="831" y="646"/>
                    <a:pt x="831" y="416"/>
                  </a:cubicBezTo>
                  <a:cubicBezTo>
                    <a:pt x="831" y="187"/>
                    <a:pt x="646"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4"/>
          <p:cNvGrpSpPr/>
          <p:nvPr/>
        </p:nvGrpSpPr>
        <p:grpSpPr>
          <a:xfrm rot="-1800044">
            <a:off x="8702656" y="3296893"/>
            <a:ext cx="549338" cy="656711"/>
            <a:chOff x="3171850" y="4152725"/>
            <a:chExt cx="549350" cy="656725"/>
          </a:xfrm>
        </p:grpSpPr>
        <p:sp>
          <p:nvSpPr>
            <p:cNvPr id="341" name="Google Shape;341;p14"/>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2_1">
    <p:spTree>
      <p:nvGrpSpPr>
        <p:cNvPr id="1" name="Shape 347"/>
        <p:cNvGrpSpPr/>
        <p:nvPr/>
      </p:nvGrpSpPr>
      <p:grpSpPr>
        <a:xfrm>
          <a:off x="0" y="0"/>
          <a:ext cx="0" cy="0"/>
          <a:chOff x="0" y="0"/>
          <a:chExt cx="0" cy="0"/>
        </a:xfrm>
      </p:grpSpPr>
      <p:sp>
        <p:nvSpPr>
          <p:cNvPr id="348" name="Google Shape;348;p15"/>
          <p:cNvSpPr txBox="1">
            <a:spLocks noGrp="1"/>
          </p:cNvSpPr>
          <p:nvPr>
            <p:ph type="title"/>
          </p:nvPr>
        </p:nvSpPr>
        <p:spPr>
          <a:xfrm>
            <a:off x="720000" y="1933650"/>
            <a:ext cx="3594000" cy="605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txBox="1">
            <a:spLocks noGrp="1"/>
          </p:cNvSpPr>
          <p:nvPr>
            <p:ph type="subTitle" idx="1"/>
          </p:nvPr>
        </p:nvSpPr>
        <p:spPr>
          <a:xfrm>
            <a:off x="720000" y="2424450"/>
            <a:ext cx="3593700" cy="89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15"/>
          <p:cNvSpPr>
            <a:spLocks noGrp="1"/>
          </p:cNvSpPr>
          <p:nvPr>
            <p:ph type="pic" idx="2"/>
          </p:nvPr>
        </p:nvSpPr>
        <p:spPr>
          <a:xfrm>
            <a:off x="4627525" y="1110325"/>
            <a:ext cx="3593700" cy="2642400"/>
          </a:xfrm>
          <a:prstGeom prst="roundRect">
            <a:avLst>
              <a:gd name="adj" fmla="val 16667"/>
            </a:avLst>
          </a:prstGeom>
          <a:noFill/>
          <a:ln>
            <a:noFill/>
          </a:ln>
        </p:spPr>
      </p:sp>
      <p:sp>
        <p:nvSpPr>
          <p:cNvPr id="351" name="Google Shape;351;p15"/>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15"/>
          <p:cNvGrpSpPr/>
          <p:nvPr/>
        </p:nvGrpSpPr>
        <p:grpSpPr>
          <a:xfrm rot="-701997">
            <a:off x="8735620" y="430994"/>
            <a:ext cx="773964" cy="925242"/>
            <a:chOff x="3171850" y="4152725"/>
            <a:chExt cx="549350" cy="656725"/>
          </a:xfrm>
        </p:grpSpPr>
        <p:sp>
          <p:nvSpPr>
            <p:cNvPr id="353" name="Google Shape;353;p15"/>
            <p:cNvSpPr/>
            <p:nvPr/>
          </p:nvSpPr>
          <p:spPr>
            <a:xfrm>
              <a:off x="3171850" y="4273400"/>
              <a:ext cx="219275" cy="193750"/>
            </a:xfrm>
            <a:custGeom>
              <a:avLst/>
              <a:gdLst/>
              <a:ahLst/>
              <a:cxnLst/>
              <a:rect l="l" t="t" r="r" b="b"/>
              <a:pathLst>
                <a:path w="8771" h="7750" extrusionOk="0">
                  <a:moveTo>
                    <a:pt x="1257" y="0"/>
                  </a:moveTo>
                  <a:cubicBezTo>
                    <a:pt x="821" y="0"/>
                    <a:pt x="561" y="50"/>
                    <a:pt x="561" y="50"/>
                  </a:cubicBezTo>
                  <a:cubicBezTo>
                    <a:pt x="561" y="50"/>
                    <a:pt x="0" y="2981"/>
                    <a:pt x="2640" y="5621"/>
                  </a:cubicBezTo>
                  <a:cubicBezTo>
                    <a:pt x="4493" y="7474"/>
                    <a:pt x="6491" y="7750"/>
                    <a:pt x="7515" y="7750"/>
                  </a:cubicBezTo>
                  <a:cubicBezTo>
                    <a:pt x="7950" y="7750"/>
                    <a:pt x="8209" y="7700"/>
                    <a:pt x="8209" y="7700"/>
                  </a:cubicBezTo>
                  <a:cubicBezTo>
                    <a:pt x="8209" y="7700"/>
                    <a:pt x="8770" y="4769"/>
                    <a:pt x="6130" y="2129"/>
                  </a:cubicBezTo>
                  <a:cubicBezTo>
                    <a:pt x="4277" y="276"/>
                    <a:pt x="2282" y="0"/>
                    <a:pt x="1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3249400" y="4606550"/>
              <a:ext cx="270475" cy="123450"/>
            </a:xfrm>
            <a:custGeom>
              <a:avLst/>
              <a:gdLst/>
              <a:ahLst/>
              <a:cxnLst/>
              <a:rect l="l" t="t" r="r" b="b"/>
              <a:pathLst>
                <a:path w="10819" h="4938" extrusionOk="0">
                  <a:moveTo>
                    <a:pt x="5410" y="1"/>
                  </a:moveTo>
                  <a:cubicBezTo>
                    <a:pt x="1676" y="1"/>
                    <a:pt x="1" y="2469"/>
                    <a:pt x="1" y="2469"/>
                  </a:cubicBezTo>
                  <a:cubicBezTo>
                    <a:pt x="1" y="2469"/>
                    <a:pt x="1676" y="4937"/>
                    <a:pt x="5410" y="4937"/>
                  </a:cubicBezTo>
                  <a:cubicBezTo>
                    <a:pt x="9143" y="4937"/>
                    <a:pt x="10819" y="2469"/>
                    <a:pt x="10819" y="2469"/>
                  </a:cubicBezTo>
                  <a:cubicBezTo>
                    <a:pt x="10819" y="2469"/>
                    <a:pt x="9143" y="1"/>
                    <a:pt x="5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3392550" y="4158550"/>
              <a:ext cx="151600" cy="332175"/>
            </a:xfrm>
            <a:custGeom>
              <a:avLst/>
              <a:gdLst/>
              <a:ahLst/>
              <a:cxnLst/>
              <a:rect l="l" t="t" r="r" b="b"/>
              <a:pathLst>
                <a:path w="6064" h="13287" extrusionOk="0">
                  <a:moveTo>
                    <a:pt x="3032" y="0"/>
                  </a:moveTo>
                  <a:cubicBezTo>
                    <a:pt x="3032" y="0"/>
                    <a:pt x="1" y="2058"/>
                    <a:pt x="1" y="6643"/>
                  </a:cubicBezTo>
                  <a:cubicBezTo>
                    <a:pt x="1" y="11227"/>
                    <a:pt x="3032" y="13287"/>
                    <a:pt x="3032" y="13287"/>
                  </a:cubicBezTo>
                  <a:cubicBezTo>
                    <a:pt x="3032" y="13287"/>
                    <a:pt x="6064" y="11227"/>
                    <a:pt x="6064" y="6643"/>
                  </a:cubicBezTo>
                  <a:cubicBezTo>
                    <a:pt x="6064" y="2058"/>
                    <a:pt x="3032" y="0"/>
                    <a:pt x="3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3179450" y="4268825"/>
              <a:ext cx="541750" cy="540625"/>
            </a:xfrm>
            <a:custGeom>
              <a:avLst/>
              <a:gdLst/>
              <a:ahLst/>
              <a:cxnLst/>
              <a:rect l="l" t="t" r="r" b="b"/>
              <a:pathLst>
                <a:path w="21670" h="21625" extrusionOk="0">
                  <a:moveTo>
                    <a:pt x="256" y="1"/>
                  </a:moveTo>
                  <a:cubicBezTo>
                    <a:pt x="196" y="1"/>
                    <a:pt x="137" y="23"/>
                    <a:pt x="92" y="68"/>
                  </a:cubicBezTo>
                  <a:cubicBezTo>
                    <a:pt x="0" y="160"/>
                    <a:pt x="0" y="307"/>
                    <a:pt x="92" y="398"/>
                  </a:cubicBezTo>
                  <a:lnTo>
                    <a:pt x="21249" y="21556"/>
                  </a:lnTo>
                  <a:cubicBezTo>
                    <a:pt x="21295" y="21601"/>
                    <a:pt x="21354" y="21624"/>
                    <a:pt x="21414" y="21624"/>
                  </a:cubicBezTo>
                  <a:cubicBezTo>
                    <a:pt x="21473" y="21624"/>
                    <a:pt x="21534" y="21601"/>
                    <a:pt x="21579" y="21556"/>
                  </a:cubicBezTo>
                  <a:cubicBezTo>
                    <a:pt x="21669" y="21466"/>
                    <a:pt x="21669" y="21317"/>
                    <a:pt x="21579" y="21227"/>
                  </a:cubicBezTo>
                  <a:lnTo>
                    <a:pt x="420" y="68"/>
                  </a:lnTo>
                  <a:cubicBezTo>
                    <a:pt x="375" y="23"/>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3462525" y="4152725"/>
              <a:ext cx="11675" cy="407800"/>
            </a:xfrm>
            <a:custGeom>
              <a:avLst/>
              <a:gdLst/>
              <a:ahLst/>
              <a:cxnLst/>
              <a:rect l="l" t="t" r="r" b="b"/>
              <a:pathLst>
                <a:path w="467" h="16312" extrusionOk="0">
                  <a:moveTo>
                    <a:pt x="233" y="1"/>
                  </a:moveTo>
                  <a:cubicBezTo>
                    <a:pt x="105" y="1"/>
                    <a:pt x="1" y="104"/>
                    <a:pt x="1" y="233"/>
                  </a:cubicBezTo>
                  <a:lnTo>
                    <a:pt x="1" y="16079"/>
                  </a:lnTo>
                  <a:cubicBezTo>
                    <a:pt x="1" y="16207"/>
                    <a:pt x="105" y="16312"/>
                    <a:pt x="233" y="16312"/>
                  </a:cubicBezTo>
                  <a:cubicBezTo>
                    <a:pt x="362" y="16312"/>
                    <a:pt x="466" y="16207"/>
                    <a:pt x="466" y="16079"/>
                  </a:cubicBezTo>
                  <a:lnTo>
                    <a:pt x="466" y="233"/>
                  </a:lnTo>
                  <a:cubicBezTo>
                    <a:pt x="466" y="106"/>
                    <a:pt x="362"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a:off x="3243550" y="4662450"/>
              <a:ext cx="341775" cy="11675"/>
            </a:xfrm>
            <a:custGeom>
              <a:avLst/>
              <a:gdLst/>
              <a:ahLst/>
              <a:cxnLst/>
              <a:rect l="l" t="t" r="r" b="b"/>
              <a:pathLst>
                <a:path w="13671" h="467" extrusionOk="0">
                  <a:moveTo>
                    <a:pt x="235" y="1"/>
                  </a:moveTo>
                  <a:cubicBezTo>
                    <a:pt x="106" y="1"/>
                    <a:pt x="1" y="106"/>
                    <a:pt x="1" y="233"/>
                  </a:cubicBezTo>
                  <a:cubicBezTo>
                    <a:pt x="1" y="362"/>
                    <a:pt x="106" y="467"/>
                    <a:pt x="235" y="467"/>
                  </a:cubicBezTo>
                  <a:lnTo>
                    <a:pt x="13438" y="467"/>
                  </a:lnTo>
                  <a:cubicBezTo>
                    <a:pt x="13567" y="467"/>
                    <a:pt x="13670" y="362"/>
                    <a:pt x="13670" y="233"/>
                  </a:cubicBezTo>
                  <a:cubicBezTo>
                    <a:pt x="13670" y="106"/>
                    <a:pt x="13567" y="1"/>
                    <a:pt x="13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5"/>
          <p:cNvSpPr/>
          <p:nvPr/>
        </p:nvSpPr>
        <p:spPr>
          <a:xfrm>
            <a:off x="108727" y="7510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8807517"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8959097" y="3162288"/>
            <a:ext cx="140588" cy="140596"/>
          </a:xfrm>
          <a:custGeom>
            <a:avLst/>
            <a:gdLst/>
            <a:ahLst/>
            <a:cxnLst/>
            <a:rect l="l" t="t" r="r" b="b"/>
            <a:pathLst>
              <a:path w="3104" h="3104" extrusionOk="0">
                <a:moveTo>
                  <a:pt x="1552" y="1"/>
                </a:moveTo>
                <a:cubicBezTo>
                  <a:pt x="1264" y="1297"/>
                  <a:pt x="1" y="1552"/>
                  <a:pt x="1" y="1552"/>
                </a:cubicBezTo>
                <a:cubicBezTo>
                  <a:pt x="1297" y="1838"/>
                  <a:pt x="1552" y="3103"/>
                  <a:pt x="1552" y="3103"/>
                </a:cubicBezTo>
                <a:cubicBezTo>
                  <a:pt x="1552" y="3103"/>
                  <a:pt x="1807" y="1838"/>
                  <a:pt x="3103" y="1552"/>
                </a:cubicBezTo>
                <a:cubicBezTo>
                  <a:pt x="3103" y="1552"/>
                  <a:pt x="1838" y="1297"/>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11258" y="267110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15"/>
          <p:cNvGrpSpPr/>
          <p:nvPr/>
        </p:nvGrpSpPr>
        <p:grpSpPr>
          <a:xfrm rot="5400000">
            <a:off x="-59957" y="4107828"/>
            <a:ext cx="807908" cy="841345"/>
            <a:chOff x="3503675" y="3920075"/>
            <a:chExt cx="566000" cy="589425"/>
          </a:xfrm>
        </p:grpSpPr>
        <p:sp>
          <p:nvSpPr>
            <p:cNvPr id="364" name="Google Shape;364;p15"/>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15"/>
          <p:cNvGrpSpPr/>
          <p:nvPr/>
        </p:nvGrpSpPr>
        <p:grpSpPr>
          <a:xfrm rot="4488963">
            <a:off x="-291192" y="3714935"/>
            <a:ext cx="945515" cy="886085"/>
            <a:chOff x="1940975" y="3642825"/>
            <a:chExt cx="515075" cy="482700"/>
          </a:xfrm>
        </p:grpSpPr>
        <p:sp>
          <p:nvSpPr>
            <p:cNvPr id="367" name="Google Shape;367;p15"/>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5"/>
          <p:cNvGrpSpPr/>
          <p:nvPr/>
        </p:nvGrpSpPr>
        <p:grpSpPr>
          <a:xfrm rot="10800000">
            <a:off x="2165713" y="-356006"/>
            <a:ext cx="702273" cy="790718"/>
            <a:chOff x="3466050" y="3121475"/>
            <a:chExt cx="454575" cy="511825"/>
          </a:xfrm>
        </p:grpSpPr>
        <p:sp>
          <p:nvSpPr>
            <p:cNvPr id="370" name="Google Shape;370;p15"/>
            <p:cNvSpPr/>
            <p:nvPr/>
          </p:nvSpPr>
          <p:spPr>
            <a:xfrm>
              <a:off x="3527900" y="3241500"/>
              <a:ext cx="392725" cy="391800"/>
            </a:xfrm>
            <a:custGeom>
              <a:avLst/>
              <a:gdLst/>
              <a:ahLst/>
              <a:cxnLst/>
              <a:rect l="l" t="t" r="r" b="b"/>
              <a:pathLst>
                <a:path w="15709" h="15672" extrusionOk="0">
                  <a:moveTo>
                    <a:pt x="205" y="1"/>
                  </a:moveTo>
                  <a:cubicBezTo>
                    <a:pt x="157" y="1"/>
                    <a:pt x="110" y="19"/>
                    <a:pt x="73" y="56"/>
                  </a:cubicBezTo>
                  <a:cubicBezTo>
                    <a:pt x="1" y="128"/>
                    <a:pt x="1" y="246"/>
                    <a:pt x="73" y="319"/>
                  </a:cubicBezTo>
                  <a:lnTo>
                    <a:pt x="15372" y="15618"/>
                  </a:lnTo>
                  <a:cubicBezTo>
                    <a:pt x="15409" y="15654"/>
                    <a:pt x="15457" y="15672"/>
                    <a:pt x="15504" y="15672"/>
                  </a:cubicBezTo>
                  <a:cubicBezTo>
                    <a:pt x="15551" y="15672"/>
                    <a:pt x="15599" y="15654"/>
                    <a:pt x="15636" y="15618"/>
                  </a:cubicBezTo>
                  <a:cubicBezTo>
                    <a:pt x="15708" y="15546"/>
                    <a:pt x="15708" y="15427"/>
                    <a:pt x="15636" y="15355"/>
                  </a:cubicBezTo>
                  <a:lnTo>
                    <a:pt x="336" y="56"/>
                  </a:lnTo>
                  <a:cubicBezTo>
                    <a:pt x="300" y="19"/>
                    <a:pt x="253" y="1"/>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3544500" y="3368375"/>
              <a:ext cx="120100" cy="9350"/>
            </a:xfrm>
            <a:custGeom>
              <a:avLst/>
              <a:gdLst/>
              <a:ahLst/>
              <a:cxnLst/>
              <a:rect l="l" t="t" r="r" b="b"/>
              <a:pathLst>
                <a:path w="4804" h="374" extrusionOk="0">
                  <a:moveTo>
                    <a:pt x="187" y="1"/>
                  </a:moveTo>
                  <a:cubicBezTo>
                    <a:pt x="84" y="1"/>
                    <a:pt x="1" y="84"/>
                    <a:pt x="1" y="187"/>
                  </a:cubicBezTo>
                  <a:cubicBezTo>
                    <a:pt x="1" y="290"/>
                    <a:pt x="84" y="374"/>
                    <a:pt x="187" y="374"/>
                  </a:cubicBezTo>
                  <a:lnTo>
                    <a:pt x="4617" y="374"/>
                  </a:lnTo>
                  <a:cubicBezTo>
                    <a:pt x="4720" y="374"/>
                    <a:pt x="4803" y="290"/>
                    <a:pt x="4803" y="187"/>
                  </a:cubicBezTo>
                  <a:cubicBezTo>
                    <a:pt x="4803" y="84"/>
                    <a:pt x="4720" y="1"/>
                    <a:pt x="4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3613325" y="3199975"/>
              <a:ext cx="9350" cy="135825"/>
            </a:xfrm>
            <a:custGeom>
              <a:avLst/>
              <a:gdLst/>
              <a:ahLst/>
              <a:cxnLst/>
              <a:rect l="l" t="t" r="r" b="b"/>
              <a:pathLst>
                <a:path w="374" h="5433" extrusionOk="0">
                  <a:moveTo>
                    <a:pt x="187" y="0"/>
                  </a:moveTo>
                  <a:cubicBezTo>
                    <a:pt x="84" y="0"/>
                    <a:pt x="0" y="84"/>
                    <a:pt x="0" y="187"/>
                  </a:cubicBezTo>
                  <a:lnTo>
                    <a:pt x="0" y="5246"/>
                  </a:lnTo>
                  <a:cubicBezTo>
                    <a:pt x="0" y="5349"/>
                    <a:pt x="84" y="5432"/>
                    <a:pt x="187" y="5432"/>
                  </a:cubicBezTo>
                  <a:cubicBezTo>
                    <a:pt x="290" y="5432"/>
                    <a:pt x="373" y="5349"/>
                    <a:pt x="373" y="5246"/>
                  </a:cubicBezTo>
                  <a:lnTo>
                    <a:pt x="373" y="187"/>
                  </a:lnTo>
                  <a:cubicBezTo>
                    <a:pt x="373" y="84"/>
                    <a:pt x="290"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3708675" y="3241575"/>
              <a:ext cx="9325" cy="189575"/>
            </a:xfrm>
            <a:custGeom>
              <a:avLst/>
              <a:gdLst/>
              <a:ahLst/>
              <a:cxnLst/>
              <a:rect l="l" t="t" r="r" b="b"/>
              <a:pathLst>
                <a:path w="373" h="7583" extrusionOk="0">
                  <a:moveTo>
                    <a:pt x="186" y="1"/>
                  </a:moveTo>
                  <a:cubicBezTo>
                    <a:pt x="83" y="1"/>
                    <a:pt x="0" y="84"/>
                    <a:pt x="0" y="187"/>
                  </a:cubicBezTo>
                  <a:lnTo>
                    <a:pt x="0" y="7396"/>
                  </a:lnTo>
                  <a:cubicBezTo>
                    <a:pt x="0" y="7499"/>
                    <a:pt x="83" y="7582"/>
                    <a:pt x="186" y="7582"/>
                  </a:cubicBezTo>
                  <a:cubicBezTo>
                    <a:pt x="289" y="7582"/>
                    <a:pt x="373" y="7499"/>
                    <a:pt x="373" y="7396"/>
                  </a:cubicBezTo>
                  <a:lnTo>
                    <a:pt x="373" y="187"/>
                  </a:lnTo>
                  <a:cubicBezTo>
                    <a:pt x="373" y="84"/>
                    <a:pt x="289"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3819175" y="3290175"/>
              <a:ext cx="9375" cy="251500"/>
            </a:xfrm>
            <a:custGeom>
              <a:avLst/>
              <a:gdLst/>
              <a:ahLst/>
              <a:cxnLst/>
              <a:rect l="l" t="t" r="r" b="b"/>
              <a:pathLst>
                <a:path w="375" h="10060" extrusionOk="0">
                  <a:moveTo>
                    <a:pt x="187" y="0"/>
                  </a:moveTo>
                  <a:cubicBezTo>
                    <a:pt x="84" y="0"/>
                    <a:pt x="0" y="84"/>
                    <a:pt x="0" y="187"/>
                  </a:cubicBezTo>
                  <a:lnTo>
                    <a:pt x="0" y="9874"/>
                  </a:lnTo>
                  <a:cubicBezTo>
                    <a:pt x="0" y="9976"/>
                    <a:pt x="84" y="10060"/>
                    <a:pt x="187" y="10060"/>
                  </a:cubicBezTo>
                  <a:cubicBezTo>
                    <a:pt x="290" y="10060"/>
                    <a:pt x="375" y="9976"/>
                    <a:pt x="373" y="9874"/>
                  </a:cubicBezTo>
                  <a:lnTo>
                    <a:pt x="373" y="187"/>
                  </a:lnTo>
                  <a:cubicBezTo>
                    <a:pt x="373" y="84"/>
                    <a:pt x="290" y="0"/>
                    <a:pt x="1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3557625" y="3476325"/>
              <a:ext cx="214900" cy="9325"/>
            </a:xfrm>
            <a:custGeom>
              <a:avLst/>
              <a:gdLst/>
              <a:ahLst/>
              <a:cxnLst/>
              <a:rect l="l" t="t" r="r" b="b"/>
              <a:pathLst>
                <a:path w="8596" h="373" extrusionOk="0">
                  <a:moveTo>
                    <a:pt x="187" y="0"/>
                  </a:moveTo>
                  <a:cubicBezTo>
                    <a:pt x="84" y="0"/>
                    <a:pt x="0" y="83"/>
                    <a:pt x="0" y="186"/>
                  </a:cubicBezTo>
                  <a:cubicBezTo>
                    <a:pt x="0" y="289"/>
                    <a:pt x="84" y="373"/>
                    <a:pt x="187" y="373"/>
                  </a:cubicBezTo>
                  <a:lnTo>
                    <a:pt x="8409" y="373"/>
                  </a:lnTo>
                  <a:cubicBezTo>
                    <a:pt x="8512" y="373"/>
                    <a:pt x="8595" y="289"/>
                    <a:pt x="8595" y="186"/>
                  </a:cubicBezTo>
                  <a:cubicBezTo>
                    <a:pt x="8595" y="85"/>
                    <a:pt x="8512" y="0"/>
                    <a:pt x="84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3467350" y="3184075"/>
              <a:ext cx="79925" cy="72775"/>
            </a:xfrm>
            <a:custGeom>
              <a:avLst/>
              <a:gdLst/>
              <a:ahLst/>
              <a:cxnLst/>
              <a:rect l="l" t="t" r="r" b="b"/>
              <a:pathLst>
                <a:path w="3197" h="2911" extrusionOk="0">
                  <a:moveTo>
                    <a:pt x="1598" y="0"/>
                  </a:moveTo>
                  <a:cubicBezTo>
                    <a:pt x="1226" y="0"/>
                    <a:pt x="854" y="142"/>
                    <a:pt x="569" y="426"/>
                  </a:cubicBezTo>
                  <a:cubicBezTo>
                    <a:pt x="0" y="994"/>
                    <a:pt x="0" y="1916"/>
                    <a:pt x="569" y="2484"/>
                  </a:cubicBezTo>
                  <a:cubicBezTo>
                    <a:pt x="854" y="2768"/>
                    <a:pt x="1226" y="2910"/>
                    <a:pt x="1598" y="2910"/>
                  </a:cubicBezTo>
                  <a:cubicBezTo>
                    <a:pt x="1971" y="2910"/>
                    <a:pt x="2343" y="2768"/>
                    <a:pt x="2627" y="2484"/>
                  </a:cubicBezTo>
                  <a:cubicBezTo>
                    <a:pt x="3196" y="1916"/>
                    <a:pt x="3196" y="994"/>
                    <a:pt x="2627" y="426"/>
                  </a:cubicBezTo>
                  <a:cubicBezTo>
                    <a:pt x="2343" y="142"/>
                    <a:pt x="1971"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3470175" y="3184325"/>
              <a:ext cx="22825" cy="20800"/>
            </a:xfrm>
            <a:custGeom>
              <a:avLst/>
              <a:gdLst/>
              <a:ahLst/>
              <a:cxnLst/>
              <a:rect l="l" t="t" r="r" b="b"/>
              <a:pathLst>
                <a:path w="913" h="832" extrusionOk="0">
                  <a:moveTo>
                    <a:pt x="456" y="0"/>
                  </a:moveTo>
                  <a:cubicBezTo>
                    <a:pt x="349" y="0"/>
                    <a:pt x="243" y="40"/>
                    <a:pt x="162" y="121"/>
                  </a:cubicBezTo>
                  <a:cubicBezTo>
                    <a:pt x="0" y="285"/>
                    <a:pt x="0" y="548"/>
                    <a:pt x="162" y="710"/>
                  </a:cubicBezTo>
                  <a:cubicBezTo>
                    <a:pt x="243" y="791"/>
                    <a:pt x="349" y="831"/>
                    <a:pt x="456" y="831"/>
                  </a:cubicBezTo>
                  <a:cubicBezTo>
                    <a:pt x="562" y="831"/>
                    <a:pt x="669" y="791"/>
                    <a:pt x="750" y="710"/>
                  </a:cubicBezTo>
                  <a:cubicBezTo>
                    <a:pt x="912" y="548"/>
                    <a:pt x="912" y="285"/>
                    <a:pt x="750" y="121"/>
                  </a:cubicBezTo>
                  <a:cubicBezTo>
                    <a:pt x="669" y="40"/>
                    <a:pt x="562"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3581575" y="3131850"/>
              <a:ext cx="72800" cy="72800"/>
            </a:xfrm>
            <a:custGeom>
              <a:avLst/>
              <a:gdLst/>
              <a:ahLst/>
              <a:cxnLst/>
              <a:rect l="l" t="t" r="r" b="b"/>
              <a:pathLst>
                <a:path w="2912" h="2912" extrusionOk="0">
                  <a:moveTo>
                    <a:pt x="1457" y="1"/>
                  </a:moveTo>
                  <a:cubicBezTo>
                    <a:pt x="652" y="1"/>
                    <a:pt x="0" y="653"/>
                    <a:pt x="0" y="1455"/>
                  </a:cubicBezTo>
                  <a:cubicBezTo>
                    <a:pt x="0" y="2260"/>
                    <a:pt x="652" y="2912"/>
                    <a:pt x="1457" y="2912"/>
                  </a:cubicBezTo>
                  <a:cubicBezTo>
                    <a:pt x="2259" y="2912"/>
                    <a:pt x="2912" y="2260"/>
                    <a:pt x="2912" y="1455"/>
                  </a:cubicBezTo>
                  <a:cubicBezTo>
                    <a:pt x="2912" y="653"/>
                    <a:pt x="2259"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607600" y="3121475"/>
              <a:ext cx="20775" cy="20775"/>
            </a:xfrm>
            <a:custGeom>
              <a:avLst/>
              <a:gdLst/>
              <a:ahLst/>
              <a:cxnLst/>
              <a:rect l="l" t="t" r="r" b="b"/>
              <a:pathLst>
                <a:path w="831" h="831" extrusionOk="0">
                  <a:moveTo>
                    <a:pt x="416" y="0"/>
                  </a:moveTo>
                  <a:cubicBezTo>
                    <a:pt x="185" y="0"/>
                    <a:pt x="1" y="187"/>
                    <a:pt x="1" y="416"/>
                  </a:cubicBezTo>
                  <a:cubicBezTo>
                    <a:pt x="1" y="644"/>
                    <a:pt x="185" y="831"/>
                    <a:pt x="416" y="831"/>
                  </a:cubicBezTo>
                  <a:cubicBezTo>
                    <a:pt x="645" y="831"/>
                    <a:pt x="831" y="644"/>
                    <a:pt x="831" y="416"/>
                  </a:cubicBezTo>
                  <a:cubicBezTo>
                    <a:pt x="831" y="187"/>
                    <a:pt x="645"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3673350" y="3173450"/>
              <a:ext cx="79875" cy="72775"/>
            </a:xfrm>
            <a:custGeom>
              <a:avLst/>
              <a:gdLst/>
              <a:ahLst/>
              <a:cxnLst/>
              <a:rect l="l" t="t" r="r" b="b"/>
              <a:pathLst>
                <a:path w="3195" h="2911" extrusionOk="0">
                  <a:moveTo>
                    <a:pt x="1598" y="1"/>
                  </a:moveTo>
                  <a:cubicBezTo>
                    <a:pt x="1225" y="1"/>
                    <a:pt x="852" y="143"/>
                    <a:pt x="568" y="427"/>
                  </a:cubicBezTo>
                  <a:cubicBezTo>
                    <a:pt x="1" y="994"/>
                    <a:pt x="1" y="1916"/>
                    <a:pt x="568" y="2485"/>
                  </a:cubicBezTo>
                  <a:cubicBezTo>
                    <a:pt x="852" y="2769"/>
                    <a:pt x="1225" y="2911"/>
                    <a:pt x="1598" y="2911"/>
                  </a:cubicBezTo>
                  <a:cubicBezTo>
                    <a:pt x="1970" y="2911"/>
                    <a:pt x="2342" y="2769"/>
                    <a:pt x="2626" y="2485"/>
                  </a:cubicBezTo>
                  <a:cubicBezTo>
                    <a:pt x="3195" y="1916"/>
                    <a:pt x="3195" y="994"/>
                    <a:pt x="2626" y="427"/>
                  </a:cubicBezTo>
                  <a:cubicBezTo>
                    <a:pt x="2342" y="143"/>
                    <a:pt x="1970" y="1"/>
                    <a:pt x="1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3702950" y="3163075"/>
              <a:ext cx="20775" cy="20775"/>
            </a:xfrm>
            <a:custGeom>
              <a:avLst/>
              <a:gdLst/>
              <a:ahLst/>
              <a:cxnLst/>
              <a:rect l="l" t="t" r="r" b="b"/>
              <a:pathLst>
                <a:path w="831" h="831" extrusionOk="0">
                  <a:moveTo>
                    <a:pt x="415" y="0"/>
                  </a:moveTo>
                  <a:cubicBezTo>
                    <a:pt x="185" y="0"/>
                    <a:pt x="0" y="187"/>
                    <a:pt x="0" y="416"/>
                  </a:cubicBezTo>
                  <a:cubicBezTo>
                    <a:pt x="0" y="644"/>
                    <a:pt x="185" y="831"/>
                    <a:pt x="415" y="831"/>
                  </a:cubicBezTo>
                  <a:cubicBezTo>
                    <a:pt x="644" y="831"/>
                    <a:pt x="831" y="644"/>
                    <a:pt x="831" y="416"/>
                  </a:cubicBezTo>
                  <a:cubicBezTo>
                    <a:pt x="831" y="187"/>
                    <a:pt x="644"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3784350" y="3221875"/>
              <a:ext cx="79100" cy="72825"/>
            </a:xfrm>
            <a:custGeom>
              <a:avLst/>
              <a:gdLst/>
              <a:ahLst/>
              <a:cxnLst/>
              <a:rect l="l" t="t" r="r" b="b"/>
              <a:pathLst>
                <a:path w="3164" h="2913" extrusionOk="0">
                  <a:moveTo>
                    <a:pt x="1582" y="0"/>
                  </a:moveTo>
                  <a:cubicBezTo>
                    <a:pt x="898" y="0"/>
                    <a:pt x="288" y="484"/>
                    <a:pt x="154" y="1181"/>
                  </a:cubicBezTo>
                  <a:cubicBezTo>
                    <a:pt x="0" y="1970"/>
                    <a:pt x="517" y="2732"/>
                    <a:pt x="1307" y="2886"/>
                  </a:cubicBezTo>
                  <a:cubicBezTo>
                    <a:pt x="1400" y="2904"/>
                    <a:pt x="1492" y="2912"/>
                    <a:pt x="1584" y="2912"/>
                  </a:cubicBezTo>
                  <a:cubicBezTo>
                    <a:pt x="2267" y="2912"/>
                    <a:pt x="2877" y="2428"/>
                    <a:pt x="3011" y="1732"/>
                  </a:cubicBezTo>
                  <a:cubicBezTo>
                    <a:pt x="3164" y="944"/>
                    <a:pt x="2647" y="180"/>
                    <a:pt x="1859" y="27"/>
                  </a:cubicBezTo>
                  <a:cubicBezTo>
                    <a:pt x="1766" y="9"/>
                    <a:pt x="1673" y="0"/>
                    <a:pt x="1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813450" y="3211675"/>
              <a:ext cx="20825" cy="20825"/>
            </a:xfrm>
            <a:custGeom>
              <a:avLst/>
              <a:gdLst/>
              <a:ahLst/>
              <a:cxnLst/>
              <a:rect l="l" t="t" r="r" b="b"/>
              <a:pathLst>
                <a:path w="833" h="833" extrusionOk="0">
                  <a:moveTo>
                    <a:pt x="417" y="0"/>
                  </a:moveTo>
                  <a:cubicBezTo>
                    <a:pt x="187" y="0"/>
                    <a:pt x="0" y="186"/>
                    <a:pt x="0" y="417"/>
                  </a:cubicBezTo>
                  <a:cubicBezTo>
                    <a:pt x="0" y="646"/>
                    <a:pt x="187" y="832"/>
                    <a:pt x="417" y="832"/>
                  </a:cubicBezTo>
                  <a:cubicBezTo>
                    <a:pt x="646" y="832"/>
                    <a:pt x="832" y="646"/>
                    <a:pt x="832" y="417"/>
                  </a:cubicBezTo>
                  <a:cubicBezTo>
                    <a:pt x="832" y="186"/>
                    <a:pt x="646"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3473725" y="3336675"/>
              <a:ext cx="78325" cy="72800"/>
            </a:xfrm>
            <a:custGeom>
              <a:avLst/>
              <a:gdLst/>
              <a:ahLst/>
              <a:cxnLst/>
              <a:rect l="l" t="t" r="r" b="b"/>
              <a:pathLst>
                <a:path w="3133" h="2912" extrusionOk="0">
                  <a:moveTo>
                    <a:pt x="1565" y="1"/>
                  </a:moveTo>
                  <a:cubicBezTo>
                    <a:pt x="863" y="1"/>
                    <a:pt x="246" y="509"/>
                    <a:pt x="130" y="1223"/>
                  </a:cubicBezTo>
                  <a:cubicBezTo>
                    <a:pt x="0" y="2016"/>
                    <a:pt x="540" y="2765"/>
                    <a:pt x="1333" y="2892"/>
                  </a:cubicBezTo>
                  <a:cubicBezTo>
                    <a:pt x="1412" y="2905"/>
                    <a:pt x="1491" y="2911"/>
                    <a:pt x="1569" y="2911"/>
                  </a:cubicBezTo>
                  <a:cubicBezTo>
                    <a:pt x="2270" y="2911"/>
                    <a:pt x="2887" y="2404"/>
                    <a:pt x="3003" y="1689"/>
                  </a:cubicBezTo>
                  <a:cubicBezTo>
                    <a:pt x="3132" y="896"/>
                    <a:pt x="2593" y="149"/>
                    <a:pt x="1800" y="20"/>
                  </a:cubicBezTo>
                  <a:cubicBezTo>
                    <a:pt x="1721" y="7"/>
                    <a:pt x="1642"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466050" y="3362675"/>
              <a:ext cx="20775" cy="20775"/>
            </a:xfrm>
            <a:custGeom>
              <a:avLst/>
              <a:gdLst/>
              <a:ahLst/>
              <a:cxnLst/>
              <a:rect l="l" t="t" r="r" b="b"/>
              <a:pathLst>
                <a:path w="831" h="831" extrusionOk="0">
                  <a:moveTo>
                    <a:pt x="415" y="0"/>
                  </a:moveTo>
                  <a:cubicBezTo>
                    <a:pt x="185" y="0"/>
                    <a:pt x="0" y="186"/>
                    <a:pt x="0" y="415"/>
                  </a:cubicBezTo>
                  <a:cubicBezTo>
                    <a:pt x="0" y="644"/>
                    <a:pt x="185" y="830"/>
                    <a:pt x="415" y="830"/>
                  </a:cubicBezTo>
                  <a:cubicBezTo>
                    <a:pt x="644" y="830"/>
                    <a:pt x="830" y="644"/>
                    <a:pt x="830" y="415"/>
                  </a:cubicBezTo>
                  <a:cubicBezTo>
                    <a:pt x="830" y="186"/>
                    <a:pt x="644"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3485950" y="3444600"/>
              <a:ext cx="79875" cy="72775"/>
            </a:xfrm>
            <a:custGeom>
              <a:avLst/>
              <a:gdLst/>
              <a:ahLst/>
              <a:cxnLst/>
              <a:rect l="l" t="t" r="r" b="b"/>
              <a:pathLst>
                <a:path w="3195" h="2911" extrusionOk="0">
                  <a:moveTo>
                    <a:pt x="1597" y="1"/>
                  </a:moveTo>
                  <a:cubicBezTo>
                    <a:pt x="1225" y="1"/>
                    <a:pt x="852" y="143"/>
                    <a:pt x="567" y="427"/>
                  </a:cubicBezTo>
                  <a:cubicBezTo>
                    <a:pt x="0" y="994"/>
                    <a:pt x="0" y="1916"/>
                    <a:pt x="567" y="2485"/>
                  </a:cubicBezTo>
                  <a:cubicBezTo>
                    <a:pt x="852" y="2769"/>
                    <a:pt x="1225" y="2911"/>
                    <a:pt x="1597" y="2911"/>
                  </a:cubicBezTo>
                  <a:cubicBezTo>
                    <a:pt x="1970" y="2911"/>
                    <a:pt x="2342" y="2769"/>
                    <a:pt x="2625" y="2485"/>
                  </a:cubicBezTo>
                  <a:cubicBezTo>
                    <a:pt x="3194" y="1916"/>
                    <a:pt x="3194" y="994"/>
                    <a:pt x="2625" y="427"/>
                  </a:cubicBezTo>
                  <a:cubicBezTo>
                    <a:pt x="2342" y="143"/>
                    <a:pt x="1970" y="1"/>
                    <a:pt x="1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3478375" y="3470575"/>
              <a:ext cx="22375" cy="20825"/>
            </a:xfrm>
            <a:custGeom>
              <a:avLst/>
              <a:gdLst/>
              <a:ahLst/>
              <a:cxnLst/>
              <a:rect l="l" t="t" r="r" b="b"/>
              <a:pathLst>
                <a:path w="895" h="833" extrusionOk="0">
                  <a:moveTo>
                    <a:pt x="450" y="1"/>
                  </a:moveTo>
                  <a:cubicBezTo>
                    <a:pt x="248" y="1"/>
                    <a:pt x="71" y="146"/>
                    <a:pt x="38" y="349"/>
                  </a:cubicBezTo>
                  <a:cubicBezTo>
                    <a:pt x="1" y="577"/>
                    <a:pt x="154" y="789"/>
                    <a:pt x="382" y="827"/>
                  </a:cubicBezTo>
                  <a:cubicBezTo>
                    <a:pt x="405" y="831"/>
                    <a:pt x="427" y="832"/>
                    <a:pt x="450" y="832"/>
                  </a:cubicBezTo>
                  <a:cubicBezTo>
                    <a:pt x="649" y="832"/>
                    <a:pt x="825" y="688"/>
                    <a:pt x="857" y="483"/>
                  </a:cubicBezTo>
                  <a:cubicBezTo>
                    <a:pt x="895" y="258"/>
                    <a:pt x="741" y="44"/>
                    <a:pt x="516" y="6"/>
                  </a:cubicBezTo>
                  <a:cubicBezTo>
                    <a:pt x="493" y="3"/>
                    <a:pt x="471"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5"/>
          <p:cNvSpPr/>
          <p:nvPr/>
        </p:nvSpPr>
        <p:spPr>
          <a:xfrm>
            <a:off x="428704" y="1737983"/>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5029279" y="242708"/>
            <a:ext cx="192023" cy="192023"/>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8649850" y="3758924"/>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91"/>
        <p:cNvGrpSpPr/>
        <p:nvPr/>
      </p:nvGrpSpPr>
      <p:grpSpPr>
        <a:xfrm>
          <a:off x="0" y="0"/>
          <a:ext cx="0" cy="0"/>
          <a:chOff x="0" y="0"/>
          <a:chExt cx="0" cy="0"/>
        </a:xfrm>
      </p:grpSpPr>
      <p:sp>
        <p:nvSpPr>
          <p:cNvPr id="392" name="Google Shape;392;p16"/>
          <p:cNvSpPr txBox="1">
            <a:spLocks noGrp="1"/>
          </p:cNvSpPr>
          <p:nvPr>
            <p:ph type="title"/>
          </p:nvPr>
        </p:nvSpPr>
        <p:spPr>
          <a:xfrm>
            <a:off x="4883575" y="1973288"/>
            <a:ext cx="3547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3" name="Google Shape;393;p16"/>
          <p:cNvSpPr txBox="1">
            <a:spLocks noGrp="1"/>
          </p:cNvSpPr>
          <p:nvPr>
            <p:ph type="subTitle" idx="1"/>
          </p:nvPr>
        </p:nvSpPr>
        <p:spPr>
          <a:xfrm>
            <a:off x="4883575" y="2365013"/>
            <a:ext cx="35472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4" name="Google Shape;394;p16"/>
          <p:cNvSpPr/>
          <p:nvPr/>
        </p:nvSpPr>
        <p:spPr>
          <a:xfrm flipH="1">
            <a:off x="-76675" y="4302225"/>
            <a:ext cx="9342142" cy="841268"/>
          </a:xfrm>
          <a:custGeom>
            <a:avLst/>
            <a:gdLst/>
            <a:ahLst/>
            <a:cxnLst/>
            <a:rect l="l" t="t" r="r" b="b"/>
            <a:pathLst>
              <a:path w="284930" h="26265" extrusionOk="0">
                <a:moveTo>
                  <a:pt x="284930" y="0"/>
                </a:moveTo>
                <a:cubicBezTo>
                  <a:pt x="284823" y="18"/>
                  <a:pt x="284716" y="36"/>
                  <a:pt x="284609" y="54"/>
                </a:cubicBezTo>
                <a:cubicBezTo>
                  <a:pt x="267515" y="2873"/>
                  <a:pt x="250422" y="5692"/>
                  <a:pt x="233329" y="8493"/>
                </a:cubicBezTo>
                <a:cubicBezTo>
                  <a:pt x="229154" y="9189"/>
                  <a:pt x="224943" y="9867"/>
                  <a:pt x="220750" y="10527"/>
                </a:cubicBezTo>
                <a:cubicBezTo>
                  <a:pt x="220411" y="10581"/>
                  <a:pt x="220090" y="10634"/>
                  <a:pt x="219751" y="10688"/>
                </a:cubicBezTo>
                <a:cubicBezTo>
                  <a:pt x="205592" y="12870"/>
                  <a:pt x="191334" y="14628"/>
                  <a:pt x="177099" y="14628"/>
                </a:cubicBezTo>
                <a:cubicBezTo>
                  <a:pt x="171314" y="14628"/>
                  <a:pt x="165533" y="14338"/>
                  <a:pt x="159764" y="13668"/>
                </a:cubicBezTo>
                <a:cubicBezTo>
                  <a:pt x="159264" y="13614"/>
                  <a:pt x="158764" y="13543"/>
                  <a:pt x="158265" y="13489"/>
                </a:cubicBezTo>
                <a:cubicBezTo>
                  <a:pt x="157016" y="13329"/>
                  <a:pt x="155785" y="13150"/>
                  <a:pt x="154554" y="12954"/>
                </a:cubicBezTo>
                <a:cubicBezTo>
                  <a:pt x="131943" y="9513"/>
                  <a:pt x="109942" y="1213"/>
                  <a:pt x="87132" y="1213"/>
                </a:cubicBezTo>
                <a:cubicBezTo>
                  <a:pt x="86524" y="1213"/>
                  <a:pt x="85916" y="1219"/>
                  <a:pt x="85306" y="1231"/>
                </a:cubicBezTo>
                <a:cubicBezTo>
                  <a:pt x="84967" y="1231"/>
                  <a:pt x="84610" y="1231"/>
                  <a:pt x="84254" y="1249"/>
                </a:cubicBezTo>
                <a:cubicBezTo>
                  <a:pt x="70301" y="1677"/>
                  <a:pt x="56633" y="5246"/>
                  <a:pt x="42787" y="7173"/>
                </a:cubicBezTo>
                <a:cubicBezTo>
                  <a:pt x="36545" y="8036"/>
                  <a:pt x="28400" y="8902"/>
                  <a:pt x="20904" y="8902"/>
                </a:cubicBezTo>
                <a:cubicBezTo>
                  <a:pt x="11344" y="8902"/>
                  <a:pt x="2839" y="7493"/>
                  <a:pt x="679" y="2873"/>
                </a:cubicBezTo>
                <a:cubicBezTo>
                  <a:pt x="677" y="2870"/>
                  <a:pt x="676" y="2869"/>
                  <a:pt x="674" y="2869"/>
                </a:cubicBezTo>
                <a:cubicBezTo>
                  <a:pt x="585" y="2869"/>
                  <a:pt x="444" y="7656"/>
                  <a:pt x="304" y="13204"/>
                </a:cubicBezTo>
                <a:cubicBezTo>
                  <a:pt x="197" y="17647"/>
                  <a:pt x="90" y="22571"/>
                  <a:pt x="1" y="25943"/>
                </a:cubicBezTo>
                <a:cubicBezTo>
                  <a:pt x="1" y="26051"/>
                  <a:pt x="1" y="26158"/>
                  <a:pt x="1" y="26265"/>
                </a:cubicBezTo>
                <a:lnTo>
                  <a:pt x="284930" y="26265"/>
                </a:lnTo>
                <a:lnTo>
                  <a:pt x="284930" y="25943"/>
                </a:lnTo>
                <a:lnTo>
                  <a:pt x="2849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433643" y="539637"/>
            <a:ext cx="361386" cy="326489"/>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3073503" y="862980"/>
            <a:ext cx="94504" cy="94562"/>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6"/>
          <p:cNvGrpSpPr/>
          <p:nvPr/>
        </p:nvGrpSpPr>
        <p:grpSpPr>
          <a:xfrm rot="-2335161" flipH="1">
            <a:off x="-24901" y="4002225"/>
            <a:ext cx="710309" cy="739706"/>
            <a:chOff x="3503675" y="3920075"/>
            <a:chExt cx="566000" cy="589425"/>
          </a:xfrm>
        </p:grpSpPr>
        <p:sp>
          <p:nvSpPr>
            <p:cNvPr id="398" name="Google Shape;398;p16"/>
            <p:cNvSpPr/>
            <p:nvPr/>
          </p:nvSpPr>
          <p:spPr>
            <a:xfrm>
              <a:off x="3503675" y="3920075"/>
              <a:ext cx="566000" cy="589425"/>
            </a:xfrm>
            <a:custGeom>
              <a:avLst/>
              <a:gdLst/>
              <a:ahLst/>
              <a:cxnLst/>
              <a:rect l="l" t="t" r="r" b="b"/>
              <a:pathLst>
                <a:path w="22640" h="23577" extrusionOk="0">
                  <a:moveTo>
                    <a:pt x="4077" y="1"/>
                  </a:moveTo>
                  <a:cubicBezTo>
                    <a:pt x="3028" y="1"/>
                    <a:pt x="1912" y="848"/>
                    <a:pt x="1912" y="848"/>
                  </a:cubicBezTo>
                  <a:cubicBezTo>
                    <a:pt x="1912" y="848"/>
                    <a:pt x="1" y="2479"/>
                    <a:pt x="757" y="3834"/>
                  </a:cubicBezTo>
                  <a:cubicBezTo>
                    <a:pt x="1514" y="5189"/>
                    <a:pt x="2732" y="4769"/>
                    <a:pt x="2608" y="6271"/>
                  </a:cubicBezTo>
                  <a:cubicBezTo>
                    <a:pt x="2484" y="7775"/>
                    <a:pt x="963" y="10029"/>
                    <a:pt x="2417" y="10729"/>
                  </a:cubicBezTo>
                  <a:cubicBezTo>
                    <a:pt x="3870" y="11430"/>
                    <a:pt x="5789" y="10914"/>
                    <a:pt x="6387" y="12210"/>
                  </a:cubicBezTo>
                  <a:cubicBezTo>
                    <a:pt x="6986" y="13505"/>
                    <a:pt x="4404" y="16238"/>
                    <a:pt x="5954" y="17609"/>
                  </a:cubicBezTo>
                  <a:cubicBezTo>
                    <a:pt x="6519" y="18110"/>
                    <a:pt x="7145" y="18226"/>
                    <a:pt x="7734" y="18226"/>
                  </a:cubicBezTo>
                  <a:cubicBezTo>
                    <a:pt x="8243" y="18226"/>
                    <a:pt x="8725" y="18139"/>
                    <a:pt x="9117" y="18139"/>
                  </a:cubicBezTo>
                  <a:cubicBezTo>
                    <a:pt x="9515" y="18139"/>
                    <a:pt x="9820" y="18229"/>
                    <a:pt x="9967" y="18588"/>
                  </a:cubicBezTo>
                  <a:cubicBezTo>
                    <a:pt x="10428" y="19715"/>
                    <a:pt x="9016" y="21413"/>
                    <a:pt x="10497" y="22839"/>
                  </a:cubicBezTo>
                  <a:cubicBezTo>
                    <a:pt x="11022" y="23344"/>
                    <a:pt x="11872" y="23577"/>
                    <a:pt x="12862" y="23577"/>
                  </a:cubicBezTo>
                  <a:cubicBezTo>
                    <a:pt x="14665" y="23577"/>
                    <a:pt x="16931" y="22805"/>
                    <a:pt x="18543" y="21508"/>
                  </a:cubicBezTo>
                  <a:cubicBezTo>
                    <a:pt x="21039" y="19497"/>
                    <a:pt x="22639" y="15684"/>
                    <a:pt x="21562" y="13931"/>
                  </a:cubicBezTo>
                  <a:cubicBezTo>
                    <a:pt x="20485" y="12181"/>
                    <a:pt x="18525" y="13197"/>
                    <a:pt x="17523" y="12506"/>
                  </a:cubicBezTo>
                  <a:cubicBezTo>
                    <a:pt x="16522" y="11816"/>
                    <a:pt x="18433" y="10183"/>
                    <a:pt x="17424" y="8377"/>
                  </a:cubicBezTo>
                  <a:cubicBezTo>
                    <a:pt x="17075" y="7753"/>
                    <a:pt x="16463" y="7576"/>
                    <a:pt x="15763" y="7576"/>
                  </a:cubicBezTo>
                  <a:cubicBezTo>
                    <a:pt x="14845" y="7576"/>
                    <a:pt x="13777" y="7881"/>
                    <a:pt x="12959" y="7881"/>
                  </a:cubicBezTo>
                  <a:cubicBezTo>
                    <a:pt x="12597" y="7881"/>
                    <a:pt x="12284" y="7821"/>
                    <a:pt x="12055" y="7648"/>
                  </a:cubicBezTo>
                  <a:cubicBezTo>
                    <a:pt x="10917" y="6786"/>
                    <a:pt x="11832" y="5022"/>
                    <a:pt x="11458" y="3452"/>
                  </a:cubicBezTo>
                  <a:cubicBezTo>
                    <a:pt x="11286" y="2729"/>
                    <a:pt x="10657" y="2552"/>
                    <a:pt x="9884" y="2552"/>
                  </a:cubicBezTo>
                  <a:cubicBezTo>
                    <a:pt x="9141" y="2552"/>
                    <a:pt x="8263" y="2716"/>
                    <a:pt x="7527" y="2716"/>
                  </a:cubicBezTo>
                  <a:cubicBezTo>
                    <a:pt x="7364" y="2716"/>
                    <a:pt x="7208" y="2708"/>
                    <a:pt x="7062" y="2688"/>
                  </a:cubicBezTo>
                  <a:cubicBezTo>
                    <a:pt x="5567" y="2489"/>
                    <a:pt x="6237" y="1387"/>
                    <a:pt x="5075" y="359"/>
                  </a:cubicBezTo>
                  <a:cubicBezTo>
                    <a:pt x="4781" y="98"/>
                    <a:pt x="4433" y="1"/>
                    <a:pt x="4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3546350" y="3937275"/>
              <a:ext cx="426250" cy="524750"/>
            </a:xfrm>
            <a:custGeom>
              <a:avLst/>
              <a:gdLst/>
              <a:ahLst/>
              <a:cxnLst/>
              <a:rect l="l" t="t" r="r" b="b"/>
              <a:pathLst>
                <a:path w="17050" h="20990" extrusionOk="0">
                  <a:moveTo>
                    <a:pt x="437" y="1"/>
                  </a:moveTo>
                  <a:cubicBezTo>
                    <a:pt x="291" y="94"/>
                    <a:pt x="205" y="160"/>
                    <a:pt x="205" y="160"/>
                  </a:cubicBezTo>
                  <a:cubicBezTo>
                    <a:pt x="205" y="160"/>
                    <a:pt x="123" y="230"/>
                    <a:pt x="0" y="352"/>
                  </a:cubicBezTo>
                  <a:lnTo>
                    <a:pt x="8286" y="10646"/>
                  </a:lnTo>
                  <a:lnTo>
                    <a:pt x="4134" y="10911"/>
                  </a:lnTo>
                  <a:cubicBezTo>
                    <a:pt x="4324" y="11027"/>
                    <a:pt x="4486" y="11179"/>
                    <a:pt x="4607" y="11383"/>
                  </a:cubicBezTo>
                  <a:lnTo>
                    <a:pt x="8672" y="11125"/>
                  </a:lnTo>
                  <a:lnTo>
                    <a:pt x="9648" y="12338"/>
                  </a:lnTo>
                  <a:lnTo>
                    <a:pt x="4666" y="12655"/>
                  </a:lnTo>
                  <a:cubicBezTo>
                    <a:pt x="4620" y="12822"/>
                    <a:pt x="4563" y="12993"/>
                    <a:pt x="4499" y="13168"/>
                  </a:cubicBezTo>
                  <a:lnTo>
                    <a:pt x="10034" y="12815"/>
                  </a:lnTo>
                  <a:lnTo>
                    <a:pt x="14223" y="18020"/>
                  </a:lnTo>
                  <a:lnTo>
                    <a:pt x="8355" y="18394"/>
                  </a:lnTo>
                  <a:cubicBezTo>
                    <a:pt x="8360" y="18554"/>
                    <a:pt x="8345" y="18724"/>
                    <a:pt x="8321" y="18899"/>
                  </a:cubicBezTo>
                  <a:lnTo>
                    <a:pt x="14608" y="18497"/>
                  </a:lnTo>
                  <a:lnTo>
                    <a:pt x="16615" y="20990"/>
                  </a:lnTo>
                  <a:cubicBezTo>
                    <a:pt x="16690" y="20934"/>
                    <a:pt x="16764" y="20877"/>
                    <a:pt x="16836" y="20820"/>
                  </a:cubicBezTo>
                  <a:cubicBezTo>
                    <a:pt x="16907" y="20761"/>
                    <a:pt x="16979" y="20701"/>
                    <a:pt x="17050" y="20640"/>
                  </a:cubicBezTo>
                  <a:lnTo>
                    <a:pt x="13684" y="16459"/>
                  </a:lnTo>
                  <a:lnTo>
                    <a:pt x="15984" y="8433"/>
                  </a:lnTo>
                  <a:cubicBezTo>
                    <a:pt x="15940" y="8189"/>
                    <a:pt x="15858" y="7941"/>
                    <a:pt x="15717" y="7689"/>
                  </a:cubicBezTo>
                  <a:cubicBezTo>
                    <a:pt x="15708" y="7672"/>
                    <a:pt x="15696" y="7659"/>
                    <a:pt x="15686" y="7643"/>
                  </a:cubicBezTo>
                  <a:lnTo>
                    <a:pt x="13300" y="15980"/>
                  </a:lnTo>
                  <a:lnTo>
                    <a:pt x="6792" y="7898"/>
                  </a:lnTo>
                  <a:lnTo>
                    <a:pt x="8517" y="1879"/>
                  </a:lnTo>
                  <a:cubicBezTo>
                    <a:pt x="8405" y="1869"/>
                    <a:pt x="8290" y="1865"/>
                    <a:pt x="8171" y="1865"/>
                  </a:cubicBezTo>
                  <a:cubicBezTo>
                    <a:pt x="8114" y="1865"/>
                    <a:pt x="8056" y="1866"/>
                    <a:pt x="7997" y="1868"/>
                  </a:cubicBezTo>
                  <a:lnTo>
                    <a:pt x="6408" y="7419"/>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16"/>
          <p:cNvGrpSpPr/>
          <p:nvPr/>
        </p:nvGrpSpPr>
        <p:grpSpPr>
          <a:xfrm rot="2700000">
            <a:off x="8265890" y="3882528"/>
            <a:ext cx="741101" cy="694519"/>
            <a:chOff x="1940975" y="3642825"/>
            <a:chExt cx="515075" cy="482700"/>
          </a:xfrm>
        </p:grpSpPr>
        <p:sp>
          <p:nvSpPr>
            <p:cNvPr id="401" name="Google Shape;401;p16"/>
            <p:cNvSpPr/>
            <p:nvPr/>
          </p:nvSpPr>
          <p:spPr>
            <a:xfrm>
              <a:off x="1940975" y="3642825"/>
              <a:ext cx="515075" cy="482700"/>
            </a:xfrm>
            <a:custGeom>
              <a:avLst/>
              <a:gdLst/>
              <a:ahLst/>
              <a:cxnLst/>
              <a:rect l="l" t="t" r="r" b="b"/>
              <a:pathLst>
                <a:path w="20603" h="19308" extrusionOk="0">
                  <a:moveTo>
                    <a:pt x="4615" y="0"/>
                  </a:moveTo>
                  <a:cubicBezTo>
                    <a:pt x="3341" y="0"/>
                    <a:pt x="2177" y="1283"/>
                    <a:pt x="2177" y="1283"/>
                  </a:cubicBezTo>
                  <a:cubicBezTo>
                    <a:pt x="2177" y="1283"/>
                    <a:pt x="1" y="3258"/>
                    <a:pt x="1317" y="4877"/>
                  </a:cubicBezTo>
                  <a:cubicBezTo>
                    <a:pt x="2633" y="6497"/>
                    <a:pt x="3898" y="6952"/>
                    <a:pt x="3898" y="6952"/>
                  </a:cubicBezTo>
                  <a:cubicBezTo>
                    <a:pt x="3898" y="6952"/>
                    <a:pt x="895" y="8134"/>
                    <a:pt x="2110" y="10362"/>
                  </a:cubicBezTo>
                  <a:cubicBezTo>
                    <a:pt x="2756" y="11546"/>
                    <a:pt x="3994" y="11823"/>
                    <a:pt x="5012" y="11823"/>
                  </a:cubicBezTo>
                  <a:cubicBezTo>
                    <a:pt x="5907" y="11823"/>
                    <a:pt x="6631" y="11609"/>
                    <a:pt x="6631" y="11609"/>
                  </a:cubicBezTo>
                  <a:lnTo>
                    <a:pt x="6631" y="11609"/>
                  </a:lnTo>
                  <a:cubicBezTo>
                    <a:pt x="6631" y="11609"/>
                    <a:pt x="4253" y="13685"/>
                    <a:pt x="6193" y="15289"/>
                  </a:cubicBezTo>
                  <a:cubicBezTo>
                    <a:pt x="6789" y="15781"/>
                    <a:pt x="7534" y="15935"/>
                    <a:pt x="8232" y="15935"/>
                  </a:cubicBezTo>
                  <a:cubicBezTo>
                    <a:pt x="9395" y="15935"/>
                    <a:pt x="10428" y="15508"/>
                    <a:pt x="10428" y="15508"/>
                  </a:cubicBezTo>
                  <a:lnTo>
                    <a:pt x="10428" y="15508"/>
                  </a:lnTo>
                  <a:cubicBezTo>
                    <a:pt x="10428" y="15508"/>
                    <a:pt x="9264" y="18798"/>
                    <a:pt x="11440" y="19253"/>
                  </a:cubicBezTo>
                  <a:cubicBezTo>
                    <a:pt x="11620" y="19290"/>
                    <a:pt x="11816" y="19308"/>
                    <a:pt x="12023" y="19308"/>
                  </a:cubicBezTo>
                  <a:cubicBezTo>
                    <a:pt x="14324" y="19308"/>
                    <a:pt x="18072" y="17178"/>
                    <a:pt x="18072" y="17178"/>
                  </a:cubicBezTo>
                  <a:cubicBezTo>
                    <a:pt x="18072" y="17178"/>
                    <a:pt x="20602" y="12724"/>
                    <a:pt x="20148" y="10546"/>
                  </a:cubicBezTo>
                  <a:cubicBezTo>
                    <a:pt x="19928" y="9495"/>
                    <a:pt x="19046" y="9224"/>
                    <a:pt x="18193" y="9224"/>
                  </a:cubicBezTo>
                  <a:cubicBezTo>
                    <a:pt x="17281" y="9224"/>
                    <a:pt x="16401" y="9535"/>
                    <a:pt x="16401" y="9535"/>
                  </a:cubicBezTo>
                  <a:cubicBezTo>
                    <a:pt x="16401" y="9535"/>
                    <a:pt x="17495" y="6888"/>
                    <a:pt x="16182" y="5299"/>
                  </a:cubicBezTo>
                  <a:cubicBezTo>
                    <a:pt x="15718" y="4737"/>
                    <a:pt x="15214" y="4537"/>
                    <a:pt x="14732" y="4537"/>
                  </a:cubicBezTo>
                  <a:cubicBezTo>
                    <a:pt x="13551" y="4537"/>
                    <a:pt x="12504" y="5737"/>
                    <a:pt x="12504" y="5737"/>
                  </a:cubicBezTo>
                  <a:cubicBezTo>
                    <a:pt x="12504" y="5737"/>
                    <a:pt x="13482" y="2430"/>
                    <a:pt x="11255" y="1216"/>
                  </a:cubicBezTo>
                  <a:cubicBezTo>
                    <a:pt x="10881" y="1012"/>
                    <a:pt x="10536" y="927"/>
                    <a:pt x="10221" y="927"/>
                  </a:cubicBezTo>
                  <a:cubicBezTo>
                    <a:pt x="8664" y="927"/>
                    <a:pt x="7847" y="3004"/>
                    <a:pt x="7847" y="3004"/>
                  </a:cubicBezTo>
                  <a:cubicBezTo>
                    <a:pt x="7847" y="3004"/>
                    <a:pt x="7391" y="1739"/>
                    <a:pt x="5771" y="423"/>
                  </a:cubicBezTo>
                  <a:cubicBezTo>
                    <a:pt x="5395" y="117"/>
                    <a:pt x="5000" y="0"/>
                    <a:pt x="4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054150" y="3734025"/>
              <a:ext cx="361000" cy="360100"/>
            </a:xfrm>
            <a:custGeom>
              <a:avLst/>
              <a:gdLst/>
              <a:ahLst/>
              <a:cxnLst/>
              <a:rect l="l" t="t" r="r" b="b"/>
              <a:pathLst>
                <a:path w="14440" h="14404" extrusionOk="0">
                  <a:moveTo>
                    <a:pt x="5666" y="1"/>
                  </a:moveTo>
                  <a:cubicBezTo>
                    <a:pt x="5563" y="1"/>
                    <a:pt x="5471" y="76"/>
                    <a:pt x="5453" y="182"/>
                  </a:cubicBezTo>
                  <a:lnTo>
                    <a:pt x="4741" y="4420"/>
                  </a:lnTo>
                  <a:lnTo>
                    <a:pt x="638" y="317"/>
                  </a:lnTo>
                  <a:cubicBezTo>
                    <a:pt x="596" y="276"/>
                    <a:pt x="541" y="255"/>
                    <a:pt x="486" y="255"/>
                  </a:cubicBezTo>
                  <a:cubicBezTo>
                    <a:pt x="431" y="255"/>
                    <a:pt x="375" y="276"/>
                    <a:pt x="334" y="317"/>
                  </a:cubicBezTo>
                  <a:cubicBezTo>
                    <a:pt x="249" y="402"/>
                    <a:pt x="249" y="538"/>
                    <a:pt x="334" y="623"/>
                  </a:cubicBezTo>
                  <a:lnTo>
                    <a:pt x="4435" y="4724"/>
                  </a:lnTo>
                  <a:lnTo>
                    <a:pt x="196" y="5437"/>
                  </a:lnTo>
                  <a:cubicBezTo>
                    <a:pt x="79" y="5457"/>
                    <a:pt x="0" y="5568"/>
                    <a:pt x="20" y="5686"/>
                  </a:cubicBezTo>
                  <a:cubicBezTo>
                    <a:pt x="37" y="5790"/>
                    <a:pt x="128" y="5866"/>
                    <a:pt x="230" y="5866"/>
                  </a:cubicBezTo>
                  <a:cubicBezTo>
                    <a:pt x="243" y="5866"/>
                    <a:pt x="256" y="5864"/>
                    <a:pt x="268" y="5862"/>
                  </a:cubicBezTo>
                  <a:lnTo>
                    <a:pt x="4809" y="5099"/>
                  </a:lnTo>
                  <a:lnTo>
                    <a:pt x="8100" y="8389"/>
                  </a:lnTo>
                  <a:lnTo>
                    <a:pt x="3861" y="9102"/>
                  </a:lnTo>
                  <a:cubicBezTo>
                    <a:pt x="3744" y="9122"/>
                    <a:pt x="3663" y="9233"/>
                    <a:pt x="3683" y="9350"/>
                  </a:cubicBezTo>
                  <a:cubicBezTo>
                    <a:pt x="3701" y="9456"/>
                    <a:pt x="3793" y="9530"/>
                    <a:pt x="3896" y="9530"/>
                  </a:cubicBezTo>
                  <a:cubicBezTo>
                    <a:pt x="3908" y="9530"/>
                    <a:pt x="3920" y="9529"/>
                    <a:pt x="3932" y="9527"/>
                  </a:cubicBezTo>
                  <a:lnTo>
                    <a:pt x="8474" y="8764"/>
                  </a:lnTo>
                  <a:lnTo>
                    <a:pt x="11763" y="12053"/>
                  </a:lnTo>
                  <a:lnTo>
                    <a:pt x="7525" y="12765"/>
                  </a:lnTo>
                  <a:cubicBezTo>
                    <a:pt x="7407" y="12785"/>
                    <a:pt x="7328" y="12896"/>
                    <a:pt x="7348" y="13014"/>
                  </a:cubicBezTo>
                  <a:cubicBezTo>
                    <a:pt x="7365" y="13119"/>
                    <a:pt x="7456" y="13194"/>
                    <a:pt x="7558" y="13194"/>
                  </a:cubicBezTo>
                  <a:cubicBezTo>
                    <a:pt x="7571" y="13194"/>
                    <a:pt x="7584" y="13193"/>
                    <a:pt x="7596" y="13190"/>
                  </a:cubicBezTo>
                  <a:lnTo>
                    <a:pt x="12138" y="12427"/>
                  </a:lnTo>
                  <a:lnTo>
                    <a:pt x="14050" y="14339"/>
                  </a:lnTo>
                  <a:cubicBezTo>
                    <a:pt x="14093" y="14382"/>
                    <a:pt x="14148" y="14403"/>
                    <a:pt x="14203" y="14403"/>
                  </a:cubicBezTo>
                  <a:cubicBezTo>
                    <a:pt x="14258" y="14403"/>
                    <a:pt x="14313" y="14382"/>
                    <a:pt x="14356" y="14339"/>
                  </a:cubicBezTo>
                  <a:cubicBezTo>
                    <a:pt x="14439" y="14256"/>
                    <a:pt x="14439" y="14119"/>
                    <a:pt x="14356" y="14035"/>
                  </a:cubicBezTo>
                  <a:lnTo>
                    <a:pt x="12443" y="12123"/>
                  </a:lnTo>
                  <a:lnTo>
                    <a:pt x="13207" y="7580"/>
                  </a:lnTo>
                  <a:cubicBezTo>
                    <a:pt x="13226" y="7464"/>
                    <a:pt x="13148" y="7351"/>
                    <a:pt x="13030" y="7332"/>
                  </a:cubicBezTo>
                  <a:cubicBezTo>
                    <a:pt x="13018" y="7330"/>
                    <a:pt x="13006" y="7329"/>
                    <a:pt x="12995" y="7329"/>
                  </a:cubicBezTo>
                  <a:cubicBezTo>
                    <a:pt x="12891" y="7329"/>
                    <a:pt x="12799" y="7404"/>
                    <a:pt x="12782" y="7510"/>
                  </a:cubicBezTo>
                  <a:lnTo>
                    <a:pt x="12069" y="11748"/>
                  </a:lnTo>
                  <a:lnTo>
                    <a:pt x="8778" y="8458"/>
                  </a:lnTo>
                  <a:lnTo>
                    <a:pt x="9542" y="3917"/>
                  </a:lnTo>
                  <a:cubicBezTo>
                    <a:pt x="9561" y="3799"/>
                    <a:pt x="9483" y="3688"/>
                    <a:pt x="9365" y="3668"/>
                  </a:cubicBezTo>
                  <a:cubicBezTo>
                    <a:pt x="9353" y="3666"/>
                    <a:pt x="9341" y="3665"/>
                    <a:pt x="9330" y="3665"/>
                  </a:cubicBezTo>
                  <a:cubicBezTo>
                    <a:pt x="9226" y="3665"/>
                    <a:pt x="9134" y="3741"/>
                    <a:pt x="9117" y="3845"/>
                  </a:cubicBezTo>
                  <a:lnTo>
                    <a:pt x="8404" y="8084"/>
                  </a:lnTo>
                  <a:lnTo>
                    <a:pt x="5115" y="4795"/>
                  </a:lnTo>
                  <a:lnTo>
                    <a:pt x="5878" y="252"/>
                  </a:lnTo>
                  <a:cubicBezTo>
                    <a:pt x="5898" y="136"/>
                    <a:pt x="5818" y="23"/>
                    <a:pt x="5702" y="3"/>
                  </a:cubicBezTo>
                  <a:cubicBezTo>
                    <a:pt x="5690" y="1"/>
                    <a:pt x="5678" y="1"/>
                    <a:pt x="5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1pPr>
            <a:lvl2pPr lvl="1"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2pPr>
            <a:lvl3pPr lvl="2"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3pPr>
            <a:lvl4pPr lvl="3"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4pPr>
            <a:lvl5pPr lvl="4"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5pPr>
            <a:lvl6pPr lvl="5"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6pPr>
            <a:lvl7pPr lvl="6"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7pPr>
            <a:lvl8pPr lvl="7"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8pPr>
            <a:lvl9pPr lvl="8" rtl="0">
              <a:spcBef>
                <a:spcPts val="0"/>
              </a:spcBef>
              <a:spcAft>
                <a:spcPts val="0"/>
              </a:spcAft>
              <a:buClr>
                <a:schemeClr val="dk1"/>
              </a:buClr>
              <a:buSzPts val="3500"/>
              <a:buFont typeface="Teko"/>
              <a:buNone/>
              <a:defRPr sz="3500" b="1">
                <a:solidFill>
                  <a:schemeClr val="dk1"/>
                </a:solidFill>
                <a:latin typeface="Teko"/>
                <a:ea typeface="Teko"/>
                <a:cs typeface="Teko"/>
                <a:sym typeface="Tek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160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1600"/>
              </a:spcBef>
              <a:spcAft>
                <a:spcPts val="160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8" r:id="rId6"/>
    <p:sldLayoutId id="2147483660" r:id="rId7"/>
    <p:sldLayoutId id="2147483661" r:id="rId8"/>
    <p:sldLayoutId id="2147483662" r:id="rId9"/>
    <p:sldLayoutId id="2147483663" r:id="rId10"/>
    <p:sldLayoutId id="2147483664" r:id="rId11"/>
    <p:sldLayoutId id="2147483665" r:id="rId12"/>
    <p:sldLayoutId id="2147483667" r:id="rId13"/>
    <p:sldLayoutId id="2147483669" r:id="rId14"/>
    <p:sldLayoutId id="2147483670" r:id="rId15"/>
    <p:sldLayoutId id="2147483671" r:id="rId16"/>
    <p:sldLayoutId id="2147483672" r:id="rId17"/>
    <p:sldLayoutId id="2147483674" r:id="rId18"/>
    <p:sldLayoutId id="214748367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19/1/2026</a:t>
            </a:fld>
            <a:endParaRPr lang="en-US"/>
          </a:p>
        </p:txBody>
      </p:sp>
      <p:sp>
        <p:nvSpPr>
          <p:cNvPr id="5" name="Footer Placeholder 4">
            <a:extLst>
              <a:ext uri="{FF2B5EF4-FFF2-40B4-BE49-F238E27FC236}">
                <a16:creationId xmlns=""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4822693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26.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31.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53.svg"/><Relationship Id="rId7" Type="http://schemas.openxmlformats.org/officeDocument/2006/relationships/image" Target="../media/image38.png"/><Relationship Id="rId12" Type="http://schemas.openxmlformats.org/officeDocument/2006/relationships/slide" Target="slide31.xml"/><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61.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slide" Target="slide35.xml"/><Relationship Id="rId7" Type="http://schemas.openxmlformats.org/officeDocument/2006/relationships/image" Target="../media/image38.png"/><Relationship Id="rId12" Type="http://schemas.openxmlformats.org/officeDocument/2006/relationships/image" Target="../media/image36.png"/><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47.png"/><Relationship Id="rId20" Type="http://schemas.openxmlformats.org/officeDocument/2006/relationships/slide" Target="slide33.xml"/><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5.png"/><Relationship Id="rId15" Type="http://schemas.openxmlformats.org/officeDocument/2006/relationships/image" Target="../media/image46.png"/><Relationship Id="rId23" Type="http://schemas.openxmlformats.org/officeDocument/2006/relationships/slide" Target="slide36.xml"/><Relationship Id="rId10" Type="http://schemas.openxmlformats.org/officeDocument/2006/relationships/slide" Target="slide37.xml"/><Relationship Id="rId19" Type="http://schemas.openxmlformats.org/officeDocument/2006/relationships/slide" Target="slide32.xml"/><Relationship Id="rId4" Type="http://schemas.openxmlformats.org/officeDocument/2006/relationships/image" Target="../media/image53.sv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slide" Target="slide34.xml"/></Relationships>
</file>

<file path=ppt/slides/_rels/slide32.xml.rels><?xml version="1.0" encoding="UTF-8" standalone="yes"?>
<Relationships xmlns="http://schemas.openxmlformats.org/package/2006/relationships"><Relationship Id="rId8" Type="http://schemas.openxmlformats.org/officeDocument/2006/relationships/image" Target="../media/image72.sv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slide" Target="slide31.xml"/><Relationship Id="rId5" Type="http://schemas.openxmlformats.org/officeDocument/2006/relationships/slideLayout" Target="../slideLayouts/slideLayout20.xml"/><Relationship Id="rId10" Type="http://schemas.openxmlformats.org/officeDocument/2006/relationships/image" Target="../media/image74.svg"/><Relationship Id="rId4" Type="http://schemas.openxmlformats.org/officeDocument/2006/relationships/audio" Target="../media/media2.mp3"/><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4.svg"/><Relationship Id="rId3" Type="http://schemas.microsoft.com/office/2007/relationships/media" Target="../media/media2.mp3"/><Relationship Id="rId7" Type="http://schemas.openxmlformats.org/officeDocument/2006/relationships/image" Target="../media/image77.png"/><Relationship Id="rId12" Type="http://schemas.openxmlformats.org/officeDocument/2006/relationships/image" Target="../media/image52.png"/><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image" Target="../media/image76.png"/><Relationship Id="rId11" Type="http://schemas.openxmlformats.org/officeDocument/2006/relationships/image" Target="../media/image72.svg"/><Relationship Id="rId5" Type="http://schemas.openxmlformats.org/officeDocument/2006/relationships/slideLayout" Target="../slideLayouts/slideLayout20.xml"/><Relationship Id="rId15" Type="http://schemas.openxmlformats.org/officeDocument/2006/relationships/slide" Target="slide31.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79.png"/><Relationship Id="rId1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72.sv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slide" Target="slide31.xml"/><Relationship Id="rId5" Type="http://schemas.openxmlformats.org/officeDocument/2006/relationships/slideLayout" Target="../slideLayouts/slideLayout20.xml"/><Relationship Id="rId10" Type="http://schemas.openxmlformats.org/officeDocument/2006/relationships/image" Target="../media/image74.svg"/><Relationship Id="rId4" Type="http://schemas.openxmlformats.org/officeDocument/2006/relationships/audio" Target="../media/media2.mp3"/><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72.sv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slide" Target="slide31.xml"/><Relationship Id="rId5" Type="http://schemas.openxmlformats.org/officeDocument/2006/relationships/slideLayout" Target="../slideLayouts/slideLayout20.xml"/><Relationship Id="rId10" Type="http://schemas.openxmlformats.org/officeDocument/2006/relationships/image" Target="../media/image50.png"/><Relationship Id="rId4" Type="http://schemas.openxmlformats.org/officeDocument/2006/relationships/audio" Target="../media/media2.mp3"/><Relationship Id="rId9" Type="http://schemas.openxmlformats.org/officeDocument/2006/relationships/image" Target="../media/image74.svg"/></Relationships>
</file>

<file path=ppt/slides/_rels/slide36.xml.rels><?xml version="1.0" encoding="UTF-8" standalone="yes"?>
<Relationships xmlns="http://schemas.openxmlformats.org/package/2006/relationships"><Relationship Id="rId8" Type="http://schemas.openxmlformats.org/officeDocument/2006/relationships/image" Target="../media/image72.svg"/><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slide" Target="slide31.xml"/><Relationship Id="rId5" Type="http://schemas.openxmlformats.org/officeDocument/2006/relationships/slideLayout" Target="../slideLayouts/slideLayout20.xml"/><Relationship Id="rId10" Type="http://schemas.openxmlformats.org/officeDocument/2006/relationships/image" Target="../media/image74.svg"/><Relationship Id="rId4" Type="http://schemas.openxmlformats.org/officeDocument/2006/relationships/audio" Target="../media/media2.mp3"/><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81.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1.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935" name="Google Shape;935;p33"/>
          <p:cNvSpPr/>
          <p:nvPr/>
        </p:nvSpPr>
        <p:spPr>
          <a:xfrm>
            <a:off x="5487096" y="1255208"/>
            <a:ext cx="348446" cy="317999"/>
          </a:xfrm>
          <a:custGeom>
            <a:avLst/>
            <a:gdLst/>
            <a:ahLst/>
            <a:cxnLst/>
            <a:rect l="l" t="t" r="r" b="b"/>
            <a:pathLst>
              <a:path w="5951" h="5431" extrusionOk="0">
                <a:moveTo>
                  <a:pt x="4178" y="1"/>
                </a:moveTo>
                <a:cubicBezTo>
                  <a:pt x="4130" y="1"/>
                  <a:pt x="4084" y="28"/>
                  <a:pt x="4063" y="76"/>
                </a:cubicBezTo>
                <a:lnTo>
                  <a:pt x="3836" y="564"/>
                </a:lnTo>
                <a:lnTo>
                  <a:pt x="3634" y="167"/>
                </a:lnTo>
                <a:cubicBezTo>
                  <a:pt x="3613" y="123"/>
                  <a:pt x="3568" y="97"/>
                  <a:pt x="3521" y="97"/>
                </a:cubicBezTo>
                <a:cubicBezTo>
                  <a:pt x="3502" y="97"/>
                  <a:pt x="3482" y="102"/>
                  <a:pt x="3463" y="111"/>
                </a:cubicBezTo>
                <a:cubicBezTo>
                  <a:pt x="3401" y="143"/>
                  <a:pt x="3375" y="219"/>
                  <a:pt x="3407" y="283"/>
                </a:cubicBezTo>
                <a:lnTo>
                  <a:pt x="3698" y="859"/>
                </a:lnTo>
                <a:lnTo>
                  <a:pt x="3455" y="1382"/>
                </a:lnTo>
                <a:lnTo>
                  <a:pt x="3048" y="576"/>
                </a:lnTo>
                <a:cubicBezTo>
                  <a:pt x="3024" y="531"/>
                  <a:pt x="2979" y="505"/>
                  <a:pt x="2933" y="505"/>
                </a:cubicBezTo>
                <a:cubicBezTo>
                  <a:pt x="2914" y="505"/>
                  <a:pt x="2894" y="509"/>
                  <a:pt x="2876" y="519"/>
                </a:cubicBezTo>
                <a:cubicBezTo>
                  <a:pt x="2812" y="551"/>
                  <a:pt x="2786" y="628"/>
                  <a:pt x="2819" y="690"/>
                </a:cubicBezTo>
                <a:lnTo>
                  <a:pt x="3317" y="1677"/>
                </a:lnTo>
                <a:lnTo>
                  <a:pt x="2953" y="2460"/>
                </a:lnTo>
                <a:lnTo>
                  <a:pt x="2458" y="1753"/>
                </a:lnTo>
                <a:lnTo>
                  <a:pt x="2775" y="695"/>
                </a:lnTo>
                <a:cubicBezTo>
                  <a:pt x="2796" y="626"/>
                  <a:pt x="2757" y="556"/>
                  <a:pt x="2690" y="535"/>
                </a:cubicBezTo>
                <a:cubicBezTo>
                  <a:pt x="2677" y="531"/>
                  <a:pt x="2665" y="530"/>
                  <a:pt x="2653" y="530"/>
                </a:cubicBezTo>
                <a:cubicBezTo>
                  <a:pt x="2597" y="530"/>
                  <a:pt x="2547" y="565"/>
                  <a:pt x="2529" y="621"/>
                </a:cubicBezTo>
                <a:lnTo>
                  <a:pt x="2270" y="1486"/>
                </a:lnTo>
                <a:lnTo>
                  <a:pt x="1939" y="1015"/>
                </a:lnTo>
                <a:lnTo>
                  <a:pt x="2124" y="396"/>
                </a:lnTo>
                <a:cubicBezTo>
                  <a:pt x="2145" y="329"/>
                  <a:pt x="2106" y="257"/>
                  <a:pt x="2039" y="237"/>
                </a:cubicBezTo>
                <a:cubicBezTo>
                  <a:pt x="2026" y="233"/>
                  <a:pt x="2014" y="232"/>
                  <a:pt x="2001" y="232"/>
                </a:cubicBezTo>
                <a:cubicBezTo>
                  <a:pt x="1946" y="232"/>
                  <a:pt x="1896" y="268"/>
                  <a:pt x="1879" y="322"/>
                </a:cubicBezTo>
                <a:lnTo>
                  <a:pt x="1751" y="747"/>
                </a:lnTo>
                <a:lnTo>
                  <a:pt x="1442" y="306"/>
                </a:lnTo>
                <a:cubicBezTo>
                  <a:pt x="1417" y="271"/>
                  <a:pt x="1377" y="252"/>
                  <a:pt x="1337" y="252"/>
                </a:cubicBezTo>
                <a:cubicBezTo>
                  <a:pt x="1312" y="252"/>
                  <a:pt x="1286" y="259"/>
                  <a:pt x="1264" y="275"/>
                </a:cubicBezTo>
                <a:cubicBezTo>
                  <a:pt x="1205" y="316"/>
                  <a:pt x="1192" y="396"/>
                  <a:pt x="1233" y="453"/>
                </a:cubicBezTo>
                <a:lnTo>
                  <a:pt x="1542" y="894"/>
                </a:lnTo>
                <a:lnTo>
                  <a:pt x="1099" y="870"/>
                </a:lnTo>
                <a:cubicBezTo>
                  <a:pt x="1097" y="870"/>
                  <a:pt x="1095" y="870"/>
                  <a:pt x="1093" y="870"/>
                </a:cubicBezTo>
                <a:cubicBezTo>
                  <a:pt x="1025" y="870"/>
                  <a:pt x="968" y="923"/>
                  <a:pt x="963" y="991"/>
                </a:cubicBezTo>
                <a:cubicBezTo>
                  <a:pt x="960" y="1045"/>
                  <a:pt x="991" y="1094"/>
                  <a:pt x="1039" y="1115"/>
                </a:cubicBezTo>
                <a:cubicBezTo>
                  <a:pt x="1052" y="1122"/>
                  <a:pt x="1068" y="1125"/>
                  <a:pt x="1084" y="1127"/>
                </a:cubicBezTo>
                <a:lnTo>
                  <a:pt x="1730" y="1163"/>
                </a:lnTo>
                <a:lnTo>
                  <a:pt x="2060" y="1633"/>
                </a:lnTo>
                <a:lnTo>
                  <a:pt x="1158" y="1583"/>
                </a:lnTo>
                <a:cubicBezTo>
                  <a:pt x="1156" y="1583"/>
                  <a:pt x="1154" y="1583"/>
                  <a:pt x="1152" y="1583"/>
                </a:cubicBezTo>
                <a:cubicBezTo>
                  <a:pt x="1084" y="1583"/>
                  <a:pt x="1027" y="1635"/>
                  <a:pt x="1024" y="1704"/>
                </a:cubicBezTo>
                <a:cubicBezTo>
                  <a:pt x="1021" y="1758"/>
                  <a:pt x="1052" y="1807"/>
                  <a:pt x="1097" y="1828"/>
                </a:cubicBezTo>
                <a:cubicBezTo>
                  <a:pt x="1112" y="1834"/>
                  <a:pt x="1127" y="1838"/>
                  <a:pt x="1145" y="1839"/>
                </a:cubicBezTo>
                <a:lnTo>
                  <a:pt x="2248" y="1900"/>
                </a:lnTo>
                <a:lnTo>
                  <a:pt x="2744" y="2608"/>
                </a:lnTo>
                <a:lnTo>
                  <a:pt x="1884" y="2684"/>
                </a:lnTo>
                <a:lnTo>
                  <a:pt x="1125" y="1879"/>
                </a:lnTo>
                <a:cubicBezTo>
                  <a:pt x="1100" y="1852"/>
                  <a:pt x="1066" y="1839"/>
                  <a:pt x="1032" y="1839"/>
                </a:cubicBezTo>
                <a:cubicBezTo>
                  <a:pt x="1000" y="1839"/>
                  <a:pt x="969" y="1850"/>
                  <a:pt x="944" y="1874"/>
                </a:cubicBezTo>
                <a:cubicBezTo>
                  <a:pt x="893" y="1923"/>
                  <a:pt x="890" y="2003"/>
                  <a:pt x="939" y="2055"/>
                </a:cubicBezTo>
                <a:lnTo>
                  <a:pt x="1558" y="2712"/>
                </a:lnTo>
                <a:lnTo>
                  <a:pt x="985" y="2763"/>
                </a:lnTo>
                <a:lnTo>
                  <a:pt x="542" y="2294"/>
                </a:lnTo>
                <a:cubicBezTo>
                  <a:pt x="517" y="2267"/>
                  <a:pt x="484" y="2253"/>
                  <a:pt x="450" y="2253"/>
                </a:cubicBezTo>
                <a:cubicBezTo>
                  <a:pt x="418" y="2253"/>
                  <a:pt x="386" y="2265"/>
                  <a:pt x="362" y="2289"/>
                </a:cubicBezTo>
                <a:cubicBezTo>
                  <a:pt x="310" y="2336"/>
                  <a:pt x="308" y="2418"/>
                  <a:pt x="355" y="2469"/>
                </a:cubicBezTo>
                <a:lnTo>
                  <a:pt x="661" y="2792"/>
                </a:lnTo>
                <a:lnTo>
                  <a:pt x="123" y="2840"/>
                </a:lnTo>
                <a:cubicBezTo>
                  <a:pt x="53" y="2846"/>
                  <a:pt x="1" y="2908"/>
                  <a:pt x="7" y="2979"/>
                </a:cubicBezTo>
                <a:cubicBezTo>
                  <a:pt x="12" y="3026"/>
                  <a:pt x="41" y="3065"/>
                  <a:pt x="81" y="3083"/>
                </a:cubicBezTo>
                <a:cubicBezTo>
                  <a:pt x="96" y="3091"/>
                  <a:pt x="114" y="3096"/>
                  <a:pt x="132" y="3096"/>
                </a:cubicBezTo>
                <a:cubicBezTo>
                  <a:pt x="137" y="3096"/>
                  <a:pt x="141" y="3095"/>
                  <a:pt x="146" y="3095"/>
                </a:cubicBezTo>
                <a:lnTo>
                  <a:pt x="682" y="3047"/>
                </a:lnTo>
                <a:lnTo>
                  <a:pt x="682" y="3047"/>
                </a:lnTo>
                <a:lnTo>
                  <a:pt x="440" y="3418"/>
                </a:lnTo>
                <a:cubicBezTo>
                  <a:pt x="401" y="3479"/>
                  <a:pt x="417" y="3557"/>
                  <a:pt x="478" y="3597"/>
                </a:cubicBezTo>
                <a:cubicBezTo>
                  <a:pt x="483" y="3600"/>
                  <a:pt x="488" y="3603"/>
                  <a:pt x="494" y="3605"/>
                </a:cubicBezTo>
                <a:cubicBezTo>
                  <a:pt x="511" y="3613"/>
                  <a:pt x="530" y="3617"/>
                  <a:pt x="548" y="3617"/>
                </a:cubicBezTo>
                <a:cubicBezTo>
                  <a:pt x="589" y="3617"/>
                  <a:pt x="631" y="3596"/>
                  <a:pt x="654" y="3559"/>
                </a:cubicBezTo>
                <a:lnTo>
                  <a:pt x="1008" y="3020"/>
                </a:lnTo>
                <a:lnTo>
                  <a:pt x="1581" y="2967"/>
                </a:lnTo>
                <a:lnTo>
                  <a:pt x="1088" y="3724"/>
                </a:lnTo>
                <a:cubicBezTo>
                  <a:pt x="1048" y="3783"/>
                  <a:pt x="1065" y="3863"/>
                  <a:pt x="1125" y="3902"/>
                </a:cubicBezTo>
                <a:cubicBezTo>
                  <a:pt x="1130" y="3906"/>
                  <a:pt x="1135" y="3907"/>
                  <a:pt x="1140" y="3910"/>
                </a:cubicBezTo>
                <a:cubicBezTo>
                  <a:pt x="1157" y="3918"/>
                  <a:pt x="1176" y="3922"/>
                  <a:pt x="1194" y="3922"/>
                </a:cubicBezTo>
                <a:cubicBezTo>
                  <a:pt x="1236" y="3922"/>
                  <a:pt x="1277" y="3902"/>
                  <a:pt x="1302" y="3865"/>
                </a:cubicBezTo>
                <a:lnTo>
                  <a:pt x="1907" y="2939"/>
                </a:lnTo>
                <a:lnTo>
                  <a:pt x="2766" y="2863"/>
                </a:lnTo>
                <a:lnTo>
                  <a:pt x="2404" y="3646"/>
                </a:lnTo>
                <a:lnTo>
                  <a:pt x="1328" y="3901"/>
                </a:lnTo>
                <a:cubicBezTo>
                  <a:pt x="1258" y="3917"/>
                  <a:pt x="1215" y="3986"/>
                  <a:pt x="1232" y="4054"/>
                </a:cubicBezTo>
                <a:cubicBezTo>
                  <a:pt x="1246" y="4113"/>
                  <a:pt x="1299" y="4153"/>
                  <a:pt x="1356" y="4153"/>
                </a:cubicBezTo>
                <a:cubicBezTo>
                  <a:pt x="1366" y="4153"/>
                  <a:pt x="1375" y="4151"/>
                  <a:pt x="1385" y="4149"/>
                </a:cubicBezTo>
                <a:lnTo>
                  <a:pt x="2265" y="3941"/>
                </a:lnTo>
                <a:lnTo>
                  <a:pt x="2023" y="4465"/>
                </a:lnTo>
                <a:lnTo>
                  <a:pt x="1393" y="4613"/>
                </a:lnTo>
                <a:cubicBezTo>
                  <a:pt x="1325" y="4630"/>
                  <a:pt x="1282" y="4698"/>
                  <a:pt x="1299" y="4767"/>
                </a:cubicBezTo>
                <a:cubicBezTo>
                  <a:pt x="1308" y="4806"/>
                  <a:pt x="1335" y="4837"/>
                  <a:pt x="1369" y="4854"/>
                </a:cubicBezTo>
                <a:cubicBezTo>
                  <a:pt x="1386" y="4861"/>
                  <a:pt x="1405" y="4865"/>
                  <a:pt x="1423" y="4865"/>
                </a:cubicBezTo>
                <a:cubicBezTo>
                  <a:pt x="1433" y="4865"/>
                  <a:pt x="1443" y="4864"/>
                  <a:pt x="1452" y="4862"/>
                </a:cubicBezTo>
                <a:lnTo>
                  <a:pt x="1885" y="4760"/>
                </a:lnTo>
                <a:lnTo>
                  <a:pt x="1885" y="4760"/>
                </a:lnTo>
                <a:lnTo>
                  <a:pt x="1658" y="5248"/>
                </a:lnTo>
                <a:cubicBezTo>
                  <a:pt x="1627" y="5313"/>
                  <a:pt x="1655" y="5388"/>
                  <a:pt x="1720" y="5419"/>
                </a:cubicBezTo>
                <a:cubicBezTo>
                  <a:pt x="1738" y="5427"/>
                  <a:pt x="1756" y="5431"/>
                  <a:pt x="1773" y="5431"/>
                </a:cubicBezTo>
                <a:cubicBezTo>
                  <a:pt x="1822" y="5431"/>
                  <a:pt x="1868" y="5404"/>
                  <a:pt x="1890" y="5357"/>
                </a:cubicBezTo>
                <a:lnTo>
                  <a:pt x="2118" y="4868"/>
                </a:lnTo>
                <a:lnTo>
                  <a:pt x="2317" y="5264"/>
                </a:lnTo>
                <a:cubicBezTo>
                  <a:pt x="2340" y="5309"/>
                  <a:pt x="2385" y="5335"/>
                  <a:pt x="2432" y="5335"/>
                </a:cubicBezTo>
                <a:cubicBezTo>
                  <a:pt x="2451" y="5335"/>
                  <a:pt x="2470" y="5330"/>
                  <a:pt x="2489" y="5321"/>
                </a:cubicBezTo>
                <a:cubicBezTo>
                  <a:pt x="2552" y="5288"/>
                  <a:pt x="2578" y="5212"/>
                  <a:pt x="2546" y="5148"/>
                </a:cubicBezTo>
                <a:lnTo>
                  <a:pt x="2255" y="4572"/>
                </a:lnTo>
                <a:lnTo>
                  <a:pt x="2497" y="4049"/>
                </a:lnTo>
                <a:lnTo>
                  <a:pt x="2905" y="4857"/>
                </a:lnTo>
                <a:cubicBezTo>
                  <a:pt x="2918" y="4883"/>
                  <a:pt x="2940" y="4903"/>
                  <a:pt x="2966" y="4914"/>
                </a:cubicBezTo>
                <a:cubicBezTo>
                  <a:pt x="2983" y="4922"/>
                  <a:pt x="3001" y="4926"/>
                  <a:pt x="3020" y="4926"/>
                </a:cubicBezTo>
                <a:cubicBezTo>
                  <a:pt x="3039" y="4926"/>
                  <a:pt x="3059" y="4922"/>
                  <a:pt x="3077" y="4912"/>
                </a:cubicBezTo>
                <a:cubicBezTo>
                  <a:pt x="3141" y="4881"/>
                  <a:pt x="3165" y="4803"/>
                  <a:pt x="3134" y="4741"/>
                </a:cubicBezTo>
                <a:lnTo>
                  <a:pt x="2636" y="3753"/>
                </a:lnTo>
                <a:lnTo>
                  <a:pt x="2999" y="2970"/>
                </a:lnTo>
                <a:lnTo>
                  <a:pt x="3496" y="3678"/>
                </a:lnTo>
                <a:lnTo>
                  <a:pt x="3177" y="4736"/>
                </a:lnTo>
                <a:cubicBezTo>
                  <a:pt x="3159" y="4798"/>
                  <a:pt x="3190" y="4863"/>
                  <a:pt x="3245" y="4890"/>
                </a:cubicBezTo>
                <a:cubicBezTo>
                  <a:pt x="3252" y="4891"/>
                  <a:pt x="3257" y="4894"/>
                  <a:pt x="3263" y="4896"/>
                </a:cubicBezTo>
                <a:cubicBezTo>
                  <a:pt x="3275" y="4900"/>
                  <a:pt x="3288" y="4901"/>
                  <a:pt x="3300" y="4901"/>
                </a:cubicBezTo>
                <a:cubicBezTo>
                  <a:pt x="3355" y="4901"/>
                  <a:pt x="3406" y="4866"/>
                  <a:pt x="3424" y="4809"/>
                </a:cubicBezTo>
                <a:lnTo>
                  <a:pt x="3682" y="3945"/>
                </a:lnTo>
                <a:lnTo>
                  <a:pt x="4014" y="4416"/>
                </a:lnTo>
                <a:lnTo>
                  <a:pt x="3827" y="5035"/>
                </a:lnTo>
                <a:cubicBezTo>
                  <a:pt x="3809" y="5096"/>
                  <a:pt x="3839" y="5161"/>
                  <a:pt x="3896" y="5187"/>
                </a:cubicBezTo>
                <a:cubicBezTo>
                  <a:pt x="3903" y="5190"/>
                  <a:pt x="3907" y="5192"/>
                  <a:pt x="3914" y="5194"/>
                </a:cubicBezTo>
                <a:cubicBezTo>
                  <a:pt x="3926" y="5198"/>
                  <a:pt x="3939" y="5199"/>
                  <a:pt x="3951" y="5199"/>
                </a:cubicBezTo>
                <a:cubicBezTo>
                  <a:pt x="4006" y="5199"/>
                  <a:pt x="4057" y="5163"/>
                  <a:pt x="4073" y="5109"/>
                </a:cubicBezTo>
                <a:lnTo>
                  <a:pt x="4200" y="4684"/>
                </a:lnTo>
                <a:lnTo>
                  <a:pt x="4511" y="5125"/>
                </a:lnTo>
                <a:cubicBezTo>
                  <a:pt x="4524" y="5143"/>
                  <a:pt x="4542" y="5158"/>
                  <a:pt x="4561" y="5167"/>
                </a:cubicBezTo>
                <a:cubicBezTo>
                  <a:pt x="4578" y="5175"/>
                  <a:pt x="4596" y="5179"/>
                  <a:pt x="4614" y="5179"/>
                </a:cubicBezTo>
                <a:cubicBezTo>
                  <a:pt x="4640" y="5179"/>
                  <a:pt x="4666" y="5171"/>
                  <a:pt x="4689" y="5156"/>
                </a:cubicBezTo>
                <a:cubicBezTo>
                  <a:pt x="4746" y="5115"/>
                  <a:pt x="4759" y="5035"/>
                  <a:pt x="4718" y="4976"/>
                </a:cubicBezTo>
                <a:lnTo>
                  <a:pt x="4409" y="4535"/>
                </a:lnTo>
                <a:lnTo>
                  <a:pt x="4409" y="4535"/>
                </a:lnTo>
                <a:lnTo>
                  <a:pt x="4852" y="4559"/>
                </a:lnTo>
                <a:cubicBezTo>
                  <a:pt x="4855" y="4560"/>
                  <a:pt x="4858" y="4560"/>
                  <a:pt x="4861" y="4560"/>
                </a:cubicBezTo>
                <a:cubicBezTo>
                  <a:pt x="4928" y="4560"/>
                  <a:pt x="4983" y="4507"/>
                  <a:pt x="4988" y="4440"/>
                </a:cubicBezTo>
                <a:cubicBezTo>
                  <a:pt x="4991" y="4368"/>
                  <a:pt x="4937" y="4308"/>
                  <a:pt x="4867" y="4304"/>
                </a:cubicBezTo>
                <a:lnTo>
                  <a:pt x="4221" y="4268"/>
                </a:lnTo>
                <a:lnTo>
                  <a:pt x="3891" y="3798"/>
                </a:lnTo>
                <a:lnTo>
                  <a:pt x="4793" y="3847"/>
                </a:lnTo>
                <a:cubicBezTo>
                  <a:pt x="4796" y="3847"/>
                  <a:pt x="4799" y="3847"/>
                  <a:pt x="4802" y="3847"/>
                </a:cubicBezTo>
                <a:cubicBezTo>
                  <a:pt x="4869" y="3847"/>
                  <a:pt x="4924" y="3795"/>
                  <a:pt x="4927" y="3726"/>
                </a:cubicBezTo>
                <a:cubicBezTo>
                  <a:pt x="4932" y="3655"/>
                  <a:pt x="4878" y="3595"/>
                  <a:pt x="4807" y="3592"/>
                </a:cubicBezTo>
                <a:lnTo>
                  <a:pt x="3703" y="3530"/>
                </a:lnTo>
                <a:lnTo>
                  <a:pt x="3208" y="2823"/>
                </a:lnTo>
                <a:lnTo>
                  <a:pt x="4068" y="2747"/>
                </a:lnTo>
                <a:lnTo>
                  <a:pt x="4826" y="3551"/>
                </a:lnTo>
                <a:cubicBezTo>
                  <a:pt x="4838" y="3564"/>
                  <a:pt x="4851" y="3574"/>
                  <a:pt x="4865" y="3580"/>
                </a:cubicBezTo>
                <a:cubicBezTo>
                  <a:pt x="4882" y="3588"/>
                  <a:pt x="4900" y="3592"/>
                  <a:pt x="4919" y="3592"/>
                </a:cubicBezTo>
                <a:cubicBezTo>
                  <a:pt x="4950" y="3592"/>
                  <a:pt x="4983" y="3580"/>
                  <a:pt x="5008" y="3557"/>
                </a:cubicBezTo>
                <a:cubicBezTo>
                  <a:pt x="5058" y="3508"/>
                  <a:pt x="5062" y="3427"/>
                  <a:pt x="5012" y="3376"/>
                </a:cubicBezTo>
                <a:lnTo>
                  <a:pt x="4393" y="2719"/>
                </a:lnTo>
                <a:lnTo>
                  <a:pt x="4967" y="2668"/>
                </a:lnTo>
                <a:lnTo>
                  <a:pt x="5410" y="3137"/>
                </a:lnTo>
                <a:cubicBezTo>
                  <a:pt x="5421" y="3150"/>
                  <a:pt x="5434" y="3158"/>
                  <a:pt x="5449" y="3165"/>
                </a:cubicBezTo>
                <a:cubicBezTo>
                  <a:pt x="5466" y="3174"/>
                  <a:pt x="5484" y="3178"/>
                  <a:pt x="5503" y="3178"/>
                </a:cubicBezTo>
                <a:cubicBezTo>
                  <a:pt x="5534" y="3178"/>
                  <a:pt x="5566" y="3166"/>
                  <a:pt x="5591" y="3142"/>
                </a:cubicBezTo>
                <a:cubicBezTo>
                  <a:pt x="5642" y="3095"/>
                  <a:pt x="5645" y="3013"/>
                  <a:pt x="5596" y="2962"/>
                </a:cubicBezTo>
                <a:lnTo>
                  <a:pt x="5292" y="2639"/>
                </a:lnTo>
                <a:lnTo>
                  <a:pt x="5828" y="2591"/>
                </a:lnTo>
                <a:cubicBezTo>
                  <a:pt x="5898" y="2585"/>
                  <a:pt x="5951" y="2523"/>
                  <a:pt x="5944" y="2452"/>
                </a:cubicBezTo>
                <a:cubicBezTo>
                  <a:pt x="5938" y="2386"/>
                  <a:pt x="5882" y="2336"/>
                  <a:pt x="5817" y="2336"/>
                </a:cubicBezTo>
                <a:cubicBezTo>
                  <a:pt x="5813" y="2336"/>
                  <a:pt x="5809" y="2336"/>
                  <a:pt x="5805" y="2336"/>
                </a:cubicBezTo>
                <a:lnTo>
                  <a:pt x="5269" y="2384"/>
                </a:lnTo>
                <a:lnTo>
                  <a:pt x="5511" y="2013"/>
                </a:lnTo>
                <a:cubicBezTo>
                  <a:pt x="5550" y="1954"/>
                  <a:pt x="5534" y="1874"/>
                  <a:pt x="5475" y="1834"/>
                </a:cubicBezTo>
                <a:cubicBezTo>
                  <a:pt x="5453" y="1821"/>
                  <a:pt x="5429" y="1814"/>
                  <a:pt x="5405" y="1814"/>
                </a:cubicBezTo>
                <a:cubicBezTo>
                  <a:pt x="5363" y="1814"/>
                  <a:pt x="5322" y="1834"/>
                  <a:pt x="5297" y="1872"/>
                </a:cubicBezTo>
                <a:lnTo>
                  <a:pt x="4944" y="2413"/>
                </a:lnTo>
                <a:lnTo>
                  <a:pt x="4370" y="2464"/>
                </a:lnTo>
                <a:lnTo>
                  <a:pt x="4370" y="2464"/>
                </a:lnTo>
                <a:lnTo>
                  <a:pt x="4865" y="1707"/>
                </a:lnTo>
                <a:cubicBezTo>
                  <a:pt x="4903" y="1648"/>
                  <a:pt x="4887" y="1568"/>
                  <a:pt x="4828" y="1530"/>
                </a:cubicBezTo>
                <a:cubicBezTo>
                  <a:pt x="4806" y="1516"/>
                  <a:pt x="4781" y="1509"/>
                  <a:pt x="4757" y="1509"/>
                </a:cubicBezTo>
                <a:cubicBezTo>
                  <a:pt x="4715" y="1509"/>
                  <a:pt x="4674" y="1529"/>
                  <a:pt x="4650" y="1566"/>
                </a:cubicBezTo>
                <a:lnTo>
                  <a:pt x="4045" y="2492"/>
                </a:lnTo>
                <a:lnTo>
                  <a:pt x="3185" y="2568"/>
                </a:lnTo>
                <a:lnTo>
                  <a:pt x="3549" y="1785"/>
                </a:lnTo>
                <a:lnTo>
                  <a:pt x="4625" y="1530"/>
                </a:lnTo>
                <a:cubicBezTo>
                  <a:pt x="4694" y="1514"/>
                  <a:pt x="4736" y="1445"/>
                  <a:pt x="4720" y="1377"/>
                </a:cubicBezTo>
                <a:cubicBezTo>
                  <a:pt x="4706" y="1318"/>
                  <a:pt x="4654" y="1278"/>
                  <a:pt x="4596" y="1278"/>
                </a:cubicBezTo>
                <a:cubicBezTo>
                  <a:pt x="4586" y="1278"/>
                  <a:pt x="4576" y="1280"/>
                  <a:pt x="4566" y="1282"/>
                </a:cubicBezTo>
                <a:lnTo>
                  <a:pt x="3687" y="1489"/>
                </a:lnTo>
                <a:lnTo>
                  <a:pt x="3930" y="968"/>
                </a:lnTo>
                <a:lnTo>
                  <a:pt x="4558" y="819"/>
                </a:lnTo>
                <a:cubicBezTo>
                  <a:pt x="4627" y="803"/>
                  <a:pt x="4669" y="733"/>
                  <a:pt x="4653" y="664"/>
                </a:cubicBezTo>
                <a:cubicBezTo>
                  <a:pt x="4639" y="605"/>
                  <a:pt x="4587" y="566"/>
                  <a:pt x="4529" y="566"/>
                </a:cubicBezTo>
                <a:cubicBezTo>
                  <a:pt x="4519" y="566"/>
                  <a:pt x="4509" y="567"/>
                  <a:pt x="4499" y="569"/>
                </a:cubicBezTo>
                <a:lnTo>
                  <a:pt x="4068" y="672"/>
                </a:lnTo>
                <a:lnTo>
                  <a:pt x="4295" y="183"/>
                </a:lnTo>
                <a:cubicBezTo>
                  <a:pt x="4324" y="120"/>
                  <a:pt x="4297" y="43"/>
                  <a:pt x="4233" y="13"/>
                </a:cubicBezTo>
                <a:cubicBezTo>
                  <a:pt x="4215" y="5"/>
                  <a:pt x="4196" y="1"/>
                  <a:pt x="41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1325518" y="664037"/>
            <a:ext cx="361386" cy="326489"/>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C078478B-F3BF-051A-200B-212B6B8196B5}"/>
              </a:ext>
            </a:extLst>
          </p:cNvPr>
          <p:cNvSpPr txBox="1"/>
          <p:nvPr/>
        </p:nvSpPr>
        <p:spPr>
          <a:xfrm>
            <a:off x="228599" y="1255208"/>
            <a:ext cx="8413956" cy="2041456"/>
          </a:xfrm>
          <a:prstGeom prst="rect">
            <a:avLst/>
          </a:prstGeom>
          <a:noFill/>
        </p:spPr>
        <p:txBody>
          <a:bodyPr wrap="square" rtlCol="0">
            <a:spAutoFit/>
          </a:bodyPr>
          <a:lstStyle/>
          <a:p>
            <a:pPr algn="ctr">
              <a:lnSpc>
                <a:spcPct val="150000"/>
              </a:lnSpc>
            </a:pPr>
            <a:r>
              <a:rPr lang="en-US" sz="4500" b="1"/>
              <a:t>CHÀO MỪNG CÁC EM </a:t>
            </a:r>
          </a:p>
          <a:p>
            <a:pPr algn="ctr">
              <a:lnSpc>
                <a:spcPct val="150000"/>
              </a:lnSpc>
            </a:pPr>
            <a:r>
              <a:rPr lang="en-US" sz="4500" b="1"/>
              <a:t>ĐẾN VỚI BÀI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76" name="Google Shape;1176;p41"/>
          <p:cNvSpPr/>
          <p:nvPr/>
        </p:nvSpPr>
        <p:spPr>
          <a:xfrm>
            <a:off x="4438650" y="959524"/>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a:off x="7328083" y="661050"/>
            <a:ext cx="140633" cy="140641"/>
          </a:xfrm>
          <a:custGeom>
            <a:avLst/>
            <a:gdLst/>
            <a:ahLst/>
            <a:cxnLst/>
            <a:rect l="l" t="t" r="r" b="b"/>
            <a:pathLst>
              <a:path w="3105" h="3105" extrusionOk="0">
                <a:moveTo>
                  <a:pt x="1553" y="0"/>
                </a:moveTo>
                <a:cubicBezTo>
                  <a:pt x="1266" y="1297"/>
                  <a:pt x="0" y="1552"/>
                  <a:pt x="0" y="1552"/>
                </a:cubicBezTo>
                <a:cubicBezTo>
                  <a:pt x="1297" y="1839"/>
                  <a:pt x="1553" y="3104"/>
                  <a:pt x="1553" y="3104"/>
                </a:cubicBezTo>
                <a:cubicBezTo>
                  <a:pt x="1553" y="3104"/>
                  <a:pt x="1807" y="1839"/>
                  <a:pt x="3105" y="1552"/>
                </a:cubicBezTo>
                <a:cubicBezTo>
                  <a:pt x="3105" y="1552"/>
                  <a:pt x="1839" y="1297"/>
                  <a:pt x="1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ular Callout 9">
            <a:extLst>
              <a:ext uri="{FF2B5EF4-FFF2-40B4-BE49-F238E27FC236}">
                <a16:creationId xmlns="" xmlns:a16="http://schemas.microsoft.com/office/drawing/2014/main" id="{52655584-954F-7828-2C59-45A459F1BE2F}"/>
              </a:ext>
            </a:extLst>
          </p:cNvPr>
          <p:cNvSpPr/>
          <p:nvPr/>
        </p:nvSpPr>
        <p:spPr>
          <a:xfrm>
            <a:off x="5091880" y="731370"/>
            <a:ext cx="3687095" cy="1255709"/>
          </a:xfrm>
          <a:prstGeom prst="wedgeRoundRectCallout">
            <a:avLst>
              <a:gd name="adj1" fmla="val -59238"/>
              <a:gd name="adj2" fmla="val 36368"/>
              <a:gd name="adj3" fmla="val 16667"/>
            </a:avLst>
          </a:prstGeom>
          <a:solidFill>
            <a:schemeClr val="tx2"/>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300">
                <a:solidFill>
                  <a:schemeClr val="tx1"/>
                </a:solidFill>
              </a:rPr>
              <a:t>Điện tích thử là gì?</a:t>
            </a:r>
            <a:endParaRPr lang="vi-VN" sz="2300" dirty="0">
              <a:solidFill>
                <a:schemeClr val="tx1"/>
              </a:solidFill>
            </a:endParaRPr>
          </a:p>
        </p:txBody>
      </p:sp>
      <p:sp>
        <p:nvSpPr>
          <p:cNvPr id="6" name="Rounded Rectangular Callout 9">
            <a:extLst>
              <a:ext uri="{FF2B5EF4-FFF2-40B4-BE49-F238E27FC236}">
                <a16:creationId xmlns="" xmlns:a16="http://schemas.microsoft.com/office/drawing/2014/main" id="{E8FD45E7-19B3-9352-7F2D-48663A7048DF}"/>
              </a:ext>
            </a:extLst>
          </p:cNvPr>
          <p:cNvSpPr/>
          <p:nvPr/>
        </p:nvSpPr>
        <p:spPr>
          <a:xfrm>
            <a:off x="1393723" y="2858729"/>
            <a:ext cx="7396314" cy="1920478"/>
          </a:xfrm>
          <a:prstGeom prst="wedgeRoundRectCallout">
            <a:avLst>
              <a:gd name="adj1" fmla="val -59736"/>
              <a:gd name="adj2" fmla="val 6802"/>
              <a:gd name="adj3" fmla="val 16667"/>
            </a:avLst>
          </a:prstGeom>
          <a:solidFill>
            <a:schemeClr val="tx2"/>
          </a:solidFill>
          <a:ln w="5715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thử</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một</a:t>
            </a:r>
            <a:r>
              <a:rPr lang="en-US" sz="2000" dirty="0">
                <a:solidFill>
                  <a:schemeClr val="tx1"/>
                </a:solidFill>
              </a:rPr>
              <a:t> </a:t>
            </a:r>
            <a:r>
              <a:rPr lang="en-US" sz="2000" dirty="0" err="1">
                <a:solidFill>
                  <a:schemeClr val="tx1"/>
                </a:solidFill>
              </a:rPr>
              <a:t>vật</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kích</a:t>
            </a:r>
            <a:r>
              <a:rPr lang="en-US" sz="2000" dirty="0">
                <a:solidFill>
                  <a:schemeClr val="tx1"/>
                </a:solidFill>
              </a:rPr>
              <a:t> </a:t>
            </a:r>
            <a:r>
              <a:rPr lang="en-US" sz="2000" dirty="0" err="1">
                <a:solidFill>
                  <a:schemeClr val="tx1"/>
                </a:solidFill>
              </a:rPr>
              <a:t>thước</a:t>
            </a:r>
            <a:r>
              <a:rPr lang="en-US" sz="2000" dirty="0">
                <a:solidFill>
                  <a:schemeClr val="tx1"/>
                </a:solidFill>
              </a:rPr>
              <a:t> </a:t>
            </a:r>
            <a:r>
              <a:rPr lang="en-US" sz="2000" dirty="0" err="1">
                <a:solidFill>
                  <a:schemeClr val="tx1"/>
                </a:solidFill>
              </a:rPr>
              <a:t>nhỏ</a:t>
            </a:r>
            <a:r>
              <a:rPr lang="en-US" sz="2000" dirty="0">
                <a:solidFill>
                  <a:schemeClr val="tx1"/>
                </a:solidFill>
              </a:rPr>
              <a:t>, </a:t>
            </a:r>
            <a:r>
              <a:rPr lang="en-US" sz="2000" dirty="0" err="1">
                <a:solidFill>
                  <a:schemeClr val="tx1"/>
                </a:solidFill>
              </a:rPr>
              <a:t>mang</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smtClean="0">
                <a:solidFill>
                  <a:schemeClr val="tx1"/>
                </a:solidFill>
              </a:rPr>
              <a:t>độ</a:t>
            </a:r>
            <a:r>
              <a:rPr lang="en-US" sz="2000" dirty="0" smtClean="0">
                <a:solidFill>
                  <a:schemeClr val="tx1"/>
                </a:solidFill>
              </a:rPr>
              <a:t> </a:t>
            </a:r>
            <a:r>
              <a:rPr lang="en-US" sz="2000" dirty="0" err="1" smtClean="0">
                <a:solidFill>
                  <a:schemeClr val="tx1"/>
                </a:solidFill>
              </a:rPr>
              <a:t>lớn</a:t>
            </a:r>
            <a:r>
              <a:rPr lang="en-US" sz="2000" dirty="0" smtClean="0">
                <a:solidFill>
                  <a:schemeClr val="tx1"/>
                </a:solidFill>
              </a:rPr>
              <a:t> </a:t>
            </a:r>
            <a:r>
              <a:rPr lang="en-US" sz="2000" dirty="0" err="1">
                <a:solidFill>
                  <a:schemeClr val="tx1"/>
                </a:solidFill>
              </a:rPr>
              <a:t>nhỏ</a:t>
            </a:r>
            <a:r>
              <a:rPr lang="en-US" sz="2000" dirty="0">
                <a:solidFill>
                  <a:schemeClr val="tx1"/>
                </a:solidFill>
              </a:rPr>
              <a:t> </a:t>
            </a:r>
            <a:r>
              <a:rPr lang="en-US" sz="2000" dirty="0" err="1">
                <a:solidFill>
                  <a:schemeClr val="tx1"/>
                </a:solidFill>
              </a:rPr>
              <a:t>hơn</a:t>
            </a:r>
            <a:r>
              <a:rPr lang="en-US" sz="2000" dirty="0">
                <a:solidFill>
                  <a:schemeClr val="tx1"/>
                </a:solidFill>
              </a:rPr>
              <a:t> </a:t>
            </a:r>
            <a:r>
              <a:rPr lang="en-US" sz="2000" dirty="0" err="1">
                <a:solidFill>
                  <a:schemeClr val="tx1"/>
                </a:solidFill>
              </a:rPr>
              <a:t>nhiều</a:t>
            </a:r>
            <a:r>
              <a:rPr lang="en-US" sz="2000" dirty="0">
                <a:solidFill>
                  <a:schemeClr val="tx1"/>
                </a:solidFill>
              </a:rPr>
              <a:t> so </a:t>
            </a:r>
            <a:r>
              <a:rPr lang="en-US" sz="2000" dirty="0" err="1">
                <a:solidFill>
                  <a:schemeClr val="tx1"/>
                </a:solidFill>
              </a:rPr>
              <a:t>với</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Q </a:t>
            </a:r>
            <a:r>
              <a:rPr lang="en-US" sz="2000" dirty="0" err="1">
                <a:solidFill>
                  <a:schemeClr val="tx1"/>
                </a:solidFill>
              </a:rPr>
              <a:t>sao</a:t>
            </a:r>
            <a:r>
              <a:rPr lang="en-US" sz="2000" dirty="0">
                <a:solidFill>
                  <a:schemeClr val="tx1"/>
                </a:solidFill>
              </a:rPr>
              <a:t> </a:t>
            </a:r>
            <a:r>
              <a:rPr lang="en-US" sz="2000" dirty="0" err="1">
                <a:solidFill>
                  <a:schemeClr val="tx1"/>
                </a:solidFill>
              </a:rPr>
              <a:t>cho</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trường</a:t>
            </a:r>
            <a:r>
              <a:rPr lang="en-US" sz="2000" dirty="0">
                <a:solidFill>
                  <a:schemeClr val="tx1"/>
                </a:solidFill>
              </a:rPr>
              <a:t> do </a:t>
            </a:r>
            <a:r>
              <a:rPr lang="en-US" sz="2000" dirty="0" err="1">
                <a:solidFill>
                  <a:schemeClr val="tx1"/>
                </a:solidFill>
              </a:rPr>
              <a:t>nó</a:t>
            </a:r>
            <a:r>
              <a:rPr lang="en-US" sz="2000" dirty="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ra</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giá</a:t>
            </a:r>
            <a:r>
              <a:rPr lang="en-US" sz="2000" dirty="0">
                <a:solidFill>
                  <a:schemeClr val="tx1"/>
                </a:solidFill>
              </a:rPr>
              <a:t> </a:t>
            </a:r>
            <a:r>
              <a:rPr lang="en-US" sz="2000" dirty="0" err="1">
                <a:solidFill>
                  <a:schemeClr val="tx1"/>
                </a:solidFill>
              </a:rPr>
              <a:t>trị</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đáng</a:t>
            </a:r>
            <a:r>
              <a:rPr lang="en-US" sz="2000" dirty="0">
                <a:solidFill>
                  <a:schemeClr val="tx1"/>
                </a:solidFill>
              </a:rPr>
              <a:t> </a:t>
            </a:r>
            <a:r>
              <a:rPr lang="en-US" sz="2000" dirty="0" err="1">
                <a:solidFill>
                  <a:schemeClr val="tx1"/>
                </a:solidFill>
              </a:rPr>
              <a:t>kể</a:t>
            </a:r>
            <a:r>
              <a:rPr lang="en-US" sz="2000" dirty="0">
                <a:solidFill>
                  <a:schemeClr val="tx1"/>
                </a:solidFill>
              </a:rPr>
              <a:t> so </a:t>
            </a:r>
            <a:r>
              <a:rPr lang="en-US" sz="2000" dirty="0" err="1">
                <a:solidFill>
                  <a:schemeClr val="tx1"/>
                </a:solidFill>
              </a:rPr>
              <a:t>với</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trường</a:t>
            </a:r>
            <a:r>
              <a:rPr lang="en-US" sz="2000" dirty="0">
                <a:solidFill>
                  <a:schemeClr val="tx1"/>
                </a:solidFill>
              </a:rPr>
              <a:t> do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Q </a:t>
            </a:r>
            <a:r>
              <a:rPr lang="en-US" sz="2000" dirty="0" err="1">
                <a:solidFill>
                  <a:schemeClr val="tx1"/>
                </a:solidFill>
              </a:rPr>
              <a:t>tạo</a:t>
            </a:r>
            <a:r>
              <a:rPr lang="en-US" sz="2000" dirty="0">
                <a:solidFill>
                  <a:schemeClr val="tx1"/>
                </a:solidFill>
              </a:rPr>
              <a:t> </a:t>
            </a:r>
            <a:r>
              <a:rPr lang="en-US" sz="2000" dirty="0" err="1">
                <a:solidFill>
                  <a:schemeClr val="tx1"/>
                </a:solidFill>
              </a:rPr>
              <a:t>ra.</a:t>
            </a:r>
            <a:endParaRPr lang="en-US" sz="2000" dirty="0">
              <a:solidFill>
                <a:schemeClr val="tx1"/>
              </a:solidFill>
            </a:endParaRPr>
          </a:p>
        </p:txBody>
      </p:sp>
      <p:pic>
        <p:nvPicPr>
          <p:cNvPr id="9" name="Picture 2">
            <a:extLst>
              <a:ext uri="{FF2B5EF4-FFF2-40B4-BE49-F238E27FC236}">
                <a16:creationId xmlns="" xmlns:a16="http://schemas.microsoft.com/office/drawing/2014/main" id="{4EA64C95-32AB-56E2-B066-3C52028F08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3983" y="364293"/>
            <a:ext cx="4138017" cy="220745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TextBox 3">
            <a:extLst>
              <a:ext uri="{FF2B5EF4-FFF2-40B4-BE49-F238E27FC236}">
                <a16:creationId xmlns="" xmlns:a16="http://schemas.microsoft.com/office/drawing/2014/main" id="{03E96D35-DDE2-81B7-D5BE-3B5D6D878193}"/>
              </a:ext>
            </a:extLst>
          </p:cNvPr>
          <p:cNvSpPr txBox="1"/>
          <p:nvPr/>
        </p:nvSpPr>
        <p:spPr>
          <a:xfrm>
            <a:off x="1946788" y="0"/>
            <a:ext cx="4837470" cy="598177"/>
          </a:xfrm>
          <a:prstGeom prst="rect">
            <a:avLst/>
          </a:prstGeom>
          <a:noFill/>
        </p:spPr>
        <p:txBody>
          <a:bodyPr wrap="square">
            <a:spAutoFit/>
          </a:bodyPr>
          <a:lstStyle/>
          <a:p>
            <a:pPr marL="0" marR="0" algn="ctr">
              <a:lnSpc>
                <a:spcPct val="150000"/>
              </a:lnSpc>
              <a:spcBef>
                <a:spcPts val="0"/>
              </a:spcBef>
              <a:spcAft>
                <a:spcPts val="0"/>
              </a:spcAft>
            </a:pPr>
            <a:r>
              <a:rPr lang="en-US" sz="2500" b="1">
                <a:effectLst/>
                <a:latin typeface="+mj-lt"/>
                <a:ea typeface="Calibri" panose="020F0502020204030204" pitchFamily="34" charset="0"/>
                <a:cs typeface="Times New Roman" panose="02020603050405020304" pitchFamily="18" charset="0"/>
              </a:rPr>
              <a:t>1. Định nghĩa</a:t>
            </a:r>
            <a:endParaRPr lang="en-US" sz="25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A46FA87A-8A31-0FF8-450E-0C03543A9532}"/>
              </a:ext>
            </a:extLst>
          </p:cNvPr>
          <p:cNvPicPr>
            <a:picLocks noChangeAspect="1"/>
          </p:cNvPicPr>
          <p:nvPr/>
        </p:nvPicPr>
        <p:blipFill>
          <a:blip r:embed="rId3"/>
          <a:stretch>
            <a:fillRect/>
          </a:stretch>
        </p:blipFill>
        <p:spPr>
          <a:xfrm>
            <a:off x="394366" y="1925433"/>
            <a:ext cx="3581292" cy="2469433"/>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 xmlns:a16="http://schemas.microsoft.com/office/drawing/2014/main" id="{1CD51085-B286-475A-6BAB-A32700A3AE84}"/>
              </a:ext>
            </a:extLst>
          </p:cNvPr>
          <p:cNvGrpSpPr/>
          <p:nvPr/>
        </p:nvGrpSpPr>
        <p:grpSpPr>
          <a:xfrm>
            <a:off x="4365523" y="1095989"/>
            <a:ext cx="4536511" cy="1285876"/>
            <a:chOff x="4365523" y="1095989"/>
            <a:chExt cx="4536511" cy="1000432"/>
          </a:xfrm>
        </p:grpSpPr>
        <p:sp>
          <p:nvSpPr>
            <p:cNvPr id="6" name="Rectangle 5">
              <a:extLst>
                <a:ext uri="{FF2B5EF4-FFF2-40B4-BE49-F238E27FC236}">
                  <a16:creationId xmlns="" xmlns:a16="http://schemas.microsoft.com/office/drawing/2014/main" id="{3BDD8AEF-424D-15AF-6E9B-5B44D874D9B7}"/>
                </a:ext>
              </a:extLst>
            </p:cNvPr>
            <p:cNvSpPr/>
            <p:nvPr/>
          </p:nvSpPr>
          <p:spPr>
            <a:xfrm>
              <a:off x="4365523" y="1095989"/>
              <a:ext cx="4384111" cy="848032"/>
            </a:xfrm>
            <a:prstGeom prst="rect">
              <a:avLst/>
            </a:prstGeom>
            <a:solidFill>
              <a:schemeClr val="tx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4404C7E2-0E3B-E19B-6F27-A3C7526DD2DD}"/>
                </a:ext>
              </a:extLst>
            </p:cNvPr>
            <p:cNvSpPr/>
            <p:nvPr/>
          </p:nvSpPr>
          <p:spPr>
            <a:xfrm>
              <a:off x="4517923" y="1248389"/>
              <a:ext cx="4384111" cy="848032"/>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2"/>
                  </a:solidFill>
                  <a:effectLst/>
                  <a:latin typeface="+mj-lt"/>
                  <a:ea typeface="Calibri" panose="020F0502020204030204" pitchFamily="34" charset="0"/>
                </a:rPr>
                <a:t>Nêu định nghĩa cường độ</a:t>
              </a:r>
            </a:p>
            <a:p>
              <a:pPr algn="ctr">
                <a:lnSpc>
                  <a:spcPct val="150000"/>
                </a:lnSpc>
              </a:pPr>
              <a:r>
                <a:rPr lang="en-US" sz="2200">
                  <a:solidFill>
                    <a:schemeClr val="tx2"/>
                  </a:solidFill>
                  <a:effectLst/>
                  <a:latin typeface="+mj-lt"/>
                  <a:ea typeface="Calibri" panose="020F0502020204030204" pitchFamily="34" charset="0"/>
                </a:rPr>
                <a:t> điện trường.</a:t>
              </a:r>
              <a:endParaRPr lang="en-US" sz="2200">
                <a:solidFill>
                  <a:schemeClr val="tx2"/>
                </a:solidFill>
                <a:latin typeface="+mj-lt"/>
              </a:endParaRPr>
            </a:p>
          </p:txBody>
        </p:sp>
      </p:grpSp>
      <p:grpSp>
        <p:nvGrpSpPr>
          <p:cNvPr id="9" name="Group 8">
            <a:extLst>
              <a:ext uri="{FF2B5EF4-FFF2-40B4-BE49-F238E27FC236}">
                <a16:creationId xmlns="" xmlns:a16="http://schemas.microsoft.com/office/drawing/2014/main" id="{245A49DC-3B8A-9D4C-8615-5F521F9AE224}"/>
              </a:ext>
            </a:extLst>
          </p:cNvPr>
          <p:cNvGrpSpPr/>
          <p:nvPr/>
        </p:nvGrpSpPr>
        <p:grpSpPr>
          <a:xfrm>
            <a:off x="4364557" y="3160150"/>
            <a:ext cx="4536511" cy="1285876"/>
            <a:chOff x="4365523" y="1095989"/>
            <a:chExt cx="4536511" cy="1000432"/>
          </a:xfrm>
        </p:grpSpPr>
        <p:sp>
          <p:nvSpPr>
            <p:cNvPr id="10" name="Rectangle 9">
              <a:extLst>
                <a:ext uri="{FF2B5EF4-FFF2-40B4-BE49-F238E27FC236}">
                  <a16:creationId xmlns="" xmlns:a16="http://schemas.microsoft.com/office/drawing/2014/main" id="{49BC3008-1B97-3964-525C-A93183DC9EEB}"/>
                </a:ext>
              </a:extLst>
            </p:cNvPr>
            <p:cNvSpPr/>
            <p:nvPr/>
          </p:nvSpPr>
          <p:spPr>
            <a:xfrm>
              <a:off x="4365523" y="1095989"/>
              <a:ext cx="4384111" cy="848032"/>
            </a:xfrm>
            <a:prstGeom prst="rect">
              <a:avLst/>
            </a:prstGeom>
            <a:solidFill>
              <a:schemeClr val="tx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E38E0AE-8845-009E-D63B-E878A5BACF06}"/>
                </a:ext>
              </a:extLst>
            </p:cNvPr>
            <p:cNvSpPr/>
            <p:nvPr/>
          </p:nvSpPr>
          <p:spPr>
            <a:xfrm>
              <a:off x="4517923" y="1248389"/>
              <a:ext cx="4384111" cy="848032"/>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chemeClr val="tx2"/>
                  </a:solidFill>
                  <a:effectLst/>
                  <a:latin typeface="+mj-lt"/>
                  <a:ea typeface="Calibri" panose="020F0502020204030204" pitchFamily="34" charset="0"/>
                </a:rPr>
                <a:t>Nêu công thức tính cường độ điện trường</a:t>
              </a:r>
              <a:endParaRPr lang="en-US" sz="2200">
                <a:solidFill>
                  <a:schemeClr val="tx2"/>
                </a:solidFill>
                <a:latin typeface="+mj-lt"/>
              </a:endParaRPr>
            </a:p>
          </p:txBody>
        </p:sp>
      </p:grpSp>
      <p:pic>
        <p:nvPicPr>
          <p:cNvPr id="14" name="Picture 13">
            <a:extLst>
              <a:ext uri="{FF2B5EF4-FFF2-40B4-BE49-F238E27FC236}">
                <a16:creationId xmlns="" xmlns:a16="http://schemas.microsoft.com/office/drawing/2014/main" id="{3925DA3D-02D5-3313-FE50-1FE29193D44D}"/>
              </a:ext>
            </a:extLst>
          </p:cNvPr>
          <p:cNvPicPr>
            <a:picLocks noChangeAspect="1"/>
          </p:cNvPicPr>
          <p:nvPr/>
        </p:nvPicPr>
        <p:blipFill>
          <a:blip r:embed="rId4"/>
          <a:srcRect/>
          <a:stretch>
            <a:fillRect/>
          </a:stretch>
        </p:blipFill>
        <p:spPr>
          <a:xfrm>
            <a:off x="4072162" y="753349"/>
            <a:ext cx="739122" cy="1077045"/>
          </a:xfrm>
          <a:prstGeom prst="rect">
            <a:avLst/>
          </a:prstGeom>
        </p:spPr>
      </p:pic>
      <p:pic>
        <p:nvPicPr>
          <p:cNvPr id="15" name="Picture 27">
            <a:extLst>
              <a:ext uri="{FF2B5EF4-FFF2-40B4-BE49-F238E27FC236}">
                <a16:creationId xmlns="" xmlns:a16="http://schemas.microsoft.com/office/drawing/2014/main" id="{87247BEB-24B6-3B0F-39DA-1537D42BD1BF}"/>
              </a:ext>
            </a:extLst>
          </p:cNvPr>
          <p:cNvPicPr>
            <a:picLocks noChangeAspect="1"/>
          </p:cNvPicPr>
          <p:nvPr/>
        </p:nvPicPr>
        <p:blipFill>
          <a:blip r:embed="rId5"/>
          <a:srcRect/>
          <a:stretch>
            <a:fillRect/>
          </a:stretch>
        </p:blipFill>
        <p:spPr>
          <a:xfrm>
            <a:off x="4147280" y="2801491"/>
            <a:ext cx="588885" cy="832346"/>
          </a:xfrm>
          <a:prstGeom prst="rect">
            <a:avLst/>
          </a:prstGeom>
        </p:spPr>
      </p:pic>
      <p:sp>
        <p:nvSpPr>
          <p:cNvPr id="19" name="TextBox 18">
            <a:extLst>
              <a:ext uri="{FF2B5EF4-FFF2-40B4-BE49-F238E27FC236}">
                <a16:creationId xmlns="" xmlns:a16="http://schemas.microsoft.com/office/drawing/2014/main" id="{D7A68BD3-E452-E11D-E8A5-2D0BE6A3551D}"/>
              </a:ext>
            </a:extLst>
          </p:cNvPr>
          <p:cNvSpPr txBox="1"/>
          <p:nvPr/>
        </p:nvSpPr>
        <p:spPr>
          <a:xfrm>
            <a:off x="1053285" y="1014098"/>
            <a:ext cx="2678057" cy="446276"/>
          </a:xfrm>
          <a:prstGeom prst="rect">
            <a:avLst/>
          </a:prstGeom>
          <a:noFill/>
        </p:spPr>
        <p:txBody>
          <a:bodyPr wrap="square" rtlCol="0">
            <a:spAutoFit/>
          </a:bodyPr>
          <a:lstStyle/>
          <a:p>
            <a:pPr algn="ctr"/>
            <a:r>
              <a:rPr lang="en-US" sz="2300"/>
              <a:t>Quan sát hình ảnh</a:t>
            </a:r>
          </a:p>
        </p:txBody>
      </p:sp>
      <p:pic>
        <p:nvPicPr>
          <p:cNvPr id="21" name="Picture 16">
            <a:extLst>
              <a:ext uri="{FF2B5EF4-FFF2-40B4-BE49-F238E27FC236}">
                <a16:creationId xmlns="" xmlns:a16="http://schemas.microsoft.com/office/drawing/2014/main" id="{DAC2A30A-1641-64DB-3033-4F6CEFDE65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2892" y="887621"/>
            <a:ext cx="500903" cy="69923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Arrow: Pentagon 3">
            <a:extLst>
              <a:ext uri="{FF2B5EF4-FFF2-40B4-BE49-F238E27FC236}">
                <a16:creationId xmlns="" xmlns:a16="http://schemas.microsoft.com/office/drawing/2014/main" id="{CE1EDFBD-29DD-4C06-2FFD-3D8B3373B26B}"/>
              </a:ext>
            </a:extLst>
          </p:cNvPr>
          <p:cNvSpPr/>
          <p:nvPr/>
        </p:nvSpPr>
        <p:spPr>
          <a:xfrm>
            <a:off x="0" y="818191"/>
            <a:ext cx="2101644" cy="494071"/>
          </a:xfrm>
          <a:prstGeom prst="homePlat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1. </a:t>
            </a:r>
            <a:r>
              <a:rPr lang="en-US" sz="2200" b="1" dirty="0" err="1" smtClean="0">
                <a:solidFill>
                  <a:schemeClr val="tx1"/>
                </a:solidFill>
              </a:rPr>
              <a:t>Định</a:t>
            </a:r>
            <a:r>
              <a:rPr lang="en-US" sz="2200" b="1" dirty="0" smtClean="0">
                <a:solidFill>
                  <a:schemeClr val="tx1"/>
                </a:solidFill>
              </a:rPr>
              <a:t> </a:t>
            </a:r>
            <a:r>
              <a:rPr lang="en-US" sz="2200" b="1" dirty="0" err="1">
                <a:solidFill>
                  <a:schemeClr val="tx1"/>
                </a:solidFill>
              </a:rPr>
              <a:t>nghĩa</a:t>
            </a:r>
            <a:endParaRPr lang="en-US" sz="2200" b="1" dirty="0">
              <a:solidFill>
                <a:schemeClr val="tx1"/>
              </a:solidFill>
            </a:endParaRPr>
          </a:p>
        </p:txBody>
      </p:sp>
      <p:sp>
        <p:nvSpPr>
          <p:cNvPr id="14" name="Arrow: Pentagon 13">
            <a:extLst>
              <a:ext uri="{FF2B5EF4-FFF2-40B4-BE49-F238E27FC236}">
                <a16:creationId xmlns="" xmlns:a16="http://schemas.microsoft.com/office/drawing/2014/main" id="{83213254-0819-87A6-47AB-7D7BD0CEE794}"/>
              </a:ext>
            </a:extLst>
          </p:cNvPr>
          <p:cNvSpPr/>
          <p:nvPr/>
        </p:nvSpPr>
        <p:spPr>
          <a:xfrm>
            <a:off x="1" y="4245986"/>
            <a:ext cx="1887794" cy="494071"/>
          </a:xfrm>
          <a:prstGeom prst="homePlat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2. </a:t>
            </a:r>
            <a:r>
              <a:rPr lang="en-US" sz="2200" b="1" dirty="0" err="1" smtClean="0">
                <a:solidFill>
                  <a:schemeClr val="tx1"/>
                </a:solidFill>
              </a:rPr>
              <a:t>Đơn</a:t>
            </a:r>
            <a:r>
              <a:rPr lang="en-US" sz="2200" b="1" dirty="0" smtClean="0">
                <a:solidFill>
                  <a:schemeClr val="tx1"/>
                </a:solidFill>
              </a:rPr>
              <a:t> </a:t>
            </a:r>
            <a:r>
              <a:rPr lang="en-US" sz="2200" b="1" dirty="0" err="1">
                <a:solidFill>
                  <a:schemeClr val="tx1"/>
                </a:solidFill>
              </a:rPr>
              <a:t>vị</a:t>
            </a:r>
            <a:endParaRPr lang="en-US" sz="2200" b="1" dirty="0">
              <a:solidFill>
                <a:schemeClr val="tx1"/>
              </a:solidFill>
            </a:endParaRPr>
          </a:p>
        </p:txBody>
      </p:sp>
      <p:grpSp>
        <p:nvGrpSpPr>
          <p:cNvPr id="21" name="Group 20">
            <a:extLst>
              <a:ext uri="{FF2B5EF4-FFF2-40B4-BE49-F238E27FC236}">
                <a16:creationId xmlns="" xmlns:a16="http://schemas.microsoft.com/office/drawing/2014/main" id="{477460EA-6DE3-466E-E9E3-3115ADCA648C}"/>
              </a:ext>
            </a:extLst>
          </p:cNvPr>
          <p:cNvGrpSpPr/>
          <p:nvPr/>
        </p:nvGrpSpPr>
        <p:grpSpPr>
          <a:xfrm>
            <a:off x="2101644" y="2571750"/>
            <a:ext cx="6607278" cy="951351"/>
            <a:chOff x="2234381" y="2198181"/>
            <a:chExt cx="3900948" cy="951351"/>
          </a:xfrm>
        </p:grpSpPr>
        <p:sp>
          <p:nvSpPr>
            <p:cNvPr id="19" name="Rectangle: Rounded Corners 18">
              <a:extLst>
                <a:ext uri="{FF2B5EF4-FFF2-40B4-BE49-F238E27FC236}">
                  <a16:creationId xmlns="" xmlns:a16="http://schemas.microsoft.com/office/drawing/2014/main" id="{4F55D1CA-A4E9-E324-6441-BB477B9A62B2}"/>
                </a:ext>
              </a:extLst>
            </p:cNvPr>
            <p:cNvSpPr/>
            <p:nvPr/>
          </p:nvSpPr>
          <p:spPr>
            <a:xfrm>
              <a:off x="2234381" y="2361206"/>
              <a:ext cx="3900948" cy="73741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 xmlns:a16="http://schemas.microsoft.com/office/drawing/2014/main" id="{750B6882-FEA3-2BA1-B178-6460458ED070}"/>
                    </a:ext>
                  </a:extLst>
                </p:cNvPr>
                <p:cNvSpPr txBox="1"/>
                <p:nvPr/>
              </p:nvSpPr>
              <p:spPr>
                <a:xfrm>
                  <a:off x="3030792" y="2198181"/>
                  <a:ext cx="2116394" cy="951351"/>
                </a:xfrm>
                <a:prstGeom prst="rect">
                  <a:avLst/>
                </a:prstGeom>
                <a:noFill/>
              </p:spPr>
              <p:txBody>
                <a:bodyPr wrap="square">
                  <a:spAutoFit/>
                </a:bodyPr>
                <a:lstStyle/>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𝐸</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𝑞</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𝑘</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𝑄</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50B6882-FEA3-2BA1-B178-6460458ED070}"/>
                    </a:ext>
                  </a:extLst>
                </p:cNvPr>
                <p:cNvSpPr txBox="1">
                  <a:spLocks noRot="1" noChangeAspect="1" noMove="1" noResize="1" noEditPoints="1" noAdjustHandles="1" noChangeArrowheads="1" noChangeShapeType="1" noTextEdit="1"/>
                </p:cNvSpPr>
                <p:nvPr/>
              </p:nvSpPr>
              <p:spPr>
                <a:xfrm>
                  <a:off x="3030792" y="2198181"/>
                  <a:ext cx="2116394" cy="951351"/>
                </a:xfrm>
                <a:prstGeom prst="rect">
                  <a:avLst/>
                </a:prstGeom>
                <a:blipFill>
                  <a:blip r:embed="rId3"/>
                  <a:stretch>
                    <a:fillRect/>
                  </a:stretch>
                </a:blipFill>
              </p:spPr>
              <p:txBody>
                <a:bodyPr/>
                <a:lstStyle/>
                <a:p>
                  <a:r>
                    <a:rPr lang="en-US">
                      <a:noFill/>
                    </a:rPr>
                    <a:t> </a:t>
                  </a:r>
                </a:p>
              </p:txBody>
            </p:sp>
          </mc:Fallback>
        </mc:AlternateContent>
      </p:grpSp>
      <p:grpSp>
        <p:nvGrpSpPr>
          <p:cNvPr id="22" name="Group 21">
            <a:extLst>
              <a:ext uri="{FF2B5EF4-FFF2-40B4-BE49-F238E27FC236}">
                <a16:creationId xmlns="" xmlns:a16="http://schemas.microsoft.com/office/drawing/2014/main" id="{5D76AD0A-9545-08BE-24F8-4C69D588F4E6}"/>
              </a:ext>
            </a:extLst>
          </p:cNvPr>
          <p:cNvGrpSpPr/>
          <p:nvPr/>
        </p:nvGrpSpPr>
        <p:grpSpPr>
          <a:xfrm>
            <a:off x="2101644" y="4076289"/>
            <a:ext cx="6607278" cy="737419"/>
            <a:chOff x="2234381" y="2473955"/>
            <a:chExt cx="3900948" cy="737419"/>
          </a:xfrm>
        </p:grpSpPr>
        <p:sp>
          <p:nvSpPr>
            <p:cNvPr id="23" name="Rectangle: Rounded Corners 22">
              <a:extLst>
                <a:ext uri="{FF2B5EF4-FFF2-40B4-BE49-F238E27FC236}">
                  <a16:creationId xmlns="" xmlns:a16="http://schemas.microsoft.com/office/drawing/2014/main" id="{EAFC5677-82DA-CFB3-1930-2D966F7B0F57}"/>
                </a:ext>
              </a:extLst>
            </p:cNvPr>
            <p:cNvSpPr/>
            <p:nvPr/>
          </p:nvSpPr>
          <p:spPr>
            <a:xfrm>
              <a:off x="2234381" y="2473955"/>
              <a:ext cx="3900948" cy="73741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D823DCD1-1A8D-4461-68D0-B8EA20567001}"/>
                </a:ext>
              </a:extLst>
            </p:cNvPr>
            <p:cNvSpPr txBox="1"/>
            <p:nvPr/>
          </p:nvSpPr>
          <p:spPr>
            <a:xfrm>
              <a:off x="3849328" y="2606690"/>
              <a:ext cx="671053" cy="456535"/>
            </a:xfrm>
            <a:prstGeom prst="rect">
              <a:avLst/>
            </a:prstGeom>
            <a:noFill/>
          </p:spPr>
          <p:txBody>
            <a:bodyPr wrap="square">
              <a:spAutoFit/>
            </a:bodyPr>
            <a:lstStyle/>
            <a:p>
              <a:pPr marL="0" marR="0" algn="just">
                <a:lnSpc>
                  <a:spcPct val="150000"/>
                </a:lnSpc>
                <a:spcBef>
                  <a:spcPts val="0"/>
                </a:spcBef>
                <a:spcAft>
                  <a:spcPts val="0"/>
                </a:spcAft>
              </a:pPr>
              <a:r>
                <a:rPr lang="en-US" sz="1800" dirty="0">
                  <a:effectLst/>
                  <a:latin typeface="+mj-lt"/>
                  <a:ea typeface="Calibri" panose="020F0502020204030204" pitchFamily="34" charset="0"/>
                  <a:cs typeface="Times New Roman" panose="02020603050405020304" pitchFamily="18" charset="0"/>
                </a:rPr>
                <a:t>V/m</a:t>
              </a:r>
            </a:p>
          </p:txBody>
        </p:sp>
      </p:grpSp>
      <p:sp>
        <p:nvSpPr>
          <p:cNvPr id="25" name="Rectangle: Rounded Corners 24">
            <a:extLst>
              <a:ext uri="{FF2B5EF4-FFF2-40B4-BE49-F238E27FC236}">
                <a16:creationId xmlns="" xmlns:a16="http://schemas.microsoft.com/office/drawing/2014/main" id="{2138CD70-F49E-81AE-E537-42EF825D5858}"/>
              </a:ext>
            </a:extLst>
          </p:cNvPr>
          <p:cNvSpPr/>
          <p:nvPr/>
        </p:nvSpPr>
        <p:spPr>
          <a:xfrm>
            <a:off x="2101644" y="1130080"/>
            <a:ext cx="6607279" cy="120669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cs typeface="Times New Roman" panose="02020603050405020304" pitchFamily="18" charset="0"/>
              </a:rPr>
              <a:t>độ lớn bằng thương số giữa độ lớn của lực điện tác dụng lên một điện tích dương đặt tại điểm đang xét và độ lớn của điện tích đó</a:t>
            </a:r>
            <a:endParaRPr lang="en-US" sz="1800">
              <a:solidFill>
                <a:schemeClr val="tx1"/>
              </a:solidFill>
            </a:endParaRPr>
          </a:p>
        </p:txBody>
      </p:sp>
      <p:sp>
        <p:nvSpPr>
          <p:cNvPr id="26" name="Rectangle: Rounded Corners 25">
            <a:extLst>
              <a:ext uri="{FF2B5EF4-FFF2-40B4-BE49-F238E27FC236}">
                <a16:creationId xmlns="" xmlns:a16="http://schemas.microsoft.com/office/drawing/2014/main" id="{7CC225D2-8378-3F91-6557-CD8E7656209C}"/>
              </a:ext>
            </a:extLst>
          </p:cNvPr>
          <p:cNvSpPr/>
          <p:nvPr/>
        </p:nvSpPr>
        <p:spPr>
          <a:xfrm>
            <a:off x="2101644" y="290694"/>
            <a:ext cx="6607279" cy="65115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chemeClr val="tx1"/>
                </a:solidFill>
                <a:effectLst/>
                <a:latin typeface="+mj-lt"/>
                <a:ea typeface="Calibri" panose="020F0502020204030204" pitchFamily="34" charset="0"/>
                <a:cs typeface="Times New Roman" panose="02020603050405020304" pitchFamily="18" charset="0"/>
              </a:rPr>
              <a:t>Phương</a:t>
            </a:r>
            <a:r>
              <a:rPr lang="en-US" sz="1800" dirty="0" smtClean="0">
                <a:solidFill>
                  <a:schemeClr val="tx1"/>
                </a:solidFill>
                <a:effectLst/>
                <a:latin typeface="+mj-lt"/>
                <a:ea typeface="Calibri" panose="020F0502020204030204" pitchFamily="34" charset="0"/>
                <a:cs typeface="Times New Roman" panose="02020603050405020304" pitchFamily="18" charset="0"/>
              </a:rPr>
              <a:t> </a:t>
            </a:r>
            <a:r>
              <a:rPr lang="en-US" sz="1800" dirty="0" err="1" smtClean="0">
                <a:solidFill>
                  <a:schemeClr val="tx1"/>
                </a:solidFill>
                <a:effectLst/>
                <a:latin typeface="+mj-lt"/>
                <a:ea typeface="Calibri" panose="020F0502020204030204" pitchFamily="34" charset="0"/>
                <a:cs typeface="Times New Roman" panose="02020603050405020304" pitchFamily="18" charset="0"/>
              </a:rPr>
              <a:t>và</a:t>
            </a:r>
            <a:r>
              <a:rPr lang="en-US" sz="1800" dirty="0" smtClean="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chiều</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của</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lực</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điện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tác</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dụng</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lên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điện</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tích</a:t>
            </a: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dirty="0" err="1">
                <a:solidFill>
                  <a:schemeClr val="tx1"/>
                </a:solidFill>
                <a:effectLst/>
                <a:latin typeface="+mj-lt"/>
                <a:ea typeface="Calibri" panose="020F0502020204030204" pitchFamily="34" charset="0"/>
                <a:cs typeface="Times New Roman" panose="02020603050405020304" pitchFamily="18" charset="0"/>
              </a:rPr>
              <a:t>thử</a:t>
            </a:r>
            <a:r>
              <a:rPr lang="en-US" sz="1800" dirty="0">
                <a:solidFill>
                  <a:schemeClr val="tx1"/>
                </a:solidFill>
                <a:effectLst/>
                <a:latin typeface="+mj-lt"/>
                <a:ea typeface="Calibri" panose="020F0502020204030204" pitchFamily="34" charset="0"/>
                <a:cs typeface="Times New Roman" panose="02020603050405020304" pitchFamily="18" charset="0"/>
              </a:rPr>
              <a:t> q </a:t>
            </a:r>
            <a:r>
              <a:rPr lang="en-US" sz="1800" dirty="0" err="1">
                <a:solidFill>
                  <a:schemeClr val="tx1"/>
                </a:solidFill>
                <a:effectLst/>
                <a:latin typeface="+mj-lt"/>
                <a:ea typeface="Calibri" panose="020F0502020204030204" pitchFamily="34" charset="0"/>
                <a:cs typeface="Times New Roman" panose="02020603050405020304" pitchFamily="18" charset="0"/>
              </a:rPr>
              <a:t>dương</a:t>
            </a:r>
            <a:endParaRPr lang="en-US" sz="1800" dirty="0">
              <a:solidFill>
                <a:schemeClr val="tx1"/>
              </a:solidFill>
            </a:endParaRPr>
          </a:p>
        </p:txBody>
      </p:sp>
    </p:spTree>
    <p:extLst>
      <p:ext uri="{BB962C8B-B14F-4D97-AF65-F5344CB8AC3E}">
        <p14:creationId xmlns:p14="http://schemas.microsoft.com/office/powerpoint/2010/main" val="25816603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4" name="TextBox 3">
            <a:extLst>
              <a:ext uri="{FF2B5EF4-FFF2-40B4-BE49-F238E27FC236}">
                <a16:creationId xmlns="" xmlns:a16="http://schemas.microsoft.com/office/drawing/2014/main" id="{CEB303B8-10AE-FD37-E9FF-DC8A9A08F74A}"/>
              </a:ext>
            </a:extLst>
          </p:cNvPr>
          <p:cNvSpPr txBox="1"/>
          <p:nvPr/>
        </p:nvSpPr>
        <p:spPr>
          <a:xfrm>
            <a:off x="322621" y="93751"/>
            <a:ext cx="8246192" cy="1420325"/>
          </a:xfrm>
          <a:prstGeom prst="rect">
            <a:avLst/>
          </a:prstGeom>
          <a:noFill/>
        </p:spPr>
        <p:txBody>
          <a:bodyPr wrap="square">
            <a:spAutoFit/>
          </a:bodyPr>
          <a:lstStyle/>
          <a:p>
            <a:pPr marL="0" marR="0" algn="just">
              <a:lnSpc>
                <a:spcPct val="150000"/>
              </a:lnSpc>
              <a:spcBef>
                <a:spcPts val="0"/>
              </a:spcBef>
              <a:spcAft>
                <a:spcPts val="0"/>
              </a:spcAft>
            </a:pPr>
            <a:r>
              <a:rPr lang="en-US" sz="2000" dirty="0" err="1" smtClean="0">
                <a:effectLst/>
                <a:latin typeface="+mj-lt"/>
                <a:ea typeface="Calibri" panose="020F0502020204030204" pitchFamily="34" charset="0"/>
                <a:cs typeface="Times New Roman" panose="02020603050405020304" pitchFamily="18" charset="0"/>
              </a:rPr>
              <a:t>Tính</a:t>
            </a:r>
            <a:r>
              <a:rPr lang="en-US" sz="2000" dirty="0" smtClean="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độ</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lớn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và</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vẽ</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hướng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của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cường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độ</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điện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trường</a:t>
            </a:r>
            <a:r>
              <a:rPr lang="en-US" sz="2000" dirty="0">
                <a:effectLst/>
                <a:latin typeface="+mj-lt"/>
                <a:ea typeface="Calibri" panose="020F0502020204030204" pitchFamily="34" charset="0"/>
                <a:cs typeface="Times New Roman" panose="02020603050405020304" pitchFamily="18" charset="0"/>
              </a:rPr>
              <a:t> do </a:t>
            </a:r>
            <a:r>
              <a:rPr lang="en-US" sz="2000" dirty="0" err="1">
                <a:effectLst/>
                <a:latin typeface="+mj-lt"/>
                <a:ea typeface="Calibri" panose="020F0502020204030204" pitchFamily="34" charset="0"/>
                <a:cs typeface="Times New Roman" panose="02020603050405020304" pitchFamily="18" charset="0"/>
              </a:rPr>
              <a:t>một</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điện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tích</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điểm</a:t>
            </a:r>
            <a:r>
              <a:rPr lang="en-US" sz="2000" dirty="0">
                <a:effectLst/>
                <a:latin typeface="+mj-lt"/>
                <a:ea typeface="Calibri" panose="020F0502020204030204" pitchFamily="34" charset="0"/>
                <a:cs typeface="Times New Roman" panose="02020603050405020304" pitchFamily="18" charset="0"/>
              </a:rPr>
              <a:t> 4.10</a:t>
            </a:r>
            <a:r>
              <a:rPr lang="en-US" sz="2000" baseline="30000" dirty="0">
                <a:effectLst/>
                <a:latin typeface="+mj-lt"/>
                <a:ea typeface="Calibri" panose="020F0502020204030204" pitchFamily="34" charset="0"/>
                <a:cs typeface="Times New Roman" panose="02020603050405020304" pitchFamily="18" charset="0"/>
              </a:rPr>
              <a:t>-8</a:t>
            </a:r>
            <a:r>
              <a:rPr lang="en-US" sz="2000" dirty="0">
                <a:effectLst/>
                <a:latin typeface="+mj-lt"/>
                <a:ea typeface="Calibri" panose="020F0502020204030204" pitchFamily="34" charset="0"/>
                <a:cs typeface="Times New Roman" panose="02020603050405020304" pitchFamily="18" charset="0"/>
              </a:rPr>
              <a:t>C </a:t>
            </a:r>
            <a:r>
              <a:rPr lang="en-US" sz="2000" dirty="0" err="1">
                <a:effectLst/>
                <a:latin typeface="+mj-lt"/>
                <a:ea typeface="Calibri" panose="020F0502020204030204" pitchFamily="34" charset="0"/>
                <a:cs typeface="Times New Roman" panose="02020603050405020304" pitchFamily="18" charset="0"/>
              </a:rPr>
              <a:t>gây</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ra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tại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một</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điểm</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cách</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nó</a:t>
            </a:r>
            <a:r>
              <a:rPr lang="en-US" sz="2000" dirty="0">
                <a:effectLst/>
                <a:latin typeface="+mj-lt"/>
                <a:ea typeface="Calibri" panose="020F0502020204030204" pitchFamily="34" charset="0"/>
                <a:cs typeface="Times New Roman" panose="02020603050405020304" pitchFamily="18" charset="0"/>
              </a:rPr>
              <a:t> 5 cm </a:t>
            </a:r>
            <a:r>
              <a:rPr lang="en-US" sz="2000" dirty="0" err="1">
                <a:effectLst/>
                <a:latin typeface="+mj-lt"/>
                <a:ea typeface="Calibri" panose="020F0502020204030204" pitchFamily="34" charset="0"/>
                <a:cs typeface="Times New Roman" panose="02020603050405020304" pitchFamily="18" charset="0"/>
              </a:rPr>
              <a:t>trong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môi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trường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có</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hằng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số</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điện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môi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là</a:t>
            </a:r>
            <a:r>
              <a:rPr lang="en-US" sz="2000" dirty="0">
                <a:effectLst/>
                <a:latin typeface="+mj-lt"/>
                <a:ea typeface="Calibri" panose="020F0502020204030204" pitchFamily="34" charset="0"/>
                <a:cs typeface="Times New Roman" panose="02020603050405020304" pitchFamily="18" charset="0"/>
              </a:rPr>
              <a:t> 2.</a:t>
            </a:r>
          </a:p>
        </p:txBody>
      </p:sp>
      <p:sp>
        <p:nvSpPr>
          <p:cNvPr id="5" name="Arrow: Curved Right 4">
            <a:extLst>
              <a:ext uri="{FF2B5EF4-FFF2-40B4-BE49-F238E27FC236}">
                <a16:creationId xmlns="" xmlns:a16="http://schemas.microsoft.com/office/drawing/2014/main" id="{7818A4BD-20FC-3007-6249-2E876E904D00}"/>
              </a:ext>
            </a:extLst>
          </p:cNvPr>
          <p:cNvSpPr/>
          <p:nvPr/>
        </p:nvSpPr>
        <p:spPr>
          <a:xfrm>
            <a:off x="536473" y="3377381"/>
            <a:ext cx="921775" cy="774290"/>
          </a:xfrm>
          <a:prstGeom prst="curvedRightArrow">
            <a:avLst>
              <a:gd name="adj1" fmla="val 25000"/>
              <a:gd name="adj2" fmla="val 50485"/>
              <a:gd name="adj3" fmla="val 25000"/>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4D4CC6E0-430E-8E1A-176C-7B892CA26519}"/>
                  </a:ext>
                </a:extLst>
              </p:cNvPr>
              <p:cNvSpPr/>
              <p:nvPr/>
            </p:nvSpPr>
            <p:spPr>
              <a:xfrm>
                <a:off x="1688689" y="2190135"/>
                <a:ext cx="6157452" cy="142322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1800">
                    <a:solidFill>
                      <a:schemeClr val="tx1"/>
                    </a:solidFill>
                    <a:effectLst/>
                    <a:latin typeface="+mj-lt"/>
                    <a:ea typeface="Calibri" panose="020F0502020204030204" pitchFamily="34" charset="0"/>
                    <a:cs typeface="Times New Roman" panose="02020603050405020304" pitchFamily="18" charset="0"/>
                  </a:rPr>
                  <a:t>Cường độ điện trường:</a:t>
                </a: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𝐸</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𝑘</m:t>
                      </m:r>
                      <m:f>
                        <m:f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𝑄</m:t>
                          </m:r>
                        </m:num>
                        <m:den>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𝜀</m:t>
                          </m:r>
                          <m:sSup>
                            <m:sSup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9</m:t>
                          </m:r>
                        </m:sup>
                      </m:sSup>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sup>
                          </m:sSup>
                        </m:num>
                        <m:den>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0,05</m:t>
                              </m:r>
                            </m:e>
                            <m:sup>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=72000 </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𝑉</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8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4D4CC6E0-430E-8E1A-176C-7B892CA26519}"/>
                  </a:ext>
                </a:extLst>
              </p:cNvPr>
              <p:cNvSpPr>
                <a:spLocks noRot="1" noChangeAspect="1" noMove="1" noResize="1" noEditPoints="1" noAdjustHandles="1" noChangeArrowheads="1" noChangeShapeType="1" noTextEdit="1"/>
              </p:cNvSpPr>
              <p:nvPr/>
            </p:nvSpPr>
            <p:spPr>
              <a:xfrm>
                <a:off x="1688689" y="2190135"/>
                <a:ext cx="6157452" cy="1423220"/>
              </a:xfrm>
              <a:prstGeom prst="rect">
                <a:avLst/>
              </a:prstGeom>
              <a:blipFill>
                <a:blip r:embed="rId3"/>
                <a:stretch>
                  <a:fillRect l="-592"/>
                </a:stretch>
              </a:blipFill>
            </p:spPr>
            <p:txBody>
              <a:bodyPr/>
              <a:lstStyle/>
              <a:p>
                <a:r>
                  <a:rPr lang="en-US">
                    <a:noFill/>
                  </a:rPr>
                  <a:t> </a:t>
                </a:r>
              </a:p>
            </p:txBody>
          </p:sp>
        </mc:Fallback>
      </mc:AlternateContent>
      <p:pic>
        <p:nvPicPr>
          <p:cNvPr id="6" name="Picture 5">
            <a:extLst>
              <a:ext uri="{FF2B5EF4-FFF2-40B4-BE49-F238E27FC236}">
                <a16:creationId xmlns="" xmlns:a16="http://schemas.microsoft.com/office/drawing/2014/main" id="{C0D13BBC-1992-BF80-E2B9-983CCB2E3F35}"/>
              </a:ext>
            </a:extLst>
          </p:cNvPr>
          <p:cNvPicPr>
            <a:picLocks noChangeAspect="1"/>
          </p:cNvPicPr>
          <p:nvPr/>
        </p:nvPicPr>
        <p:blipFill>
          <a:blip r:embed="rId4"/>
          <a:stretch>
            <a:fillRect/>
          </a:stretch>
        </p:blipFill>
        <p:spPr>
          <a:xfrm>
            <a:off x="3148371" y="3827749"/>
            <a:ext cx="3001706" cy="87467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6" name="Google Shape;1626;p52"/>
          <p:cNvSpPr/>
          <p:nvPr/>
        </p:nvSpPr>
        <p:spPr>
          <a:xfrm>
            <a:off x="1156869" y="477921"/>
            <a:ext cx="6976916" cy="4229910"/>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7" name="Google Shape;1627;p52"/>
          <p:cNvGrpSpPr/>
          <p:nvPr/>
        </p:nvGrpSpPr>
        <p:grpSpPr>
          <a:xfrm>
            <a:off x="6991333" y="4172526"/>
            <a:ext cx="942468" cy="805183"/>
            <a:chOff x="7048650" y="3649675"/>
            <a:chExt cx="1159675" cy="990750"/>
          </a:xfrm>
        </p:grpSpPr>
        <p:sp>
          <p:nvSpPr>
            <p:cNvPr id="1628" name="Google Shape;1628;p52"/>
            <p:cNvSpPr/>
            <p:nvPr/>
          </p:nvSpPr>
          <p:spPr>
            <a:xfrm>
              <a:off x="7451225" y="4168700"/>
              <a:ext cx="226100" cy="415375"/>
            </a:xfrm>
            <a:custGeom>
              <a:avLst/>
              <a:gdLst/>
              <a:ahLst/>
              <a:cxnLst/>
              <a:rect l="l" t="t" r="r" b="b"/>
              <a:pathLst>
                <a:path w="9044" h="16615" extrusionOk="0">
                  <a:moveTo>
                    <a:pt x="6269" y="0"/>
                  </a:moveTo>
                  <a:cubicBezTo>
                    <a:pt x="5847" y="0"/>
                    <a:pt x="5394" y="147"/>
                    <a:pt x="4925" y="487"/>
                  </a:cubicBezTo>
                  <a:cubicBezTo>
                    <a:pt x="4079" y="1101"/>
                    <a:pt x="3760" y="2198"/>
                    <a:pt x="3502" y="3213"/>
                  </a:cubicBezTo>
                  <a:cubicBezTo>
                    <a:pt x="2897" y="5595"/>
                    <a:pt x="2325" y="7986"/>
                    <a:pt x="1787" y="10384"/>
                  </a:cubicBezTo>
                  <a:cubicBezTo>
                    <a:pt x="1522" y="11571"/>
                    <a:pt x="1355" y="12823"/>
                    <a:pt x="1007" y="13986"/>
                  </a:cubicBezTo>
                  <a:cubicBezTo>
                    <a:pt x="741" y="14875"/>
                    <a:pt x="290" y="15713"/>
                    <a:pt x="0" y="16614"/>
                  </a:cubicBezTo>
                  <a:cubicBezTo>
                    <a:pt x="762" y="16410"/>
                    <a:pt x="1522" y="16204"/>
                    <a:pt x="2284" y="15999"/>
                  </a:cubicBezTo>
                  <a:cubicBezTo>
                    <a:pt x="2488" y="15946"/>
                    <a:pt x="2697" y="15888"/>
                    <a:pt x="2867" y="15762"/>
                  </a:cubicBezTo>
                  <a:cubicBezTo>
                    <a:pt x="3059" y="15619"/>
                    <a:pt x="3181" y="15403"/>
                    <a:pt x="3296" y="15194"/>
                  </a:cubicBezTo>
                  <a:cubicBezTo>
                    <a:pt x="3296" y="14697"/>
                    <a:pt x="4120" y="13660"/>
                    <a:pt x="4370" y="13212"/>
                  </a:cubicBezTo>
                  <a:cubicBezTo>
                    <a:pt x="4685" y="12643"/>
                    <a:pt x="5009" y="12083"/>
                    <a:pt x="5321" y="11511"/>
                  </a:cubicBezTo>
                  <a:cubicBezTo>
                    <a:pt x="6073" y="10131"/>
                    <a:pt x="6825" y="8753"/>
                    <a:pt x="7577" y="7373"/>
                  </a:cubicBezTo>
                  <a:cubicBezTo>
                    <a:pt x="8154" y="6316"/>
                    <a:pt x="8741" y="5230"/>
                    <a:pt x="8922" y="4040"/>
                  </a:cubicBezTo>
                  <a:cubicBezTo>
                    <a:pt x="9043" y="3239"/>
                    <a:pt x="8826" y="2272"/>
                    <a:pt x="8378" y="1484"/>
                  </a:cubicBezTo>
                  <a:cubicBezTo>
                    <a:pt x="7897" y="638"/>
                    <a:pt x="7150" y="0"/>
                    <a:pt x="6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52"/>
            <p:cNvSpPr/>
            <p:nvPr/>
          </p:nvSpPr>
          <p:spPr>
            <a:xfrm>
              <a:off x="7476725" y="4234950"/>
              <a:ext cx="86450" cy="345150"/>
            </a:xfrm>
            <a:custGeom>
              <a:avLst/>
              <a:gdLst/>
              <a:ahLst/>
              <a:cxnLst/>
              <a:rect l="l" t="t" r="r" b="b"/>
              <a:pathLst>
                <a:path w="3458" h="13806" fill="none" extrusionOk="0">
                  <a:moveTo>
                    <a:pt x="3458" y="1"/>
                  </a:moveTo>
                  <a:cubicBezTo>
                    <a:pt x="2531" y="4655"/>
                    <a:pt x="1377" y="9264"/>
                    <a:pt x="0" y="13806"/>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52"/>
            <p:cNvSpPr/>
            <p:nvPr/>
          </p:nvSpPr>
          <p:spPr>
            <a:xfrm>
              <a:off x="7514550" y="4218250"/>
              <a:ext cx="157375" cy="352125"/>
            </a:xfrm>
            <a:custGeom>
              <a:avLst/>
              <a:gdLst/>
              <a:ahLst/>
              <a:cxnLst/>
              <a:rect l="l" t="t" r="r" b="b"/>
              <a:pathLst>
                <a:path w="6295" h="14085" fill="none" extrusionOk="0">
                  <a:moveTo>
                    <a:pt x="5796" y="0"/>
                  </a:moveTo>
                  <a:cubicBezTo>
                    <a:pt x="6294" y="1905"/>
                    <a:pt x="5354" y="3858"/>
                    <a:pt x="4442" y="5601"/>
                  </a:cubicBezTo>
                  <a:cubicBezTo>
                    <a:pt x="2961" y="8429"/>
                    <a:pt x="1482" y="11257"/>
                    <a:pt x="1" y="1408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52"/>
            <p:cNvSpPr/>
            <p:nvPr/>
          </p:nvSpPr>
          <p:spPr>
            <a:xfrm>
              <a:off x="7497900" y="4220375"/>
              <a:ext cx="101575" cy="353350"/>
            </a:xfrm>
            <a:custGeom>
              <a:avLst/>
              <a:gdLst/>
              <a:ahLst/>
              <a:cxnLst/>
              <a:rect l="l" t="t" r="r" b="b"/>
              <a:pathLst>
                <a:path w="4063" h="14134" fill="none" extrusionOk="0">
                  <a:moveTo>
                    <a:pt x="4062" y="0"/>
                  </a:moveTo>
                  <a:cubicBezTo>
                    <a:pt x="2709" y="4711"/>
                    <a:pt x="1355" y="9422"/>
                    <a:pt x="0" y="1413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52"/>
            <p:cNvSpPr/>
            <p:nvPr/>
          </p:nvSpPr>
          <p:spPr>
            <a:xfrm>
              <a:off x="7511200" y="4214600"/>
              <a:ext cx="135225" cy="360550"/>
            </a:xfrm>
            <a:custGeom>
              <a:avLst/>
              <a:gdLst/>
              <a:ahLst/>
              <a:cxnLst/>
              <a:rect l="l" t="t" r="r" b="b"/>
              <a:pathLst>
                <a:path w="5409" h="14422" fill="none" extrusionOk="0">
                  <a:moveTo>
                    <a:pt x="5408" y="1"/>
                  </a:moveTo>
                  <a:lnTo>
                    <a:pt x="1" y="14422"/>
                  </a:ln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52"/>
            <p:cNvSpPr/>
            <p:nvPr/>
          </p:nvSpPr>
          <p:spPr>
            <a:xfrm>
              <a:off x="7108925" y="4105650"/>
              <a:ext cx="433175" cy="481425"/>
            </a:xfrm>
            <a:custGeom>
              <a:avLst/>
              <a:gdLst/>
              <a:ahLst/>
              <a:cxnLst/>
              <a:rect l="l" t="t" r="r" b="b"/>
              <a:pathLst>
                <a:path w="17327" h="19257" extrusionOk="0">
                  <a:moveTo>
                    <a:pt x="12031" y="0"/>
                  </a:moveTo>
                  <a:cubicBezTo>
                    <a:pt x="11960" y="0"/>
                    <a:pt x="11890" y="10"/>
                    <a:pt x="11824" y="29"/>
                  </a:cubicBezTo>
                  <a:cubicBezTo>
                    <a:pt x="10951" y="277"/>
                    <a:pt x="9924" y="6276"/>
                    <a:pt x="9360" y="6987"/>
                  </a:cubicBezTo>
                  <a:cubicBezTo>
                    <a:pt x="6155" y="11027"/>
                    <a:pt x="3541" y="15020"/>
                    <a:pt x="0" y="18768"/>
                  </a:cubicBezTo>
                  <a:cubicBezTo>
                    <a:pt x="775" y="18914"/>
                    <a:pt x="1550" y="19058"/>
                    <a:pt x="2325" y="19201"/>
                  </a:cubicBezTo>
                  <a:cubicBezTo>
                    <a:pt x="2470" y="19229"/>
                    <a:pt x="2619" y="19256"/>
                    <a:pt x="2766" y="19256"/>
                  </a:cubicBezTo>
                  <a:cubicBezTo>
                    <a:pt x="2829" y="19256"/>
                    <a:pt x="2892" y="19251"/>
                    <a:pt x="2954" y="19239"/>
                  </a:cubicBezTo>
                  <a:cubicBezTo>
                    <a:pt x="3188" y="19193"/>
                    <a:pt x="3431" y="18839"/>
                    <a:pt x="3626" y="18700"/>
                  </a:cubicBezTo>
                  <a:cubicBezTo>
                    <a:pt x="7471" y="15947"/>
                    <a:pt x="11160" y="13245"/>
                    <a:pt x="14765" y="10181"/>
                  </a:cubicBezTo>
                  <a:cubicBezTo>
                    <a:pt x="15237" y="9781"/>
                    <a:pt x="16030" y="8906"/>
                    <a:pt x="16313" y="8354"/>
                  </a:cubicBezTo>
                  <a:cubicBezTo>
                    <a:pt x="17327" y="6373"/>
                    <a:pt x="13911" y="0"/>
                    <a:pt x="120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52"/>
            <p:cNvSpPr/>
            <p:nvPr/>
          </p:nvSpPr>
          <p:spPr>
            <a:xfrm>
              <a:off x="7091950" y="4267775"/>
              <a:ext cx="290800" cy="343825"/>
            </a:xfrm>
            <a:custGeom>
              <a:avLst/>
              <a:gdLst/>
              <a:ahLst/>
              <a:cxnLst/>
              <a:rect l="l" t="t" r="r" b="b"/>
              <a:pathLst>
                <a:path w="11632" h="13753" fill="none" extrusionOk="0">
                  <a:moveTo>
                    <a:pt x="11632" y="0"/>
                  </a:moveTo>
                  <a:cubicBezTo>
                    <a:pt x="7754" y="4584"/>
                    <a:pt x="3878" y="9169"/>
                    <a:pt x="1" y="1375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52"/>
            <p:cNvSpPr/>
            <p:nvPr/>
          </p:nvSpPr>
          <p:spPr>
            <a:xfrm>
              <a:off x="7122150" y="4263725"/>
              <a:ext cx="299175" cy="336275"/>
            </a:xfrm>
            <a:custGeom>
              <a:avLst/>
              <a:gdLst/>
              <a:ahLst/>
              <a:cxnLst/>
              <a:rect l="l" t="t" r="r" b="b"/>
              <a:pathLst>
                <a:path w="11967" h="13451" fill="none" extrusionOk="0">
                  <a:moveTo>
                    <a:pt x="11967" y="1"/>
                  </a:moveTo>
                  <a:cubicBezTo>
                    <a:pt x="7864" y="4380"/>
                    <a:pt x="3873" y="8865"/>
                    <a:pt x="1" y="13451"/>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52"/>
            <p:cNvSpPr/>
            <p:nvPr/>
          </p:nvSpPr>
          <p:spPr>
            <a:xfrm>
              <a:off x="7147775" y="4257425"/>
              <a:ext cx="364575" cy="340325"/>
            </a:xfrm>
            <a:custGeom>
              <a:avLst/>
              <a:gdLst/>
              <a:ahLst/>
              <a:cxnLst/>
              <a:rect l="l" t="t" r="r" b="b"/>
              <a:pathLst>
                <a:path w="14583" h="13613" fill="none" extrusionOk="0">
                  <a:moveTo>
                    <a:pt x="14134" y="1"/>
                  </a:moveTo>
                  <a:cubicBezTo>
                    <a:pt x="14582" y="828"/>
                    <a:pt x="14170" y="1864"/>
                    <a:pt x="13611" y="2621"/>
                  </a:cubicBezTo>
                  <a:cubicBezTo>
                    <a:pt x="12818" y="3692"/>
                    <a:pt x="11752" y="4521"/>
                    <a:pt x="10700" y="5335"/>
                  </a:cubicBezTo>
                  <a:cubicBezTo>
                    <a:pt x="7133" y="8094"/>
                    <a:pt x="3568" y="10853"/>
                    <a:pt x="1" y="1361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52"/>
            <p:cNvSpPr/>
            <p:nvPr/>
          </p:nvSpPr>
          <p:spPr>
            <a:xfrm>
              <a:off x="7133275" y="4259325"/>
              <a:ext cx="335050" cy="342725"/>
            </a:xfrm>
            <a:custGeom>
              <a:avLst/>
              <a:gdLst/>
              <a:ahLst/>
              <a:cxnLst/>
              <a:rect l="l" t="t" r="r" b="b"/>
              <a:pathLst>
                <a:path w="13402" h="13709" fill="none" extrusionOk="0">
                  <a:moveTo>
                    <a:pt x="13402" y="0"/>
                  </a:moveTo>
                  <a:cubicBezTo>
                    <a:pt x="12748" y="1388"/>
                    <a:pt x="11553" y="2431"/>
                    <a:pt x="10407" y="3451"/>
                  </a:cubicBezTo>
                  <a:cubicBezTo>
                    <a:pt x="6766" y="6689"/>
                    <a:pt x="3291" y="10115"/>
                    <a:pt x="1" y="13708"/>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52"/>
            <p:cNvSpPr/>
            <p:nvPr/>
          </p:nvSpPr>
          <p:spPr>
            <a:xfrm>
              <a:off x="7645550" y="3981250"/>
              <a:ext cx="562775" cy="648300"/>
            </a:xfrm>
            <a:custGeom>
              <a:avLst/>
              <a:gdLst/>
              <a:ahLst/>
              <a:cxnLst/>
              <a:rect l="l" t="t" r="r" b="b"/>
              <a:pathLst>
                <a:path w="22511" h="25932" extrusionOk="0">
                  <a:moveTo>
                    <a:pt x="657" y="1"/>
                  </a:moveTo>
                  <a:lnTo>
                    <a:pt x="0" y="527"/>
                  </a:lnTo>
                  <a:cubicBezTo>
                    <a:pt x="111" y="857"/>
                    <a:pt x="10029" y="18490"/>
                    <a:pt x="13206" y="24137"/>
                  </a:cubicBezTo>
                  <a:cubicBezTo>
                    <a:pt x="13806" y="25202"/>
                    <a:pt x="14924" y="25869"/>
                    <a:pt x="16147" y="25894"/>
                  </a:cubicBezTo>
                  <a:lnTo>
                    <a:pt x="20991" y="25931"/>
                  </a:lnTo>
                  <a:cubicBezTo>
                    <a:pt x="20995" y="25931"/>
                    <a:pt x="20998" y="25931"/>
                    <a:pt x="21002" y="25931"/>
                  </a:cubicBezTo>
                  <a:cubicBezTo>
                    <a:pt x="21847" y="25931"/>
                    <a:pt x="22511" y="25208"/>
                    <a:pt x="22437" y="24367"/>
                  </a:cubicBezTo>
                  <a:cubicBezTo>
                    <a:pt x="22371" y="23616"/>
                    <a:pt x="21742" y="23052"/>
                    <a:pt x="21004" y="23052"/>
                  </a:cubicBezTo>
                  <a:cubicBezTo>
                    <a:pt x="20960" y="23052"/>
                    <a:pt x="20915" y="23054"/>
                    <a:pt x="20870" y="23058"/>
                  </a:cubicBezTo>
                  <a:lnTo>
                    <a:pt x="15575" y="23581"/>
                  </a:lnTo>
                  <a:cubicBezTo>
                    <a:pt x="15514" y="23588"/>
                    <a:pt x="15454" y="23591"/>
                    <a:pt x="15394" y="23591"/>
                  </a:cubicBezTo>
                  <a:cubicBezTo>
                    <a:pt x="14834" y="23591"/>
                    <a:pt x="14308" y="23300"/>
                    <a:pt x="14012" y="22814"/>
                  </a:cubicBezTo>
                  <a:lnTo>
                    <a:pt x="6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52"/>
            <p:cNvSpPr/>
            <p:nvPr/>
          </p:nvSpPr>
          <p:spPr>
            <a:xfrm>
              <a:off x="7048650" y="4618525"/>
              <a:ext cx="241175" cy="21900"/>
            </a:xfrm>
            <a:custGeom>
              <a:avLst/>
              <a:gdLst/>
              <a:ahLst/>
              <a:cxnLst/>
              <a:rect l="l" t="t" r="r" b="b"/>
              <a:pathLst>
                <a:path w="9647" h="876" fill="none" extrusionOk="0">
                  <a:moveTo>
                    <a:pt x="0" y="875"/>
                  </a:moveTo>
                  <a:lnTo>
                    <a:pt x="8630" y="813"/>
                  </a:lnTo>
                  <a:cubicBezTo>
                    <a:pt x="8898" y="812"/>
                    <a:pt x="9149" y="682"/>
                    <a:pt x="9308" y="465"/>
                  </a:cubicBezTo>
                  <a:lnTo>
                    <a:pt x="9646" y="1"/>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52"/>
            <p:cNvSpPr/>
            <p:nvPr/>
          </p:nvSpPr>
          <p:spPr>
            <a:xfrm>
              <a:off x="7138225" y="4605425"/>
              <a:ext cx="9575" cy="32775"/>
            </a:xfrm>
            <a:custGeom>
              <a:avLst/>
              <a:gdLst/>
              <a:ahLst/>
              <a:cxnLst/>
              <a:rect l="l" t="t" r="r" b="b"/>
              <a:pathLst>
                <a:path w="383" h="1311" fill="none" extrusionOk="0">
                  <a:moveTo>
                    <a:pt x="0" y="1311"/>
                  </a:moveTo>
                  <a:cubicBezTo>
                    <a:pt x="157" y="883"/>
                    <a:pt x="285" y="445"/>
                    <a:pt x="383"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52"/>
            <p:cNvSpPr/>
            <p:nvPr/>
          </p:nvSpPr>
          <p:spPr>
            <a:xfrm>
              <a:off x="7211200" y="4599925"/>
              <a:ext cx="8000" cy="36725"/>
            </a:xfrm>
            <a:custGeom>
              <a:avLst/>
              <a:gdLst/>
              <a:ahLst/>
              <a:cxnLst/>
              <a:rect l="l" t="t" r="r" b="b"/>
              <a:pathLst>
                <a:path w="320" h="1469" fill="none" extrusionOk="0">
                  <a:moveTo>
                    <a:pt x="1" y="1469"/>
                  </a:moveTo>
                  <a:cubicBezTo>
                    <a:pt x="169" y="995"/>
                    <a:pt x="275" y="501"/>
                    <a:pt x="32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52"/>
            <p:cNvSpPr/>
            <p:nvPr/>
          </p:nvSpPr>
          <p:spPr>
            <a:xfrm>
              <a:off x="7234350" y="4599900"/>
              <a:ext cx="7300" cy="37325"/>
            </a:xfrm>
            <a:custGeom>
              <a:avLst/>
              <a:gdLst/>
              <a:ahLst/>
              <a:cxnLst/>
              <a:rect l="l" t="t" r="r" b="b"/>
              <a:pathLst>
                <a:path w="292" h="1493" fill="none" extrusionOk="0">
                  <a:moveTo>
                    <a:pt x="0" y="1493"/>
                  </a:moveTo>
                  <a:cubicBezTo>
                    <a:pt x="119" y="999"/>
                    <a:pt x="216" y="502"/>
                    <a:pt x="291"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52"/>
            <p:cNvSpPr/>
            <p:nvPr/>
          </p:nvSpPr>
          <p:spPr>
            <a:xfrm>
              <a:off x="7398375" y="4613425"/>
              <a:ext cx="241175" cy="21875"/>
            </a:xfrm>
            <a:custGeom>
              <a:avLst/>
              <a:gdLst/>
              <a:ahLst/>
              <a:cxnLst/>
              <a:rect l="l" t="t" r="r" b="b"/>
              <a:pathLst>
                <a:path w="9647" h="875" fill="none" extrusionOk="0">
                  <a:moveTo>
                    <a:pt x="1" y="875"/>
                  </a:moveTo>
                  <a:lnTo>
                    <a:pt x="8630" y="813"/>
                  </a:lnTo>
                  <a:cubicBezTo>
                    <a:pt x="8898" y="810"/>
                    <a:pt x="9150" y="682"/>
                    <a:pt x="9308" y="465"/>
                  </a:cubicBezTo>
                  <a:lnTo>
                    <a:pt x="9647" y="0"/>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52"/>
            <p:cNvSpPr/>
            <p:nvPr/>
          </p:nvSpPr>
          <p:spPr>
            <a:xfrm>
              <a:off x="7436875" y="4601400"/>
              <a:ext cx="13500" cy="32675"/>
            </a:xfrm>
            <a:custGeom>
              <a:avLst/>
              <a:gdLst/>
              <a:ahLst/>
              <a:cxnLst/>
              <a:rect l="l" t="t" r="r" b="b"/>
              <a:pathLst>
                <a:path w="540" h="1307" fill="none" extrusionOk="0">
                  <a:moveTo>
                    <a:pt x="0" y="1307"/>
                  </a:moveTo>
                  <a:cubicBezTo>
                    <a:pt x="180" y="870"/>
                    <a:pt x="360" y="436"/>
                    <a:pt x="54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52"/>
            <p:cNvSpPr/>
            <p:nvPr/>
          </p:nvSpPr>
          <p:spPr>
            <a:xfrm>
              <a:off x="7487950" y="4600300"/>
              <a:ext cx="9600" cy="32800"/>
            </a:xfrm>
            <a:custGeom>
              <a:avLst/>
              <a:gdLst/>
              <a:ahLst/>
              <a:cxnLst/>
              <a:rect l="l" t="t" r="r" b="b"/>
              <a:pathLst>
                <a:path w="384" h="1312" fill="none" extrusionOk="0">
                  <a:moveTo>
                    <a:pt x="1" y="1312"/>
                  </a:moveTo>
                  <a:cubicBezTo>
                    <a:pt x="158" y="883"/>
                    <a:pt x="285" y="445"/>
                    <a:pt x="383"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52"/>
            <p:cNvSpPr/>
            <p:nvPr/>
          </p:nvSpPr>
          <p:spPr>
            <a:xfrm>
              <a:off x="7560950" y="4594825"/>
              <a:ext cx="8025" cy="36725"/>
            </a:xfrm>
            <a:custGeom>
              <a:avLst/>
              <a:gdLst/>
              <a:ahLst/>
              <a:cxnLst/>
              <a:rect l="l" t="t" r="r" b="b"/>
              <a:pathLst>
                <a:path w="321" h="1469" fill="none" extrusionOk="0">
                  <a:moveTo>
                    <a:pt x="0" y="1469"/>
                  </a:moveTo>
                  <a:cubicBezTo>
                    <a:pt x="169" y="995"/>
                    <a:pt x="277" y="501"/>
                    <a:pt x="32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52"/>
            <p:cNvSpPr/>
            <p:nvPr/>
          </p:nvSpPr>
          <p:spPr>
            <a:xfrm>
              <a:off x="7584075" y="4594775"/>
              <a:ext cx="7300" cy="37350"/>
            </a:xfrm>
            <a:custGeom>
              <a:avLst/>
              <a:gdLst/>
              <a:ahLst/>
              <a:cxnLst/>
              <a:rect l="l" t="t" r="r" b="b"/>
              <a:pathLst>
                <a:path w="292" h="1494" fill="none" extrusionOk="0">
                  <a:moveTo>
                    <a:pt x="1" y="1493"/>
                  </a:moveTo>
                  <a:cubicBezTo>
                    <a:pt x="120" y="1000"/>
                    <a:pt x="216" y="503"/>
                    <a:pt x="29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52"/>
            <p:cNvSpPr/>
            <p:nvPr/>
          </p:nvSpPr>
          <p:spPr>
            <a:xfrm>
              <a:off x="7586250" y="3672825"/>
              <a:ext cx="201125" cy="145125"/>
            </a:xfrm>
            <a:custGeom>
              <a:avLst/>
              <a:gdLst/>
              <a:ahLst/>
              <a:cxnLst/>
              <a:rect l="l" t="t" r="r" b="b"/>
              <a:pathLst>
                <a:path w="8045" h="5805" extrusionOk="0">
                  <a:moveTo>
                    <a:pt x="6547" y="0"/>
                  </a:moveTo>
                  <a:cubicBezTo>
                    <a:pt x="6220" y="0"/>
                    <a:pt x="5888" y="107"/>
                    <a:pt x="5578" y="228"/>
                  </a:cubicBezTo>
                  <a:cubicBezTo>
                    <a:pt x="4572" y="621"/>
                    <a:pt x="3639" y="1176"/>
                    <a:pt x="2710" y="1731"/>
                  </a:cubicBezTo>
                  <a:cubicBezTo>
                    <a:pt x="2580" y="1807"/>
                    <a:pt x="2449" y="1886"/>
                    <a:pt x="2320" y="1963"/>
                  </a:cubicBezTo>
                  <a:cubicBezTo>
                    <a:pt x="1542" y="2427"/>
                    <a:pt x="767" y="2893"/>
                    <a:pt x="0" y="3372"/>
                  </a:cubicBezTo>
                  <a:cubicBezTo>
                    <a:pt x="247" y="4209"/>
                    <a:pt x="760" y="4964"/>
                    <a:pt x="1445" y="5503"/>
                  </a:cubicBezTo>
                  <a:cubicBezTo>
                    <a:pt x="1612" y="5634"/>
                    <a:pt x="1849" y="5805"/>
                    <a:pt x="2074" y="5805"/>
                  </a:cubicBezTo>
                  <a:cubicBezTo>
                    <a:pt x="2080" y="5805"/>
                    <a:pt x="2086" y="5804"/>
                    <a:pt x="2093" y="5804"/>
                  </a:cubicBezTo>
                  <a:cubicBezTo>
                    <a:pt x="2313" y="5796"/>
                    <a:pt x="2549" y="5606"/>
                    <a:pt x="2738" y="5495"/>
                  </a:cubicBezTo>
                  <a:cubicBezTo>
                    <a:pt x="3175" y="5239"/>
                    <a:pt x="3582" y="4944"/>
                    <a:pt x="4018" y="4688"/>
                  </a:cubicBezTo>
                  <a:cubicBezTo>
                    <a:pt x="4052" y="4668"/>
                    <a:pt x="4087" y="4648"/>
                    <a:pt x="4124" y="4642"/>
                  </a:cubicBezTo>
                  <a:cubicBezTo>
                    <a:pt x="4135" y="4640"/>
                    <a:pt x="4146" y="4639"/>
                    <a:pt x="4157" y="4639"/>
                  </a:cubicBezTo>
                  <a:cubicBezTo>
                    <a:pt x="4200" y="4639"/>
                    <a:pt x="4245" y="4653"/>
                    <a:pt x="4288" y="4665"/>
                  </a:cubicBezTo>
                  <a:cubicBezTo>
                    <a:pt x="4441" y="4709"/>
                    <a:pt x="4599" y="4729"/>
                    <a:pt x="4757" y="4729"/>
                  </a:cubicBezTo>
                  <a:cubicBezTo>
                    <a:pt x="5128" y="4729"/>
                    <a:pt x="5504" y="4618"/>
                    <a:pt x="5838" y="4447"/>
                  </a:cubicBezTo>
                  <a:cubicBezTo>
                    <a:pt x="6941" y="3882"/>
                    <a:pt x="8044" y="2692"/>
                    <a:pt x="7910" y="1355"/>
                  </a:cubicBezTo>
                  <a:cubicBezTo>
                    <a:pt x="7851" y="763"/>
                    <a:pt x="7449" y="184"/>
                    <a:pt x="6871" y="39"/>
                  </a:cubicBezTo>
                  <a:cubicBezTo>
                    <a:pt x="6764" y="12"/>
                    <a:pt x="6656" y="0"/>
                    <a:pt x="6547" y="0"/>
                  </a:cubicBezTo>
                  <a:close/>
                </a:path>
              </a:pathLst>
            </a:custGeom>
            <a:solidFill>
              <a:srgbClr val="FD7A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52"/>
            <p:cNvSpPr/>
            <p:nvPr/>
          </p:nvSpPr>
          <p:spPr>
            <a:xfrm>
              <a:off x="7649825" y="3687500"/>
              <a:ext cx="87150" cy="58000"/>
            </a:xfrm>
            <a:custGeom>
              <a:avLst/>
              <a:gdLst/>
              <a:ahLst/>
              <a:cxnLst/>
              <a:rect l="l" t="t" r="r" b="b"/>
              <a:pathLst>
                <a:path w="3486" h="2320" extrusionOk="0">
                  <a:moveTo>
                    <a:pt x="2410" y="0"/>
                  </a:moveTo>
                  <a:cubicBezTo>
                    <a:pt x="1598" y="0"/>
                    <a:pt x="1103" y="321"/>
                    <a:pt x="444" y="787"/>
                  </a:cubicBezTo>
                  <a:cubicBezTo>
                    <a:pt x="234" y="936"/>
                    <a:pt x="1" y="1135"/>
                    <a:pt x="32" y="1389"/>
                  </a:cubicBezTo>
                  <a:cubicBezTo>
                    <a:pt x="53" y="1569"/>
                    <a:pt x="205" y="1703"/>
                    <a:pt x="346" y="1817"/>
                  </a:cubicBezTo>
                  <a:cubicBezTo>
                    <a:pt x="516" y="1956"/>
                    <a:pt x="686" y="2095"/>
                    <a:pt x="883" y="2188"/>
                  </a:cubicBezTo>
                  <a:cubicBezTo>
                    <a:pt x="1076" y="2279"/>
                    <a:pt x="1282" y="2320"/>
                    <a:pt x="1490" y="2320"/>
                  </a:cubicBezTo>
                  <a:cubicBezTo>
                    <a:pt x="1967" y="2320"/>
                    <a:pt x="2457" y="2108"/>
                    <a:pt x="2835" y="1802"/>
                  </a:cubicBezTo>
                  <a:cubicBezTo>
                    <a:pt x="3080" y="1606"/>
                    <a:pt x="3301" y="1361"/>
                    <a:pt x="3393" y="1062"/>
                  </a:cubicBezTo>
                  <a:cubicBezTo>
                    <a:pt x="3486" y="763"/>
                    <a:pt x="3424" y="400"/>
                    <a:pt x="3183" y="200"/>
                  </a:cubicBezTo>
                  <a:cubicBezTo>
                    <a:pt x="3005" y="52"/>
                    <a:pt x="2760" y="11"/>
                    <a:pt x="2529" y="3"/>
                  </a:cubicBezTo>
                  <a:cubicBezTo>
                    <a:pt x="2489" y="1"/>
                    <a:pt x="2449" y="0"/>
                    <a:pt x="24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52"/>
            <p:cNvSpPr/>
            <p:nvPr/>
          </p:nvSpPr>
          <p:spPr>
            <a:xfrm>
              <a:off x="7721725" y="3739950"/>
              <a:ext cx="60575" cy="23650"/>
            </a:xfrm>
            <a:custGeom>
              <a:avLst/>
              <a:gdLst/>
              <a:ahLst/>
              <a:cxnLst/>
              <a:rect l="l" t="t" r="r" b="b"/>
              <a:pathLst>
                <a:path w="2423" h="946" fill="none" extrusionOk="0">
                  <a:moveTo>
                    <a:pt x="0" y="79"/>
                  </a:moveTo>
                  <a:cubicBezTo>
                    <a:pt x="399" y="350"/>
                    <a:pt x="814" y="595"/>
                    <a:pt x="1242" y="816"/>
                  </a:cubicBezTo>
                  <a:cubicBezTo>
                    <a:pt x="1367" y="881"/>
                    <a:pt x="1499" y="945"/>
                    <a:pt x="1638" y="940"/>
                  </a:cubicBezTo>
                  <a:cubicBezTo>
                    <a:pt x="1854" y="932"/>
                    <a:pt x="2030" y="764"/>
                    <a:pt x="2140" y="579"/>
                  </a:cubicBezTo>
                  <a:cubicBezTo>
                    <a:pt x="2248" y="394"/>
                    <a:pt x="2310" y="183"/>
                    <a:pt x="2423"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52"/>
            <p:cNvSpPr/>
            <p:nvPr/>
          </p:nvSpPr>
          <p:spPr>
            <a:xfrm>
              <a:off x="7665200" y="3676800"/>
              <a:ext cx="74525" cy="64475"/>
            </a:xfrm>
            <a:custGeom>
              <a:avLst/>
              <a:gdLst/>
              <a:ahLst/>
              <a:cxnLst/>
              <a:rect l="l" t="t" r="r" b="b"/>
              <a:pathLst>
                <a:path w="2981" h="2579" extrusionOk="0">
                  <a:moveTo>
                    <a:pt x="2248" y="1006"/>
                  </a:moveTo>
                  <a:cubicBezTo>
                    <a:pt x="2310" y="1009"/>
                    <a:pt x="2372" y="1021"/>
                    <a:pt x="2429" y="1044"/>
                  </a:cubicBezTo>
                  <a:cubicBezTo>
                    <a:pt x="2460" y="1055"/>
                    <a:pt x="2488" y="1071"/>
                    <a:pt x="2516" y="1089"/>
                  </a:cubicBezTo>
                  <a:cubicBezTo>
                    <a:pt x="2475" y="1071"/>
                    <a:pt x="2431" y="1060"/>
                    <a:pt x="2387" y="1060"/>
                  </a:cubicBezTo>
                  <a:cubicBezTo>
                    <a:pt x="2374" y="1060"/>
                    <a:pt x="2361" y="1061"/>
                    <a:pt x="2348" y="1063"/>
                  </a:cubicBezTo>
                  <a:cubicBezTo>
                    <a:pt x="2317" y="1037"/>
                    <a:pt x="2284" y="1019"/>
                    <a:pt x="2248" y="1006"/>
                  </a:cubicBezTo>
                  <a:close/>
                  <a:moveTo>
                    <a:pt x="1284" y="0"/>
                  </a:moveTo>
                  <a:cubicBezTo>
                    <a:pt x="1280" y="0"/>
                    <a:pt x="1277" y="1"/>
                    <a:pt x="1274" y="1"/>
                  </a:cubicBezTo>
                  <a:cubicBezTo>
                    <a:pt x="1189" y="4"/>
                    <a:pt x="1109" y="40"/>
                    <a:pt x="1033" y="78"/>
                  </a:cubicBezTo>
                  <a:cubicBezTo>
                    <a:pt x="752" y="216"/>
                    <a:pt x="504" y="367"/>
                    <a:pt x="272" y="534"/>
                  </a:cubicBezTo>
                  <a:cubicBezTo>
                    <a:pt x="13" y="717"/>
                    <a:pt x="0" y="1094"/>
                    <a:pt x="232" y="1310"/>
                  </a:cubicBezTo>
                  <a:cubicBezTo>
                    <a:pt x="381" y="1446"/>
                    <a:pt x="527" y="1585"/>
                    <a:pt x="675" y="1722"/>
                  </a:cubicBezTo>
                  <a:cubicBezTo>
                    <a:pt x="994" y="2018"/>
                    <a:pt x="1339" y="2283"/>
                    <a:pt x="1658" y="2579"/>
                  </a:cubicBezTo>
                  <a:cubicBezTo>
                    <a:pt x="2135" y="2528"/>
                    <a:pt x="2738" y="2096"/>
                    <a:pt x="2866" y="1650"/>
                  </a:cubicBezTo>
                  <a:cubicBezTo>
                    <a:pt x="2980" y="1253"/>
                    <a:pt x="2521" y="805"/>
                    <a:pt x="2160" y="759"/>
                  </a:cubicBezTo>
                  <a:cubicBezTo>
                    <a:pt x="2121" y="754"/>
                    <a:pt x="2082" y="751"/>
                    <a:pt x="2043" y="751"/>
                  </a:cubicBezTo>
                  <a:cubicBezTo>
                    <a:pt x="2012" y="751"/>
                    <a:pt x="1980" y="753"/>
                    <a:pt x="1947" y="756"/>
                  </a:cubicBezTo>
                  <a:cubicBezTo>
                    <a:pt x="1946" y="746"/>
                    <a:pt x="1946" y="735"/>
                    <a:pt x="1946" y="725"/>
                  </a:cubicBezTo>
                  <a:cubicBezTo>
                    <a:pt x="1921" y="470"/>
                    <a:pt x="1568" y="0"/>
                    <a:pt x="12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52"/>
            <p:cNvSpPr/>
            <p:nvPr/>
          </p:nvSpPr>
          <p:spPr>
            <a:xfrm>
              <a:off x="7753825" y="3735050"/>
              <a:ext cx="19475" cy="25350"/>
            </a:xfrm>
            <a:custGeom>
              <a:avLst/>
              <a:gdLst/>
              <a:ahLst/>
              <a:cxnLst/>
              <a:rect l="l" t="t" r="r" b="b"/>
              <a:pathLst>
                <a:path w="779" h="1014" fill="none" extrusionOk="0">
                  <a:moveTo>
                    <a:pt x="1" y="1014"/>
                  </a:moveTo>
                  <a:cubicBezTo>
                    <a:pt x="287" y="696"/>
                    <a:pt x="547" y="358"/>
                    <a:pt x="779"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52"/>
            <p:cNvSpPr/>
            <p:nvPr/>
          </p:nvSpPr>
          <p:spPr>
            <a:xfrm>
              <a:off x="7741175" y="3728675"/>
              <a:ext cx="18150" cy="24975"/>
            </a:xfrm>
            <a:custGeom>
              <a:avLst/>
              <a:gdLst/>
              <a:ahLst/>
              <a:cxnLst/>
              <a:rect l="l" t="t" r="r" b="b"/>
              <a:pathLst>
                <a:path w="726" h="999" fill="none" extrusionOk="0">
                  <a:moveTo>
                    <a:pt x="0" y="999"/>
                  </a:moveTo>
                  <a:cubicBezTo>
                    <a:pt x="242" y="665"/>
                    <a:pt x="484" y="332"/>
                    <a:pt x="726"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52"/>
            <p:cNvSpPr/>
            <p:nvPr/>
          </p:nvSpPr>
          <p:spPr>
            <a:xfrm>
              <a:off x="7729350" y="3735150"/>
              <a:ext cx="44125" cy="21900"/>
            </a:xfrm>
            <a:custGeom>
              <a:avLst/>
              <a:gdLst/>
              <a:ahLst/>
              <a:cxnLst/>
              <a:rect l="l" t="t" r="r" b="b"/>
              <a:pathLst>
                <a:path w="1765" h="876" fill="none" extrusionOk="0">
                  <a:moveTo>
                    <a:pt x="1765" y="876"/>
                  </a:moveTo>
                  <a:cubicBezTo>
                    <a:pt x="1155" y="694"/>
                    <a:pt x="509" y="385"/>
                    <a:pt x="1" y="1"/>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52"/>
            <p:cNvSpPr/>
            <p:nvPr/>
          </p:nvSpPr>
          <p:spPr>
            <a:xfrm>
              <a:off x="7671775" y="3649675"/>
              <a:ext cx="133625" cy="102850"/>
            </a:xfrm>
            <a:custGeom>
              <a:avLst/>
              <a:gdLst/>
              <a:ahLst/>
              <a:cxnLst/>
              <a:rect l="l" t="t" r="r" b="b"/>
              <a:pathLst>
                <a:path w="5345" h="4114" extrusionOk="0">
                  <a:moveTo>
                    <a:pt x="2511" y="0"/>
                  </a:moveTo>
                  <a:cubicBezTo>
                    <a:pt x="2240" y="0"/>
                    <a:pt x="1967" y="39"/>
                    <a:pt x="1707" y="113"/>
                  </a:cubicBezTo>
                  <a:cubicBezTo>
                    <a:pt x="1035" y="303"/>
                    <a:pt x="427" y="715"/>
                    <a:pt x="0" y="1270"/>
                  </a:cubicBezTo>
                  <a:cubicBezTo>
                    <a:pt x="270" y="1485"/>
                    <a:pt x="527" y="1759"/>
                    <a:pt x="787" y="1996"/>
                  </a:cubicBezTo>
                  <a:cubicBezTo>
                    <a:pt x="999" y="2191"/>
                    <a:pt x="1225" y="2374"/>
                    <a:pt x="1457" y="2545"/>
                  </a:cubicBezTo>
                  <a:cubicBezTo>
                    <a:pt x="1911" y="2885"/>
                    <a:pt x="2394" y="3186"/>
                    <a:pt x="2881" y="3477"/>
                  </a:cubicBezTo>
                  <a:cubicBezTo>
                    <a:pt x="3186" y="3659"/>
                    <a:pt x="3855" y="4114"/>
                    <a:pt x="4331" y="4114"/>
                  </a:cubicBezTo>
                  <a:cubicBezTo>
                    <a:pt x="4479" y="4114"/>
                    <a:pt x="4608" y="4070"/>
                    <a:pt x="4702" y="3961"/>
                  </a:cubicBezTo>
                  <a:cubicBezTo>
                    <a:pt x="5132" y="3462"/>
                    <a:pt x="5344" y="2766"/>
                    <a:pt x="5163" y="2122"/>
                  </a:cubicBezTo>
                  <a:cubicBezTo>
                    <a:pt x="5074" y="1810"/>
                    <a:pt x="4904" y="1529"/>
                    <a:pt x="4718" y="1265"/>
                  </a:cubicBezTo>
                  <a:cubicBezTo>
                    <a:pt x="4471" y="917"/>
                    <a:pt x="4184" y="587"/>
                    <a:pt x="3822" y="360"/>
                  </a:cubicBezTo>
                  <a:cubicBezTo>
                    <a:pt x="3433" y="114"/>
                    <a:pt x="2974" y="0"/>
                    <a:pt x="25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52"/>
            <p:cNvSpPr/>
            <p:nvPr/>
          </p:nvSpPr>
          <p:spPr>
            <a:xfrm>
              <a:off x="7700400" y="3702475"/>
              <a:ext cx="44600" cy="44450"/>
            </a:xfrm>
            <a:custGeom>
              <a:avLst/>
              <a:gdLst/>
              <a:ahLst/>
              <a:cxnLst/>
              <a:rect l="l" t="t" r="r" b="b"/>
              <a:pathLst>
                <a:path w="1784" h="1778" extrusionOk="0">
                  <a:moveTo>
                    <a:pt x="1103" y="0"/>
                  </a:moveTo>
                  <a:cubicBezTo>
                    <a:pt x="1100" y="0"/>
                    <a:pt x="1098" y="0"/>
                    <a:pt x="1095" y="0"/>
                  </a:cubicBezTo>
                  <a:cubicBezTo>
                    <a:pt x="773" y="5"/>
                    <a:pt x="485" y="216"/>
                    <a:pt x="292" y="476"/>
                  </a:cubicBezTo>
                  <a:cubicBezTo>
                    <a:pt x="165" y="646"/>
                    <a:pt x="70" y="845"/>
                    <a:pt x="47" y="1056"/>
                  </a:cubicBezTo>
                  <a:cubicBezTo>
                    <a:pt x="0" y="1482"/>
                    <a:pt x="273" y="1778"/>
                    <a:pt x="658" y="1778"/>
                  </a:cubicBezTo>
                  <a:cubicBezTo>
                    <a:pt x="718" y="1778"/>
                    <a:pt x="780" y="1771"/>
                    <a:pt x="845" y="1756"/>
                  </a:cubicBezTo>
                  <a:cubicBezTo>
                    <a:pt x="1307" y="1648"/>
                    <a:pt x="1783" y="1297"/>
                    <a:pt x="1777" y="778"/>
                  </a:cubicBezTo>
                  <a:cubicBezTo>
                    <a:pt x="1777" y="736"/>
                    <a:pt x="1773" y="692"/>
                    <a:pt x="1765" y="648"/>
                  </a:cubicBezTo>
                  <a:cubicBezTo>
                    <a:pt x="1707" y="320"/>
                    <a:pt x="1450" y="0"/>
                    <a:pt x="11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52"/>
            <p:cNvSpPr/>
            <p:nvPr/>
          </p:nvSpPr>
          <p:spPr>
            <a:xfrm>
              <a:off x="7688000" y="3733825"/>
              <a:ext cx="29400" cy="56950"/>
            </a:xfrm>
            <a:custGeom>
              <a:avLst/>
              <a:gdLst/>
              <a:ahLst/>
              <a:cxnLst/>
              <a:rect l="l" t="t" r="r" b="b"/>
              <a:pathLst>
                <a:path w="1176" h="2278" fill="none" extrusionOk="0">
                  <a:moveTo>
                    <a:pt x="1176" y="0"/>
                  </a:moveTo>
                  <a:cubicBezTo>
                    <a:pt x="849" y="296"/>
                    <a:pt x="538" y="620"/>
                    <a:pt x="324" y="1005"/>
                  </a:cubicBezTo>
                  <a:cubicBezTo>
                    <a:pt x="112" y="1389"/>
                    <a:pt x="0" y="1847"/>
                    <a:pt x="92" y="2277"/>
                  </a:cubicBezTo>
                </a:path>
              </a:pathLst>
            </a:custGeom>
            <a:solidFill>
              <a:schemeClr val="dk1"/>
            </a:solid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52"/>
            <p:cNvSpPr/>
            <p:nvPr/>
          </p:nvSpPr>
          <p:spPr>
            <a:xfrm>
              <a:off x="7312475" y="3689775"/>
              <a:ext cx="309225" cy="237975"/>
            </a:xfrm>
            <a:custGeom>
              <a:avLst/>
              <a:gdLst/>
              <a:ahLst/>
              <a:cxnLst/>
              <a:rect l="l" t="t" r="r" b="b"/>
              <a:pathLst>
                <a:path w="12369" h="9519" extrusionOk="0">
                  <a:moveTo>
                    <a:pt x="6506" y="0"/>
                  </a:moveTo>
                  <a:cubicBezTo>
                    <a:pt x="6058" y="0"/>
                    <a:pt x="5611" y="27"/>
                    <a:pt x="5166" y="82"/>
                  </a:cubicBezTo>
                  <a:cubicBezTo>
                    <a:pt x="3476" y="288"/>
                    <a:pt x="1759" y="935"/>
                    <a:pt x="685" y="2256"/>
                  </a:cubicBezTo>
                  <a:cubicBezTo>
                    <a:pt x="344" y="2676"/>
                    <a:pt x="69" y="3178"/>
                    <a:pt x="43" y="3717"/>
                  </a:cubicBezTo>
                  <a:cubicBezTo>
                    <a:pt x="1" y="4562"/>
                    <a:pt x="555" y="5311"/>
                    <a:pt x="1127" y="5934"/>
                  </a:cubicBezTo>
                  <a:cubicBezTo>
                    <a:pt x="2453" y="7379"/>
                    <a:pt x="4025" y="8597"/>
                    <a:pt x="5755" y="9518"/>
                  </a:cubicBezTo>
                  <a:lnTo>
                    <a:pt x="12368" y="1630"/>
                  </a:lnTo>
                  <a:cubicBezTo>
                    <a:pt x="10612" y="565"/>
                    <a:pt x="8559" y="0"/>
                    <a:pt x="65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52"/>
            <p:cNvSpPr/>
            <p:nvPr/>
          </p:nvSpPr>
          <p:spPr>
            <a:xfrm>
              <a:off x="7299200" y="3875200"/>
              <a:ext cx="378325" cy="398450"/>
            </a:xfrm>
            <a:custGeom>
              <a:avLst/>
              <a:gdLst/>
              <a:ahLst/>
              <a:cxnLst/>
              <a:rect l="l" t="t" r="r" b="b"/>
              <a:pathLst>
                <a:path w="15133" h="15938" extrusionOk="0">
                  <a:moveTo>
                    <a:pt x="7013" y="0"/>
                  </a:moveTo>
                  <a:cubicBezTo>
                    <a:pt x="5937" y="0"/>
                    <a:pt x="4689" y="464"/>
                    <a:pt x="4005" y="957"/>
                  </a:cubicBezTo>
                  <a:cubicBezTo>
                    <a:pt x="1391" y="2837"/>
                    <a:pt x="0" y="8088"/>
                    <a:pt x="2066" y="10768"/>
                  </a:cubicBezTo>
                  <a:cubicBezTo>
                    <a:pt x="3286" y="12351"/>
                    <a:pt x="5539" y="12563"/>
                    <a:pt x="7373" y="13359"/>
                  </a:cubicBezTo>
                  <a:cubicBezTo>
                    <a:pt x="7793" y="13542"/>
                    <a:pt x="6624" y="15283"/>
                    <a:pt x="6889" y="15937"/>
                  </a:cubicBezTo>
                  <a:cubicBezTo>
                    <a:pt x="9319" y="15772"/>
                    <a:pt x="12842" y="15462"/>
                    <a:pt x="15132" y="14706"/>
                  </a:cubicBezTo>
                  <a:cubicBezTo>
                    <a:pt x="14330" y="9889"/>
                    <a:pt x="13141" y="7880"/>
                    <a:pt x="11309" y="4737"/>
                  </a:cubicBezTo>
                  <a:cubicBezTo>
                    <a:pt x="10815" y="3888"/>
                    <a:pt x="10295" y="3056"/>
                    <a:pt x="9745" y="2245"/>
                  </a:cubicBezTo>
                  <a:cubicBezTo>
                    <a:pt x="9342" y="1654"/>
                    <a:pt x="8852" y="640"/>
                    <a:pt x="8216" y="274"/>
                  </a:cubicBezTo>
                  <a:cubicBezTo>
                    <a:pt x="7881" y="81"/>
                    <a:pt x="7462" y="0"/>
                    <a:pt x="7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52"/>
            <p:cNvSpPr/>
            <p:nvPr/>
          </p:nvSpPr>
          <p:spPr>
            <a:xfrm>
              <a:off x="7435700" y="4520925"/>
              <a:ext cx="173375" cy="88700"/>
            </a:xfrm>
            <a:custGeom>
              <a:avLst/>
              <a:gdLst/>
              <a:ahLst/>
              <a:cxnLst/>
              <a:rect l="l" t="t" r="r" b="b"/>
              <a:pathLst>
                <a:path w="6935" h="3548" extrusionOk="0">
                  <a:moveTo>
                    <a:pt x="1246" y="0"/>
                  </a:moveTo>
                  <a:cubicBezTo>
                    <a:pt x="1203" y="0"/>
                    <a:pt x="1164" y="4"/>
                    <a:pt x="1133" y="14"/>
                  </a:cubicBezTo>
                  <a:cubicBezTo>
                    <a:pt x="1046" y="225"/>
                    <a:pt x="965" y="436"/>
                    <a:pt x="886" y="648"/>
                  </a:cubicBezTo>
                  <a:cubicBezTo>
                    <a:pt x="541" y="1580"/>
                    <a:pt x="257" y="2532"/>
                    <a:pt x="0" y="3491"/>
                  </a:cubicBezTo>
                  <a:cubicBezTo>
                    <a:pt x="161" y="3488"/>
                    <a:pt x="322" y="3486"/>
                    <a:pt x="483" y="3486"/>
                  </a:cubicBezTo>
                  <a:cubicBezTo>
                    <a:pt x="872" y="3486"/>
                    <a:pt x="1262" y="3495"/>
                    <a:pt x="1651" y="3503"/>
                  </a:cubicBezTo>
                  <a:cubicBezTo>
                    <a:pt x="2344" y="3516"/>
                    <a:pt x="3039" y="3516"/>
                    <a:pt x="3732" y="3525"/>
                  </a:cubicBezTo>
                  <a:cubicBezTo>
                    <a:pt x="4373" y="3534"/>
                    <a:pt x="5013" y="3547"/>
                    <a:pt x="5654" y="3547"/>
                  </a:cubicBezTo>
                  <a:cubicBezTo>
                    <a:pt x="5723" y="3547"/>
                    <a:pt x="5792" y="3547"/>
                    <a:pt x="5860" y="3547"/>
                  </a:cubicBezTo>
                  <a:cubicBezTo>
                    <a:pt x="6218" y="3545"/>
                    <a:pt x="6576" y="3539"/>
                    <a:pt x="6934" y="3530"/>
                  </a:cubicBezTo>
                  <a:cubicBezTo>
                    <a:pt x="6834" y="2297"/>
                    <a:pt x="4962" y="1931"/>
                    <a:pt x="3897" y="1931"/>
                  </a:cubicBezTo>
                  <a:cubicBezTo>
                    <a:pt x="3846" y="1931"/>
                    <a:pt x="3796" y="1932"/>
                    <a:pt x="3748" y="1933"/>
                  </a:cubicBezTo>
                  <a:cubicBezTo>
                    <a:pt x="4010" y="1396"/>
                    <a:pt x="4273" y="858"/>
                    <a:pt x="4536" y="320"/>
                  </a:cubicBezTo>
                  <a:lnTo>
                    <a:pt x="4536" y="320"/>
                  </a:lnTo>
                  <a:cubicBezTo>
                    <a:pt x="4518" y="338"/>
                    <a:pt x="4444" y="345"/>
                    <a:pt x="4338" y="345"/>
                  </a:cubicBezTo>
                  <a:cubicBezTo>
                    <a:pt x="3918" y="345"/>
                    <a:pt x="2986" y="234"/>
                    <a:pt x="2861" y="222"/>
                  </a:cubicBezTo>
                  <a:cubicBezTo>
                    <a:pt x="2552" y="194"/>
                    <a:pt x="2244" y="161"/>
                    <a:pt x="1937" y="122"/>
                  </a:cubicBezTo>
                  <a:cubicBezTo>
                    <a:pt x="1797" y="104"/>
                    <a:pt x="1462" y="0"/>
                    <a:pt x="1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52"/>
            <p:cNvSpPr/>
            <p:nvPr/>
          </p:nvSpPr>
          <p:spPr>
            <a:xfrm>
              <a:off x="7185950" y="3881925"/>
              <a:ext cx="354025" cy="415375"/>
            </a:xfrm>
            <a:custGeom>
              <a:avLst/>
              <a:gdLst/>
              <a:ahLst/>
              <a:cxnLst/>
              <a:rect l="l" t="t" r="r" b="b"/>
              <a:pathLst>
                <a:path w="14161" h="16615" extrusionOk="0">
                  <a:moveTo>
                    <a:pt x="5933" y="0"/>
                  </a:moveTo>
                  <a:cubicBezTo>
                    <a:pt x="5647" y="0"/>
                    <a:pt x="5361" y="18"/>
                    <a:pt x="5078" y="44"/>
                  </a:cubicBezTo>
                  <a:cubicBezTo>
                    <a:pt x="4035" y="141"/>
                    <a:pt x="2953" y="365"/>
                    <a:pt x="2147" y="1033"/>
                  </a:cubicBezTo>
                  <a:cubicBezTo>
                    <a:pt x="816" y="2140"/>
                    <a:pt x="1" y="4087"/>
                    <a:pt x="321" y="5764"/>
                  </a:cubicBezTo>
                  <a:cubicBezTo>
                    <a:pt x="1068" y="9680"/>
                    <a:pt x="3706" y="12938"/>
                    <a:pt x="5254" y="16615"/>
                  </a:cubicBezTo>
                  <a:cubicBezTo>
                    <a:pt x="8244" y="16356"/>
                    <a:pt x="11227" y="16008"/>
                    <a:pt x="14160" y="15397"/>
                  </a:cubicBezTo>
                  <a:cubicBezTo>
                    <a:pt x="14134" y="15314"/>
                    <a:pt x="14103" y="15222"/>
                    <a:pt x="14069" y="15122"/>
                  </a:cubicBezTo>
                  <a:cubicBezTo>
                    <a:pt x="12879" y="11575"/>
                    <a:pt x="11692" y="8028"/>
                    <a:pt x="10503" y="4481"/>
                  </a:cubicBezTo>
                  <a:cubicBezTo>
                    <a:pt x="10225" y="3657"/>
                    <a:pt x="9948" y="2825"/>
                    <a:pt x="9505" y="2074"/>
                  </a:cubicBezTo>
                  <a:cubicBezTo>
                    <a:pt x="9063" y="1326"/>
                    <a:pt x="8440" y="656"/>
                    <a:pt x="7643" y="309"/>
                  </a:cubicBezTo>
                  <a:cubicBezTo>
                    <a:pt x="7106" y="76"/>
                    <a:pt x="6521" y="0"/>
                    <a:pt x="59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52"/>
            <p:cNvSpPr/>
            <p:nvPr/>
          </p:nvSpPr>
          <p:spPr>
            <a:xfrm>
              <a:off x="7079300" y="4533775"/>
              <a:ext cx="186975" cy="82300"/>
            </a:xfrm>
            <a:custGeom>
              <a:avLst/>
              <a:gdLst/>
              <a:ahLst/>
              <a:cxnLst/>
              <a:rect l="l" t="t" r="r" b="b"/>
              <a:pathLst>
                <a:path w="7479" h="3292" extrusionOk="0">
                  <a:moveTo>
                    <a:pt x="2300" y="0"/>
                  </a:moveTo>
                  <a:lnTo>
                    <a:pt x="0" y="3083"/>
                  </a:lnTo>
                  <a:cubicBezTo>
                    <a:pt x="610" y="3167"/>
                    <a:pt x="922" y="3250"/>
                    <a:pt x="1535" y="3260"/>
                  </a:cubicBezTo>
                  <a:cubicBezTo>
                    <a:pt x="2493" y="3278"/>
                    <a:pt x="3452" y="3291"/>
                    <a:pt x="4410" y="3291"/>
                  </a:cubicBezTo>
                  <a:cubicBezTo>
                    <a:pt x="5020" y="3291"/>
                    <a:pt x="5630" y="3286"/>
                    <a:pt x="6240" y="3273"/>
                  </a:cubicBezTo>
                  <a:cubicBezTo>
                    <a:pt x="6653" y="3265"/>
                    <a:pt x="7065" y="3253"/>
                    <a:pt x="7479" y="3239"/>
                  </a:cubicBezTo>
                  <a:cubicBezTo>
                    <a:pt x="7471" y="2990"/>
                    <a:pt x="7395" y="2742"/>
                    <a:pt x="7255" y="2537"/>
                  </a:cubicBezTo>
                  <a:cubicBezTo>
                    <a:pt x="7021" y="2196"/>
                    <a:pt x="6634" y="1985"/>
                    <a:pt x="6233" y="1882"/>
                  </a:cubicBezTo>
                  <a:cubicBezTo>
                    <a:pt x="5831" y="1779"/>
                    <a:pt x="5414" y="1774"/>
                    <a:pt x="5001" y="1769"/>
                  </a:cubicBezTo>
                  <a:cubicBezTo>
                    <a:pt x="5344" y="1444"/>
                    <a:pt x="5911" y="1112"/>
                    <a:pt x="6256" y="787"/>
                  </a:cubicBezTo>
                  <a:cubicBezTo>
                    <a:pt x="5012" y="517"/>
                    <a:pt x="3526" y="339"/>
                    <a:pt x="2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52"/>
            <p:cNvSpPr/>
            <p:nvPr/>
          </p:nvSpPr>
          <p:spPr>
            <a:xfrm>
              <a:off x="7180200" y="3724725"/>
              <a:ext cx="492775" cy="268300"/>
            </a:xfrm>
            <a:custGeom>
              <a:avLst/>
              <a:gdLst/>
              <a:ahLst/>
              <a:cxnLst/>
              <a:rect l="l" t="t" r="r" b="b"/>
              <a:pathLst>
                <a:path w="19711" h="10732" extrusionOk="0">
                  <a:moveTo>
                    <a:pt x="16637" y="0"/>
                  </a:moveTo>
                  <a:cubicBezTo>
                    <a:pt x="16584" y="0"/>
                    <a:pt x="16531" y="1"/>
                    <a:pt x="16478" y="1"/>
                  </a:cubicBezTo>
                  <a:cubicBezTo>
                    <a:pt x="14068" y="16"/>
                    <a:pt x="11680" y="560"/>
                    <a:pt x="9473" y="1520"/>
                  </a:cubicBezTo>
                  <a:cubicBezTo>
                    <a:pt x="7216" y="2501"/>
                    <a:pt x="5153" y="3913"/>
                    <a:pt x="3384" y="5619"/>
                  </a:cubicBezTo>
                  <a:cubicBezTo>
                    <a:pt x="2055" y="6903"/>
                    <a:pt x="597" y="8451"/>
                    <a:pt x="0" y="10264"/>
                  </a:cubicBezTo>
                  <a:cubicBezTo>
                    <a:pt x="7" y="10288"/>
                    <a:pt x="13" y="10313"/>
                    <a:pt x="21" y="10337"/>
                  </a:cubicBezTo>
                  <a:cubicBezTo>
                    <a:pt x="800" y="10543"/>
                    <a:pt x="1632" y="10607"/>
                    <a:pt x="2400" y="10641"/>
                  </a:cubicBezTo>
                  <a:cubicBezTo>
                    <a:pt x="3835" y="10705"/>
                    <a:pt x="5278" y="10680"/>
                    <a:pt x="6714" y="10711"/>
                  </a:cubicBezTo>
                  <a:cubicBezTo>
                    <a:pt x="7217" y="10721"/>
                    <a:pt x="7719" y="10728"/>
                    <a:pt x="8223" y="10731"/>
                  </a:cubicBezTo>
                  <a:cubicBezTo>
                    <a:pt x="8665" y="10711"/>
                    <a:pt x="9107" y="10689"/>
                    <a:pt x="9551" y="10659"/>
                  </a:cubicBezTo>
                  <a:cubicBezTo>
                    <a:pt x="11075" y="10559"/>
                    <a:pt x="12605" y="10455"/>
                    <a:pt x="14125" y="10309"/>
                  </a:cubicBezTo>
                  <a:cubicBezTo>
                    <a:pt x="14655" y="10259"/>
                    <a:pt x="15191" y="10192"/>
                    <a:pt x="15716" y="10084"/>
                  </a:cubicBezTo>
                  <a:cubicBezTo>
                    <a:pt x="16082" y="9771"/>
                    <a:pt x="16365" y="9327"/>
                    <a:pt x="16674" y="8925"/>
                  </a:cubicBezTo>
                  <a:cubicBezTo>
                    <a:pt x="17475" y="7877"/>
                    <a:pt x="18207" y="6777"/>
                    <a:pt x="18861" y="5633"/>
                  </a:cubicBezTo>
                  <a:cubicBezTo>
                    <a:pt x="19276" y="4907"/>
                    <a:pt x="19619" y="4132"/>
                    <a:pt x="19711" y="3318"/>
                  </a:cubicBezTo>
                  <a:cubicBezTo>
                    <a:pt x="18902" y="2352"/>
                    <a:pt x="18209" y="1243"/>
                    <a:pt x="17687" y="83"/>
                  </a:cubicBezTo>
                  <a:cubicBezTo>
                    <a:pt x="17347" y="13"/>
                    <a:pt x="16993" y="0"/>
                    <a:pt x="166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52"/>
            <p:cNvSpPr/>
            <p:nvPr/>
          </p:nvSpPr>
          <p:spPr>
            <a:xfrm>
              <a:off x="7174875" y="3928050"/>
              <a:ext cx="396275" cy="81750"/>
            </a:xfrm>
            <a:custGeom>
              <a:avLst/>
              <a:gdLst/>
              <a:ahLst/>
              <a:cxnLst/>
              <a:rect l="l" t="t" r="r" b="b"/>
              <a:pathLst>
                <a:path w="15851" h="3270" extrusionOk="0">
                  <a:moveTo>
                    <a:pt x="1250" y="0"/>
                  </a:moveTo>
                  <a:cubicBezTo>
                    <a:pt x="1070" y="0"/>
                    <a:pt x="57" y="2216"/>
                    <a:pt x="1" y="2431"/>
                  </a:cubicBezTo>
                  <a:cubicBezTo>
                    <a:pt x="485" y="2739"/>
                    <a:pt x="1138" y="2956"/>
                    <a:pt x="1707" y="3034"/>
                  </a:cubicBezTo>
                  <a:cubicBezTo>
                    <a:pt x="2340" y="3123"/>
                    <a:pt x="2979" y="3131"/>
                    <a:pt x="3615" y="3167"/>
                  </a:cubicBezTo>
                  <a:cubicBezTo>
                    <a:pt x="4808" y="3236"/>
                    <a:pt x="6000" y="3270"/>
                    <a:pt x="7194" y="3270"/>
                  </a:cubicBezTo>
                  <a:cubicBezTo>
                    <a:pt x="7627" y="3270"/>
                    <a:pt x="8061" y="3266"/>
                    <a:pt x="8494" y="3257"/>
                  </a:cubicBezTo>
                  <a:cubicBezTo>
                    <a:pt x="10956" y="3208"/>
                    <a:pt x="13408" y="3026"/>
                    <a:pt x="15850" y="2735"/>
                  </a:cubicBezTo>
                  <a:cubicBezTo>
                    <a:pt x="15363" y="2212"/>
                    <a:pt x="14860" y="1702"/>
                    <a:pt x="14368" y="1182"/>
                  </a:cubicBezTo>
                  <a:cubicBezTo>
                    <a:pt x="12483" y="1377"/>
                    <a:pt x="10592" y="1501"/>
                    <a:pt x="8697" y="1549"/>
                  </a:cubicBezTo>
                  <a:cubicBezTo>
                    <a:pt x="8134" y="1564"/>
                    <a:pt x="7570" y="1580"/>
                    <a:pt x="7006" y="1580"/>
                  </a:cubicBezTo>
                  <a:cubicBezTo>
                    <a:pt x="6281" y="1580"/>
                    <a:pt x="5556" y="1553"/>
                    <a:pt x="4836" y="1462"/>
                  </a:cubicBezTo>
                  <a:cubicBezTo>
                    <a:pt x="4189" y="1380"/>
                    <a:pt x="3548" y="1246"/>
                    <a:pt x="2932" y="1030"/>
                  </a:cubicBezTo>
                  <a:cubicBezTo>
                    <a:pt x="2307" y="808"/>
                    <a:pt x="1786" y="406"/>
                    <a:pt x="1261" y="4"/>
                  </a:cubicBezTo>
                  <a:cubicBezTo>
                    <a:pt x="1258" y="1"/>
                    <a:pt x="1254" y="0"/>
                    <a:pt x="1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52"/>
            <p:cNvSpPr/>
            <p:nvPr/>
          </p:nvSpPr>
          <p:spPr>
            <a:xfrm>
              <a:off x="7455800" y="3761125"/>
              <a:ext cx="364750" cy="484925"/>
            </a:xfrm>
            <a:custGeom>
              <a:avLst/>
              <a:gdLst/>
              <a:ahLst/>
              <a:cxnLst/>
              <a:rect l="l" t="t" r="r" b="b"/>
              <a:pathLst>
                <a:path w="14590" h="19397" extrusionOk="0">
                  <a:moveTo>
                    <a:pt x="3073" y="1"/>
                  </a:moveTo>
                  <a:cubicBezTo>
                    <a:pt x="2787" y="1"/>
                    <a:pt x="2502" y="53"/>
                    <a:pt x="2235" y="167"/>
                  </a:cubicBezTo>
                  <a:cubicBezTo>
                    <a:pt x="1444" y="503"/>
                    <a:pt x="927" y="1329"/>
                    <a:pt x="724" y="2182"/>
                  </a:cubicBezTo>
                  <a:cubicBezTo>
                    <a:pt x="0" y="5241"/>
                    <a:pt x="2369" y="6947"/>
                    <a:pt x="4126" y="9040"/>
                  </a:cubicBezTo>
                  <a:cubicBezTo>
                    <a:pt x="6356" y="11698"/>
                    <a:pt x="8587" y="14356"/>
                    <a:pt x="10818" y="17013"/>
                  </a:cubicBezTo>
                  <a:cubicBezTo>
                    <a:pt x="11502" y="17829"/>
                    <a:pt x="12192" y="18650"/>
                    <a:pt x="12945" y="19397"/>
                  </a:cubicBezTo>
                  <a:cubicBezTo>
                    <a:pt x="13491" y="19040"/>
                    <a:pt x="14045" y="18694"/>
                    <a:pt x="14590" y="18334"/>
                  </a:cubicBezTo>
                  <a:cubicBezTo>
                    <a:pt x="14451" y="18032"/>
                    <a:pt x="14305" y="17734"/>
                    <a:pt x="14158" y="17437"/>
                  </a:cubicBezTo>
                  <a:cubicBezTo>
                    <a:pt x="12469" y="14014"/>
                    <a:pt x="10779" y="10589"/>
                    <a:pt x="9089" y="7166"/>
                  </a:cubicBezTo>
                  <a:cubicBezTo>
                    <a:pt x="8214" y="5394"/>
                    <a:pt x="7333" y="3609"/>
                    <a:pt x="6160" y="2032"/>
                  </a:cubicBezTo>
                  <a:cubicBezTo>
                    <a:pt x="5689" y="1399"/>
                    <a:pt x="5159" y="791"/>
                    <a:pt x="4483" y="399"/>
                  </a:cubicBezTo>
                  <a:cubicBezTo>
                    <a:pt x="4056" y="151"/>
                    <a:pt x="3561" y="1"/>
                    <a:pt x="3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52"/>
            <p:cNvSpPr/>
            <p:nvPr/>
          </p:nvSpPr>
          <p:spPr>
            <a:xfrm>
              <a:off x="7463850" y="3844650"/>
              <a:ext cx="90900" cy="137450"/>
            </a:xfrm>
            <a:custGeom>
              <a:avLst/>
              <a:gdLst/>
              <a:ahLst/>
              <a:cxnLst/>
              <a:rect l="l" t="t" r="r" b="b"/>
              <a:pathLst>
                <a:path w="3636" h="5498" fill="none" extrusionOk="0">
                  <a:moveTo>
                    <a:pt x="3636" y="5498"/>
                  </a:moveTo>
                  <a:cubicBezTo>
                    <a:pt x="2103" y="3907"/>
                    <a:pt x="862" y="2034"/>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52"/>
            <p:cNvSpPr/>
            <p:nvPr/>
          </p:nvSpPr>
          <p:spPr>
            <a:xfrm>
              <a:off x="7592950" y="3780525"/>
              <a:ext cx="56425" cy="93925"/>
            </a:xfrm>
            <a:custGeom>
              <a:avLst/>
              <a:gdLst/>
              <a:ahLst/>
              <a:cxnLst/>
              <a:rect l="l" t="t" r="r" b="b"/>
              <a:pathLst>
                <a:path w="2257" h="3757" fill="none" extrusionOk="0">
                  <a:moveTo>
                    <a:pt x="2256" y="3757"/>
                  </a:moveTo>
                  <a:cubicBezTo>
                    <a:pt x="1646" y="2426"/>
                    <a:pt x="888" y="116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52"/>
            <p:cNvSpPr/>
            <p:nvPr/>
          </p:nvSpPr>
          <p:spPr>
            <a:xfrm>
              <a:off x="7196550" y="4573575"/>
              <a:ext cx="22150" cy="17075"/>
            </a:xfrm>
            <a:custGeom>
              <a:avLst/>
              <a:gdLst/>
              <a:ahLst/>
              <a:cxnLst/>
              <a:rect l="l" t="t" r="r" b="b"/>
              <a:pathLst>
                <a:path w="886" h="683" extrusionOk="0">
                  <a:moveTo>
                    <a:pt x="694" y="1"/>
                  </a:moveTo>
                  <a:cubicBezTo>
                    <a:pt x="547" y="1"/>
                    <a:pt x="399" y="47"/>
                    <a:pt x="281" y="135"/>
                  </a:cubicBezTo>
                  <a:cubicBezTo>
                    <a:pt x="110" y="262"/>
                    <a:pt x="3" y="470"/>
                    <a:pt x="0" y="682"/>
                  </a:cubicBezTo>
                  <a:lnTo>
                    <a:pt x="886" y="28"/>
                  </a:lnTo>
                  <a:cubicBezTo>
                    <a:pt x="824" y="10"/>
                    <a:pt x="759" y="1"/>
                    <a:pt x="6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52"/>
            <p:cNvSpPr/>
            <p:nvPr/>
          </p:nvSpPr>
          <p:spPr>
            <a:xfrm>
              <a:off x="7218000" y="4574850"/>
              <a:ext cx="17725" cy="15225"/>
            </a:xfrm>
            <a:custGeom>
              <a:avLst/>
              <a:gdLst/>
              <a:ahLst/>
              <a:cxnLst/>
              <a:rect l="l" t="t" r="r" b="b"/>
              <a:pathLst>
                <a:path w="709" h="609" extrusionOk="0">
                  <a:moveTo>
                    <a:pt x="708" y="0"/>
                  </a:moveTo>
                  <a:lnTo>
                    <a:pt x="708" y="0"/>
                  </a:lnTo>
                  <a:cubicBezTo>
                    <a:pt x="371" y="10"/>
                    <a:pt x="61" y="278"/>
                    <a:pt x="0" y="608"/>
                  </a:cubicBezTo>
                  <a:lnTo>
                    <a:pt x="7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52"/>
            <p:cNvSpPr/>
            <p:nvPr/>
          </p:nvSpPr>
          <p:spPr>
            <a:xfrm>
              <a:off x="7523225" y="4559300"/>
              <a:ext cx="24575" cy="26225"/>
            </a:xfrm>
            <a:custGeom>
              <a:avLst/>
              <a:gdLst/>
              <a:ahLst/>
              <a:cxnLst/>
              <a:rect l="l" t="t" r="r" b="b"/>
              <a:pathLst>
                <a:path w="983" h="1049" extrusionOk="0">
                  <a:moveTo>
                    <a:pt x="893" y="0"/>
                  </a:moveTo>
                  <a:cubicBezTo>
                    <a:pt x="842" y="0"/>
                    <a:pt x="791" y="12"/>
                    <a:pt x="743" y="27"/>
                  </a:cubicBezTo>
                  <a:cubicBezTo>
                    <a:pt x="314" y="165"/>
                    <a:pt x="0" y="599"/>
                    <a:pt x="9" y="1049"/>
                  </a:cubicBezTo>
                  <a:lnTo>
                    <a:pt x="983" y="14"/>
                  </a:lnTo>
                  <a:cubicBezTo>
                    <a:pt x="954" y="4"/>
                    <a:pt x="924" y="0"/>
                    <a:pt x="8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52"/>
            <p:cNvSpPr/>
            <p:nvPr/>
          </p:nvSpPr>
          <p:spPr>
            <a:xfrm>
              <a:off x="7542925" y="4562350"/>
              <a:ext cx="21775" cy="26425"/>
            </a:xfrm>
            <a:custGeom>
              <a:avLst/>
              <a:gdLst/>
              <a:ahLst/>
              <a:cxnLst/>
              <a:rect l="l" t="t" r="r" b="b"/>
              <a:pathLst>
                <a:path w="871" h="1057" extrusionOk="0">
                  <a:moveTo>
                    <a:pt x="870" y="0"/>
                  </a:moveTo>
                  <a:lnTo>
                    <a:pt x="870" y="0"/>
                  </a:lnTo>
                  <a:cubicBezTo>
                    <a:pt x="630" y="59"/>
                    <a:pt x="396" y="173"/>
                    <a:pt x="237" y="363"/>
                  </a:cubicBezTo>
                  <a:cubicBezTo>
                    <a:pt x="77" y="553"/>
                    <a:pt x="0" y="821"/>
                    <a:pt x="79" y="1056"/>
                  </a:cubicBezTo>
                  <a:lnTo>
                    <a:pt x="8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52"/>
            <p:cNvSpPr/>
            <p:nvPr/>
          </p:nvSpPr>
          <p:spPr>
            <a:xfrm>
              <a:off x="7756175" y="4187950"/>
              <a:ext cx="120775" cy="163700"/>
            </a:xfrm>
            <a:custGeom>
              <a:avLst/>
              <a:gdLst/>
              <a:ahLst/>
              <a:cxnLst/>
              <a:rect l="l" t="t" r="r" b="b"/>
              <a:pathLst>
                <a:path w="4831" h="6548" extrusionOk="0">
                  <a:moveTo>
                    <a:pt x="2507" y="0"/>
                  </a:moveTo>
                  <a:cubicBezTo>
                    <a:pt x="2500" y="0"/>
                    <a:pt x="2493" y="1"/>
                    <a:pt x="2486" y="1"/>
                  </a:cubicBezTo>
                  <a:cubicBezTo>
                    <a:pt x="2396" y="8"/>
                    <a:pt x="2313" y="53"/>
                    <a:pt x="2235" y="101"/>
                  </a:cubicBezTo>
                  <a:cubicBezTo>
                    <a:pt x="1445" y="565"/>
                    <a:pt x="739" y="1064"/>
                    <a:pt x="83" y="1698"/>
                  </a:cubicBezTo>
                  <a:cubicBezTo>
                    <a:pt x="46" y="1734"/>
                    <a:pt x="10" y="1775"/>
                    <a:pt x="5" y="1824"/>
                  </a:cubicBezTo>
                  <a:cubicBezTo>
                    <a:pt x="0" y="1874"/>
                    <a:pt x="29" y="1922"/>
                    <a:pt x="56" y="1963"/>
                  </a:cubicBezTo>
                  <a:cubicBezTo>
                    <a:pt x="350" y="2407"/>
                    <a:pt x="716" y="2803"/>
                    <a:pt x="1135" y="3131"/>
                  </a:cubicBezTo>
                  <a:cubicBezTo>
                    <a:pt x="1618" y="3511"/>
                    <a:pt x="1587" y="4089"/>
                    <a:pt x="1810" y="4632"/>
                  </a:cubicBezTo>
                  <a:cubicBezTo>
                    <a:pt x="2047" y="5207"/>
                    <a:pt x="2392" y="5739"/>
                    <a:pt x="2826" y="6183"/>
                  </a:cubicBezTo>
                  <a:cubicBezTo>
                    <a:pt x="2993" y="6355"/>
                    <a:pt x="3193" y="6523"/>
                    <a:pt x="3431" y="6545"/>
                  </a:cubicBezTo>
                  <a:cubicBezTo>
                    <a:pt x="3450" y="6546"/>
                    <a:pt x="3469" y="6547"/>
                    <a:pt x="3488" y="6547"/>
                  </a:cubicBezTo>
                  <a:cubicBezTo>
                    <a:pt x="3822" y="6547"/>
                    <a:pt x="4099" y="6264"/>
                    <a:pt x="4322" y="6005"/>
                  </a:cubicBezTo>
                  <a:cubicBezTo>
                    <a:pt x="4530" y="5763"/>
                    <a:pt x="4745" y="5507"/>
                    <a:pt x="4799" y="5193"/>
                  </a:cubicBezTo>
                  <a:cubicBezTo>
                    <a:pt x="4830" y="5019"/>
                    <a:pt x="4809" y="4843"/>
                    <a:pt x="4783" y="4670"/>
                  </a:cubicBezTo>
                  <a:cubicBezTo>
                    <a:pt x="4662" y="3834"/>
                    <a:pt x="4508" y="2875"/>
                    <a:pt x="4147" y="2111"/>
                  </a:cubicBezTo>
                  <a:cubicBezTo>
                    <a:pt x="4021" y="1845"/>
                    <a:pt x="3851" y="1598"/>
                    <a:pt x="3634" y="1399"/>
                  </a:cubicBezTo>
                  <a:cubicBezTo>
                    <a:pt x="3452" y="1232"/>
                    <a:pt x="3235" y="1095"/>
                    <a:pt x="3112" y="880"/>
                  </a:cubicBezTo>
                  <a:cubicBezTo>
                    <a:pt x="3018" y="712"/>
                    <a:pt x="2991" y="514"/>
                    <a:pt x="2915" y="336"/>
                  </a:cubicBezTo>
                  <a:cubicBezTo>
                    <a:pt x="2842" y="164"/>
                    <a:pt x="2692" y="0"/>
                    <a:pt x="25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52"/>
            <p:cNvSpPr/>
            <p:nvPr/>
          </p:nvSpPr>
          <p:spPr>
            <a:xfrm>
              <a:off x="7432625" y="4043425"/>
              <a:ext cx="97500" cy="223600"/>
            </a:xfrm>
            <a:custGeom>
              <a:avLst/>
              <a:gdLst/>
              <a:ahLst/>
              <a:cxnLst/>
              <a:rect l="l" t="t" r="r" b="b"/>
              <a:pathLst>
                <a:path w="3900" h="8944" fill="none" extrusionOk="0">
                  <a:moveTo>
                    <a:pt x="3899" y="8943"/>
                  </a:moveTo>
                  <a:cubicBezTo>
                    <a:pt x="2689" y="5926"/>
                    <a:pt x="1388" y="294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52"/>
            <p:cNvSpPr/>
            <p:nvPr/>
          </p:nvSpPr>
          <p:spPr>
            <a:xfrm>
              <a:off x="7710275" y="3724150"/>
              <a:ext cx="16950" cy="16825"/>
            </a:xfrm>
            <a:custGeom>
              <a:avLst/>
              <a:gdLst/>
              <a:ahLst/>
              <a:cxnLst/>
              <a:rect l="l" t="t" r="r" b="b"/>
              <a:pathLst>
                <a:path w="678" h="673" extrusionOk="0">
                  <a:moveTo>
                    <a:pt x="352" y="0"/>
                  </a:moveTo>
                  <a:cubicBezTo>
                    <a:pt x="347" y="0"/>
                    <a:pt x="343" y="0"/>
                    <a:pt x="339" y="1"/>
                  </a:cubicBezTo>
                  <a:cubicBezTo>
                    <a:pt x="313" y="5"/>
                    <a:pt x="277" y="6"/>
                    <a:pt x="249" y="16"/>
                  </a:cubicBezTo>
                  <a:cubicBezTo>
                    <a:pt x="193" y="34"/>
                    <a:pt x="143" y="60"/>
                    <a:pt x="100" y="101"/>
                  </a:cubicBezTo>
                  <a:cubicBezTo>
                    <a:pt x="61" y="140"/>
                    <a:pt x="33" y="191"/>
                    <a:pt x="17" y="245"/>
                  </a:cubicBezTo>
                  <a:cubicBezTo>
                    <a:pt x="15" y="248"/>
                    <a:pt x="13" y="253"/>
                    <a:pt x="12" y="258"/>
                  </a:cubicBezTo>
                  <a:cubicBezTo>
                    <a:pt x="2" y="312"/>
                    <a:pt x="0" y="333"/>
                    <a:pt x="12" y="385"/>
                  </a:cubicBezTo>
                  <a:cubicBezTo>
                    <a:pt x="17" y="410"/>
                    <a:pt x="30" y="436"/>
                    <a:pt x="40" y="459"/>
                  </a:cubicBezTo>
                  <a:cubicBezTo>
                    <a:pt x="41" y="462"/>
                    <a:pt x="43" y="467"/>
                    <a:pt x="46" y="470"/>
                  </a:cubicBezTo>
                  <a:cubicBezTo>
                    <a:pt x="51" y="479"/>
                    <a:pt x="56" y="485"/>
                    <a:pt x="62" y="493"/>
                  </a:cubicBezTo>
                  <a:cubicBezTo>
                    <a:pt x="66" y="501"/>
                    <a:pt x="67" y="510"/>
                    <a:pt x="72" y="518"/>
                  </a:cubicBezTo>
                  <a:cubicBezTo>
                    <a:pt x="77" y="537"/>
                    <a:pt x="89" y="557"/>
                    <a:pt x="103" y="572"/>
                  </a:cubicBezTo>
                  <a:cubicBezTo>
                    <a:pt x="121" y="600"/>
                    <a:pt x="144" y="621"/>
                    <a:pt x="174" y="635"/>
                  </a:cubicBezTo>
                  <a:cubicBezTo>
                    <a:pt x="193" y="647"/>
                    <a:pt x="214" y="658"/>
                    <a:pt x="237" y="663"/>
                  </a:cubicBezTo>
                  <a:cubicBezTo>
                    <a:pt x="249" y="665"/>
                    <a:pt x="260" y="667"/>
                    <a:pt x="270" y="668"/>
                  </a:cubicBezTo>
                  <a:cubicBezTo>
                    <a:pt x="280" y="671"/>
                    <a:pt x="288" y="672"/>
                    <a:pt x="297" y="672"/>
                  </a:cubicBezTo>
                  <a:cubicBezTo>
                    <a:pt x="301" y="672"/>
                    <a:pt x="304" y="672"/>
                    <a:pt x="308" y="671"/>
                  </a:cubicBezTo>
                  <a:lnTo>
                    <a:pt x="321" y="671"/>
                  </a:lnTo>
                  <a:cubicBezTo>
                    <a:pt x="373" y="667"/>
                    <a:pt x="416" y="663"/>
                    <a:pt x="460" y="634"/>
                  </a:cubicBezTo>
                  <a:cubicBezTo>
                    <a:pt x="483" y="618"/>
                    <a:pt x="504" y="600"/>
                    <a:pt x="527" y="583"/>
                  </a:cubicBezTo>
                  <a:cubicBezTo>
                    <a:pt x="541" y="570"/>
                    <a:pt x="556" y="555"/>
                    <a:pt x="569" y="539"/>
                  </a:cubicBezTo>
                  <a:cubicBezTo>
                    <a:pt x="584" y="521"/>
                    <a:pt x="612" y="490"/>
                    <a:pt x="625" y="464"/>
                  </a:cubicBezTo>
                  <a:cubicBezTo>
                    <a:pt x="639" y="434"/>
                    <a:pt x="654" y="405"/>
                    <a:pt x="662" y="374"/>
                  </a:cubicBezTo>
                  <a:cubicBezTo>
                    <a:pt x="677" y="325"/>
                    <a:pt x="677" y="266"/>
                    <a:pt x="662" y="215"/>
                  </a:cubicBezTo>
                  <a:cubicBezTo>
                    <a:pt x="662" y="215"/>
                    <a:pt x="662" y="214"/>
                    <a:pt x="662" y="214"/>
                  </a:cubicBezTo>
                  <a:cubicBezTo>
                    <a:pt x="654" y="194"/>
                    <a:pt x="644" y="173"/>
                    <a:pt x="636" y="153"/>
                  </a:cubicBezTo>
                  <a:cubicBezTo>
                    <a:pt x="635" y="152"/>
                    <a:pt x="633" y="148"/>
                    <a:pt x="631" y="147"/>
                  </a:cubicBezTo>
                  <a:lnTo>
                    <a:pt x="613" y="121"/>
                  </a:lnTo>
                  <a:cubicBezTo>
                    <a:pt x="607" y="111"/>
                    <a:pt x="599" y="103"/>
                    <a:pt x="592" y="94"/>
                  </a:cubicBezTo>
                  <a:cubicBezTo>
                    <a:pt x="589" y="91"/>
                    <a:pt x="587" y="90"/>
                    <a:pt x="586" y="88"/>
                  </a:cubicBezTo>
                  <a:cubicBezTo>
                    <a:pt x="538" y="49"/>
                    <a:pt x="515" y="34"/>
                    <a:pt x="456" y="14"/>
                  </a:cubicBezTo>
                  <a:cubicBezTo>
                    <a:pt x="429" y="5"/>
                    <a:pt x="393" y="3"/>
                    <a:pt x="367" y="1"/>
                  </a:cubicBezTo>
                  <a:cubicBezTo>
                    <a:pt x="362" y="0"/>
                    <a:pt x="357" y="0"/>
                    <a:pt x="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52"/>
            <p:cNvSpPr/>
            <p:nvPr/>
          </p:nvSpPr>
          <p:spPr>
            <a:xfrm>
              <a:off x="7317000" y="3736500"/>
              <a:ext cx="132450" cy="85025"/>
            </a:xfrm>
            <a:custGeom>
              <a:avLst/>
              <a:gdLst/>
              <a:ahLst/>
              <a:cxnLst/>
              <a:rect l="l" t="t" r="r" b="b"/>
              <a:pathLst>
                <a:path w="5298" h="3401" fill="none" extrusionOk="0">
                  <a:moveTo>
                    <a:pt x="1" y="3401"/>
                  </a:moveTo>
                  <a:cubicBezTo>
                    <a:pt x="1598" y="2030"/>
                    <a:pt x="3385" y="882"/>
                    <a:pt x="5297" y="1"/>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6" name="Google Shape;1676;p52"/>
          <p:cNvSpPr/>
          <p:nvPr/>
        </p:nvSpPr>
        <p:spPr>
          <a:xfrm>
            <a:off x="7933801" y="155880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52"/>
          <p:cNvSpPr/>
          <p:nvPr/>
        </p:nvSpPr>
        <p:spPr>
          <a:xfrm>
            <a:off x="4883572" y="1592369"/>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52"/>
          <p:cNvSpPr/>
          <p:nvPr/>
        </p:nvSpPr>
        <p:spPr>
          <a:xfrm>
            <a:off x="5436024" y="3826202"/>
            <a:ext cx="126598" cy="126677"/>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 xmlns:a16="http://schemas.microsoft.com/office/drawing/2014/main" id="{FE134878-D49C-A540-44E0-0B0E506B5155}"/>
              </a:ext>
            </a:extLst>
          </p:cNvPr>
          <p:cNvSpPr txBox="1"/>
          <p:nvPr/>
        </p:nvSpPr>
        <p:spPr>
          <a:xfrm>
            <a:off x="1614988" y="1773657"/>
            <a:ext cx="6090129" cy="6992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II</a:t>
            </a:r>
            <a:r>
              <a:rPr lang="en-US" sz="3000" b="1">
                <a:latin typeface="Arial" panose="020B0604020202020204" pitchFamily="34" charset="0"/>
                <a:ea typeface="Calibri" panose="020F0502020204030204" pitchFamily="34" charset="0"/>
                <a:cs typeface="Arial" panose="020B0604020202020204" pitchFamily="34" charset="0"/>
              </a:rPr>
              <a:t>I. ĐƯỜNG SỨC </a:t>
            </a:r>
            <a:r>
              <a:rPr kumimoji="0" lang="en-US" sz="3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 TRƯỜNG</a:t>
            </a:r>
            <a:endParaRPr kumimoji="0" lang="en-US" sz="3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2584434421"/>
      </p:ext>
    </p:extLst>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3" name="TextBox 2">
            <a:extLst>
              <a:ext uri="{FF2B5EF4-FFF2-40B4-BE49-F238E27FC236}">
                <a16:creationId xmlns="" xmlns:a16="http://schemas.microsoft.com/office/drawing/2014/main" id="{CFE2C2FD-3C3A-8387-56A5-0EF5EF54BAE3}"/>
              </a:ext>
            </a:extLst>
          </p:cNvPr>
          <p:cNvSpPr txBox="1"/>
          <p:nvPr/>
        </p:nvSpPr>
        <p:spPr>
          <a:xfrm>
            <a:off x="3075038" y="117987"/>
            <a:ext cx="2403987" cy="477054"/>
          </a:xfrm>
          <a:prstGeom prst="rect">
            <a:avLst/>
          </a:prstGeom>
          <a:noFill/>
        </p:spPr>
        <p:txBody>
          <a:bodyPr wrap="square" rtlCol="0">
            <a:spAutoFit/>
          </a:bodyPr>
          <a:lstStyle/>
          <a:p>
            <a:pPr algn="ctr"/>
            <a:r>
              <a:rPr lang="en-US" sz="2500" b="1"/>
              <a:t>1. Điện phổ</a:t>
            </a:r>
          </a:p>
        </p:txBody>
      </p:sp>
      <p:sp>
        <p:nvSpPr>
          <p:cNvPr id="4" name="Arrow: Pentagon 3">
            <a:extLst>
              <a:ext uri="{FF2B5EF4-FFF2-40B4-BE49-F238E27FC236}">
                <a16:creationId xmlns="" xmlns:a16="http://schemas.microsoft.com/office/drawing/2014/main" id="{E411C0C6-A7B3-6F6B-D668-57D379B6FEAC}"/>
              </a:ext>
            </a:extLst>
          </p:cNvPr>
          <p:cNvSpPr/>
          <p:nvPr/>
        </p:nvSpPr>
        <p:spPr>
          <a:xfrm>
            <a:off x="0" y="806340"/>
            <a:ext cx="2005781" cy="422598"/>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Chuẩn bị</a:t>
            </a:r>
          </a:p>
        </p:txBody>
      </p:sp>
      <p:sp>
        <p:nvSpPr>
          <p:cNvPr id="8" name="Rectangle: Rounded Corners 7">
            <a:extLst>
              <a:ext uri="{FF2B5EF4-FFF2-40B4-BE49-F238E27FC236}">
                <a16:creationId xmlns="" xmlns:a16="http://schemas.microsoft.com/office/drawing/2014/main" id="{A732CA53-D922-CB34-945A-5DEBB1423480}"/>
              </a:ext>
            </a:extLst>
          </p:cNvPr>
          <p:cNvSpPr/>
          <p:nvPr/>
        </p:nvSpPr>
        <p:spPr>
          <a:xfrm>
            <a:off x="185584" y="1485285"/>
            <a:ext cx="2682977" cy="1027413"/>
          </a:xfrm>
          <a:prstGeom prst="roundRect">
            <a:avLst/>
          </a:prstGeom>
          <a:solidFill>
            <a:schemeClr val="accent3">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effectLst/>
                <a:latin typeface="+mj-lt"/>
                <a:ea typeface="Calibri" panose="020F0502020204030204" pitchFamily="34" charset="0"/>
              </a:rPr>
              <a:t>chậu có thành bằng thủy tinh trong suốt</a:t>
            </a:r>
            <a:endParaRPr lang="en-US" sz="2000">
              <a:latin typeface="+mj-lt"/>
            </a:endParaRPr>
          </a:p>
        </p:txBody>
      </p:sp>
      <p:sp>
        <p:nvSpPr>
          <p:cNvPr id="10" name="Rectangle: Rounded Corners 9">
            <a:extLst>
              <a:ext uri="{FF2B5EF4-FFF2-40B4-BE49-F238E27FC236}">
                <a16:creationId xmlns="" xmlns:a16="http://schemas.microsoft.com/office/drawing/2014/main" id="{246799B2-4CF1-CA92-7A98-20A330752B84}"/>
              </a:ext>
            </a:extLst>
          </p:cNvPr>
          <p:cNvSpPr/>
          <p:nvPr/>
        </p:nvSpPr>
        <p:spPr>
          <a:xfrm>
            <a:off x="185582" y="2645491"/>
            <a:ext cx="2682977" cy="1027413"/>
          </a:xfrm>
          <a:prstGeom prst="roundRect">
            <a:avLst/>
          </a:prstGeom>
          <a:solidFill>
            <a:schemeClr val="accent3">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effectLst/>
                <a:latin typeface="+mj-lt"/>
                <a:ea typeface="Calibri" panose="020F0502020204030204" pitchFamily="34" charset="0"/>
              </a:rPr>
              <a:t>dầu cách điện</a:t>
            </a:r>
            <a:endParaRPr lang="en-US" sz="2000">
              <a:latin typeface="+mj-lt"/>
            </a:endParaRPr>
          </a:p>
        </p:txBody>
      </p:sp>
      <p:sp>
        <p:nvSpPr>
          <p:cNvPr id="11" name="Rectangle: Rounded Corners 10">
            <a:extLst>
              <a:ext uri="{FF2B5EF4-FFF2-40B4-BE49-F238E27FC236}">
                <a16:creationId xmlns="" xmlns:a16="http://schemas.microsoft.com/office/drawing/2014/main" id="{BE2F7825-46A6-B986-99AB-D4FD5D8243DC}"/>
              </a:ext>
            </a:extLst>
          </p:cNvPr>
          <p:cNvSpPr/>
          <p:nvPr/>
        </p:nvSpPr>
        <p:spPr>
          <a:xfrm>
            <a:off x="185582" y="3758380"/>
            <a:ext cx="2682977" cy="1027413"/>
          </a:xfrm>
          <a:prstGeom prst="roundRect">
            <a:avLst/>
          </a:prstGeom>
          <a:solidFill>
            <a:schemeClr val="accent3">
              <a:lumMod val="90000"/>
              <a:lumOff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effectLst/>
                <a:latin typeface="+mj-lt"/>
                <a:ea typeface="Calibri" panose="020F0502020204030204" pitchFamily="34" charset="0"/>
              </a:rPr>
              <a:t>bột cách điện</a:t>
            </a:r>
            <a:endParaRPr lang="en-US" sz="2000">
              <a:latin typeface="+mj-lt"/>
            </a:endParaRPr>
          </a:p>
        </p:txBody>
      </p:sp>
      <p:grpSp>
        <p:nvGrpSpPr>
          <p:cNvPr id="18" name="Group 17">
            <a:extLst>
              <a:ext uri="{FF2B5EF4-FFF2-40B4-BE49-F238E27FC236}">
                <a16:creationId xmlns="" xmlns:a16="http://schemas.microsoft.com/office/drawing/2014/main" id="{2921D577-E754-A951-9D5B-7E27AC0BDB9C}"/>
              </a:ext>
            </a:extLst>
          </p:cNvPr>
          <p:cNvGrpSpPr/>
          <p:nvPr/>
        </p:nvGrpSpPr>
        <p:grpSpPr>
          <a:xfrm>
            <a:off x="7138219" y="806340"/>
            <a:ext cx="2005781" cy="451382"/>
            <a:chOff x="7138219" y="806340"/>
            <a:chExt cx="2005781" cy="451382"/>
          </a:xfrm>
        </p:grpSpPr>
        <p:sp>
          <p:nvSpPr>
            <p:cNvPr id="16" name="Arrow: Pentagon 15">
              <a:extLst>
                <a:ext uri="{FF2B5EF4-FFF2-40B4-BE49-F238E27FC236}">
                  <a16:creationId xmlns="" xmlns:a16="http://schemas.microsoft.com/office/drawing/2014/main" id="{2F645C8A-011F-7DDD-08A1-BA2593AB5AC1}"/>
                </a:ext>
              </a:extLst>
            </p:cNvPr>
            <p:cNvSpPr/>
            <p:nvPr/>
          </p:nvSpPr>
          <p:spPr>
            <a:xfrm rot="10800000">
              <a:off x="7138219" y="806340"/>
              <a:ext cx="2005781" cy="422598"/>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b="1">
                <a:solidFill>
                  <a:schemeClr val="tx1"/>
                </a:solidFill>
              </a:endParaRPr>
            </a:p>
          </p:txBody>
        </p:sp>
        <p:sp>
          <p:nvSpPr>
            <p:cNvPr id="17" name="TextBox 16">
              <a:extLst>
                <a:ext uri="{FF2B5EF4-FFF2-40B4-BE49-F238E27FC236}">
                  <a16:creationId xmlns="" xmlns:a16="http://schemas.microsoft.com/office/drawing/2014/main" id="{B43EF3D9-4FAC-E18C-CEFC-F250C3A44734}"/>
                </a:ext>
              </a:extLst>
            </p:cNvPr>
            <p:cNvSpPr txBox="1"/>
            <p:nvPr/>
          </p:nvSpPr>
          <p:spPr>
            <a:xfrm>
              <a:off x="7374194" y="811446"/>
              <a:ext cx="1703439" cy="446276"/>
            </a:xfrm>
            <a:prstGeom prst="rect">
              <a:avLst/>
            </a:prstGeom>
            <a:noFill/>
          </p:spPr>
          <p:txBody>
            <a:bodyPr wrap="square" rtlCol="0">
              <a:spAutoFit/>
            </a:bodyPr>
            <a:lstStyle/>
            <a:p>
              <a:pPr algn="ctr"/>
              <a:r>
                <a:rPr lang="en-US" sz="2300" b="1"/>
                <a:t>Tiến hành</a:t>
              </a:r>
            </a:p>
          </p:txBody>
        </p:sp>
      </p:grpSp>
      <p:sp>
        <p:nvSpPr>
          <p:cNvPr id="22" name="TextBox 21">
            <a:extLst>
              <a:ext uri="{FF2B5EF4-FFF2-40B4-BE49-F238E27FC236}">
                <a16:creationId xmlns="" xmlns:a16="http://schemas.microsoft.com/office/drawing/2014/main" id="{001F3A39-A5E0-21AD-4B54-04D70606B6A4}"/>
              </a:ext>
            </a:extLst>
          </p:cNvPr>
          <p:cNvSpPr txBox="1"/>
          <p:nvPr/>
        </p:nvSpPr>
        <p:spPr>
          <a:xfrm>
            <a:off x="5390535" y="1328406"/>
            <a:ext cx="3738716" cy="1287532"/>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Đặt hai bản song song trong một chậu có thành thủy tinh trong suốt, đựng dầu cách điện. </a:t>
            </a:r>
          </a:p>
        </p:txBody>
      </p:sp>
      <p:sp>
        <p:nvSpPr>
          <p:cNvPr id="25" name="TextBox 24">
            <a:extLst>
              <a:ext uri="{FF2B5EF4-FFF2-40B4-BE49-F238E27FC236}">
                <a16:creationId xmlns="" xmlns:a16="http://schemas.microsoft.com/office/drawing/2014/main" id="{EF3C32F4-60EC-836F-E67C-29E8F6B0257A}"/>
              </a:ext>
            </a:extLst>
          </p:cNvPr>
          <p:cNvSpPr txBox="1"/>
          <p:nvPr/>
        </p:nvSpPr>
        <p:spPr>
          <a:xfrm>
            <a:off x="5314517" y="2812610"/>
            <a:ext cx="3647404" cy="2118529"/>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mj-lt"/>
                <a:ea typeface="Calibri" panose="020F0502020204030204" pitchFamily="34" charset="0"/>
                <a:cs typeface="Times New Roman" panose="02020603050405020304" pitchFamily="18" charset="0"/>
              </a:rPr>
              <a:t>Khuấy đều một ít hạt bột cách điện vào trong dầu. Tích điện trái dấu cho hai bản song song. Gõ nhẹ vào thành chậu và quan sát hiện tượng.</a:t>
            </a:r>
          </a:p>
        </p:txBody>
      </p:sp>
      <p:pic>
        <p:nvPicPr>
          <p:cNvPr id="26" name="Picture 25">
            <a:extLst>
              <a:ext uri="{FF2B5EF4-FFF2-40B4-BE49-F238E27FC236}">
                <a16:creationId xmlns="" xmlns:a16="http://schemas.microsoft.com/office/drawing/2014/main" id="{3CDC9E1F-0188-952E-0A16-67421D6B0001}"/>
              </a:ext>
            </a:extLst>
          </p:cNvPr>
          <p:cNvPicPr>
            <a:picLocks noChangeAspect="1"/>
          </p:cNvPicPr>
          <p:nvPr/>
        </p:nvPicPr>
        <p:blipFill>
          <a:blip r:embed="rId3"/>
          <a:stretch>
            <a:fillRect/>
          </a:stretch>
        </p:blipFill>
        <p:spPr>
          <a:xfrm>
            <a:off x="3148806" y="1670592"/>
            <a:ext cx="1961480" cy="2532698"/>
          </a:xfrm>
          <a:prstGeom prst="rect">
            <a:avLst/>
          </a:prstGeom>
          <a:ln>
            <a:noFill/>
          </a:ln>
          <a:effectLst>
            <a:outerShdw blurRad="190500" algn="tl" rotWithShape="0">
              <a:srgbClr val="000000">
                <a:alpha val="70000"/>
              </a:srgbClr>
            </a:outerShdw>
          </a:effectLst>
        </p:spPr>
      </p:pic>
      <p:sp>
        <p:nvSpPr>
          <p:cNvPr id="27" name="Scroll: Horizontal 26">
            <a:extLst>
              <a:ext uri="{FF2B5EF4-FFF2-40B4-BE49-F238E27FC236}">
                <a16:creationId xmlns="" xmlns:a16="http://schemas.microsoft.com/office/drawing/2014/main" id="{A9B78112-5D60-F314-9F55-1D182FC0DF89}"/>
              </a:ext>
            </a:extLst>
          </p:cNvPr>
          <p:cNvSpPr/>
          <p:nvPr/>
        </p:nvSpPr>
        <p:spPr>
          <a:xfrm>
            <a:off x="774291" y="1778644"/>
            <a:ext cx="7801896" cy="2316594"/>
          </a:xfrm>
          <a:prstGeom prst="horizontalScroll">
            <a:avLst/>
          </a:prstGeom>
          <a:solidFill>
            <a:schemeClr val="tx2">
              <a:lumMod val="9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solidFill>
                  <a:srgbClr val="FF0000"/>
                </a:solidFill>
                <a:effectLst/>
                <a:latin typeface="+mj-lt"/>
                <a:ea typeface="Calibri" panose="020F0502020204030204" pitchFamily="34" charset="0"/>
                <a:cs typeface="Times New Roman" panose="02020603050405020304" pitchFamily="18" charset="0"/>
              </a:rPr>
              <a:t>Kết quả thí nghiệm: </a:t>
            </a:r>
            <a:r>
              <a:rPr lang="en-US" sz="2300">
                <a:solidFill>
                  <a:srgbClr val="FF0000"/>
                </a:solidFill>
                <a:effectLst/>
                <a:latin typeface="+mj-lt"/>
                <a:ea typeface="Calibri" panose="020F0502020204030204" pitchFamily="34" charset="0"/>
                <a:cs typeface="Times New Roman" panose="02020603050405020304" pitchFamily="18" charset="0"/>
              </a:rPr>
              <a:t>Các hạt bột sẽ sắp xếp thành các "đường hạt bột".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P spid="22" grpId="0"/>
      <p:bldP spid="25"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47"/>
          <p:cNvSpPr/>
          <p:nvPr/>
        </p:nvSpPr>
        <p:spPr>
          <a:xfrm>
            <a:off x="709207" y="625527"/>
            <a:ext cx="5378017" cy="2972525"/>
          </a:xfrm>
          <a:prstGeom prst="wedgeRoundRectCallout">
            <a:avLst>
              <a:gd name="adj1" fmla="val 66569"/>
              <a:gd name="adj2" fmla="val -656"/>
              <a:gd name="adj3" fmla="val 0"/>
            </a:avLst>
          </a:prstGeom>
          <a:solidFill>
            <a:schemeClr val="lt2"/>
          </a:solidFill>
          <a:ln>
            <a:noFill/>
          </a:ln>
        </p:spPr>
        <p:txBody>
          <a:bodyPr spcFirstLastPara="1" wrap="square" lIns="91425" tIns="91425" rIns="91425" bIns="91425" anchor="ctr" anchorCtr="0">
            <a:no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 Ta gọi hệ các </a:t>
            </a:r>
            <a:r>
              <a:rPr lang="en-US" sz="2000" i="1">
                <a:solidFill>
                  <a:srgbClr val="FF0000"/>
                </a:solidFill>
                <a:effectLst/>
                <a:latin typeface="+mj-lt"/>
                <a:ea typeface="Calibri" panose="020F0502020204030204" pitchFamily="34" charset="0"/>
                <a:cs typeface="Times New Roman" panose="02020603050405020304" pitchFamily="18" charset="0"/>
              </a:rPr>
              <a:t>"đường hạt bột" </a:t>
            </a:r>
            <a:r>
              <a:rPr lang="en-US" sz="2000">
                <a:effectLst/>
                <a:latin typeface="+mj-lt"/>
                <a:ea typeface="Calibri" panose="020F0502020204030204" pitchFamily="34" charset="0"/>
                <a:cs typeface="Times New Roman" panose="02020603050405020304" pitchFamily="18" charset="0"/>
              </a:rPr>
              <a:t>đó là </a:t>
            </a:r>
            <a:r>
              <a:rPr lang="en-US" sz="2000" b="1">
                <a:solidFill>
                  <a:srgbClr val="FF0000"/>
                </a:solidFill>
                <a:effectLst/>
                <a:latin typeface="+mj-lt"/>
                <a:ea typeface="Calibri" panose="020F0502020204030204" pitchFamily="34" charset="0"/>
                <a:cs typeface="Times New Roman" panose="02020603050405020304" pitchFamily="18" charset="0"/>
              </a:rPr>
              <a:t>điện phổ </a:t>
            </a:r>
            <a:r>
              <a:rPr lang="en-US" sz="2000">
                <a:effectLst/>
                <a:latin typeface="+mj-lt"/>
                <a:ea typeface="Calibri" panose="020F0502020204030204" pitchFamily="34" charset="0"/>
                <a:cs typeface="Times New Roman" panose="02020603050405020304" pitchFamily="18" charset="0"/>
              </a:rPr>
              <a:t>của hai bản song song tích điện.</a:t>
            </a:r>
          </a:p>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 Hiện tượng này xảy ra do các hạt bột đã </a:t>
            </a:r>
            <a:r>
              <a:rPr lang="en-US" sz="2000" i="1">
                <a:solidFill>
                  <a:srgbClr val="FF0000"/>
                </a:solidFill>
                <a:effectLst/>
                <a:latin typeface="+mj-lt"/>
                <a:ea typeface="Calibri" panose="020F0502020204030204" pitchFamily="34" charset="0"/>
                <a:cs typeface="Times New Roman" panose="02020603050405020304" pitchFamily="18" charset="0"/>
              </a:rPr>
              <a:t>bị nhiễm điện và nằm dọc </a:t>
            </a:r>
            <a:r>
              <a:rPr lang="en-US" sz="2000">
                <a:effectLst/>
                <a:latin typeface="+mj-lt"/>
                <a:ea typeface="Calibri" panose="020F0502020204030204" pitchFamily="34" charset="0"/>
                <a:cs typeface="Times New Roman" panose="02020603050405020304" pitchFamily="18" charset="0"/>
              </a:rPr>
              <a:t>theo những đường mà tiếp tuyến tại mỗi điểm </a:t>
            </a:r>
            <a:r>
              <a:rPr lang="en-US" sz="2000" i="1">
                <a:solidFill>
                  <a:srgbClr val="FF0000"/>
                </a:solidFill>
                <a:effectLst/>
                <a:latin typeface="+mj-lt"/>
                <a:ea typeface="Calibri" panose="020F0502020204030204" pitchFamily="34" charset="0"/>
                <a:cs typeface="Times New Roman" panose="02020603050405020304" pitchFamily="18" charset="0"/>
              </a:rPr>
              <a:t>trùng </a:t>
            </a:r>
            <a:r>
              <a:rPr lang="en-US" sz="2000">
                <a:effectLst/>
                <a:latin typeface="+mj-lt"/>
                <a:ea typeface="Calibri" panose="020F0502020204030204" pitchFamily="34" charset="0"/>
                <a:cs typeface="Times New Roman" panose="02020603050405020304" pitchFamily="18" charset="0"/>
              </a:rPr>
              <a:t>với phương của cường độ điện trường tại đó.</a:t>
            </a:r>
          </a:p>
        </p:txBody>
      </p:sp>
      <p:grpSp>
        <p:nvGrpSpPr>
          <p:cNvPr id="1473" name="Google Shape;1473;p47"/>
          <p:cNvGrpSpPr/>
          <p:nvPr/>
        </p:nvGrpSpPr>
        <p:grpSpPr>
          <a:xfrm>
            <a:off x="6543228" y="2091773"/>
            <a:ext cx="2610763" cy="3012558"/>
            <a:chOff x="5422225" y="3602950"/>
            <a:chExt cx="909325" cy="1053600"/>
          </a:xfrm>
        </p:grpSpPr>
        <p:sp>
          <p:nvSpPr>
            <p:cNvPr id="1474" name="Google Shape;1474;p47"/>
            <p:cNvSpPr/>
            <p:nvPr/>
          </p:nvSpPr>
          <p:spPr>
            <a:xfrm>
              <a:off x="6236900" y="3871975"/>
              <a:ext cx="94650" cy="64725"/>
            </a:xfrm>
            <a:custGeom>
              <a:avLst/>
              <a:gdLst/>
              <a:ahLst/>
              <a:cxnLst/>
              <a:rect l="l" t="t" r="r" b="b"/>
              <a:pathLst>
                <a:path w="3786" h="2589" extrusionOk="0">
                  <a:moveTo>
                    <a:pt x="584" y="0"/>
                  </a:moveTo>
                  <a:cubicBezTo>
                    <a:pt x="350" y="0"/>
                    <a:pt x="143" y="111"/>
                    <a:pt x="78" y="414"/>
                  </a:cubicBezTo>
                  <a:cubicBezTo>
                    <a:pt x="1" y="774"/>
                    <a:pt x="478" y="1511"/>
                    <a:pt x="668" y="1786"/>
                  </a:cubicBezTo>
                  <a:cubicBezTo>
                    <a:pt x="938" y="2178"/>
                    <a:pt x="1340" y="2503"/>
                    <a:pt x="1811" y="2574"/>
                  </a:cubicBezTo>
                  <a:cubicBezTo>
                    <a:pt x="1876" y="2583"/>
                    <a:pt x="1942" y="2588"/>
                    <a:pt x="2008" y="2588"/>
                  </a:cubicBezTo>
                  <a:cubicBezTo>
                    <a:pt x="2417" y="2588"/>
                    <a:pt x="2820" y="2409"/>
                    <a:pt x="3166" y="2177"/>
                  </a:cubicBezTo>
                  <a:cubicBezTo>
                    <a:pt x="3394" y="2023"/>
                    <a:pt x="3617" y="1830"/>
                    <a:pt x="3702" y="1568"/>
                  </a:cubicBezTo>
                  <a:cubicBezTo>
                    <a:pt x="3785" y="1313"/>
                    <a:pt x="3726" y="1034"/>
                    <a:pt x="3636" y="782"/>
                  </a:cubicBezTo>
                  <a:cubicBezTo>
                    <a:pt x="3551" y="540"/>
                    <a:pt x="3429" y="295"/>
                    <a:pt x="3210" y="161"/>
                  </a:cubicBezTo>
                  <a:cubicBezTo>
                    <a:pt x="3122" y="106"/>
                    <a:pt x="3016" y="78"/>
                    <a:pt x="2911" y="78"/>
                  </a:cubicBezTo>
                  <a:cubicBezTo>
                    <a:pt x="2757" y="78"/>
                    <a:pt x="2607" y="140"/>
                    <a:pt x="2530" y="272"/>
                  </a:cubicBezTo>
                  <a:cubicBezTo>
                    <a:pt x="2440" y="424"/>
                    <a:pt x="2425" y="664"/>
                    <a:pt x="2250" y="694"/>
                  </a:cubicBezTo>
                  <a:cubicBezTo>
                    <a:pt x="2241" y="695"/>
                    <a:pt x="2232" y="696"/>
                    <a:pt x="2223" y="696"/>
                  </a:cubicBezTo>
                  <a:cubicBezTo>
                    <a:pt x="2183" y="696"/>
                    <a:pt x="2144" y="685"/>
                    <a:pt x="2105" y="673"/>
                  </a:cubicBezTo>
                  <a:cubicBezTo>
                    <a:pt x="1783" y="570"/>
                    <a:pt x="1477" y="414"/>
                    <a:pt x="1204" y="217"/>
                  </a:cubicBezTo>
                  <a:cubicBezTo>
                    <a:pt x="1035" y="93"/>
                    <a:pt x="798" y="0"/>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7"/>
            <p:cNvSpPr/>
            <p:nvPr/>
          </p:nvSpPr>
          <p:spPr>
            <a:xfrm>
              <a:off x="5422225" y="4067850"/>
              <a:ext cx="108750" cy="119425"/>
            </a:xfrm>
            <a:custGeom>
              <a:avLst/>
              <a:gdLst/>
              <a:ahLst/>
              <a:cxnLst/>
              <a:rect l="l" t="t" r="r" b="b"/>
              <a:pathLst>
                <a:path w="4350" h="4777" extrusionOk="0">
                  <a:moveTo>
                    <a:pt x="2875" y="1"/>
                  </a:moveTo>
                  <a:cubicBezTo>
                    <a:pt x="2505" y="4"/>
                    <a:pt x="2299" y="92"/>
                    <a:pt x="2036" y="339"/>
                  </a:cubicBezTo>
                  <a:cubicBezTo>
                    <a:pt x="1371" y="960"/>
                    <a:pt x="679" y="1939"/>
                    <a:pt x="316" y="2768"/>
                  </a:cubicBezTo>
                  <a:cubicBezTo>
                    <a:pt x="120" y="3214"/>
                    <a:pt x="1" y="3734"/>
                    <a:pt x="186" y="4185"/>
                  </a:cubicBezTo>
                  <a:cubicBezTo>
                    <a:pt x="322" y="4523"/>
                    <a:pt x="685" y="4777"/>
                    <a:pt x="1032" y="4777"/>
                  </a:cubicBezTo>
                  <a:cubicBezTo>
                    <a:pt x="1150" y="4777"/>
                    <a:pt x="1266" y="4747"/>
                    <a:pt x="1371" y="4682"/>
                  </a:cubicBezTo>
                  <a:cubicBezTo>
                    <a:pt x="1556" y="4566"/>
                    <a:pt x="1672" y="4369"/>
                    <a:pt x="1778" y="4179"/>
                  </a:cubicBezTo>
                  <a:cubicBezTo>
                    <a:pt x="1997" y="3780"/>
                    <a:pt x="2201" y="3373"/>
                    <a:pt x="2389" y="2961"/>
                  </a:cubicBezTo>
                  <a:lnTo>
                    <a:pt x="2389" y="2961"/>
                  </a:lnTo>
                  <a:cubicBezTo>
                    <a:pt x="2373" y="3128"/>
                    <a:pt x="2357" y="3303"/>
                    <a:pt x="2415" y="3461"/>
                  </a:cubicBezTo>
                  <a:cubicBezTo>
                    <a:pt x="2468" y="3606"/>
                    <a:pt x="2605" y="3732"/>
                    <a:pt x="2757" y="3732"/>
                  </a:cubicBezTo>
                  <a:cubicBezTo>
                    <a:pt x="2770" y="3732"/>
                    <a:pt x="2783" y="3731"/>
                    <a:pt x="2796" y="3729"/>
                  </a:cubicBezTo>
                  <a:cubicBezTo>
                    <a:pt x="3396" y="2722"/>
                    <a:pt x="3890" y="1652"/>
                    <a:pt x="4266" y="540"/>
                  </a:cubicBezTo>
                  <a:cubicBezTo>
                    <a:pt x="4349" y="293"/>
                    <a:pt x="3012" y="1"/>
                    <a:pt x="2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7"/>
            <p:cNvSpPr/>
            <p:nvPr/>
          </p:nvSpPr>
          <p:spPr>
            <a:xfrm>
              <a:off x="5593950" y="4331125"/>
              <a:ext cx="467925" cy="325425"/>
            </a:xfrm>
            <a:custGeom>
              <a:avLst/>
              <a:gdLst/>
              <a:ahLst/>
              <a:cxnLst/>
              <a:rect l="l" t="t" r="r" b="b"/>
              <a:pathLst>
                <a:path w="18717" h="13017" extrusionOk="0">
                  <a:moveTo>
                    <a:pt x="16120" y="0"/>
                  </a:moveTo>
                  <a:cubicBezTo>
                    <a:pt x="15662" y="0"/>
                    <a:pt x="15197" y="102"/>
                    <a:pt x="14770" y="270"/>
                  </a:cubicBezTo>
                  <a:cubicBezTo>
                    <a:pt x="13994" y="577"/>
                    <a:pt x="13314" y="1086"/>
                    <a:pt x="12647" y="1587"/>
                  </a:cubicBezTo>
                  <a:cubicBezTo>
                    <a:pt x="11074" y="2769"/>
                    <a:pt x="9528" y="3953"/>
                    <a:pt x="7862" y="5002"/>
                  </a:cubicBezTo>
                  <a:cubicBezTo>
                    <a:pt x="6181" y="6061"/>
                    <a:pt x="4467" y="7068"/>
                    <a:pt x="2791" y="8138"/>
                  </a:cubicBezTo>
                  <a:cubicBezTo>
                    <a:pt x="2186" y="8523"/>
                    <a:pt x="1586" y="8917"/>
                    <a:pt x="996" y="9323"/>
                  </a:cubicBezTo>
                  <a:cubicBezTo>
                    <a:pt x="517" y="9653"/>
                    <a:pt x="7" y="10089"/>
                    <a:pt x="4" y="10670"/>
                  </a:cubicBezTo>
                  <a:cubicBezTo>
                    <a:pt x="1" y="11024"/>
                    <a:pt x="200" y="11356"/>
                    <a:pt x="467" y="11590"/>
                  </a:cubicBezTo>
                  <a:cubicBezTo>
                    <a:pt x="733" y="11824"/>
                    <a:pt x="1063" y="11972"/>
                    <a:pt x="1392" y="12105"/>
                  </a:cubicBezTo>
                  <a:cubicBezTo>
                    <a:pt x="2835" y="12684"/>
                    <a:pt x="4383" y="13016"/>
                    <a:pt x="5937" y="13016"/>
                  </a:cubicBezTo>
                  <a:cubicBezTo>
                    <a:pt x="6119" y="13016"/>
                    <a:pt x="6302" y="13012"/>
                    <a:pt x="6484" y="13002"/>
                  </a:cubicBezTo>
                  <a:cubicBezTo>
                    <a:pt x="7818" y="12934"/>
                    <a:pt x="9037" y="12687"/>
                    <a:pt x="10242" y="12111"/>
                  </a:cubicBezTo>
                  <a:cubicBezTo>
                    <a:pt x="11587" y="11467"/>
                    <a:pt x="12588" y="10398"/>
                    <a:pt x="13582" y="9301"/>
                  </a:cubicBezTo>
                  <a:cubicBezTo>
                    <a:pt x="15141" y="7583"/>
                    <a:pt x="16715" y="5844"/>
                    <a:pt x="17833" y="3811"/>
                  </a:cubicBezTo>
                  <a:cubicBezTo>
                    <a:pt x="18504" y="2596"/>
                    <a:pt x="18716" y="917"/>
                    <a:pt x="17209" y="226"/>
                  </a:cubicBezTo>
                  <a:cubicBezTo>
                    <a:pt x="16867" y="69"/>
                    <a:pt x="16496" y="0"/>
                    <a:pt x="16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7"/>
            <p:cNvSpPr/>
            <p:nvPr/>
          </p:nvSpPr>
          <p:spPr>
            <a:xfrm>
              <a:off x="5701425" y="4458375"/>
              <a:ext cx="289575" cy="96100"/>
            </a:xfrm>
            <a:custGeom>
              <a:avLst/>
              <a:gdLst/>
              <a:ahLst/>
              <a:cxnLst/>
              <a:rect l="l" t="t" r="r" b="b"/>
              <a:pathLst>
                <a:path w="11583" h="3844" extrusionOk="0">
                  <a:moveTo>
                    <a:pt x="3419" y="1"/>
                  </a:moveTo>
                  <a:cubicBezTo>
                    <a:pt x="2286" y="713"/>
                    <a:pt x="1140" y="1403"/>
                    <a:pt x="1" y="2104"/>
                  </a:cubicBezTo>
                  <a:cubicBezTo>
                    <a:pt x="1075" y="2351"/>
                    <a:pt x="2142" y="2632"/>
                    <a:pt x="3229" y="2827"/>
                  </a:cubicBezTo>
                  <a:cubicBezTo>
                    <a:pt x="3908" y="2946"/>
                    <a:pt x="4596" y="3020"/>
                    <a:pt x="5278" y="3131"/>
                  </a:cubicBezTo>
                  <a:cubicBezTo>
                    <a:pt x="6056" y="3257"/>
                    <a:pt x="6834" y="3394"/>
                    <a:pt x="7612" y="3525"/>
                  </a:cubicBezTo>
                  <a:cubicBezTo>
                    <a:pt x="8279" y="3638"/>
                    <a:pt x="8947" y="3746"/>
                    <a:pt x="9618" y="3844"/>
                  </a:cubicBezTo>
                  <a:cubicBezTo>
                    <a:pt x="10288" y="3101"/>
                    <a:pt x="10956" y="2351"/>
                    <a:pt x="11583" y="1573"/>
                  </a:cubicBezTo>
                  <a:cubicBezTo>
                    <a:pt x="9855" y="1261"/>
                    <a:pt x="8094" y="1097"/>
                    <a:pt x="6370" y="782"/>
                  </a:cubicBezTo>
                  <a:cubicBezTo>
                    <a:pt x="5392" y="604"/>
                    <a:pt x="4370" y="372"/>
                    <a:pt x="34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7"/>
            <p:cNvSpPr/>
            <p:nvPr/>
          </p:nvSpPr>
          <p:spPr>
            <a:xfrm>
              <a:off x="5881175" y="4331100"/>
              <a:ext cx="175700" cy="75525"/>
            </a:xfrm>
            <a:custGeom>
              <a:avLst/>
              <a:gdLst/>
              <a:ahLst/>
              <a:cxnLst/>
              <a:rect l="l" t="t" r="r" b="b"/>
              <a:pathLst>
                <a:path w="7028" h="3021" extrusionOk="0">
                  <a:moveTo>
                    <a:pt x="4629" y="1"/>
                  </a:moveTo>
                  <a:cubicBezTo>
                    <a:pt x="4171" y="1"/>
                    <a:pt x="3708" y="102"/>
                    <a:pt x="3281" y="271"/>
                  </a:cubicBezTo>
                  <a:cubicBezTo>
                    <a:pt x="2503" y="578"/>
                    <a:pt x="1825" y="1087"/>
                    <a:pt x="1158" y="1588"/>
                  </a:cubicBezTo>
                  <a:cubicBezTo>
                    <a:pt x="770" y="1879"/>
                    <a:pt x="384" y="2169"/>
                    <a:pt x="0" y="2458"/>
                  </a:cubicBezTo>
                  <a:cubicBezTo>
                    <a:pt x="53" y="2466"/>
                    <a:pt x="106" y="2473"/>
                    <a:pt x="160" y="2481"/>
                  </a:cubicBezTo>
                  <a:cubicBezTo>
                    <a:pt x="1388" y="2654"/>
                    <a:pt x="2619" y="2754"/>
                    <a:pt x="3858" y="2842"/>
                  </a:cubicBezTo>
                  <a:cubicBezTo>
                    <a:pt x="4800" y="2909"/>
                    <a:pt x="5743" y="2968"/>
                    <a:pt x="6686" y="3020"/>
                  </a:cubicBezTo>
                  <a:cubicBezTo>
                    <a:pt x="7028" y="1951"/>
                    <a:pt x="6918" y="778"/>
                    <a:pt x="5720" y="227"/>
                  </a:cubicBezTo>
                  <a:cubicBezTo>
                    <a:pt x="5377" y="70"/>
                    <a:pt x="5005" y="1"/>
                    <a:pt x="4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7"/>
            <p:cNvSpPr/>
            <p:nvPr/>
          </p:nvSpPr>
          <p:spPr>
            <a:xfrm>
              <a:off x="5832450" y="4343550"/>
              <a:ext cx="168650" cy="134875"/>
            </a:xfrm>
            <a:custGeom>
              <a:avLst/>
              <a:gdLst/>
              <a:ahLst/>
              <a:cxnLst/>
              <a:rect l="l" t="t" r="r" b="b"/>
              <a:pathLst>
                <a:path w="6746" h="5395" extrusionOk="0">
                  <a:moveTo>
                    <a:pt x="3964" y="1"/>
                  </a:moveTo>
                  <a:cubicBezTo>
                    <a:pt x="3864" y="1"/>
                    <a:pt x="3764" y="14"/>
                    <a:pt x="3667" y="43"/>
                  </a:cubicBezTo>
                  <a:cubicBezTo>
                    <a:pt x="3216" y="177"/>
                    <a:pt x="2920" y="600"/>
                    <a:pt x="2693" y="1010"/>
                  </a:cubicBezTo>
                  <a:cubicBezTo>
                    <a:pt x="2227" y="1847"/>
                    <a:pt x="1923" y="2611"/>
                    <a:pt x="1869" y="3559"/>
                  </a:cubicBezTo>
                  <a:cubicBezTo>
                    <a:pt x="1864" y="3637"/>
                    <a:pt x="1859" y="3721"/>
                    <a:pt x="1818" y="3788"/>
                  </a:cubicBezTo>
                  <a:cubicBezTo>
                    <a:pt x="1771" y="3864"/>
                    <a:pt x="1686" y="3910"/>
                    <a:pt x="1604" y="3951"/>
                  </a:cubicBezTo>
                  <a:cubicBezTo>
                    <a:pt x="1205" y="4151"/>
                    <a:pt x="1" y="4517"/>
                    <a:pt x="485" y="5059"/>
                  </a:cubicBezTo>
                  <a:cubicBezTo>
                    <a:pt x="494" y="5071"/>
                    <a:pt x="506" y="5084"/>
                    <a:pt x="519" y="5095"/>
                  </a:cubicBezTo>
                  <a:cubicBezTo>
                    <a:pt x="757" y="5331"/>
                    <a:pt x="1134" y="5395"/>
                    <a:pt x="1511" y="5395"/>
                  </a:cubicBezTo>
                  <a:cubicBezTo>
                    <a:pt x="1805" y="5395"/>
                    <a:pt x="2098" y="5356"/>
                    <a:pt x="2327" y="5329"/>
                  </a:cubicBezTo>
                  <a:cubicBezTo>
                    <a:pt x="3466" y="5192"/>
                    <a:pt x="4604" y="5054"/>
                    <a:pt x="5743" y="4917"/>
                  </a:cubicBezTo>
                  <a:cubicBezTo>
                    <a:pt x="5907" y="4898"/>
                    <a:pt x="6078" y="4875"/>
                    <a:pt x="6214" y="4780"/>
                  </a:cubicBezTo>
                  <a:cubicBezTo>
                    <a:pt x="6371" y="4672"/>
                    <a:pt x="6453" y="4484"/>
                    <a:pt x="6510" y="4301"/>
                  </a:cubicBezTo>
                  <a:cubicBezTo>
                    <a:pt x="6745" y="3541"/>
                    <a:pt x="6639" y="2689"/>
                    <a:pt x="6255" y="1994"/>
                  </a:cubicBezTo>
                  <a:cubicBezTo>
                    <a:pt x="6080" y="1676"/>
                    <a:pt x="5835" y="1493"/>
                    <a:pt x="5606" y="1233"/>
                  </a:cubicBezTo>
                  <a:cubicBezTo>
                    <a:pt x="5333" y="920"/>
                    <a:pt x="5163" y="564"/>
                    <a:pt x="4820" y="307"/>
                  </a:cubicBezTo>
                  <a:cubicBezTo>
                    <a:pt x="4574" y="123"/>
                    <a:pt x="4268" y="1"/>
                    <a:pt x="39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7"/>
            <p:cNvSpPr/>
            <p:nvPr/>
          </p:nvSpPr>
          <p:spPr>
            <a:xfrm>
              <a:off x="5796325" y="4431875"/>
              <a:ext cx="202600" cy="60250"/>
            </a:xfrm>
            <a:custGeom>
              <a:avLst/>
              <a:gdLst/>
              <a:ahLst/>
              <a:cxnLst/>
              <a:rect l="l" t="t" r="r" b="b"/>
              <a:pathLst>
                <a:path w="8104" h="2410" extrusionOk="0">
                  <a:moveTo>
                    <a:pt x="3451" y="0"/>
                  </a:moveTo>
                  <a:cubicBezTo>
                    <a:pt x="2804" y="0"/>
                    <a:pt x="2160" y="28"/>
                    <a:pt x="1523" y="130"/>
                  </a:cubicBezTo>
                  <a:cubicBezTo>
                    <a:pt x="1187" y="184"/>
                    <a:pt x="846" y="263"/>
                    <a:pt x="568" y="459"/>
                  </a:cubicBezTo>
                  <a:cubicBezTo>
                    <a:pt x="234" y="694"/>
                    <a:pt x="1" y="1195"/>
                    <a:pt x="190" y="1593"/>
                  </a:cubicBezTo>
                  <a:cubicBezTo>
                    <a:pt x="262" y="1745"/>
                    <a:pt x="413" y="1844"/>
                    <a:pt x="563" y="1922"/>
                  </a:cubicBezTo>
                  <a:cubicBezTo>
                    <a:pt x="1286" y="2298"/>
                    <a:pt x="2078" y="2322"/>
                    <a:pt x="2871" y="2383"/>
                  </a:cubicBezTo>
                  <a:cubicBezTo>
                    <a:pt x="3108" y="2401"/>
                    <a:pt x="3347" y="2410"/>
                    <a:pt x="3587" y="2410"/>
                  </a:cubicBezTo>
                  <a:cubicBezTo>
                    <a:pt x="4249" y="2410"/>
                    <a:pt x="4916" y="2346"/>
                    <a:pt x="5563" y="2247"/>
                  </a:cubicBezTo>
                  <a:cubicBezTo>
                    <a:pt x="6173" y="2156"/>
                    <a:pt x="6786" y="2017"/>
                    <a:pt x="7329" y="1724"/>
                  </a:cubicBezTo>
                  <a:cubicBezTo>
                    <a:pt x="7553" y="1603"/>
                    <a:pt x="7772" y="1450"/>
                    <a:pt x="7896" y="1226"/>
                  </a:cubicBezTo>
                  <a:cubicBezTo>
                    <a:pt x="8104" y="853"/>
                    <a:pt x="7930" y="488"/>
                    <a:pt x="7576" y="300"/>
                  </a:cubicBezTo>
                  <a:cubicBezTo>
                    <a:pt x="7118" y="60"/>
                    <a:pt x="6590" y="34"/>
                    <a:pt x="6067" y="34"/>
                  </a:cubicBezTo>
                  <a:cubicBezTo>
                    <a:pt x="5957" y="34"/>
                    <a:pt x="5847" y="35"/>
                    <a:pt x="5738" y="36"/>
                  </a:cubicBezTo>
                  <a:cubicBezTo>
                    <a:pt x="5713" y="36"/>
                    <a:pt x="5687" y="36"/>
                    <a:pt x="5661" y="36"/>
                  </a:cubicBezTo>
                  <a:cubicBezTo>
                    <a:pt x="4925" y="36"/>
                    <a:pt x="4187" y="0"/>
                    <a:pt x="3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7"/>
            <p:cNvSpPr/>
            <p:nvPr/>
          </p:nvSpPr>
          <p:spPr>
            <a:xfrm>
              <a:off x="5825275" y="4413425"/>
              <a:ext cx="49900" cy="73750"/>
            </a:xfrm>
            <a:custGeom>
              <a:avLst/>
              <a:gdLst/>
              <a:ahLst/>
              <a:cxnLst/>
              <a:rect l="l" t="t" r="r" b="b"/>
              <a:pathLst>
                <a:path w="1996" h="2950" extrusionOk="0">
                  <a:moveTo>
                    <a:pt x="1945" y="0"/>
                  </a:moveTo>
                  <a:cubicBezTo>
                    <a:pt x="1654" y="0"/>
                    <a:pt x="1364" y="13"/>
                    <a:pt x="1076" y="40"/>
                  </a:cubicBezTo>
                  <a:cubicBezTo>
                    <a:pt x="1000" y="46"/>
                    <a:pt x="920" y="56"/>
                    <a:pt x="858" y="98"/>
                  </a:cubicBezTo>
                  <a:cubicBezTo>
                    <a:pt x="817" y="126"/>
                    <a:pt x="788" y="167"/>
                    <a:pt x="758" y="208"/>
                  </a:cubicBezTo>
                  <a:cubicBezTo>
                    <a:pt x="266" y="903"/>
                    <a:pt x="0" y="1844"/>
                    <a:pt x="62" y="2696"/>
                  </a:cubicBezTo>
                  <a:cubicBezTo>
                    <a:pt x="62" y="2702"/>
                    <a:pt x="64" y="2711"/>
                    <a:pt x="64" y="2717"/>
                  </a:cubicBezTo>
                  <a:cubicBezTo>
                    <a:pt x="70" y="2792"/>
                    <a:pt x="1233" y="2928"/>
                    <a:pt x="1355" y="2949"/>
                  </a:cubicBezTo>
                  <a:cubicBezTo>
                    <a:pt x="1265" y="2933"/>
                    <a:pt x="1895" y="250"/>
                    <a:pt x="1996" y="0"/>
                  </a:cubicBezTo>
                  <a:cubicBezTo>
                    <a:pt x="1979" y="0"/>
                    <a:pt x="1962" y="0"/>
                    <a:pt x="19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7"/>
            <p:cNvSpPr/>
            <p:nvPr/>
          </p:nvSpPr>
          <p:spPr>
            <a:xfrm>
              <a:off x="5941850" y="4394775"/>
              <a:ext cx="64975" cy="89675"/>
            </a:xfrm>
            <a:custGeom>
              <a:avLst/>
              <a:gdLst/>
              <a:ahLst/>
              <a:cxnLst/>
              <a:rect l="l" t="t" r="r" b="b"/>
              <a:pathLst>
                <a:path w="2599" h="3587" extrusionOk="0">
                  <a:moveTo>
                    <a:pt x="2047" y="1"/>
                  </a:moveTo>
                  <a:cubicBezTo>
                    <a:pt x="1429" y="429"/>
                    <a:pt x="906" y="996"/>
                    <a:pt x="530" y="1647"/>
                  </a:cubicBezTo>
                  <a:cubicBezTo>
                    <a:pt x="254" y="2128"/>
                    <a:pt x="53" y="2664"/>
                    <a:pt x="10" y="3220"/>
                  </a:cubicBezTo>
                  <a:cubicBezTo>
                    <a:pt x="1" y="3362"/>
                    <a:pt x="20" y="3453"/>
                    <a:pt x="63" y="3509"/>
                  </a:cubicBezTo>
                  <a:cubicBezTo>
                    <a:pt x="106" y="3566"/>
                    <a:pt x="174" y="3587"/>
                    <a:pt x="257" y="3587"/>
                  </a:cubicBezTo>
                  <a:cubicBezTo>
                    <a:pt x="367" y="3587"/>
                    <a:pt x="505" y="3551"/>
                    <a:pt x="650" y="3517"/>
                  </a:cubicBezTo>
                  <a:cubicBezTo>
                    <a:pt x="1055" y="3422"/>
                    <a:pt x="1457" y="3308"/>
                    <a:pt x="1832" y="3123"/>
                  </a:cubicBezTo>
                  <a:cubicBezTo>
                    <a:pt x="2005" y="3038"/>
                    <a:pt x="2175" y="2934"/>
                    <a:pt x="2284" y="2775"/>
                  </a:cubicBezTo>
                  <a:cubicBezTo>
                    <a:pt x="2598" y="2314"/>
                    <a:pt x="2467" y="1634"/>
                    <a:pt x="2330" y="1137"/>
                  </a:cubicBezTo>
                  <a:cubicBezTo>
                    <a:pt x="2301" y="1031"/>
                    <a:pt x="2003" y="32"/>
                    <a:pt x="2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7"/>
            <p:cNvSpPr/>
            <p:nvPr/>
          </p:nvSpPr>
          <p:spPr>
            <a:xfrm>
              <a:off x="5750975" y="3952725"/>
              <a:ext cx="338550" cy="502075"/>
            </a:xfrm>
            <a:custGeom>
              <a:avLst/>
              <a:gdLst/>
              <a:ahLst/>
              <a:cxnLst/>
              <a:rect l="l" t="t" r="r" b="b"/>
              <a:pathLst>
                <a:path w="13542" h="20083" extrusionOk="0">
                  <a:moveTo>
                    <a:pt x="12190" y="1"/>
                  </a:moveTo>
                  <a:cubicBezTo>
                    <a:pt x="12064" y="1"/>
                    <a:pt x="11968" y="127"/>
                    <a:pt x="11894" y="236"/>
                  </a:cubicBezTo>
                  <a:cubicBezTo>
                    <a:pt x="10833" y="1812"/>
                    <a:pt x="8754" y="2631"/>
                    <a:pt x="7234" y="3681"/>
                  </a:cubicBezTo>
                  <a:cubicBezTo>
                    <a:pt x="5396" y="4947"/>
                    <a:pt x="3668" y="6387"/>
                    <a:pt x="2164" y="8037"/>
                  </a:cubicBezTo>
                  <a:cubicBezTo>
                    <a:pt x="1228" y="9063"/>
                    <a:pt x="357" y="10250"/>
                    <a:pt x="191" y="11630"/>
                  </a:cubicBezTo>
                  <a:cubicBezTo>
                    <a:pt x="0" y="13215"/>
                    <a:pt x="772" y="14750"/>
                    <a:pt x="1633" y="16096"/>
                  </a:cubicBezTo>
                  <a:cubicBezTo>
                    <a:pt x="2451" y="17376"/>
                    <a:pt x="3379" y="18602"/>
                    <a:pt x="4535" y="19589"/>
                  </a:cubicBezTo>
                  <a:cubicBezTo>
                    <a:pt x="4821" y="19834"/>
                    <a:pt x="5151" y="20076"/>
                    <a:pt x="5529" y="20083"/>
                  </a:cubicBezTo>
                  <a:cubicBezTo>
                    <a:pt x="5536" y="20083"/>
                    <a:pt x="5543" y="20083"/>
                    <a:pt x="5550" y="20083"/>
                  </a:cubicBezTo>
                  <a:cubicBezTo>
                    <a:pt x="5820" y="20083"/>
                    <a:pt x="6076" y="19962"/>
                    <a:pt x="6315" y="19834"/>
                  </a:cubicBezTo>
                  <a:cubicBezTo>
                    <a:pt x="7399" y="19254"/>
                    <a:pt x="8373" y="18471"/>
                    <a:pt x="9171" y="17536"/>
                  </a:cubicBezTo>
                  <a:cubicBezTo>
                    <a:pt x="9377" y="17294"/>
                    <a:pt x="9578" y="17027"/>
                    <a:pt x="9617" y="16714"/>
                  </a:cubicBezTo>
                  <a:cubicBezTo>
                    <a:pt x="9681" y="16204"/>
                    <a:pt x="9308" y="15752"/>
                    <a:pt x="8952" y="15383"/>
                  </a:cubicBezTo>
                  <a:cubicBezTo>
                    <a:pt x="7616" y="13994"/>
                    <a:pt x="6277" y="12210"/>
                    <a:pt x="4752" y="10605"/>
                  </a:cubicBezTo>
                  <a:cubicBezTo>
                    <a:pt x="7624" y="9500"/>
                    <a:pt x="10480" y="7790"/>
                    <a:pt x="12482" y="5438"/>
                  </a:cubicBezTo>
                  <a:cubicBezTo>
                    <a:pt x="12798" y="5068"/>
                    <a:pt x="13091" y="4671"/>
                    <a:pt x="13279" y="4223"/>
                  </a:cubicBezTo>
                  <a:cubicBezTo>
                    <a:pt x="13473" y="3756"/>
                    <a:pt x="13542" y="3257"/>
                    <a:pt x="13507" y="2760"/>
                  </a:cubicBezTo>
                  <a:cubicBezTo>
                    <a:pt x="13444" y="1825"/>
                    <a:pt x="13024" y="890"/>
                    <a:pt x="12424" y="155"/>
                  </a:cubicBezTo>
                  <a:cubicBezTo>
                    <a:pt x="12368" y="86"/>
                    <a:pt x="12303" y="16"/>
                    <a:pt x="12214" y="3"/>
                  </a:cubicBezTo>
                  <a:cubicBezTo>
                    <a:pt x="12206" y="1"/>
                    <a:pt x="12198" y="1"/>
                    <a:pt x="12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7"/>
            <p:cNvSpPr/>
            <p:nvPr/>
          </p:nvSpPr>
          <p:spPr>
            <a:xfrm>
              <a:off x="5724600" y="4509925"/>
              <a:ext cx="202775" cy="61100"/>
            </a:xfrm>
            <a:custGeom>
              <a:avLst/>
              <a:gdLst/>
              <a:ahLst/>
              <a:cxnLst/>
              <a:rect l="l" t="t" r="r" b="b"/>
              <a:pathLst>
                <a:path w="8111" h="2444" extrusionOk="0">
                  <a:moveTo>
                    <a:pt x="2728" y="1"/>
                  </a:moveTo>
                  <a:cubicBezTo>
                    <a:pt x="2341" y="1"/>
                    <a:pt x="1954" y="18"/>
                    <a:pt x="1568" y="62"/>
                  </a:cubicBezTo>
                  <a:cubicBezTo>
                    <a:pt x="1232" y="101"/>
                    <a:pt x="887" y="163"/>
                    <a:pt x="601" y="346"/>
                  </a:cubicBezTo>
                  <a:cubicBezTo>
                    <a:pt x="257" y="567"/>
                    <a:pt x="1" y="1056"/>
                    <a:pt x="172" y="1463"/>
                  </a:cubicBezTo>
                  <a:cubicBezTo>
                    <a:pt x="238" y="1618"/>
                    <a:pt x="383" y="1723"/>
                    <a:pt x="529" y="1808"/>
                  </a:cubicBezTo>
                  <a:cubicBezTo>
                    <a:pt x="1235" y="2216"/>
                    <a:pt x="2025" y="2279"/>
                    <a:pt x="2812" y="2373"/>
                  </a:cubicBezTo>
                  <a:cubicBezTo>
                    <a:pt x="3215" y="2422"/>
                    <a:pt x="3625" y="2444"/>
                    <a:pt x="4036" y="2444"/>
                  </a:cubicBezTo>
                  <a:cubicBezTo>
                    <a:pt x="4530" y="2444"/>
                    <a:pt x="5025" y="2413"/>
                    <a:pt x="5510" y="2362"/>
                  </a:cubicBezTo>
                  <a:cubicBezTo>
                    <a:pt x="6123" y="2297"/>
                    <a:pt x="6741" y="2185"/>
                    <a:pt x="7296" y="1919"/>
                  </a:cubicBezTo>
                  <a:cubicBezTo>
                    <a:pt x="7527" y="1808"/>
                    <a:pt x="7751" y="1664"/>
                    <a:pt x="7885" y="1446"/>
                  </a:cubicBezTo>
                  <a:cubicBezTo>
                    <a:pt x="8110" y="1084"/>
                    <a:pt x="7953" y="711"/>
                    <a:pt x="7609" y="508"/>
                  </a:cubicBezTo>
                  <a:cubicBezTo>
                    <a:pt x="7067" y="191"/>
                    <a:pt x="6409" y="185"/>
                    <a:pt x="5784" y="158"/>
                  </a:cubicBezTo>
                  <a:cubicBezTo>
                    <a:pt x="4766" y="117"/>
                    <a:pt x="3745"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7"/>
            <p:cNvSpPr/>
            <p:nvPr/>
          </p:nvSpPr>
          <p:spPr>
            <a:xfrm>
              <a:off x="5710825" y="3712425"/>
              <a:ext cx="369750" cy="350200"/>
            </a:xfrm>
            <a:custGeom>
              <a:avLst/>
              <a:gdLst/>
              <a:ahLst/>
              <a:cxnLst/>
              <a:rect l="l" t="t" r="r" b="b"/>
              <a:pathLst>
                <a:path w="14790" h="14008" extrusionOk="0">
                  <a:moveTo>
                    <a:pt x="4734" y="1"/>
                  </a:moveTo>
                  <a:cubicBezTo>
                    <a:pt x="4675" y="1"/>
                    <a:pt x="4617" y="2"/>
                    <a:pt x="4558" y="4"/>
                  </a:cubicBezTo>
                  <a:cubicBezTo>
                    <a:pt x="3826" y="35"/>
                    <a:pt x="3112" y="243"/>
                    <a:pt x="2432" y="516"/>
                  </a:cubicBezTo>
                  <a:cubicBezTo>
                    <a:pt x="1250" y="992"/>
                    <a:pt x="267" y="1610"/>
                    <a:pt x="83" y="2957"/>
                  </a:cubicBezTo>
                  <a:cubicBezTo>
                    <a:pt x="1" y="3548"/>
                    <a:pt x="70" y="4151"/>
                    <a:pt x="191" y="4737"/>
                  </a:cubicBezTo>
                  <a:cubicBezTo>
                    <a:pt x="325" y="5391"/>
                    <a:pt x="524" y="6031"/>
                    <a:pt x="786" y="6648"/>
                  </a:cubicBezTo>
                  <a:cubicBezTo>
                    <a:pt x="1155" y="7522"/>
                    <a:pt x="1647" y="8341"/>
                    <a:pt x="2136" y="9157"/>
                  </a:cubicBezTo>
                  <a:cubicBezTo>
                    <a:pt x="2950" y="10514"/>
                    <a:pt x="3766" y="11872"/>
                    <a:pt x="4709" y="13140"/>
                  </a:cubicBezTo>
                  <a:cubicBezTo>
                    <a:pt x="5168" y="13759"/>
                    <a:pt x="5605" y="14008"/>
                    <a:pt x="6168" y="14008"/>
                  </a:cubicBezTo>
                  <a:cubicBezTo>
                    <a:pt x="6432" y="14008"/>
                    <a:pt x="6723" y="13953"/>
                    <a:pt x="7058" y="13856"/>
                  </a:cubicBezTo>
                  <a:cubicBezTo>
                    <a:pt x="8156" y="13539"/>
                    <a:pt x="9106" y="12748"/>
                    <a:pt x="10198" y="12483"/>
                  </a:cubicBezTo>
                  <a:cubicBezTo>
                    <a:pt x="10696" y="12363"/>
                    <a:pt x="11206" y="12332"/>
                    <a:pt x="11716" y="12332"/>
                  </a:cubicBezTo>
                  <a:cubicBezTo>
                    <a:pt x="12027" y="12332"/>
                    <a:pt x="12339" y="12343"/>
                    <a:pt x="12648" y="12353"/>
                  </a:cubicBezTo>
                  <a:cubicBezTo>
                    <a:pt x="12916" y="12361"/>
                    <a:pt x="13312" y="12425"/>
                    <a:pt x="13691" y="12425"/>
                  </a:cubicBezTo>
                  <a:cubicBezTo>
                    <a:pt x="14084" y="12425"/>
                    <a:pt x="14458" y="12355"/>
                    <a:pt x="14648" y="12081"/>
                  </a:cubicBezTo>
                  <a:cubicBezTo>
                    <a:pt x="14775" y="11897"/>
                    <a:pt x="14790" y="11659"/>
                    <a:pt x="14783" y="11436"/>
                  </a:cubicBezTo>
                  <a:cubicBezTo>
                    <a:pt x="14762" y="10723"/>
                    <a:pt x="14598" y="10020"/>
                    <a:pt x="14347" y="9333"/>
                  </a:cubicBezTo>
                  <a:cubicBezTo>
                    <a:pt x="13703" y="7581"/>
                    <a:pt x="12477" y="5927"/>
                    <a:pt x="11517" y="4474"/>
                  </a:cubicBezTo>
                  <a:cubicBezTo>
                    <a:pt x="10772" y="3347"/>
                    <a:pt x="9794" y="1757"/>
                    <a:pt x="8509" y="1185"/>
                  </a:cubicBezTo>
                  <a:cubicBezTo>
                    <a:pt x="7314" y="652"/>
                    <a:pt x="6075" y="1"/>
                    <a:pt x="47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5730050" y="4423825"/>
              <a:ext cx="195125" cy="131650"/>
            </a:xfrm>
            <a:custGeom>
              <a:avLst/>
              <a:gdLst/>
              <a:ahLst/>
              <a:cxnLst/>
              <a:rect l="l" t="t" r="r" b="b"/>
              <a:pathLst>
                <a:path w="7805" h="5266" extrusionOk="0">
                  <a:moveTo>
                    <a:pt x="5919" y="0"/>
                  </a:moveTo>
                  <a:cubicBezTo>
                    <a:pt x="5895" y="0"/>
                    <a:pt x="5871" y="1"/>
                    <a:pt x="5847" y="3"/>
                  </a:cubicBezTo>
                  <a:cubicBezTo>
                    <a:pt x="5301" y="44"/>
                    <a:pt x="4749" y="294"/>
                    <a:pt x="4411" y="734"/>
                  </a:cubicBezTo>
                  <a:cubicBezTo>
                    <a:pt x="4187" y="1026"/>
                    <a:pt x="4121" y="1379"/>
                    <a:pt x="4046" y="1731"/>
                  </a:cubicBezTo>
                  <a:cubicBezTo>
                    <a:pt x="3997" y="1955"/>
                    <a:pt x="4018" y="2401"/>
                    <a:pt x="3868" y="2571"/>
                  </a:cubicBezTo>
                  <a:cubicBezTo>
                    <a:pt x="3794" y="2653"/>
                    <a:pt x="3682" y="2685"/>
                    <a:pt x="3574" y="2710"/>
                  </a:cubicBezTo>
                  <a:cubicBezTo>
                    <a:pt x="3121" y="2811"/>
                    <a:pt x="2652" y="2811"/>
                    <a:pt x="2187" y="2844"/>
                  </a:cubicBezTo>
                  <a:cubicBezTo>
                    <a:pt x="1723" y="2877"/>
                    <a:pt x="1251" y="2947"/>
                    <a:pt x="844" y="3174"/>
                  </a:cubicBezTo>
                  <a:cubicBezTo>
                    <a:pt x="0" y="3647"/>
                    <a:pt x="7" y="4407"/>
                    <a:pt x="621" y="4781"/>
                  </a:cubicBezTo>
                  <a:cubicBezTo>
                    <a:pt x="778" y="4876"/>
                    <a:pt x="973" y="4944"/>
                    <a:pt x="1205" y="4979"/>
                  </a:cubicBezTo>
                  <a:cubicBezTo>
                    <a:pt x="2523" y="5169"/>
                    <a:pt x="3856" y="5265"/>
                    <a:pt x="5189" y="5265"/>
                  </a:cubicBezTo>
                  <a:cubicBezTo>
                    <a:pt x="5421" y="5265"/>
                    <a:pt x="5653" y="5262"/>
                    <a:pt x="5885" y="5257"/>
                  </a:cubicBezTo>
                  <a:cubicBezTo>
                    <a:pt x="6397" y="5244"/>
                    <a:pt x="6954" y="5198"/>
                    <a:pt x="7328" y="4851"/>
                  </a:cubicBezTo>
                  <a:cubicBezTo>
                    <a:pt x="7796" y="4418"/>
                    <a:pt x="7804" y="3694"/>
                    <a:pt x="7778" y="3058"/>
                  </a:cubicBezTo>
                  <a:cubicBezTo>
                    <a:pt x="7740" y="2161"/>
                    <a:pt x="7529" y="1221"/>
                    <a:pt x="6916" y="510"/>
                  </a:cubicBezTo>
                  <a:cubicBezTo>
                    <a:pt x="6666" y="217"/>
                    <a:pt x="6301" y="0"/>
                    <a:pt x="5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5461925" y="3735325"/>
              <a:ext cx="331575" cy="388850"/>
            </a:xfrm>
            <a:custGeom>
              <a:avLst/>
              <a:gdLst/>
              <a:ahLst/>
              <a:cxnLst/>
              <a:rect l="l" t="t" r="r" b="b"/>
              <a:pathLst>
                <a:path w="13263" h="15554" extrusionOk="0">
                  <a:moveTo>
                    <a:pt x="11432" y="0"/>
                  </a:moveTo>
                  <a:cubicBezTo>
                    <a:pt x="10416" y="0"/>
                    <a:pt x="9674" y="1150"/>
                    <a:pt x="9216" y="1941"/>
                  </a:cubicBezTo>
                  <a:cubicBezTo>
                    <a:pt x="8285" y="3551"/>
                    <a:pt x="7632" y="5305"/>
                    <a:pt x="7024" y="7064"/>
                  </a:cubicBezTo>
                  <a:cubicBezTo>
                    <a:pt x="6921" y="7361"/>
                    <a:pt x="6815" y="7667"/>
                    <a:pt x="6608" y="7906"/>
                  </a:cubicBezTo>
                  <a:cubicBezTo>
                    <a:pt x="6465" y="8069"/>
                    <a:pt x="6281" y="8192"/>
                    <a:pt x="6096" y="8311"/>
                  </a:cubicBezTo>
                  <a:cubicBezTo>
                    <a:pt x="4218" y="9524"/>
                    <a:pt x="2184" y="10534"/>
                    <a:pt x="545" y="12054"/>
                  </a:cubicBezTo>
                  <a:cubicBezTo>
                    <a:pt x="337" y="12247"/>
                    <a:pt x="126" y="12465"/>
                    <a:pt x="71" y="12744"/>
                  </a:cubicBezTo>
                  <a:cubicBezTo>
                    <a:pt x="0" y="13097"/>
                    <a:pt x="200" y="13447"/>
                    <a:pt x="414" y="13737"/>
                  </a:cubicBezTo>
                  <a:cubicBezTo>
                    <a:pt x="791" y="14248"/>
                    <a:pt x="1241" y="14704"/>
                    <a:pt x="1744" y="15088"/>
                  </a:cubicBezTo>
                  <a:cubicBezTo>
                    <a:pt x="2098" y="15358"/>
                    <a:pt x="2521" y="15553"/>
                    <a:pt x="2957" y="15553"/>
                  </a:cubicBezTo>
                  <a:cubicBezTo>
                    <a:pt x="3102" y="15553"/>
                    <a:pt x="3249" y="15532"/>
                    <a:pt x="3395" y="15484"/>
                  </a:cubicBezTo>
                  <a:cubicBezTo>
                    <a:pt x="4826" y="15015"/>
                    <a:pt x="6207" y="13786"/>
                    <a:pt x="7353" y="12837"/>
                  </a:cubicBezTo>
                  <a:cubicBezTo>
                    <a:pt x="8651" y="11762"/>
                    <a:pt x="9870" y="10542"/>
                    <a:pt x="10714" y="9071"/>
                  </a:cubicBezTo>
                  <a:cubicBezTo>
                    <a:pt x="11266" y="8112"/>
                    <a:pt x="11618" y="7052"/>
                    <a:pt x="11966" y="6003"/>
                  </a:cubicBezTo>
                  <a:cubicBezTo>
                    <a:pt x="12303" y="4989"/>
                    <a:pt x="12639" y="3976"/>
                    <a:pt x="12976" y="2963"/>
                  </a:cubicBezTo>
                  <a:cubicBezTo>
                    <a:pt x="13118" y="2533"/>
                    <a:pt x="13262" y="2093"/>
                    <a:pt x="13252" y="1642"/>
                  </a:cubicBezTo>
                  <a:cubicBezTo>
                    <a:pt x="13234" y="715"/>
                    <a:pt x="12350" y="23"/>
                    <a:pt x="11466" y="1"/>
                  </a:cubicBezTo>
                  <a:cubicBezTo>
                    <a:pt x="11454" y="0"/>
                    <a:pt x="11443" y="0"/>
                    <a:pt x="11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5689800" y="3959175"/>
              <a:ext cx="398050" cy="538450"/>
            </a:xfrm>
            <a:custGeom>
              <a:avLst/>
              <a:gdLst/>
              <a:ahLst/>
              <a:cxnLst/>
              <a:rect l="l" t="t" r="r" b="b"/>
              <a:pathLst>
                <a:path w="15922" h="21538" extrusionOk="0">
                  <a:moveTo>
                    <a:pt x="14536" y="1"/>
                  </a:moveTo>
                  <a:cubicBezTo>
                    <a:pt x="12630" y="1"/>
                    <a:pt x="11032" y="797"/>
                    <a:pt x="9298" y="1654"/>
                  </a:cubicBezTo>
                  <a:cubicBezTo>
                    <a:pt x="8513" y="2041"/>
                    <a:pt x="7729" y="2440"/>
                    <a:pt x="6934" y="2816"/>
                  </a:cubicBezTo>
                  <a:cubicBezTo>
                    <a:pt x="5445" y="3637"/>
                    <a:pt x="4002" y="4536"/>
                    <a:pt x="2696" y="5580"/>
                  </a:cubicBezTo>
                  <a:cubicBezTo>
                    <a:pt x="1656" y="6411"/>
                    <a:pt x="649" y="7411"/>
                    <a:pt x="319" y="8701"/>
                  </a:cubicBezTo>
                  <a:cubicBezTo>
                    <a:pt x="0" y="9951"/>
                    <a:pt x="370" y="11264"/>
                    <a:pt x="777" y="12488"/>
                  </a:cubicBezTo>
                  <a:cubicBezTo>
                    <a:pt x="1437" y="14483"/>
                    <a:pt x="2207" y="16439"/>
                    <a:pt x="3065" y="18358"/>
                  </a:cubicBezTo>
                  <a:cubicBezTo>
                    <a:pt x="3627" y="19612"/>
                    <a:pt x="3882" y="21479"/>
                    <a:pt x="5620" y="21536"/>
                  </a:cubicBezTo>
                  <a:cubicBezTo>
                    <a:pt x="5649" y="21537"/>
                    <a:pt x="5678" y="21537"/>
                    <a:pt x="5706" y="21537"/>
                  </a:cubicBezTo>
                  <a:cubicBezTo>
                    <a:pt x="6471" y="21537"/>
                    <a:pt x="7204" y="21228"/>
                    <a:pt x="7899" y="20905"/>
                  </a:cubicBezTo>
                  <a:cubicBezTo>
                    <a:pt x="8706" y="20531"/>
                    <a:pt x="9607" y="19985"/>
                    <a:pt x="9689" y="19099"/>
                  </a:cubicBezTo>
                  <a:cubicBezTo>
                    <a:pt x="9730" y="18672"/>
                    <a:pt x="9561" y="18257"/>
                    <a:pt x="9399" y="17860"/>
                  </a:cubicBezTo>
                  <a:cubicBezTo>
                    <a:pt x="8339" y="15271"/>
                    <a:pt x="7366" y="12644"/>
                    <a:pt x="6485" y="9986"/>
                  </a:cubicBezTo>
                  <a:cubicBezTo>
                    <a:pt x="6436" y="9837"/>
                    <a:pt x="6388" y="9667"/>
                    <a:pt x="6468" y="9531"/>
                  </a:cubicBezTo>
                  <a:cubicBezTo>
                    <a:pt x="6524" y="9435"/>
                    <a:pt x="6634" y="9381"/>
                    <a:pt x="6735" y="9333"/>
                  </a:cubicBezTo>
                  <a:cubicBezTo>
                    <a:pt x="8275" y="8621"/>
                    <a:pt x="9805" y="7870"/>
                    <a:pt x="11233" y="6952"/>
                  </a:cubicBezTo>
                  <a:cubicBezTo>
                    <a:pt x="12837" y="5919"/>
                    <a:pt x="14166" y="4845"/>
                    <a:pt x="15418" y="3400"/>
                  </a:cubicBezTo>
                  <a:cubicBezTo>
                    <a:pt x="15618" y="3169"/>
                    <a:pt x="15822" y="2922"/>
                    <a:pt x="15881" y="2623"/>
                  </a:cubicBezTo>
                  <a:cubicBezTo>
                    <a:pt x="15922" y="2416"/>
                    <a:pt x="15891" y="2200"/>
                    <a:pt x="15855" y="1992"/>
                  </a:cubicBezTo>
                  <a:cubicBezTo>
                    <a:pt x="15760" y="1438"/>
                    <a:pt x="15639" y="889"/>
                    <a:pt x="15495" y="344"/>
                  </a:cubicBezTo>
                  <a:cubicBezTo>
                    <a:pt x="15471" y="256"/>
                    <a:pt x="15444" y="163"/>
                    <a:pt x="15374" y="104"/>
                  </a:cubicBezTo>
                  <a:cubicBezTo>
                    <a:pt x="15307" y="47"/>
                    <a:pt x="15214" y="34"/>
                    <a:pt x="15126" y="26"/>
                  </a:cubicBezTo>
                  <a:cubicBezTo>
                    <a:pt x="15000" y="16"/>
                    <a:pt x="14877" y="8"/>
                    <a:pt x="14755" y="4"/>
                  </a:cubicBezTo>
                  <a:cubicBezTo>
                    <a:pt x="14681" y="2"/>
                    <a:pt x="14609" y="1"/>
                    <a:pt x="1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5749875" y="3686550"/>
              <a:ext cx="540300" cy="212800"/>
            </a:xfrm>
            <a:custGeom>
              <a:avLst/>
              <a:gdLst/>
              <a:ahLst/>
              <a:cxnLst/>
              <a:rect l="l" t="t" r="r" b="b"/>
              <a:pathLst>
                <a:path w="21612" h="8512" extrusionOk="0">
                  <a:moveTo>
                    <a:pt x="9068" y="1"/>
                  </a:moveTo>
                  <a:cubicBezTo>
                    <a:pt x="7871" y="1"/>
                    <a:pt x="6675" y="55"/>
                    <a:pt x="5489" y="225"/>
                  </a:cubicBezTo>
                  <a:cubicBezTo>
                    <a:pt x="3752" y="475"/>
                    <a:pt x="1193" y="987"/>
                    <a:pt x="0" y="2395"/>
                  </a:cubicBezTo>
                  <a:lnTo>
                    <a:pt x="806" y="1912"/>
                  </a:lnTo>
                  <a:lnTo>
                    <a:pt x="806" y="1912"/>
                  </a:lnTo>
                  <a:cubicBezTo>
                    <a:pt x="721" y="2076"/>
                    <a:pt x="659" y="2272"/>
                    <a:pt x="713" y="2332"/>
                  </a:cubicBezTo>
                  <a:cubicBezTo>
                    <a:pt x="1442" y="3150"/>
                    <a:pt x="2446" y="3653"/>
                    <a:pt x="3501" y="3949"/>
                  </a:cubicBezTo>
                  <a:cubicBezTo>
                    <a:pt x="6221" y="3675"/>
                    <a:pt x="8954" y="3539"/>
                    <a:pt x="11688" y="3539"/>
                  </a:cubicBezTo>
                  <a:cubicBezTo>
                    <a:pt x="11872" y="3539"/>
                    <a:pt x="12056" y="3539"/>
                    <a:pt x="12240" y="3540"/>
                  </a:cubicBezTo>
                  <a:cubicBezTo>
                    <a:pt x="12445" y="3542"/>
                    <a:pt x="12656" y="3545"/>
                    <a:pt x="12837" y="3635"/>
                  </a:cubicBezTo>
                  <a:cubicBezTo>
                    <a:pt x="12987" y="3709"/>
                    <a:pt x="13107" y="3835"/>
                    <a:pt x="13220" y="3957"/>
                  </a:cubicBezTo>
                  <a:cubicBezTo>
                    <a:pt x="14124" y="4948"/>
                    <a:pt x="14942" y="6023"/>
                    <a:pt x="15951" y="6908"/>
                  </a:cubicBezTo>
                  <a:cubicBezTo>
                    <a:pt x="16961" y="7791"/>
                    <a:pt x="18212" y="8482"/>
                    <a:pt x="19552" y="8511"/>
                  </a:cubicBezTo>
                  <a:cubicBezTo>
                    <a:pt x="19571" y="8512"/>
                    <a:pt x="19589" y="8512"/>
                    <a:pt x="19607" y="8512"/>
                  </a:cubicBezTo>
                  <a:cubicBezTo>
                    <a:pt x="20374" y="8512"/>
                    <a:pt x="21241" y="8180"/>
                    <a:pt x="21435" y="7446"/>
                  </a:cubicBezTo>
                  <a:cubicBezTo>
                    <a:pt x="21612" y="6782"/>
                    <a:pt x="21164" y="6126"/>
                    <a:pt x="20710" y="5613"/>
                  </a:cubicBezTo>
                  <a:cubicBezTo>
                    <a:pt x="19271" y="3992"/>
                    <a:pt x="17524" y="2679"/>
                    <a:pt x="15788" y="1378"/>
                  </a:cubicBezTo>
                  <a:cubicBezTo>
                    <a:pt x="15300" y="1012"/>
                    <a:pt x="14805" y="642"/>
                    <a:pt x="14238" y="418"/>
                  </a:cubicBezTo>
                  <a:cubicBezTo>
                    <a:pt x="13529" y="139"/>
                    <a:pt x="12750" y="106"/>
                    <a:pt x="11989" y="75"/>
                  </a:cubicBezTo>
                  <a:cubicBezTo>
                    <a:pt x="11017" y="37"/>
                    <a:pt x="10042" y="1"/>
                    <a:pt x="9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5753575" y="4491325"/>
              <a:ext cx="51975" cy="73250"/>
            </a:xfrm>
            <a:custGeom>
              <a:avLst/>
              <a:gdLst/>
              <a:ahLst/>
              <a:cxnLst/>
              <a:rect l="l" t="t" r="r" b="b"/>
              <a:pathLst>
                <a:path w="2079" h="2930" extrusionOk="0">
                  <a:moveTo>
                    <a:pt x="1605" y="0"/>
                  </a:moveTo>
                  <a:cubicBezTo>
                    <a:pt x="1456" y="0"/>
                    <a:pt x="1307" y="4"/>
                    <a:pt x="1158" y="10"/>
                  </a:cubicBezTo>
                  <a:cubicBezTo>
                    <a:pt x="1083" y="13"/>
                    <a:pt x="1003" y="20"/>
                    <a:pt x="939" y="59"/>
                  </a:cubicBezTo>
                  <a:cubicBezTo>
                    <a:pt x="897" y="85"/>
                    <a:pt x="864" y="124"/>
                    <a:pt x="834" y="164"/>
                  </a:cubicBezTo>
                  <a:cubicBezTo>
                    <a:pt x="311" y="835"/>
                    <a:pt x="1" y="1765"/>
                    <a:pt x="25" y="2617"/>
                  </a:cubicBezTo>
                  <a:cubicBezTo>
                    <a:pt x="25" y="2625"/>
                    <a:pt x="25" y="2632"/>
                    <a:pt x="25" y="2640"/>
                  </a:cubicBezTo>
                  <a:cubicBezTo>
                    <a:pt x="29" y="2714"/>
                    <a:pt x="1183" y="2903"/>
                    <a:pt x="1305" y="2929"/>
                  </a:cubicBezTo>
                  <a:cubicBezTo>
                    <a:pt x="1215" y="2910"/>
                    <a:pt x="1967" y="258"/>
                    <a:pt x="2078" y="11"/>
                  </a:cubicBezTo>
                  <a:cubicBezTo>
                    <a:pt x="1921" y="4"/>
                    <a:pt x="1763" y="0"/>
                    <a:pt x="1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7"/>
            <p:cNvSpPr/>
            <p:nvPr/>
          </p:nvSpPr>
          <p:spPr>
            <a:xfrm>
              <a:off x="5869200" y="4478400"/>
              <a:ext cx="66050" cy="87550"/>
            </a:xfrm>
            <a:custGeom>
              <a:avLst/>
              <a:gdLst/>
              <a:ahLst/>
              <a:cxnLst/>
              <a:rect l="l" t="t" r="r" b="b"/>
              <a:pathLst>
                <a:path w="2642" h="3502" extrusionOk="0">
                  <a:moveTo>
                    <a:pt x="2197" y="0"/>
                  </a:moveTo>
                  <a:lnTo>
                    <a:pt x="2197" y="0"/>
                  </a:lnTo>
                  <a:cubicBezTo>
                    <a:pt x="1561" y="401"/>
                    <a:pt x="1014" y="942"/>
                    <a:pt x="608" y="1576"/>
                  </a:cubicBezTo>
                  <a:cubicBezTo>
                    <a:pt x="309" y="2044"/>
                    <a:pt x="85" y="2570"/>
                    <a:pt x="17" y="3123"/>
                  </a:cubicBezTo>
                  <a:cubicBezTo>
                    <a:pt x="0" y="3265"/>
                    <a:pt x="15" y="3356"/>
                    <a:pt x="56" y="3415"/>
                  </a:cubicBezTo>
                  <a:cubicBezTo>
                    <a:pt x="100" y="3480"/>
                    <a:pt x="175" y="3501"/>
                    <a:pt x="269" y="3501"/>
                  </a:cubicBezTo>
                  <a:cubicBezTo>
                    <a:pt x="376" y="3501"/>
                    <a:pt x="506" y="3473"/>
                    <a:pt x="643" y="3448"/>
                  </a:cubicBezTo>
                  <a:cubicBezTo>
                    <a:pt x="1050" y="3373"/>
                    <a:pt x="1458" y="3276"/>
                    <a:pt x="1839" y="3110"/>
                  </a:cubicBezTo>
                  <a:cubicBezTo>
                    <a:pt x="2016" y="3033"/>
                    <a:pt x="2192" y="2936"/>
                    <a:pt x="2308" y="2783"/>
                  </a:cubicBezTo>
                  <a:cubicBezTo>
                    <a:pt x="2642" y="2336"/>
                    <a:pt x="2544" y="1651"/>
                    <a:pt x="2429" y="1148"/>
                  </a:cubicBezTo>
                  <a:cubicBezTo>
                    <a:pt x="2405" y="1040"/>
                    <a:pt x="2153" y="28"/>
                    <a:pt x="2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7"/>
            <p:cNvSpPr/>
            <p:nvPr/>
          </p:nvSpPr>
          <p:spPr>
            <a:xfrm>
              <a:off x="5677950" y="3647725"/>
              <a:ext cx="97925" cy="104250"/>
            </a:xfrm>
            <a:custGeom>
              <a:avLst/>
              <a:gdLst/>
              <a:ahLst/>
              <a:cxnLst/>
              <a:rect l="l" t="t" r="r" b="b"/>
              <a:pathLst>
                <a:path w="3917" h="4170" extrusionOk="0">
                  <a:moveTo>
                    <a:pt x="1990" y="1"/>
                  </a:moveTo>
                  <a:cubicBezTo>
                    <a:pt x="1599" y="1"/>
                    <a:pt x="1209" y="109"/>
                    <a:pt x="876" y="327"/>
                  </a:cubicBezTo>
                  <a:cubicBezTo>
                    <a:pt x="458" y="600"/>
                    <a:pt x="147" y="1043"/>
                    <a:pt x="0" y="1541"/>
                  </a:cubicBezTo>
                  <a:cubicBezTo>
                    <a:pt x="191" y="1968"/>
                    <a:pt x="322" y="2421"/>
                    <a:pt x="526" y="2847"/>
                  </a:cubicBezTo>
                  <a:cubicBezTo>
                    <a:pt x="688" y="3181"/>
                    <a:pt x="924" y="3478"/>
                    <a:pt x="1126" y="3789"/>
                  </a:cubicBezTo>
                  <a:cubicBezTo>
                    <a:pt x="1202" y="3905"/>
                    <a:pt x="1275" y="4023"/>
                    <a:pt x="1350" y="4139"/>
                  </a:cubicBezTo>
                  <a:cubicBezTo>
                    <a:pt x="1498" y="4162"/>
                    <a:pt x="1652" y="4169"/>
                    <a:pt x="1817" y="4169"/>
                  </a:cubicBezTo>
                  <a:cubicBezTo>
                    <a:pt x="1857" y="4169"/>
                    <a:pt x="1898" y="4169"/>
                    <a:pt x="1939" y="4168"/>
                  </a:cubicBezTo>
                  <a:cubicBezTo>
                    <a:pt x="2354" y="4163"/>
                    <a:pt x="2792" y="4137"/>
                    <a:pt x="3142" y="3900"/>
                  </a:cubicBezTo>
                  <a:cubicBezTo>
                    <a:pt x="3506" y="3653"/>
                    <a:pt x="3761" y="3318"/>
                    <a:pt x="3917" y="2949"/>
                  </a:cubicBezTo>
                  <a:cubicBezTo>
                    <a:pt x="3917" y="2710"/>
                    <a:pt x="3907" y="2473"/>
                    <a:pt x="3884" y="2238"/>
                  </a:cubicBezTo>
                  <a:cubicBezTo>
                    <a:pt x="3827" y="1654"/>
                    <a:pt x="3694" y="1054"/>
                    <a:pt x="3403" y="544"/>
                  </a:cubicBezTo>
                  <a:cubicBezTo>
                    <a:pt x="3287" y="438"/>
                    <a:pt x="3158" y="341"/>
                    <a:pt x="3011" y="261"/>
                  </a:cubicBezTo>
                  <a:cubicBezTo>
                    <a:pt x="2696" y="88"/>
                    <a:pt x="2343" y="1"/>
                    <a:pt x="1990" y="1"/>
                  </a:cubicBezTo>
                  <a:close/>
                </a:path>
              </a:pathLst>
            </a:custGeom>
            <a:solidFill>
              <a:srgbClr val="BB7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5648100" y="3602950"/>
              <a:ext cx="123500" cy="86925"/>
            </a:xfrm>
            <a:custGeom>
              <a:avLst/>
              <a:gdLst/>
              <a:ahLst/>
              <a:cxnLst/>
              <a:rect l="l" t="t" r="r" b="b"/>
              <a:pathLst>
                <a:path w="4940" h="3477" extrusionOk="0">
                  <a:moveTo>
                    <a:pt x="2878" y="1"/>
                  </a:moveTo>
                  <a:cubicBezTo>
                    <a:pt x="2491" y="1"/>
                    <a:pt x="2096" y="118"/>
                    <a:pt x="1729" y="259"/>
                  </a:cubicBezTo>
                  <a:cubicBezTo>
                    <a:pt x="1418" y="378"/>
                    <a:pt x="1112" y="517"/>
                    <a:pt x="844" y="714"/>
                  </a:cubicBezTo>
                  <a:cubicBezTo>
                    <a:pt x="570" y="918"/>
                    <a:pt x="249" y="1261"/>
                    <a:pt x="145" y="1595"/>
                  </a:cubicBezTo>
                  <a:cubicBezTo>
                    <a:pt x="1" y="2059"/>
                    <a:pt x="202" y="2642"/>
                    <a:pt x="331" y="3087"/>
                  </a:cubicBezTo>
                  <a:cubicBezTo>
                    <a:pt x="403" y="3337"/>
                    <a:pt x="442" y="3475"/>
                    <a:pt x="713" y="3476"/>
                  </a:cubicBezTo>
                  <a:cubicBezTo>
                    <a:pt x="717" y="3476"/>
                    <a:pt x="721" y="3476"/>
                    <a:pt x="724" y="3476"/>
                  </a:cubicBezTo>
                  <a:cubicBezTo>
                    <a:pt x="966" y="3476"/>
                    <a:pt x="1201" y="3423"/>
                    <a:pt x="1436" y="3386"/>
                  </a:cubicBezTo>
                  <a:cubicBezTo>
                    <a:pt x="1778" y="3331"/>
                    <a:pt x="2116" y="3252"/>
                    <a:pt x="2453" y="3172"/>
                  </a:cubicBezTo>
                  <a:cubicBezTo>
                    <a:pt x="2981" y="3046"/>
                    <a:pt x="3494" y="2868"/>
                    <a:pt x="3988" y="2646"/>
                  </a:cubicBezTo>
                  <a:cubicBezTo>
                    <a:pt x="4182" y="2557"/>
                    <a:pt x="4375" y="2464"/>
                    <a:pt x="4557" y="2351"/>
                  </a:cubicBezTo>
                  <a:cubicBezTo>
                    <a:pt x="4664" y="2286"/>
                    <a:pt x="4918" y="2167"/>
                    <a:pt x="4931" y="2021"/>
                  </a:cubicBezTo>
                  <a:cubicBezTo>
                    <a:pt x="4939" y="1951"/>
                    <a:pt x="4908" y="1884"/>
                    <a:pt x="4879" y="1820"/>
                  </a:cubicBezTo>
                  <a:cubicBezTo>
                    <a:pt x="4710" y="1462"/>
                    <a:pt x="4542" y="1103"/>
                    <a:pt x="4305" y="785"/>
                  </a:cubicBezTo>
                  <a:cubicBezTo>
                    <a:pt x="4068" y="470"/>
                    <a:pt x="3756" y="199"/>
                    <a:pt x="3380" y="76"/>
                  </a:cubicBezTo>
                  <a:cubicBezTo>
                    <a:pt x="3216" y="23"/>
                    <a:pt x="3048" y="1"/>
                    <a:pt x="28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5658400" y="3683325"/>
              <a:ext cx="33300" cy="17050"/>
            </a:xfrm>
            <a:custGeom>
              <a:avLst/>
              <a:gdLst/>
              <a:ahLst/>
              <a:cxnLst/>
              <a:rect l="l" t="t" r="r" b="b"/>
              <a:pathLst>
                <a:path w="1332" h="682" extrusionOk="0">
                  <a:moveTo>
                    <a:pt x="1100" y="1"/>
                  </a:moveTo>
                  <a:cubicBezTo>
                    <a:pt x="1089" y="1"/>
                    <a:pt x="1079" y="2"/>
                    <a:pt x="1068" y="3"/>
                  </a:cubicBezTo>
                  <a:cubicBezTo>
                    <a:pt x="723" y="45"/>
                    <a:pt x="386" y="130"/>
                    <a:pt x="46" y="201"/>
                  </a:cubicBezTo>
                  <a:cubicBezTo>
                    <a:pt x="30" y="204"/>
                    <a:pt x="15" y="214"/>
                    <a:pt x="1" y="220"/>
                  </a:cubicBezTo>
                  <a:cubicBezTo>
                    <a:pt x="48" y="369"/>
                    <a:pt x="87" y="519"/>
                    <a:pt x="153" y="663"/>
                  </a:cubicBezTo>
                  <a:cubicBezTo>
                    <a:pt x="156" y="668"/>
                    <a:pt x="161" y="675"/>
                    <a:pt x="164" y="681"/>
                  </a:cubicBezTo>
                  <a:cubicBezTo>
                    <a:pt x="517" y="621"/>
                    <a:pt x="867" y="541"/>
                    <a:pt x="1197" y="392"/>
                  </a:cubicBezTo>
                  <a:cubicBezTo>
                    <a:pt x="1292" y="351"/>
                    <a:pt x="1331" y="237"/>
                    <a:pt x="1300" y="142"/>
                  </a:cubicBezTo>
                  <a:cubicBezTo>
                    <a:pt x="1271" y="51"/>
                    <a:pt x="1190"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5743900" y="3649025"/>
              <a:ext cx="33175" cy="19550"/>
            </a:xfrm>
            <a:custGeom>
              <a:avLst/>
              <a:gdLst/>
              <a:ahLst/>
              <a:cxnLst/>
              <a:rect l="l" t="t" r="r" b="b"/>
              <a:pathLst>
                <a:path w="1327" h="782" extrusionOk="0">
                  <a:moveTo>
                    <a:pt x="1114" y="0"/>
                  </a:moveTo>
                  <a:cubicBezTo>
                    <a:pt x="769" y="100"/>
                    <a:pt x="429" y="219"/>
                    <a:pt x="118" y="402"/>
                  </a:cubicBezTo>
                  <a:cubicBezTo>
                    <a:pt x="28" y="455"/>
                    <a:pt x="0" y="572"/>
                    <a:pt x="43" y="662"/>
                  </a:cubicBezTo>
                  <a:cubicBezTo>
                    <a:pt x="78" y="741"/>
                    <a:pt x="152" y="781"/>
                    <a:pt x="233" y="781"/>
                  </a:cubicBezTo>
                  <a:cubicBezTo>
                    <a:pt x="251" y="781"/>
                    <a:pt x="270" y="779"/>
                    <a:pt x="288" y="775"/>
                  </a:cubicBezTo>
                  <a:cubicBezTo>
                    <a:pt x="626" y="693"/>
                    <a:pt x="952" y="572"/>
                    <a:pt x="1282" y="464"/>
                  </a:cubicBezTo>
                  <a:cubicBezTo>
                    <a:pt x="1300" y="459"/>
                    <a:pt x="1311" y="448"/>
                    <a:pt x="1326" y="440"/>
                  </a:cubicBezTo>
                  <a:cubicBezTo>
                    <a:pt x="1262" y="299"/>
                    <a:pt x="1205" y="152"/>
                    <a:pt x="1125" y="18"/>
                  </a:cubicBezTo>
                  <a:cubicBezTo>
                    <a:pt x="1122" y="12"/>
                    <a:pt x="1117" y="5"/>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5845975" y="4094300"/>
              <a:ext cx="183725" cy="330025"/>
            </a:xfrm>
            <a:custGeom>
              <a:avLst/>
              <a:gdLst/>
              <a:ahLst/>
              <a:cxnLst/>
              <a:rect l="l" t="t" r="r" b="b"/>
              <a:pathLst>
                <a:path w="7349" h="13201" fill="none" extrusionOk="0">
                  <a:moveTo>
                    <a:pt x="3626" y="13200"/>
                  </a:moveTo>
                  <a:cubicBezTo>
                    <a:pt x="2451" y="10134"/>
                    <a:pt x="1276" y="7067"/>
                    <a:pt x="100" y="3999"/>
                  </a:cubicBezTo>
                  <a:cubicBezTo>
                    <a:pt x="1" y="3737"/>
                    <a:pt x="5801" y="525"/>
                    <a:pt x="6402" y="138"/>
                  </a:cubicBezTo>
                  <a:cubicBezTo>
                    <a:pt x="6722" y="182"/>
                    <a:pt x="7054" y="133"/>
                    <a:pt x="7349"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5676300" y="3681425"/>
              <a:ext cx="142375" cy="100825"/>
            </a:xfrm>
            <a:custGeom>
              <a:avLst/>
              <a:gdLst/>
              <a:ahLst/>
              <a:cxnLst/>
              <a:rect l="l" t="t" r="r" b="b"/>
              <a:pathLst>
                <a:path w="5695" h="4033" extrusionOk="0">
                  <a:moveTo>
                    <a:pt x="4082" y="0"/>
                  </a:moveTo>
                  <a:cubicBezTo>
                    <a:pt x="2837" y="819"/>
                    <a:pt x="1413" y="1074"/>
                    <a:pt x="115" y="1779"/>
                  </a:cubicBezTo>
                  <a:cubicBezTo>
                    <a:pt x="71" y="1803"/>
                    <a:pt x="22" y="1834"/>
                    <a:pt x="10" y="1884"/>
                  </a:cubicBezTo>
                  <a:cubicBezTo>
                    <a:pt x="1" y="1926"/>
                    <a:pt x="22" y="1970"/>
                    <a:pt x="43" y="2009"/>
                  </a:cubicBezTo>
                  <a:cubicBezTo>
                    <a:pt x="382" y="2634"/>
                    <a:pt x="722" y="3258"/>
                    <a:pt x="1060" y="3883"/>
                  </a:cubicBezTo>
                  <a:cubicBezTo>
                    <a:pt x="1084" y="3928"/>
                    <a:pt x="1112" y="3978"/>
                    <a:pt x="1158" y="4005"/>
                  </a:cubicBezTo>
                  <a:cubicBezTo>
                    <a:pt x="1192" y="4026"/>
                    <a:pt x="1231" y="4032"/>
                    <a:pt x="1272" y="4032"/>
                  </a:cubicBezTo>
                  <a:cubicBezTo>
                    <a:pt x="1298" y="4032"/>
                    <a:pt x="1325" y="4030"/>
                    <a:pt x="1351" y="4027"/>
                  </a:cubicBezTo>
                  <a:cubicBezTo>
                    <a:pt x="2569" y="3894"/>
                    <a:pt x="4015" y="3528"/>
                    <a:pt x="4874" y="2582"/>
                  </a:cubicBezTo>
                  <a:cubicBezTo>
                    <a:pt x="5694" y="1678"/>
                    <a:pt x="4635" y="767"/>
                    <a:pt x="4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7"/>
            <p:cNvSpPr/>
            <p:nvPr/>
          </p:nvSpPr>
          <p:spPr>
            <a:xfrm>
              <a:off x="5661925" y="3647375"/>
              <a:ext cx="111950" cy="71850"/>
            </a:xfrm>
            <a:custGeom>
              <a:avLst/>
              <a:gdLst/>
              <a:ahLst/>
              <a:cxnLst/>
              <a:rect l="l" t="t" r="r" b="b"/>
              <a:pathLst>
                <a:path w="4478" h="2874" extrusionOk="0">
                  <a:moveTo>
                    <a:pt x="4077" y="1"/>
                  </a:moveTo>
                  <a:cubicBezTo>
                    <a:pt x="2730" y="362"/>
                    <a:pt x="1404" y="797"/>
                    <a:pt x="105" y="1302"/>
                  </a:cubicBezTo>
                  <a:cubicBezTo>
                    <a:pt x="0" y="1407"/>
                    <a:pt x="337" y="2152"/>
                    <a:pt x="393" y="2265"/>
                  </a:cubicBezTo>
                  <a:cubicBezTo>
                    <a:pt x="481" y="2448"/>
                    <a:pt x="551" y="2619"/>
                    <a:pt x="729" y="2732"/>
                  </a:cubicBezTo>
                  <a:cubicBezTo>
                    <a:pt x="876" y="2825"/>
                    <a:pt x="1049" y="2873"/>
                    <a:pt x="1222" y="2873"/>
                  </a:cubicBezTo>
                  <a:cubicBezTo>
                    <a:pt x="1260" y="2873"/>
                    <a:pt x="1298" y="2871"/>
                    <a:pt x="1336" y="2866"/>
                  </a:cubicBezTo>
                  <a:cubicBezTo>
                    <a:pt x="1646" y="2827"/>
                    <a:pt x="1928" y="2639"/>
                    <a:pt x="2112" y="2386"/>
                  </a:cubicBezTo>
                  <a:cubicBezTo>
                    <a:pt x="2215" y="2247"/>
                    <a:pt x="2300" y="2077"/>
                    <a:pt x="2460" y="2008"/>
                  </a:cubicBezTo>
                  <a:cubicBezTo>
                    <a:pt x="2515" y="1984"/>
                    <a:pt x="2571" y="1975"/>
                    <a:pt x="2628" y="1975"/>
                  </a:cubicBezTo>
                  <a:cubicBezTo>
                    <a:pt x="2684" y="1975"/>
                    <a:pt x="2741" y="1984"/>
                    <a:pt x="2799" y="1997"/>
                  </a:cubicBezTo>
                  <a:cubicBezTo>
                    <a:pt x="2892" y="2016"/>
                    <a:pt x="2987" y="2049"/>
                    <a:pt x="3077" y="2073"/>
                  </a:cubicBezTo>
                  <a:cubicBezTo>
                    <a:pt x="3195" y="2104"/>
                    <a:pt x="3317" y="2119"/>
                    <a:pt x="3439" y="2119"/>
                  </a:cubicBezTo>
                  <a:cubicBezTo>
                    <a:pt x="3655" y="2119"/>
                    <a:pt x="3871" y="2072"/>
                    <a:pt x="4066" y="1980"/>
                  </a:cubicBezTo>
                  <a:cubicBezTo>
                    <a:pt x="4152" y="1941"/>
                    <a:pt x="4237" y="1890"/>
                    <a:pt x="4301" y="1818"/>
                  </a:cubicBezTo>
                  <a:cubicBezTo>
                    <a:pt x="4478" y="1626"/>
                    <a:pt x="4448" y="1372"/>
                    <a:pt x="4419" y="1134"/>
                  </a:cubicBezTo>
                  <a:cubicBezTo>
                    <a:pt x="4368" y="746"/>
                    <a:pt x="4255" y="347"/>
                    <a:pt x="4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7"/>
            <p:cNvSpPr/>
            <p:nvPr/>
          </p:nvSpPr>
          <p:spPr>
            <a:xfrm>
              <a:off x="5727600" y="3705300"/>
              <a:ext cx="77825" cy="133200"/>
            </a:xfrm>
            <a:custGeom>
              <a:avLst/>
              <a:gdLst/>
              <a:ahLst/>
              <a:cxnLst/>
              <a:rect l="l" t="t" r="r" b="b"/>
              <a:pathLst>
                <a:path w="3113" h="5328" fill="none" extrusionOk="0">
                  <a:moveTo>
                    <a:pt x="0" y="0"/>
                  </a:moveTo>
                  <a:cubicBezTo>
                    <a:pt x="417" y="647"/>
                    <a:pt x="703" y="1368"/>
                    <a:pt x="1050" y="2056"/>
                  </a:cubicBezTo>
                  <a:cubicBezTo>
                    <a:pt x="1628" y="3209"/>
                    <a:pt x="2372" y="4271"/>
                    <a:pt x="3113" y="5327"/>
                  </a:cubicBezTo>
                </a:path>
              </a:pathLst>
            </a:custGeom>
            <a:noFill/>
            <a:ln w="525" cap="flat" cmpd="sng">
              <a:solidFill>
                <a:schemeClr val="accent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7"/>
            <p:cNvSpPr/>
            <p:nvPr/>
          </p:nvSpPr>
          <p:spPr>
            <a:xfrm>
              <a:off x="5779200" y="3827400"/>
              <a:ext cx="154475" cy="116550"/>
            </a:xfrm>
            <a:custGeom>
              <a:avLst/>
              <a:gdLst/>
              <a:ahLst/>
              <a:cxnLst/>
              <a:rect l="l" t="t" r="r" b="b"/>
              <a:pathLst>
                <a:path w="6179" h="4662" extrusionOk="0">
                  <a:moveTo>
                    <a:pt x="5635" y="0"/>
                  </a:moveTo>
                  <a:lnTo>
                    <a:pt x="5635" y="0"/>
                  </a:lnTo>
                  <a:cubicBezTo>
                    <a:pt x="5163" y="278"/>
                    <a:pt x="4704" y="579"/>
                    <a:pt x="4249" y="883"/>
                  </a:cubicBezTo>
                  <a:cubicBezTo>
                    <a:pt x="2860" y="1815"/>
                    <a:pt x="1436" y="2691"/>
                    <a:pt x="1" y="3549"/>
                  </a:cubicBezTo>
                  <a:cubicBezTo>
                    <a:pt x="490" y="4152"/>
                    <a:pt x="1251" y="4528"/>
                    <a:pt x="2031" y="4631"/>
                  </a:cubicBezTo>
                  <a:cubicBezTo>
                    <a:pt x="2184" y="4651"/>
                    <a:pt x="2338" y="4661"/>
                    <a:pt x="2492" y="4661"/>
                  </a:cubicBezTo>
                  <a:cubicBezTo>
                    <a:pt x="3577" y="4661"/>
                    <a:pt x="4665" y="4175"/>
                    <a:pt x="5325" y="3314"/>
                  </a:cubicBezTo>
                  <a:cubicBezTo>
                    <a:pt x="6036" y="2382"/>
                    <a:pt x="6178" y="1033"/>
                    <a:pt x="5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7"/>
            <p:cNvSpPr/>
            <p:nvPr/>
          </p:nvSpPr>
          <p:spPr>
            <a:xfrm>
              <a:off x="5593950" y="4565850"/>
              <a:ext cx="287900" cy="90700"/>
            </a:xfrm>
            <a:custGeom>
              <a:avLst/>
              <a:gdLst/>
              <a:ahLst/>
              <a:cxnLst/>
              <a:rect l="l" t="t" r="r" b="b"/>
              <a:pathLst>
                <a:path w="11516" h="3628" extrusionOk="0">
                  <a:moveTo>
                    <a:pt x="902" y="1"/>
                  </a:moveTo>
                  <a:cubicBezTo>
                    <a:pt x="454" y="321"/>
                    <a:pt x="7" y="738"/>
                    <a:pt x="4" y="1281"/>
                  </a:cubicBezTo>
                  <a:cubicBezTo>
                    <a:pt x="1" y="1635"/>
                    <a:pt x="200" y="1967"/>
                    <a:pt x="467" y="2201"/>
                  </a:cubicBezTo>
                  <a:cubicBezTo>
                    <a:pt x="733" y="2435"/>
                    <a:pt x="1062" y="2583"/>
                    <a:pt x="1392" y="2716"/>
                  </a:cubicBezTo>
                  <a:cubicBezTo>
                    <a:pt x="2835" y="3295"/>
                    <a:pt x="4383" y="3627"/>
                    <a:pt x="5937" y="3627"/>
                  </a:cubicBezTo>
                  <a:cubicBezTo>
                    <a:pt x="6119" y="3627"/>
                    <a:pt x="6302" y="3623"/>
                    <a:pt x="6484" y="3613"/>
                  </a:cubicBezTo>
                  <a:cubicBezTo>
                    <a:pt x="7818" y="3545"/>
                    <a:pt x="9037" y="3298"/>
                    <a:pt x="10242" y="2722"/>
                  </a:cubicBezTo>
                  <a:cubicBezTo>
                    <a:pt x="10703" y="2502"/>
                    <a:pt x="11121" y="2227"/>
                    <a:pt x="11515" y="1923"/>
                  </a:cubicBezTo>
                  <a:cubicBezTo>
                    <a:pt x="9534" y="1768"/>
                    <a:pt x="7586" y="1424"/>
                    <a:pt x="5631" y="1088"/>
                  </a:cubicBezTo>
                  <a:cubicBezTo>
                    <a:pt x="4619" y="913"/>
                    <a:pt x="3607" y="758"/>
                    <a:pt x="2618" y="481"/>
                  </a:cubicBezTo>
                  <a:cubicBezTo>
                    <a:pt x="2046" y="321"/>
                    <a:pt x="1477" y="145"/>
                    <a:pt x="9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7"/>
            <p:cNvSpPr/>
            <p:nvPr/>
          </p:nvSpPr>
          <p:spPr>
            <a:xfrm>
              <a:off x="5726900" y="3970475"/>
              <a:ext cx="279100" cy="562238"/>
            </a:xfrm>
            <a:custGeom>
              <a:avLst/>
              <a:gdLst/>
              <a:ahLst/>
              <a:cxnLst/>
              <a:rect l="l" t="t" r="r" b="b"/>
              <a:pathLst>
                <a:path w="11164" h="23209" fill="none" extrusionOk="0">
                  <a:moveTo>
                    <a:pt x="10873" y="0"/>
                  </a:moveTo>
                  <a:cubicBezTo>
                    <a:pt x="11163" y="482"/>
                    <a:pt x="11015" y="1130"/>
                    <a:pt x="10668" y="1573"/>
                  </a:cubicBezTo>
                  <a:cubicBezTo>
                    <a:pt x="10322" y="2016"/>
                    <a:pt x="9815" y="2300"/>
                    <a:pt x="9323" y="2571"/>
                  </a:cubicBezTo>
                  <a:lnTo>
                    <a:pt x="5336" y="4778"/>
                  </a:lnTo>
                  <a:cubicBezTo>
                    <a:pt x="4303" y="5349"/>
                    <a:pt x="3270" y="5921"/>
                    <a:pt x="2284" y="6570"/>
                  </a:cubicBezTo>
                  <a:cubicBezTo>
                    <a:pt x="1754" y="6920"/>
                    <a:pt x="1231" y="7299"/>
                    <a:pt x="854" y="7807"/>
                  </a:cubicBezTo>
                  <a:cubicBezTo>
                    <a:pt x="174" y="8726"/>
                    <a:pt x="0" y="9976"/>
                    <a:pt x="414" y="11019"/>
                  </a:cubicBezTo>
                  <a:cubicBezTo>
                    <a:pt x="950" y="12374"/>
                    <a:pt x="1434" y="13752"/>
                    <a:pt x="1944" y="15119"/>
                  </a:cubicBezTo>
                  <a:lnTo>
                    <a:pt x="4966" y="23209"/>
                  </a:lnTo>
                </a:path>
              </a:pathLst>
            </a:custGeom>
            <a:noFill/>
            <a:ln w="1025" cap="flat" cmpd="sng">
              <a:solidFill>
                <a:schemeClr val="accent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7"/>
            <p:cNvSpPr/>
            <p:nvPr/>
          </p:nvSpPr>
          <p:spPr>
            <a:xfrm>
              <a:off x="5765150" y="3959175"/>
              <a:ext cx="266875" cy="548280"/>
            </a:xfrm>
            <a:custGeom>
              <a:avLst/>
              <a:gdLst/>
              <a:ahLst/>
              <a:cxnLst/>
              <a:rect l="l" t="t" r="r" b="b"/>
              <a:pathLst>
                <a:path w="10675" h="23859" fill="none" extrusionOk="0">
                  <a:moveTo>
                    <a:pt x="10170" y="1"/>
                  </a:moveTo>
                  <a:cubicBezTo>
                    <a:pt x="10675" y="598"/>
                    <a:pt x="10596" y="1526"/>
                    <a:pt x="10194" y="2196"/>
                  </a:cubicBezTo>
                  <a:cubicBezTo>
                    <a:pt x="9792" y="2866"/>
                    <a:pt x="9133" y="3334"/>
                    <a:pt x="8486" y="3774"/>
                  </a:cubicBezTo>
                  <a:cubicBezTo>
                    <a:pt x="6639" y="5031"/>
                    <a:pt x="4741" y="6217"/>
                    <a:pt x="2779" y="7288"/>
                  </a:cubicBezTo>
                  <a:cubicBezTo>
                    <a:pt x="2155" y="7630"/>
                    <a:pt x="1516" y="7965"/>
                    <a:pt x="988" y="8444"/>
                  </a:cubicBezTo>
                  <a:cubicBezTo>
                    <a:pt x="461" y="8923"/>
                    <a:pt x="49" y="9572"/>
                    <a:pt x="17" y="10285"/>
                  </a:cubicBezTo>
                  <a:cubicBezTo>
                    <a:pt x="0" y="10631"/>
                    <a:pt x="74" y="10974"/>
                    <a:pt x="157" y="11311"/>
                  </a:cubicBezTo>
                  <a:cubicBezTo>
                    <a:pt x="1236" y="15658"/>
                    <a:pt x="3946" y="19481"/>
                    <a:pt x="4886" y="23859"/>
                  </a:cubicBezTo>
                </a:path>
              </a:pathLst>
            </a:custGeom>
            <a:noFill/>
            <a:ln w="1025" cap="flat" cmpd="sng">
              <a:solidFill>
                <a:schemeClr val="accent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4" name="TextBox 3">
            <a:extLst>
              <a:ext uri="{FF2B5EF4-FFF2-40B4-BE49-F238E27FC236}">
                <a16:creationId xmlns="" xmlns:a16="http://schemas.microsoft.com/office/drawing/2014/main" id="{FAB02D79-7535-0F7C-C32E-44094BFC7CB2}"/>
              </a:ext>
            </a:extLst>
          </p:cNvPr>
          <p:cNvSpPr txBox="1"/>
          <p:nvPr/>
        </p:nvSpPr>
        <p:spPr>
          <a:xfrm>
            <a:off x="2155108" y="0"/>
            <a:ext cx="4833784" cy="598177"/>
          </a:xfrm>
          <a:prstGeom prst="rect">
            <a:avLst/>
          </a:prstGeom>
          <a:noFill/>
        </p:spPr>
        <p:txBody>
          <a:bodyPr wrap="square">
            <a:spAutoFit/>
          </a:bodyPr>
          <a:lstStyle/>
          <a:p>
            <a:pPr marL="0" marR="0" algn="ctr">
              <a:lnSpc>
                <a:spcPct val="150000"/>
              </a:lnSpc>
              <a:spcBef>
                <a:spcPts val="0"/>
              </a:spcBef>
              <a:spcAft>
                <a:spcPts val="0"/>
              </a:spcAft>
            </a:pPr>
            <a:r>
              <a:rPr lang="en-US" sz="2500" b="1">
                <a:effectLst/>
                <a:latin typeface="+mj-lt"/>
                <a:ea typeface="Calibri" panose="020F0502020204030204" pitchFamily="34" charset="0"/>
                <a:cs typeface="Times New Roman" panose="02020603050405020304" pitchFamily="18" charset="0"/>
              </a:rPr>
              <a:t>2. Đường sức điện</a:t>
            </a:r>
            <a:endParaRPr lang="en-US" sz="25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060591FB-6FF7-DDAE-18DB-6070E7D333F0}"/>
              </a:ext>
            </a:extLst>
          </p:cNvPr>
          <p:cNvPicPr>
            <a:picLocks noChangeAspect="1"/>
          </p:cNvPicPr>
          <p:nvPr/>
        </p:nvPicPr>
        <p:blipFill>
          <a:blip r:embed="rId3"/>
          <a:stretch>
            <a:fillRect/>
          </a:stretch>
        </p:blipFill>
        <p:spPr>
          <a:xfrm>
            <a:off x="230136" y="1717678"/>
            <a:ext cx="4341864" cy="2508503"/>
          </a:xfrm>
          <a:prstGeom prst="rect">
            <a:avLst/>
          </a:prstGeom>
          <a:ln>
            <a:noFill/>
          </a:ln>
          <a:effectLst>
            <a:outerShdw blurRad="190500" algn="tl" rotWithShape="0">
              <a:srgbClr val="000000">
                <a:alpha val="70000"/>
              </a:srgbClr>
            </a:outerShdw>
          </a:effectLst>
        </p:spPr>
      </p:pic>
      <p:sp>
        <p:nvSpPr>
          <p:cNvPr id="6" name="Line Callout 1 (Border and Accent Bar) 3">
            <a:extLst>
              <a:ext uri="{FF2B5EF4-FFF2-40B4-BE49-F238E27FC236}">
                <a16:creationId xmlns="" xmlns:a16="http://schemas.microsoft.com/office/drawing/2014/main" id="{CBA1B32E-5915-33CC-61AA-50F71D7798EF}"/>
              </a:ext>
            </a:extLst>
          </p:cNvPr>
          <p:cNvSpPr/>
          <p:nvPr/>
        </p:nvSpPr>
        <p:spPr>
          <a:xfrm>
            <a:off x="606225" y="777798"/>
            <a:ext cx="3484340" cy="667088"/>
          </a:xfrm>
          <a:prstGeom prst="accentBorderCallout1">
            <a:avLst>
              <a:gd name="adj1" fmla="val 18750"/>
              <a:gd name="adj2" fmla="val -3127"/>
              <a:gd name="adj3" fmla="val 17954"/>
              <a:gd name="adj4" fmla="val -17509"/>
            </a:avLst>
          </a:prstGeom>
          <a:solidFill>
            <a:schemeClr val="accent5">
              <a:lumMod val="50000"/>
            </a:schemeClr>
          </a:solidFill>
          <a:ln>
            <a:solidFill>
              <a:schemeClr val="accent5">
                <a:lumMod val="1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defRPr/>
            </a:pPr>
            <a:r>
              <a:rPr kumimoji="0" lang="en-US" sz="2500" b="1" i="0" u="none" strike="noStrike" kern="1200" cap="none" spc="0" normalizeH="0" baseline="0" noProof="0">
                <a:ln>
                  <a:noFill/>
                </a:ln>
                <a:solidFill>
                  <a:schemeClr val="tx2"/>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500" b="1" i="0" u="none" strike="noStrike" kern="1200" cap="none" spc="0" normalizeH="0" noProof="0">
                <a:ln>
                  <a:noFill/>
                </a:ln>
                <a:solidFill>
                  <a:schemeClr val="tx2"/>
                </a:solidFill>
                <a:effectLst/>
                <a:uLnTx/>
                <a:uFillTx/>
                <a:latin typeface="Arial"/>
                <a:ea typeface="Times New Roman" panose="02020603050405020304" pitchFamily="18" charset="0"/>
                <a:cs typeface="Times New Roman" panose="02020603050405020304" pitchFamily="18" charset="0"/>
                <a:sym typeface="Arial"/>
              </a:rPr>
              <a:t> sát hình ảnh</a:t>
            </a:r>
            <a:endParaRPr kumimoji="0" lang="en-US" sz="2500" b="1" i="0" u="none" strike="noStrike" kern="1200" cap="none" spc="0" normalizeH="0" baseline="0" noProof="0">
              <a:ln>
                <a:noFill/>
              </a:ln>
              <a:solidFill>
                <a:schemeClr val="tx2"/>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7" name="Rounded Rectangular Callout 9">
            <a:extLst>
              <a:ext uri="{FF2B5EF4-FFF2-40B4-BE49-F238E27FC236}">
                <a16:creationId xmlns="" xmlns:a16="http://schemas.microsoft.com/office/drawing/2014/main" id="{167DE931-C833-599A-AB46-81B160EFE9CA}"/>
              </a:ext>
            </a:extLst>
          </p:cNvPr>
          <p:cNvSpPr/>
          <p:nvPr/>
        </p:nvSpPr>
        <p:spPr>
          <a:xfrm>
            <a:off x="5479589" y="2291595"/>
            <a:ext cx="3269327" cy="1360668"/>
          </a:xfrm>
          <a:prstGeom prst="wedgeRoundRectCallout">
            <a:avLst>
              <a:gd name="adj1" fmla="val -64426"/>
              <a:gd name="adj2" fmla="val 20651"/>
              <a:gd name="adj3" fmla="val 16667"/>
            </a:avLst>
          </a:prstGeom>
          <a:solidFill>
            <a:schemeClr val="accent6"/>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Đường sức điện được vẽ theo quy ước nào?</a:t>
            </a:r>
            <a:endParaRPr lang="vi-VN" sz="2000" dirty="0">
              <a:solidFill>
                <a:schemeClr val="tx1"/>
              </a:solidFill>
            </a:endParaRPr>
          </a:p>
        </p:txBody>
      </p:sp>
      <p:pic>
        <p:nvPicPr>
          <p:cNvPr id="10" name="Picture 41">
            <a:extLst>
              <a:ext uri="{FF2B5EF4-FFF2-40B4-BE49-F238E27FC236}">
                <a16:creationId xmlns="" xmlns:a16="http://schemas.microsoft.com/office/drawing/2014/main" id="{B772C968-4B0E-01C4-20AF-F29FA91812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55623" y="1012775"/>
            <a:ext cx="1982152" cy="1409805"/>
          </a:xfrm>
          <a:prstGeom prst="rect">
            <a:avLst/>
          </a:prstGeom>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0" name="Rounded Rectangular Callout 79">
            <a:extLst>
              <a:ext uri="{FF2B5EF4-FFF2-40B4-BE49-F238E27FC236}">
                <a16:creationId xmlns="" xmlns:a16="http://schemas.microsoft.com/office/drawing/2014/main" id="{F6FA339A-2D95-C575-8793-F8F464416789}"/>
              </a:ext>
            </a:extLst>
          </p:cNvPr>
          <p:cNvSpPr/>
          <p:nvPr/>
        </p:nvSpPr>
        <p:spPr>
          <a:xfrm>
            <a:off x="230239" y="531582"/>
            <a:ext cx="6185310" cy="3428359"/>
          </a:xfrm>
          <a:prstGeom prst="wedgeRoundRectCallout">
            <a:avLst>
              <a:gd name="adj1" fmla="val 56674"/>
              <a:gd name="adj2" fmla="val 6009"/>
              <a:gd name="adj3" fmla="val 16667"/>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defRPr/>
            </a:pPr>
            <a:r>
              <a:rPr lang="en-US" sz="2000" b="1">
                <a:solidFill>
                  <a:srgbClr val="FF0000"/>
                </a:solidFill>
              </a:rPr>
              <a:t>Đường sức điện </a:t>
            </a:r>
            <a:r>
              <a:rPr lang="en-US" sz="2000">
                <a:solidFill>
                  <a:schemeClr val="tx1"/>
                </a:solidFill>
              </a:rPr>
              <a:t>là đường được vẽ trong điện trường sao cho tiếp tuyến tại một điểm bất kì trên đường </a:t>
            </a:r>
            <a:r>
              <a:rPr lang="en-US" sz="2000" i="1">
                <a:solidFill>
                  <a:srgbClr val="FF0000"/>
                </a:solidFill>
              </a:rPr>
              <a:t>trùng</a:t>
            </a:r>
            <a:r>
              <a:rPr lang="en-US" sz="2000">
                <a:solidFill>
                  <a:schemeClr val="tx1"/>
                </a:solidFill>
              </a:rPr>
              <a:t> với phương của cường độ điện trường tại điểm đó. </a:t>
            </a:r>
          </a:p>
          <a:p>
            <a:pPr marL="342900" indent="-342900" algn="just">
              <a:lnSpc>
                <a:spcPct val="150000"/>
              </a:lnSpc>
              <a:buFont typeface="Arial" panose="020B0604020202020204" pitchFamily="34" charset="0"/>
              <a:buChar char="•"/>
              <a:defRPr/>
            </a:pPr>
            <a:r>
              <a:rPr lang="en-US" sz="2000" b="1">
                <a:solidFill>
                  <a:srgbClr val="FF0000"/>
                </a:solidFill>
              </a:rPr>
              <a:t>Hướng của đường sức điện </a:t>
            </a:r>
            <a:r>
              <a:rPr lang="en-US" sz="2000">
                <a:solidFill>
                  <a:schemeClr val="tx1"/>
                </a:solidFill>
              </a:rPr>
              <a:t>tại một điểm là hướng của cường độ điện trường </a:t>
            </a:r>
            <a:r>
              <a:rPr lang="en-US" sz="2000" i="1">
                <a:solidFill>
                  <a:srgbClr val="FF0000"/>
                </a:solidFill>
              </a:rPr>
              <a:t>tại điểm đang xét.</a:t>
            </a:r>
          </a:p>
        </p:txBody>
      </p:sp>
      <p:pic>
        <p:nvPicPr>
          <p:cNvPr id="14" name="Picture 9">
            <a:extLst>
              <a:ext uri="{FF2B5EF4-FFF2-40B4-BE49-F238E27FC236}">
                <a16:creationId xmlns="" xmlns:a16="http://schemas.microsoft.com/office/drawing/2014/main" id="{863C7E7C-3C42-21DE-01D4-9D827C50EC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07277" y="531582"/>
            <a:ext cx="2372852" cy="4471807"/>
          </a:xfrm>
          <a:prstGeom prst="rect">
            <a:avLst/>
          </a:prstGeom>
        </p:spPr>
      </p:pic>
    </p:spTree>
    <p:extLst>
      <p:ext uri="{BB962C8B-B14F-4D97-AF65-F5344CB8AC3E}">
        <p14:creationId xmlns:p14="http://schemas.microsoft.com/office/powerpoint/2010/main" val="1453790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24" name="TextBox 23">
            <a:extLst>
              <a:ext uri="{FF2B5EF4-FFF2-40B4-BE49-F238E27FC236}">
                <a16:creationId xmlns="" xmlns:a16="http://schemas.microsoft.com/office/drawing/2014/main" id="{191A7B47-A2D6-ECA0-1B68-B090120AB7F3}"/>
              </a:ext>
            </a:extLst>
          </p:cNvPr>
          <p:cNvSpPr txBox="1"/>
          <p:nvPr/>
        </p:nvSpPr>
        <p:spPr>
          <a:xfrm>
            <a:off x="1159591" y="252632"/>
            <a:ext cx="7416596" cy="958660"/>
          </a:xfrm>
          <a:prstGeom prst="rect">
            <a:avLst/>
          </a:prstGeom>
          <a:noFill/>
        </p:spPr>
        <p:txBody>
          <a:bodyPr wrap="square">
            <a:spAutoFit/>
          </a:bodyPr>
          <a:lstStyle/>
          <a:p>
            <a:pPr algn="just">
              <a:lnSpc>
                <a:spcPct val="150000"/>
              </a:lnSpc>
            </a:pPr>
            <a:r>
              <a:rPr lang="en-US" sz="2000"/>
              <a:t>Hình 2.8 là hình dạng đường sức điện trường giữa hai điện tích. Xác định dấu của các điện tích ở mỗi hình a), b), c).</a:t>
            </a:r>
          </a:p>
        </p:txBody>
      </p:sp>
      <p:pic>
        <p:nvPicPr>
          <p:cNvPr id="25" name="Picture 18">
            <a:extLst>
              <a:ext uri="{FF2B5EF4-FFF2-40B4-BE49-F238E27FC236}">
                <a16:creationId xmlns="" xmlns:a16="http://schemas.microsoft.com/office/drawing/2014/main" id="{A9AF276B-ECF7-ACF0-B235-37CDEEE9EF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5060" y="252632"/>
            <a:ext cx="764531" cy="958660"/>
          </a:xfrm>
          <a:prstGeom prst="rect">
            <a:avLst/>
          </a:prstGeom>
        </p:spPr>
      </p:pic>
      <p:pic>
        <p:nvPicPr>
          <p:cNvPr id="3" name="Picture 2">
            <a:extLst>
              <a:ext uri="{FF2B5EF4-FFF2-40B4-BE49-F238E27FC236}">
                <a16:creationId xmlns="" xmlns:a16="http://schemas.microsoft.com/office/drawing/2014/main" id="{4FEE03E1-6378-D133-25E3-BE46BE926435}"/>
              </a:ext>
            </a:extLst>
          </p:cNvPr>
          <p:cNvPicPr>
            <a:picLocks noChangeAspect="1"/>
          </p:cNvPicPr>
          <p:nvPr/>
        </p:nvPicPr>
        <p:blipFill>
          <a:blip r:embed="rId5"/>
          <a:stretch>
            <a:fillRect/>
          </a:stretch>
        </p:blipFill>
        <p:spPr>
          <a:xfrm>
            <a:off x="1274736" y="1319674"/>
            <a:ext cx="6594527" cy="1986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 xmlns:a16="http://schemas.microsoft.com/office/drawing/2014/main" id="{2BF2F7CF-0332-C13A-D16B-B2085810160E}"/>
              </a:ext>
            </a:extLst>
          </p:cNvPr>
          <p:cNvSpPr/>
          <p:nvPr/>
        </p:nvSpPr>
        <p:spPr>
          <a:xfrm>
            <a:off x="267313" y="3841955"/>
            <a:ext cx="2328403" cy="95866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0000"/>
                </a:solidFill>
              </a:rPr>
              <a:t>a) Hai điện tích dương</a:t>
            </a:r>
          </a:p>
        </p:txBody>
      </p:sp>
      <p:sp>
        <p:nvSpPr>
          <p:cNvPr id="5" name="Rectangle 4">
            <a:extLst>
              <a:ext uri="{FF2B5EF4-FFF2-40B4-BE49-F238E27FC236}">
                <a16:creationId xmlns="" xmlns:a16="http://schemas.microsoft.com/office/drawing/2014/main" id="{C912E033-4D08-59B9-0424-A7D59CF3C186}"/>
              </a:ext>
            </a:extLst>
          </p:cNvPr>
          <p:cNvSpPr/>
          <p:nvPr/>
        </p:nvSpPr>
        <p:spPr>
          <a:xfrm>
            <a:off x="3407798" y="3841955"/>
            <a:ext cx="2328403" cy="958660"/>
          </a:xfrm>
          <a:prstGeom prst="rect">
            <a:avLst/>
          </a:prstGeom>
          <a:solidFill>
            <a:schemeClr val="accent3">
              <a:lumMod val="10000"/>
              <a:lumOff val="90000"/>
            </a:schemeClr>
          </a:solidFill>
          <a:ln>
            <a:solidFill>
              <a:schemeClr val="accent3">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0000"/>
                </a:solidFill>
              </a:rPr>
              <a:t>a) Hai điện tích khác dấu</a:t>
            </a:r>
          </a:p>
        </p:txBody>
      </p:sp>
      <p:sp>
        <p:nvSpPr>
          <p:cNvPr id="6" name="Rectangle 5">
            <a:extLst>
              <a:ext uri="{FF2B5EF4-FFF2-40B4-BE49-F238E27FC236}">
                <a16:creationId xmlns="" xmlns:a16="http://schemas.microsoft.com/office/drawing/2014/main" id="{74FEDDA9-9C29-99CA-FAD3-371E8D3611E2}"/>
              </a:ext>
            </a:extLst>
          </p:cNvPr>
          <p:cNvSpPr/>
          <p:nvPr/>
        </p:nvSpPr>
        <p:spPr>
          <a:xfrm>
            <a:off x="6548284" y="3841955"/>
            <a:ext cx="2328403" cy="9586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0000"/>
                </a:solidFill>
              </a:rPr>
              <a:t>a) Hai điện tích âm</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6" name="TextBox 5">
            <a:extLst>
              <a:ext uri="{FF2B5EF4-FFF2-40B4-BE49-F238E27FC236}">
                <a16:creationId xmlns="" xmlns:a16="http://schemas.microsoft.com/office/drawing/2014/main" id="{A75E3544-C933-75C6-231D-278F8070A271}"/>
              </a:ext>
            </a:extLst>
          </p:cNvPr>
          <p:cNvSpPr txBox="1"/>
          <p:nvPr/>
        </p:nvSpPr>
        <p:spPr>
          <a:xfrm>
            <a:off x="2690843" y="0"/>
            <a:ext cx="3136982" cy="699230"/>
          </a:xfrm>
          <a:prstGeom prst="rect">
            <a:avLst/>
          </a:prstGeom>
          <a:noFill/>
        </p:spPr>
        <p:txBody>
          <a:bodyPr wrap="square" rtlCol="0">
            <a:spAutoFit/>
          </a:bodyPr>
          <a:lstStyle/>
          <a:p>
            <a:pPr algn="ctr">
              <a:lnSpc>
                <a:spcPct val="150000"/>
              </a:lnSpc>
            </a:pPr>
            <a:r>
              <a:rPr lang="en-US" sz="3000" b="1"/>
              <a:t>KHỞI ĐỘNG</a:t>
            </a:r>
          </a:p>
        </p:txBody>
      </p:sp>
      <p:sp>
        <p:nvSpPr>
          <p:cNvPr id="7" name="Line Callout 1 (Border and Accent Bar) 3">
            <a:extLst>
              <a:ext uri="{FF2B5EF4-FFF2-40B4-BE49-F238E27FC236}">
                <a16:creationId xmlns="" xmlns:a16="http://schemas.microsoft.com/office/drawing/2014/main" id="{587F001C-8B1C-82A8-8B4E-5607C8C78614}"/>
              </a:ext>
            </a:extLst>
          </p:cNvPr>
          <p:cNvSpPr/>
          <p:nvPr/>
        </p:nvSpPr>
        <p:spPr>
          <a:xfrm>
            <a:off x="402876" y="769155"/>
            <a:ext cx="2426356" cy="559381"/>
          </a:xfrm>
          <a:prstGeom prst="accentBorderCallout1">
            <a:avLst>
              <a:gd name="adj1" fmla="val 18750"/>
              <a:gd name="adj2" fmla="val -3127"/>
              <a:gd name="adj3" fmla="val 17954"/>
              <a:gd name="adj4" fmla="val -17509"/>
            </a:avLst>
          </a:prstGeom>
          <a:solidFill>
            <a:schemeClr val="accent6">
              <a:lumMod val="40000"/>
              <a:lumOff val="60000"/>
            </a:schemeClr>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a:solidFill>
                  <a:schemeClr val="accent2">
                    <a:lumMod val="50000"/>
                  </a:schemeClr>
                </a:solidFill>
                <a:latin typeface="Arial" panose="020B0604020202020204" pitchFamily="34" charset="0"/>
                <a:cs typeface="Arial" panose="020B0604020202020204" pitchFamily="34" charset="0"/>
              </a:rPr>
              <a:t>Quan sát </a:t>
            </a:r>
            <a:endParaRPr lang="en-US" sz="2500" b="1"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F4C817DA-3D98-8E13-129F-0CCDC00EB233}"/>
              </a:ext>
            </a:extLst>
          </p:cNvPr>
          <p:cNvPicPr>
            <a:picLocks noChangeAspect="1"/>
          </p:cNvPicPr>
          <p:nvPr/>
        </p:nvPicPr>
        <p:blipFill>
          <a:blip r:embed="rId3"/>
          <a:stretch>
            <a:fillRect/>
          </a:stretch>
        </p:blipFill>
        <p:spPr>
          <a:xfrm>
            <a:off x="289805" y="1701467"/>
            <a:ext cx="3136982" cy="2644262"/>
          </a:xfrm>
          <a:prstGeom prst="rect">
            <a:avLst/>
          </a:prstGeom>
          <a:ln>
            <a:noFill/>
          </a:ln>
          <a:effectLst>
            <a:outerShdw blurRad="292100" dist="139700" dir="2700000" algn="tl" rotWithShape="0">
              <a:srgbClr val="333333">
                <a:alpha val="65000"/>
              </a:srgbClr>
            </a:outerShdw>
          </a:effectLst>
        </p:spPr>
      </p:pic>
      <p:pic>
        <p:nvPicPr>
          <p:cNvPr id="3" name="Picture 16">
            <a:extLst>
              <a:ext uri="{FF2B5EF4-FFF2-40B4-BE49-F238E27FC236}">
                <a16:creationId xmlns="" xmlns:a16="http://schemas.microsoft.com/office/drawing/2014/main" id="{D2DC4762-BF53-FD8B-5A46-9F30E04A59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3518" y="699230"/>
            <a:ext cx="500903" cy="699230"/>
          </a:xfrm>
          <a:prstGeom prst="rect">
            <a:avLst/>
          </a:prstGeom>
        </p:spPr>
      </p:pic>
      <p:sp>
        <p:nvSpPr>
          <p:cNvPr id="11" name="Arrow: Pentagon 10">
            <a:extLst>
              <a:ext uri="{FF2B5EF4-FFF2-40B4-BE49-F238E27FC236}">
                <a16:creationId xmlns="" xmlns:a16="http://schemas.microsoft.com/office/drawing/2014/main" id="{7E3587F5-86A3-33A0-FCE4-EBA443E3BB4C}"/>
              </a:ext>
            </a:extLst>
          </p:cNvPr>
          <p:cNvSpPr/>
          <p:nvPr/>
        </p:nvSpPr>
        <p:spPr>
          <a:xfrm>
            <a:off x="5073444" y="1668893"/>
            <a:ext cx="3923071" cy="1258662"/>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Lực tác dụng giữa các vật tích điện có thông qua một trường nào không? </a:t>
            </a:r>
            <a:endParaRPr lang="en-US" sz="1800">
              <a:latin typeface="+mj-lt"/>
            </a:endParaRPr>
          </a:p>
        </p:txBody>
      </p:sp>
      <p:sp>
        <p:nvSpPr>
          <p:cNvPr id="13" name="Arrow: Pentagon 12">
            <a:extLst>
              <a:ext uri="{FF2B5EF4-FFF2-40B4-BE49-F238E27FC236}">
                <a16:creationId xmlns="" xmlns:a16="http://schemas.microsoft.com/office/drawing/2014/main" id="{CE9D8B25-8DFA-EF4C-B02B-A36FDB8E1DDE}"/>
              </a:ext>
            </a:extLst>
          </p:cNvPr>
          <p:cNvSpPr/>
          <p:nvPr/>
        </p:nvSpPr>
        <p:spPr>
          <a:xfrm>
            <a:off x="5073444" y="3281516"/>
            <a:ext cx="3923071" cy="1258662"/>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Trường đó được đặc trưng bởi đại lượng nào?</a:t>
            </a:r>
            <a:endParaRPr lang="en-US" sz="2000">
              <a:latin typeface="+mj-lt"/>
            </a:endParaRPr>
          </a:p>
        </p:txBody>
      </p:sp>
      <p:pic>
        <p:nvPicPr>
          <p:cNvPr id="15" name="Picture 27">
            <a:extLst>
              <a:ext uri="{FF2B5EF4-FFF2-40B4-BE49-F238E27FC236}">
                <a16:creationId xmlns="" xmlns:a16="http://schemas.microsoft.com/office/drawing/2014/main" id="{F7D9A22B-34F1-C09B-113E-7B2E23380423}"/>
              </a:ext>
            </a:extLst>
          </p:cNvPr>
          <p:cNvPicPr>
            <a:picLocks noChangeAspect="1"/>
          </p:cNvPicPr>
          <p:nvPr/>
        </p:nvPicPr>
        <p:blipFill>
          <a:blip r:embed="rId6"/>
          <a:srcRect/>
          <a:stretch>
            <a:fillRect/>
          </a:stretch>
        </p:blipFill>
        <p:spPr>
          <a:xfrm>
            <a:off x="3575821" y="1943201"/>
            <a:ext cx="1665406" cy="235393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6" name="Google Shape;1626;p52"/>
          <p:cNvSpPr/>
          <p:nvPr/>
        </p:nvSpPr>
        <p:spPr>
          <a:xfrm>
            <a:off x="1156869" y="477921"/>
            <a:ext cx="6976916" cy="4229910"/>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7" name="Google Shape;1627;p52"/>
          <p:cNvGrpSpPr/>
          <p:nvPr/>
        </p:nvGrpSpPr>
        <p:grpSpPr>
          <a:xfrm>
            <a:off x="6991333" y="4172526"/>
            <a:ext cx="942468" cy="805183"/>
            <a:chOff x="7048650" y="3649675"/>
            <a:chExt cx="1159675" cy="990750"/>
          </a:xfrm>
        </p:grpSpPr>
        <p:sp>
          <p:nvSpPr>
            <p:cNvPr id="1628" name="Google Shape;1628;p52"/>
            <p:cNvSpPr/>
            <p:nvPr/>
          </p:nvSpPr>
          <p:spPr>
            <a:xfrm>
              <a:off x="7451225" y="4168700"/>
              <a:ext cx="226100" cy="415375"/>
            </a:xfrm>
            <a:custGeom>
              <a:avLst/>
              <a:gdLst/>
              <a:ahLst/>
              <a:cxnLst/>
              <a:rect l="l" t="t" r="r" b="b"/>
              <a:pathLst>
                <a:path w="9044" h="16615" extrusionOk="0">
                  <a:moveTo>
                    <a:pt x="6269" y="0"/>
                  </a:moveTo>
                  <a:cubicBezTo>
                    <a:pt x="5847" y="0"/>
                    <a:pt x="5394" y="147"/>
                    <a:pt x="4925" y="487"/>
                  </a:cubicBezTo>
                  <a:cubicBezTo>
                    <a:pt x="4079" y="1101"/>
                    <a:pt x="3760" y="2198"/>
                    <a:pt x="3502" y="3213"/>
                  </a:cubicBezTo>
                  <a:cubicBezTo>
                    <a:pt x="2897" y="5595"/>
                    <a:pt x="2325" y="7986"/>
                    <a:pt x="1787" y="10384"/>
                  </a:cubicBezTo>
                  <a:cubicBezTo>
                    <a:pt x="1522" y="11571"/>
                    <a:pt x="1355" y="12823"/>
                    <a:pt x="1007" y="13986"/>
                  </a:cubicBezTo>
                  <a:cubicBezTo>
                    <a:pt x="741" y="14875"/>
                    <a:pt x="290" y="15713"/>
                    <a:pt x="0" y="16614"/>
                  </a:cubicBezTo>
                  <a:cubicBezTo>
                    <a:pt x="762" y="16410"/>
                    <a:pt x="1522" y="16204"/>
                    <a:pt x="2284" y="15999"/>
                  </a:cubicBezTo>
                  <a:cubicBezTo>
                    <a:pt x="2488" y="15946"/>
                    <a:pt x="2697" y="15888"/>
                    <a:pt x="2867" y="15762"/>
                  </a:cubicBezTo>
                  <a:cubicBezTo>
                    <a:pt x="3059" y="15619"/>
                    <a:pt x="3181" y="15403"/>
                    <a:pt x="3296" y="15194"/>
                  </a:cubicBezTo>
                  <a:cubicBezTo>
                    <a:pt x="3296" y="14697"/>
                    <a:pt x="4120" y="13660"/>
                    <a:pt x="4370" y="13212"/>
                  </a:cubicBezTo>
                  <a:cubicBezTo>
                    <a:pt x="4685" y="12643"/>
                    <a:pt x="5009" y="12083"/>
                    <a:pt x="5321" y="11511"/>
                  </a:cubicBezTo>
                  <a:cubicBezTo>
                    <a:pt x="6073" y="10131"/>
                    <a:pt x="6825" y="8753"/>
                    <a:pt x="7577" y="7373"/>
                  </a:cubicBezTo>
                  <a:cubicBezTo>
                    <a:pt x="8154" y="6316"/>
                    <a:pt x="8741" y="5230"/>
                    <a:pt x="8922" y="4040"/>
                  </a:cubicBezTo>
                  <a:cubicBezTo>
                    <a:pt x="9043" y="3239"/>
                    <a:pt x="8826" y="2272"/>
                    <a:pt x="8378" y="1484"/>
                  </a:cubicBezTo>
                  <a:cubicBezTo>
                    <a:pt x="7897" y="638"/>
                    <a:pt x="7150" y="0"/>
                    <a:pt x="6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52"/>
            <p:cNvSpPr/>
            <p:nvPr/>
          </p:nvSpPr>
          <p:spPr>
            <a:xfrm>
              <a:off x="7476725" y="4234950"/>
              <a:ext cx="86450" cy="345150"/>
            </a:xfrm>
            <a:custGeom>
              <a:avLst/>
              <a:gdLst/>
              <a:ahLst/>
              <a:cxnLst/>
              <a:rect l="l" t="t" r="r" b="b"/>
              <a:pathLst>
                <a:path w="3458" h="13806" fill="none" extrusionOk="0">
                  <a:moveTo>
                    <a:pt x="3458" y="1"/>
                  </a:moveTo>
                  <a:cubicBezTo>
                    <a:pt x="2531" y="4655"/>
                    <a:pt x="1377" y="9264"/>
                    <a:pt x="0" y="13806"/>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52"/>
            <p:cNvSpPr/>
            <p:nvPr/>
          </p:nvSpPr>
          <p:spPr>
            <a:xfrm>
              <a:off x="7514550" y="4218250"/>
              <a:ext cx="157375" cy="352125"/>
            </a:xfrm>
            <a:custGeom>
              <a:avLst/>
              <a:gdLst/>
              <a:ahLst/>
              <a:cxnLst/>
              <a:rect l="l" t="t" r="r" b="b"/>
              <a:pathLst>
                <a:path w="6295" h="14085" fill="none" extrusionOk="0">
                  <a:moveTo>
                    <a:pt x="5796" y="0"/>
                  </a:moveTo>
                  <a:cubicBezTo>
                    <a:pt x="6294" y="1905"/>
                    <a:pt x="5354" y="3858"/>
                    <a:pt x="4442" y="5601"/>
                  </a:cubicBezTo>
                  <a:cubicBezTo>
                    <a:pt x="2961" y="8429"/>
                    <a:pt x="1482" y="11257"/>
                    <a:pt x="1" y="1408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52"/>
            <p:cNvSpPr/>
            <p:nvPr/>
          </p:nvSpPr>
          <p:spPr>
            <a:xfrm>
              <a:off x="7497900" y="4220375"/>
              <a:ext cx="101575" cy="353350"/>
            </a:xfrm>
            <a:custGeom>
              <a:avLst/>
              <a:gdLst/>
              <a:ahLst/>
              <a:cxnLst/>
              <a:rect l="l" t="t" r="r" b="b"/>
              <a:pathLst>
                <a:path w="4063" h="14134" fill="none" extrusionOk="0">
                  <a:moveTo>
                    <a:pt x="4062" y="0"/>
                  </a:moveTo>
                  <a:cubicBezTo>
                    <a:pt x="2709" y="4711"/>
                    <a:pt x="1355" y="9422"/>
                    <a:pt x="0" y="1413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52"/>
            <p:cNvSpPr/>
            <p:nvPr/>
          </p:nvSpPr>
          <p:spPr>
            <a:xfrm>
              <a:off x="7511200" y="4214600"/>
              <a:ext cx="135225" cy="360550"/>
            </a:xfrm>
            <a:custGeom>
              <a:avLst/>
              <a:gdLst/>
              <a:ahLst/>
              <a:cxnLst/>
              <a:rect l="l" t="t" r="r" b="b"/>
              <a:pathLst>
                <a:path w="5409" h="14422" fill="none" extrusionOk="0">
                  <a:moveTo>
                    <a:pt x="5408" y="1"/>
                  </a:moveTo>
                  <a:lnTo>
                    <a:pt x="1" y="14422"/>
                  </a:ln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52"/>
            <p:cNvSpPr/>
            <p:nvPr/>
          </p:nvSpPr>
          <p:spPr>
            <a:xfrm>
              <a:off x="7108925" y="4105650"/>
              <a:ext cx="433175" cy="481425"/>
            </a:xfrm>
            <a:custGeom>
              <a:avLst/>
              <a:gdLst/>
              <a:ahLst/>
              <a:cxnLst/>
              <a:rect l="l" t="t" r="r" b="b"/>
              <a:pathLst>
                <a:path w="17327" h="19257" extrusionOk="0">
                  <a:moveTo>
                    <a:pt x="12031" y="0"/>
                  </a:moveTo>
                  <a:cubicBezTo>
                    <a:pt x="11960" y="0"/>
                    <a:pt x="11890" y="10"/>
                    <a:pt x="11824" y="29"/>
                  </a:cubicBezTo>
                  <a:cubicBezTo>
                    <a:pt x="10951" y="277"/>
                    <a:pt x="9924" y="6276"/>
                    <a:pt x="9360" y="6987"/>
                  </a:cubicBezTo>
                  <a:cubicBezTo>
                    <a:pt x="6155" y="11027"/>
                    <a:pt x="3541" y="15020"/>
                    <a:pt x="0" y="18768"/>
                  </a:cubicBezTo>
                  <a:cubicBezTo>
                    <a:pt x="775" y="18914"/>
                    <a:pt x="1550" y="19058"/>
                    <a:pt x="2325" y="19201"/>
                  </a:cubicBezTo>
                  <a:cubicBezTo>
                    <a:pt x="2470" y="19229"/>
                    <a:pt x="2619" y="19256"/>
                    <a:pt x="2766" y="19256"/>
                  </a:cubicBezTo>
                  <a:cubicBezTo>
                    <a:pt x="2829" y="19256"/>
                    <a:pt x="2892" y="19251"/>
                    <a:pt x="2954" y="19239"/>
                  </a:cubicBezTo>
                  <a:cubicBezTo>
                    <a:pt x="3188" y="19193"/>
                    <a:pt x="3431" y="18839"/>
                    <a:pt x="3626" y="18700"/>
                  </a:cubicBezTo>
                  <a:cubicBezTo>
                    <a:pt x="7471" y="15947"/>
                    <a:pt x="11160" y="13245"/>
                    <a:pt x="14765" y="10181"/>
                  </a:cubicBezTo>
                  <a:cubicBezTo>
                    <a:pt x="15237" y="9781"/>
                    <a:pt x="16030" y="8906"/>
                    <a:pt x="16313" y="8354"/>
                  </a:cubicBezTo>
                  <a:cubicBezTo>
                    <a:pt x="17327" y="6373"/>
                    <a:pt x="13911" y="0"/>
                    <a:pt x="120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52"/>
            <p:cNvSpPr/>
            <p:nvPr/>
          </p:nvSpPr>
          <p:spPr>
            <a:xfrm>
              <a:off x="7091950" y="4267775"/>
              <a:ext cx="290800" cy="343825"/>
            </a:xfrm>
            <a:custGeom>
              <a:avLst/>
              <a:gdLst/>
              <a:ahLst/>
              <a:cxnLst/>
              <a:rect l="l" t="t" r="r" b="b"/>
              <a:pathLst>
                <a:path w="11632" h="13753" fill="none" extrusionOk="0">
                  <a:moveTo>
                    <a:pt x="11632" y="0"/>
                  </a:moveTo>
                  <a:cubicBezTo>
                    <a:pt x="7754" y="4584"/>
                    <a:pt x="3878" y="9169"/>
                    <a:pt x="1" y="1375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52"/>
            <p:cNvSpPr/>
            <p:nvPr/>
          </p:nvSpPr>
          <p:spPr>
            <a:xfrm>
              <a:off x="7122150" y="4263725"/>
              <a:ext cx="299175" cy="336275"/>
            </a:xfrm>
            <a:custGeom>
              <a:avLst/>
              <a:gdLst/>
              <a:ahLst/>
              <a:cxnLst/>
              <a:rect l="l" t="t" r="r" b="b"/>
              <a:pathLst>
                <a:path w="11967" h="13451" fill="none" extrusionOk="0">
                  <a:moveTo>
                    <a:pt x="11967" y="1"/>
                  </a:moveTo>
                  <a:cubicBezTo>
                    <a:pt x="7864" y="4380"/>
                    <a:pt x="3873" y="8865"/>
                    <a:pt x="1" y="13451"/>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52"/>
            <p:cNvSpPr/>
            <p:nvPr/>
          </p:nvSpPr>
          <p:spPr>
            <a:xfrm>
              <a:off x="7147775" y="4257425"/>
              <a:ext cx="364575" cy="340325"/>
            </a:xfrm>
            <a:custGeom>
              <a:avLst/>
              <a:gdLst/>
              <a:ahLst/>
              <a:cxnLst/>
              <a:rect l="l" t="t" r="r" b="b"/>
              <a:pathLst>
                <a:path w="14583" h="13613" fill="none" extrusionOk="0">
                  <a:moveTo>
                    <a:pt x="14134" y="1"/>
                  </a:moveTo>
                  <a:cubicBezTo>
                    <a:pt x="14582" y="828"/>
                    <a:pt x="14170" y="1864"/>
                    <a:pt x="13611" y="2621"/>
                  </a:cubicBezTo>
                  <a:cubicBezTo>
                    <a:pt x="12818" y="3692"/>
                    <a:pt x="11752" y="4521"/>
                    <a:pt x="10700" y="5335"/>
                  </a:cubicBezTo>
                  <a:cubicBezTo>
                    <a:pt x="7133" y="8094"/>
                    <a:pt x="3568" y="10853"/>
                    <a:pt x="1" y="1361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52"/>
            <p:cNvSpPr/>
            <p:nvPr/>
          </p:nvSpPr>
          <p:spPr>
            <a:xfrm>
              <a:off x="7133275" y="4259325"/>
              <a:ext cx="335050" cy="342725"/>
            </a:xfrm>
            <a:custGeom>
              <a:avLst/>
              <a:gdLst/>
              <a:ahLst/>
              <a:cxnLst/>
              <a:rect l="l" t="t" r="r" b="b"/>
              <a:pathLst>
                <a:path w="13402" h="13709" fill="none" extrusionOk="0">
                  <a:moveTo>
                    <a:pt x="13402" y="0"/>
                  </a:moveTo>
                  <a:cubicBezTo>
                    <a:pt x="12748" y="1388"/>
                    <a:pt x="11553" y="2431"/>
                    <a:pt x="10407" y="3451"/>
                  </a:cubicBezTo>
                  <a:cubicBezTo>
                    <a:pt x="6766" y="6689"/>
                    <a:pt x="3291" y="10115"/>
                    <a:pt x="1" y="13708"/>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52"/>
            <p:cNvSpPr/>
            <p:nvPr/>
          </p:nvSpPr>
          <p:spPr>
            <a:xfrm>
              <a:off x="7645550" y="3981250"/>
              <a:ext cx="562775" cy="648300"/>
            </a:xfrm>
            <a:custGeom>
              <a:avLst/>
              <a:gdLst/>
              <a:ahLst/>
              <a:cxnLst/>
              <a:rect l="l" t="t" r="r" b="b"/>
              <a:pathLst>
                <a:path w="22511" h="25932" extrusionOk="0">
                  <a:moveTo>
                    <a:pt x="657" y="1"/>
                  </a:moveTo>
                  <a:lnTo>
                    <a:pt x="0" y="527"/>
                  </a:lnTo>
                  <a:cubicBezTo>
                    <a:pt x="111" y="857"/>
                    <a:pt x="10029" y="18490"/>
                    <a:pt x="13206" y="24137"/>
                  </a:cubicBezTo>
                  <a:cubicBezTo>
                    <a:pt x="13806" y="25202"/>
                    <a:pt x="14924" y="25869"/>
                    <a:pt x="16147" y="25894"/>
                  </a:cubicBezTo>
                  <a:lnTo>
                    <a:pt x="20991" y="25931"/>
                  </a:lnTo>
                  <a:cubicBezTo>
                    <a:pt x="20995" y="25931"/>
                    <a:pt x="20998" y="25931"/>
                    <a:pt x="21002" y="25931"/>
                  </a:cubicBezTo>
                  <a:cubicBezTo>
                    <a:pt x="21847" y="25931"/>
                    <a:pt x="22511" y="25208"/>
                    <a:pt x="22437" y="24367"/>
                  </a:cubicBezTo>
                  <a:cubicBezTo>
                    <a:pt x="22371" y="23616"/>
                    <a:pt x="21742" y="23052"/>
                    <a:pt x="21004" y="23052"/>
                  </a:cubicBezTo>
                  <a:cubicBezTo>
                    <a:pt x="20960" y="23052"/>
                    <a:pt x="20915" y="23054"/>
                    <a:pt x="20870" y="23058"/>
                  </a:cubicBezTo>
                  <a:lnTo>
                    <a:pt x="15575" y="23581"/>
                  </a:lnTo>
                  <a:cubicBezTo>
                    <a:pt x="15514" y="23588"/>
                    <a:pt x="15454" y="23591"/>
                    <a:pt x="15394" y="23591"/>
                  </a:cubicBezTo>
                  <a:cubicBezTo>
                    <a:pt x="14834" y="23591"/>
                    <a:pt x="14308" y="23300"/>
                    <a:pt x="14012" y="22814"/>
                  </a:cubicBezTo>
                  <a:lnTo>
                    <a:pt x="6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52"/>
            <p:cNvSpPr/>
            <p:nvPr/>
          </p:nvSpPr>
          <p:spPr>
            <a:xfrm>
              <a:off x="7048650" y="4618525"/>
              <a:ext cx="241175" cy="21900"/>
            </a:xfrm>
            <a:custGeom>
              <a:avLst/>
              <a:gdLst/>
              <a:ahLst/>
              <a:cxnLst/>
              <a:rect l="l" t="t" r="r" b="b"/>
              <a:pathLst>
                <a:path w="9647" h="876" fill="none" extrusionOk="0">
                  <a:moveTo>
                    <a:pt x="0" y="875"/>
                  </a:moveTo>
                  <a:lnTo>
                    <a:pt x="8630" y="813"/>
                  </a:lnTo>
                  <a:cubicBezTo>
                    <a:pt x="8898" y="812"/>
                    <a:pt x="9149" y="682"/>
                    <a:pt x="9308" y="465"/>
                  </a:cubicBezTo>
                  <a:lnTo>
                    <a:pt x="9646" y="1"/>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52"/>
            <p:cNvSpPr/>
            <p:nvPr/>
          </p:nvSpPr>
          <p:spPr>
            <a:xfrm>
              <a:off x="7138225" y="4605425"/>
              <a:ext cx="9575" cy="32775"/>
            </a:xfrm>
            <a:custGeom>
              <a:avLst/>
              <a:gdLst/>
              <a:ahLst/>
              <a:cxnLst/>
              <a:rect l="l" t="t" r="r" b="b"/>
              <a:pathLst>
                <a:path w="383" h="1311" fill="none" extrusionOk="0">
                  <a:moveTo>
                    <a:pt x="0" y="1311"/>
                  </a:moveTo>
                  <a:cubicBezTo>
                    <a:pt x="157" y="883"/>
                    <a:pt x="285" y="445"/>
                    <a:pt x="383"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52"/>
            <p:cNvSpPr/>
            <p:nvPr/>
          </p:nvSpPr>
          <p:spPr>
            <a:xfrm>
              <a:off x="7211200" y="4599925"/>
              <a:ext cx="8000" cy="36725"/>
            </a:xfrm>
            <a:custGeom>
              <a:avLst/>
              <a:gdLst/>
              <a:ahLst/>
              <a:cxnLst/>
              <a:rect l="l" t="t" r="r" b="b"/>
              <a:pathLst>
                <a:path w="320" h="1469" fill="none" extrusionOk="0">
                  <a:moveTo>
                    <a:pt x="1" y="1469"/>
                  </a:moveTo>
                  <a:cubicBezTo>
                    <a:pt x="169" y="995"/>
                    <a:pt x="275" y="501"/>
                    <a:pt x="32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52"/>
            <p:cNvSpPr/>
            <p:nvPr/>
          </p:nvSpPr>
          <p:spPr>
            <a:xfrm>
              <a:off x="7234350" y="4599900"/>
              <a:ext cx="7300" cy="37325"/>
            </a:xfrm>
            <a:custGeom>
              <a:avLst/>
              <a:gdLst/>
              <a:ahLst/>
              <a:cxnLst/>
              <a:rect l="l" t="t" r="r" b="b"/>
              <a:pathLst>
                <a:path w="292" h="1493" fill="none" extrusionOk="0">
                  <a:moveTo>
                    <a:pt x="0" y="1493"/>
                  </a:moveTo>
                  <a:cubicBezTo>
                    <a:pt x="119" y="999"/>
                    <a:pt x="216" y="502"/>
                    <a:pt x="291"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52"/>
            <p:cNvSpPr/>
            <p:nvPr/>
          </p:nvSpPr>
          <p:spPr>
            <a:xfrm>
              <a:off x="7398375" y="4613425"/>
              <a:ext cx="241175" cy="21875"/>
            </a:xfrm>
            <a:custGeom>
              <a:avLst/>
              <a:gdLst/>
              <a:ahLst/>
              <a:cxnLst/>
              <a:rect l="l" t="t" r="r" b="b"/>
              <a:pathLst>
                <a:path w="9647" h="875" fill="none" extrusionOk="0">
                  <a:moveTo>
                    <a:pt x="1" y="875"/>
                  </a:moveTo>
                  <a:lnTo>
                    <a:pt x="8630" y="813"/>
                  </a:lnTo>
                  <a:cubicBezTo>
                    <a:pt x="8898" y="810"/>
                    <a:pt x="9150" y="682"/>
                    <a:pt x="9308" y="465"/>
                  </a:cubicBezTo>
                  <a:lnTo>
                    <a:pt x="9647" y="0"/>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52"/>
            <p:cNvSpPr/>
            <p:nvPr/>
          </p:nvSpPr>
          <p:spPr>
            <a:xfrm>
              <a:off x="7436875" y="4601400"/>
              <a:ext cx="13500" cy="32675"/>
            </a:xfrm>
            <a:custGeom>
              <a:avLst/>
              <a:gdLst/>
              <a:ahLst/>
              <a:cxnLst/>
              <a:rect l="l" t="t" r="r" b="b"/>
              <a:pathLst>
                <a:path w="540" h="1307" fill="none" extrusionOk="0">
                  <a:moveTo>
                    <a:pt x="0" y="1307"/>
                  </a:moveTo>
                  <a:cubicBezTo>
                    <a:pt x="180" y="870"/>
                    <a:pt x="360" y="436"/>
                    <a:pt x="54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52"/>
            <p:cNvSpPr/>
            <p:nvPr/>
          </p:nvSpPr>
          <p:spPr>
            <a:xfrm>
              <a:off x="7487950" y="4600300"/>
              <a:ext cx="9600" cy="32800"/>
            </a:xfrm>
            <a:custGeom>
              <a:avLst/>
              <a:gdLst/>
              <a:ahLst/>
              <a:cxnLst/>
              <a:rect l="l" t="t" r="r" b="b"/>
              <a:pathLst>
                <a:path w="384" h="1312" fill="none" extrusionOk="0">
                  <a:moveTo>
                    <a:pt x="1" y="1312"/>
                  </a:moveTo>
                  <a:cubicBezTo>
                    <a:pt x="158" y="883"/>
                    <a:pt x="285" y="445"/>
                    <a:pt x="383"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52"/>
            <p:cNvSpPr/>
            <p:nvPr/>
          </p:nvSpPr>
          <p:spPr>
            <a:xfrm>
              <a:off x="7560950" y="4594825"/>
              <a:ext cx="8025" cy="36725"/>
            </a:xfrm>
            <a:custGeom>
              <a:avLst/>
              <a:gdLst/>
              <a:ahLst/>
              <a:cxnLst/>
              <a:rect l="l" t="t" r="r" b="b"/>
              <a:pathLst>
                <a:path w="321" h="1469" fill="none" extrusionOk="0">
                  <a:moveTo>
                    <a:pt x="0" y="1469"/>
                  </a:moveTo>
                  <a:cubicBezTo>
                    <a:pt x="169" y="995"/>
                    <a:pt x="277" y="501"/>
                    <a:pt x="32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52"/>
            <p:cNvSpPr/>
            <p:nvPr/>
          </p:nvSpPr>
          <p:spPr>
            <a:xfrm>
              <a:off x="7584075" y="4594775"/>
              <a:ext cx="7300" cy="37350"/>
            </a:xfrm>
            <a:custGeom>
              <a:avLst/>
              <a:gdLst/>
              <a:ahLst/>
              <a:cxnLst/>
              <a:rect l="l" t="t" r="r" b="b"/>
              <a:pathLst>
                <a:path w="292" h="1494" fill="none" extrusionOk="0">
                  <a:moveTo>
                    <a:pt x="1" y="1493"/>
                  </a:moveTo>
                  <a:cubicBezTo>
                    <a:pt x="120" y="1000"/>
                    <a:pt x="216" y="503"/>
                    <a:pt x="29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52"/>
            <p:cNvSpPr/>
            <p:nvPr/>
          </p:nvSpPr>
          <p:spPr>
            <a:xfrm>
              <a:off x="7586250" y="3672825"/>
              <a:ext cx="201125" cy="145125"/>
            </a:xfrm>
            <a:custGeom>
              <a:avLst/>
              <a:gdLst/>
              <a:ahLst/>
              <a:cxnLst/>
              <a:rect l="l" t="t" r="r" b="b"/>
              <a:pathLst>
                <a:path w="8045" h="5805" extrusionOk="0">
                  <a:moveTo>
                    <a:pt x="6547" y="0"/>
                  </a:moveTo>
                  <a:cubicBezTo>
                    <a:pt x="6220" y="0"/>
                    <a:pt x="5888" y="107"/>
                    <a:pt x="5578" y="228"/>
                  </a:cubicBezTo>
                  <a:cubicBezTo>
                    <a:pt x="4572" y="621"/>
                    <a:pt x="3639" y="1176"/>
                    <a:pt x="2710" y="1731"/>
                  </a:cubicBezTo>
                  <a:cubicBezTo>
                    <a:pt x="2580" y="1807"/>
                    <a:pt x="2449" y="1886"/>
                    <a:pt x="2320" y="1963"/>
                  </a:cubicBezTo>
                  <a:cubicBezTo>
                    <a:pt x="1542" y="2427"/>
                    <a:pt x="767" y="2893"/>
                    <a:pt x="0" y="3372"/>
                  </a:cubicBezTo>
                  <a:cubicBezTo>
                    <a:pt x="247" y="4209"/>
                    <a:pt x="760" y="4964"/>
                    <a:pt x="1445" y="5503"/>
                  </a:cubicBezTo>
                  <a:cubicBezTo>
                    <a:pt x="1612" y="5634"/>
                    <a:pt x="1849" y="5805"/>
                    <a:pt x="2074" y="5805"/>
                  </a:cubicBezTo>
                  <a:cubicBezTo>
                    <a:pt x="2080" y="5805"/>
                    <a:pt x="2086" y="5804"/>
                    <a:pt x="2093" y="5804"/>
                  </a:cubicBezTo>
                  <a:cubicBezTo>
                    <a:pt x="2313" y="5796"/>
                    <a:pt x="2549" y="5606"/>
                    <a:pt x="2738" y="5495"/>
                  </a:cubicBezTo>
                  <a:cubicBezTo>
                    <a:pt x="3175" y="5239"/>
                    <a:pt x="3582" y="4944"/>
                    <a:pt x="4018" y="4688"/>
                  </a:cubicBezTo>
                  <a:cubicBezTo>
                    <a:pt x="4052" y="4668"/>
                    <a:pt x="4087" y="4648"/>
                    <a:pt x="4124" y="4642"/>
                  </a:cubicBezTo>
                  <a:cubicBezTo>
                    <a:pt x="4135" y="4640"/>
                    <a:pt x="4146" y="4639"/>
                    <a:pt x="4157" y="4639"/>
                  </a:cubicBezTo>
                  <a:cubicBezTo>
                    <a:pt x="4200" y="4639"/>
                    <a:pt x="4245" y="4653"/>
                    <a:pt x="4288" y="4665"/>
                  </a:cubicBezTo>
                  <a:cubicBezTo>
                    <a:pt x="4441" y="4709"/>
                    <a:pt x="4599" y="4729"/>
                    <a:pt x="4757" y="4729"/>
                  </a:cubicBezTo>
                  <a:cubicBezTo>
                    <a:pt x="5128" y="4729"/>
                    <a:pt x="5504" y="4618"/>
                    <a:pt x="5838" y="4447"/>
                  </a:cubicBezTo>
                  <a:cubicBezTo>
                    <a:pt x="6941" y="3882"/>
                    <a:pt x="8044" y="2692"/>
                    <a:pt x="7910" y="1355"/>
                  </a:cubicBezTo>
                  <a:cubicBezTo>
                    <a:pt x="7851" y="763"/>
                    <a:pt x="7449" y="184"/>
                    <a:pt x="6871" y="39"/>
                  </a:cubicBezTo>
                  <a:cubicBezTo>
                    <a:pt x="6764" y="12"/>
                    <a:pt x="6656" y="0"/>
                    <a:pt x="6547" y="0"/>
                  </a:cubicBezTo>
                  <a:close/>
                </a:path>
              </a:pathLst>
            </a:custGeom>
            <a:solidFill>
              <a:srgbClr val="FD7A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52"/>
            <p:cNvSpPr/>
            <p:nvPr/>
          </p:nvSpPr>
          <p:spPr>
            <a:xfrm>
              <a:off x="7649825" y="3687500"/>
              <a:ext cx="87150" cy="58000"/>
            </a:xfrm>
            <a:custGeom>
              <a:avLst/>
              <a:gdLst/>
              <a:ahLst/>
              <a:cxnLst/>
              <a:rect l="l" t="t" r="r" b="b"/>
              <a:pathLst>
                <a:path w="3486" h="2320" extrusionOk="0">
                  <a:moveTo>
                    <a:pt x="2410" y="0"/>
                  </a:moveTo>
                  <a:cubicBezTo>
                    <a:pt x="1598" y="0"/>
                    <a:pt x="1103" y="321"/>
                    <a:pt x="444" y="787"/>
                  </a:cubicBezTo>
                  <a:cubicBezTo>
                    <a:pt x="234" y="936"/>
                    <a:pt x="1" y="1135"/>
                    <a:pt x="32" y="1389"/>
                  </a:cubicBezTo>
                  <a:cubicBezTo>
                    <a:pt x="53" y="1569"/>
                    <a:pt x="205" y="1703"/>
                    <a:pt x="346" y="1817"/>
                  </a:cubicBezTo>
                  <a:cubicBezTo>
                    <a:pt x="516" y="1956"/>
                    <a:pt x="686" y="2095"/>
                    <a:pt x="883" y="2188"/>
                  </a:cubicBezTo>
                  <a:cubicBezTo>
                    <a:pt x="1076" y="2279"/>
                    <a:pt x="1282" y="2320"/>
                    <a:pt x="1490" y="2320"/>
                  </a:cubicBezTo>
                  <a:cubicBezTo>
                    <a:pt x="1967" y="2320"/>
                    <a:pt x="2457" y="2108"/>
                    <a:pt x="2835" y="1802"/>
                  </a:cubicBezTo>
                  <a:cubicBezTo>
                    <a:pt x="3080" y="1606"/>
                    <a:pt x="3301" y="1361"/>
                    <a:pt x="3393" y="1062"/>
                  </a:cubicBezTo>
                  <a:cubicBezTo>
                    <a:pt x="3486" y="763"/>
                    <a:pt x="3424" y="400"/>
                    <a:pt x="3183" y="200"/>
                  </a:cubicBezTo>
                  <a:cubicBezTo>
                    <a:pt x="3005" y="52"/>
                    <a:pt x="2760" y="11"/>
                    <a:pt x="2529" y="3"/>
                  </a:cubicBezTo>
                  <a:cubicBezTo>
                    <a:pt x="2489" y="1"/>
                    <a:pt x="2449" y="0"/>
                    <a:pt x="24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52"/>
            <p:cNvSpPr/>
            <p:nvPr/>
          </p:nvSpPr>
          <p:spPr>
            <a:xfrm>
              <a:off x="7721725" y="3739950"/>
              <a:ext cx="60575" cy="23650"/>
            </a:xfrm>
            <a:custGeom>
              <a:avLst/>
              <a:gdLst/>
              <a:ahLst/>
              <a:cxnLst/>
              <a:rect l="l" t="t" r="r" b="b"/>
              <a:pathLst>
                <a:path w="2423" h="946" fill="none" extrusionOk="0">
                  <a:moveTo>
                    <a:pt x="0" y="79"/>
                  </a:moveTo>
                  <a:cubicBezTo>
                    <a:pt x="399" y="350"/>
                    <a:pt x="814" y="595"/>
                    <a:pt x="1242" y="816"/>
                  </a:cubicBezTo>
                  <a:cubicBezTo>
                    <a:pt x="1367" y="881"/>
                    <a:pt x="1499" y="945"/>
                    <a:pt x="1638" y="940"/>
                  </a:cubicBezTo>
                  <a:cubicBezTo>
                    <a:pt x="1854" y="932"/>
                    <a:pt x="2030" y="764"/>
                    <a:pt x="2140" y="579"/>
                  </a:cubicBezTo>
                  <a:cubicBezTo>
                    <a:pt x="2248" y="394"/>
                    <a:pt x="2310" y="183"/>
                    <a:pt x="2423"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52"/>
            <p:cNvSpPr/>
            <p:nvPr/>
          </p:nvSpPr>
          <p:spPr>
            <a:xfrm>
              <a:off x="7665200" y="3676800"/>
              <a:ext cx="74525" cy="64475"/>
            </a:xfrm>
            <a:custGeom>
              <a:avLst/>
              <a:gdLst/>
              <a:ahLst/>
              <a:cxnLst/>
              <a:rect l="l" t="t" r="r" b="b"/>
              <a:pathLst>
                <a:path w="2981" h="2579" extrusionOk="0">
                  <a:moveTo>
                    <a:pt x="2248" y="1006"/>
                  </a:moveTo>
                  <a:cubicBezTo>
                    <a:pt x="2310" y="1009"/>
                    <a:pt x="2372" y="1021"/>
                    <a:pt x="2429" y="1044"/>
                  </a:cubicBezTo>
                  <a:cubicBezTo>
                    <a:pt x="2460" y="1055"/>
                    <a:pt x="2488" y="1071"/>
                    <a:pt x="2516" y="1089"/>
                  </a:cubicBezTo>
                  <a:cubicBezTo>
                    <a:pt x="2475" y="1071"/>
                    <a:pt x="2431" y="1060"/>
                    <a:pt x="2387" y="1060"/>
                  </a:cubicBezTo>
                  <a:cubicBezTo>
                    <a:pt x="2374" y="1060"/>
                    <a:pt x="2361" y="1061"/>
                    <a:pt x="2348" y="1063"/>
                  </a:cubicBezTo>
                  <a:cubicBezTo>
                    <a:pt x="2317" y="1037"/>
                    <a:pt x="2284" y="1019"/>
                    <a:pt x="2248" y="1006"/>
                  </a:cubicBezTo>
                  <a:close/>
                  <a:moveTo>
                    <a:pt x="1284" y="0"/>
                  </a:moveTo>
                  <a:cubicBezTo>
                    <a:pt x="1280" y="0"/>
                    <a:pt x="1277" y="1"/>
                    <a:pt x="1274" y="1"/>
                  </a:cubicBezTo>
                  <a:cubicBezTo>
                    <a:pt x="1189" y="4"/>
                    <a:pt x="1109" y="40"/>
                    <a:pt x="1033" y="78"/>
                  </a:cubicBezTo>
                  <a:cubicBezTo>
                    <a:pt x="752" y="216"/>
                    <a:pt x="504" y="367"/>
                    <a:pt x="272" y="534"/>
                  </a:cubicBezTo>
                  <a:cubicBezTo>
                    <a:pt x="13" y="717"/>
                    <a:pt x="0" y="1094"/>
                    <a:pt x="232" y="1310"/>
                  </a:cubicBezTo>
                  <a:cubicBezTo>
                    <a:pt x="381" y="1446"/>
                    <a:pt x="527" y="1585"/>
                    <a:pt x="675" y="1722"/>
                  </a:cubicBezTo>
                  <a:cubicBezTo>
                    <a:pt x="994" y="2018"/>
                    <a:pt x="1339" y="2283"/>
                    <a:pt x="1658" y="2579"/>
                  </a:cubicBezTo>
                  <a:cubicBezTo>
                    <a:pt x="2135" y="2528"/>
                    <a:pt x="2738" y="2096"/>
                    <a:pt x="2866" y="1650"/>
                  </a:cubicBezTo>
                  <a:cubicBezTo>
                    <a:pt x="2980" y="1253"/>
                    <a:pt x="2521" y="805"/>
                    <a:pt x="2160" y="759"/>
                  </a:cubicBezTo>
                  <a:cubicBezTo>
                    <a:pt x="2121" y="754"/>
                    <a:pt x="2082" y="751"/>
                    <a:pt x="2043" y="751"/>
                  </a:cubicBezTo>
                  <a:cubicBezTo>
                    <a:pt x="2012" y="751"/>
                    <a:pt x="1980" y="753"/>
                    <a:pt x="1947" y="756"/>
                  </a:cubicBezTo>
                  <a:cubicBezTo>
                    <a:pt x="1946" y="746"/>
                    <a:pt x="1946" y="735"/>
                    <a:pt x="1946" y="725"/>
                  </a:cubicBezTo>
                  <a:cubicBezTo>
                    <a:pt x="1921" y="470"/>
                    <a:pt x="1568" y="0"/>
                    <a:pt x="12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52"/>
            <p:cNvSpPr/>
            <p:nvPr/>
          </p:nvSpPr>
          <p:spPr>
            <a:xfrm>
              <a:off x="7753825" y="3735050"/>
              <a:ext cx="19475" cy="25350"/>
            </a:xfrm>
            <a:custGeom>
              <a:avLst/>
              <a:gdLst/>
              <a:ahLst/>
              <a:cxnLst/>
              <a:rect l="l" t="t" r="r" b="b"/>
              <a:pathLst>
                <a:path w="779" h="1014" fill="none" extrusionOk="0">
                  <a:moveTo>
                    <a:pt x="1" y="1014"/>
                  </a:moveTo>
                  <a:cubicBezTo>
                    <a:pt x="287" y="696"/>
                    <a:pt x="547" y="358"/>
                    <a:pt x="779"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52"/>
            <p:cNvSpPr/>
            <p:nvPr/>
          </p:nvSpPr>
          <p:spPr>
            <a:xfrm>
              <a:off x="7741175" y="3728675"/>
              <a:ext cx="18150" cy="24975"/>
            </a:xfrm>
            <a:custGeom>
              <a:avLst/>
              <a:gdLst/>
              <a:ahLst/>
              <a:cxnLst/>
              <a:rect l="l" t="t" r="r" b="b"/>
              <a:pathLst>
                <a:path w="726" h="999" fill="none" extrusionOk="0">
                  <a:moveTo>
                    <a:pt x="0" y="999"/>
                  </a:moveTo>
                  <a:cubicBezTo>
                    <a:pt x="242" y="665"/>
                    <a:pt x="484" y="332"/>
                    <a:pt x="726"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52"/>
            <p:cNvSpPr/>
            <p:nvPr/>
          </p:nvSpPr>
          <p:spPr>
            <a:xfrm>
              <a:off x="7729350" y="3735150"/>
              <a:ext cx="44125" cy="21900"/>
            </a:xfrm>
            <a:custGeom>
              <a:avLst/>
              <a:gdLst/>
              <a:ahLst/>
              <a:cxnLst/>
              <a:rect l="l" t="t" r="r" b="b"/>
              <a:pathLst>
                <a:path w="1765" h="876" fill="none" extrusionOk="0">
                  <a:moveTo>
                    <a:pt x="1765" y="876"/>
                  </a:moveTo>
                  <a:cubicBezTo>
                    <a:pt x="1155" y="694"/>
                    <a:pt x="509" y="385"/>
                    <a:pt x="1" y="1"/>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52"/>
            <p:cNvSpPr/>
            <p:nvPr/>
          </p:nvSpPr>
          <p:spPr>
            <a:xfrm>
              <a:off x="7671775" y="3649675"/>
              <a:ext cx="133625" cy="102850"/>
            </a:xfrm>
            <a:custGeom>
              <a:avLst/>
              <a:gdLst/>
              <a:ahLst/>
              <a:cxnLst/>
              <a:rect l="l" t="t" r="r" b="b"/>
              <a:pathLst>
                <a:path w="5345" h="4114" extrusionOk="0">
                  <a:moveTo>
                    <a:pt x="2511" y="0"/>
                  </a:moveTo>
                  <a:cubicBezTo>
                    <a:pt x="2240" y="0"/>
                    <a:pt x="1967" y="39"/>
                    <a:pt x="1707" y="113"/>
                  </a:cubicBezTo>
                  <a:cubicBezTo>
                    <a:pt x="1035" y="303"/>
                    <a:pt x="427" y="715"/>
                    <a:pt x="0" y="1270"/>
                  </a:cubicBezTo>
                  <a:cubicBezTo>
                    <a:pt x="270" y="1485"/>
                    <a:pt x="527" y="1759"/>
                    <a:pt x="787" y="1996"/>
                  </a:cubicBezTo>
                  <a:cubicBezTo>
                    <a:pt x="999" y="2191"/>
                    <a:pt x="1225" y="2374"/>
                    <a:pt x="1457" y="2545"/>
                  </a:cubicBezTo>
                  <a:cubicBezTo>
                    <a:pt x="1911" y="2885"/>
                    <a:pt x="2394" y="3186"/>
                    <a:pt x="2881" y="3477"/>
                  </a:cubicBezTo>
                  <a:cubicBezTo>
                    <a:pt x="3186" y="3659"/>
                    <a:pt x="3855" y="4114"/>
                    <a:pt x="4331" y="4114"/>
                  </a:cubicBezTo>
                  <a:cubicBezTo>
                    <a:pt x="4479" y="4114"/>
                    <a:pt x="4608" y="4070"/>
                    <a:pt x="4702" y="3961"/>
                  </a:cubicBezTo>
                  <a:cubicBezTo>
                    <a:pt x="5132" y="3462"/>
                    <a:pt x="5344" y="2766"/>
                    <a:pt x="5163" y="2122"/>
                  </a:cubicBezTo>
                  <a:cubicBezTo>
                    <a:pt x="5074" y="1810"/>
                    <a:pt x="4904" y="1529"/>
                    <a:pt x="4718" y="1265"/>
                  </a:cubicBezTo>
                  <a:cubicBezTo>
                    <a:pt x="4471" y="917"/>
                    <a:pt x="4184" y="587"/>
                    <a:pt x="3822" y="360"/>
                  </a:cubicBezTo>
                  <a:cubicBezTo>
                    <a:pt x="3433" y="114"/>
                    <a:pt x="2974" y="0"/>
                    <a:pt x="25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52"/>
            <p:cNvSpPr/>
            <p:nvPr/>
          </p:nvSpPr>
          <p:spPr>
            <a:xfrm>
              <a:off x="7700400" y="3702475"/>
              <a:ext cx="44600" cy="44450"/>
            </a:xfrm>
            <a:custGeom>
              <a:avLst/>
              <a:gdLst/>
              <a:ahLst/>
              <a:cxnLst/>
              <a:rect l="l" t="t" r="r" b="b"/>
              <a:pathLst>
                <a:path w="1784" h="1778" extrusionOk="0">
                  <a:moveTo>
                    <a:pt x="1103" y="0"/>
                  </a:moveTo>
                  <a:cubicBezTo>
                    <a:pt x="1100" y="0"/>
                    <a:pt x="1098" y="0"/>
                    <a:pt x="1095" y="0"/>
                  </a:cubicBezTo>
                  <a:cubicBezTo>
                    <a:pt x="773" y="5"/>
                    <a:pt x="485" y="216"/>
                    <a:pt x="292" y="476"/>
                  </a:cubicBezTo>
                  <a:cubicBezTo>
                    <a:pt x="165" y="646"/>
                    <a:pt x="70" y="845"/>
                    <a:pt x="47" y="1056"/>
                  </a:cubicBezTo>
                  <a:cubicBezTo>
                    <a:pt x="0" y="1482"/>
                    <a:pt x="273" y="1778"/>
                    <a:pt x="658" y="1778"/>
                  </a:cubicBezTo>
                  <a:cubicBezTo>
                    <a:pt x="718" y="1778"/>
                    <a:pt x="780" y="1771"/>
                    <a:pt x="845" y="1756"/>
                  </a:cubicBezTo>
                  <a:cubicBezTo>
                    <a:pt x="1307" y="1648"/>
                    <a:pt x="1783" y="1297"/>
                    <a:pt x="1777" y="778"/>
                  </a:cubicBezTo>
                  <a:cubicBezTo>
                    <a:pt x="1777" y="736"/>
                    <a:pt x="1773" y="692"/>
                    <a:pt x="1765" y="648"/>
                  </a:cubicBezTo>
                  <a:cubicBezTo>
                    <a:pt x="1707" y="320"/>
                    <a:pt x="1450" y="0"/>
                    <a:pt x="11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52"/>
            <p:cNvSpPr/>
            <p:nvPr/>
          </p:nvSpPr>
          <p:spPr>
            <a:xfrm>
              <a:off x="7688000" y="3733825"/>
              <a:ext cx="29400" cy="56950"/>
            </a:xfrm>
            <a:custGeom>
              <a:avLst/>
              <a:gdLst/>
              <a:ahLst/>
              <a:cxnLst/>
              <a:rect l="l" t="t" r="r" b="b"/>
              <a:pathLst>
                <a:path w="1176" h="2278" fill="none" extrusionOk="0">
                  <a:moveTo>
                    <a:pt x="1176" y="0"/>
                  </a:moveTo>
                  <a:cubicBezTo>
                    <a:pt x="849" y="296"/>
                    <a:pt x="538" y="620"/>
                    <a:pt x="324" y="1005"/>
                  </a:cubicBezTo>
                  <a:cubicBezTo>
                    <a:pt x="112" y="1389"/>
                    <a:pt x="0" y="1847"/>
                    <a:pt x="92" y="2277"/>
                  </a:cubicBezTo>
                </a:path>
              </a:pathLst>
            </a:custGeom>
            <a:solidFill>
              <a:schemeClr val="dk1"/>
            </a:solid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52"/>
            <p:cNvSpPr/>
            <p:nvPr/>
          </p:nvSpPr>
          <p:spPr>
            <a:xfrm>
              <a:off x="7312475" y="3689775"/>
              <a:ext cx="309225" cy="237975"/>
            </a:xfrm>
            <a:custGeom>
              <a:avLst/>
              <a:gdLst/>
              <a:ahLst/>
              <a:cxnLst/>
              <a:rect l="l" t="t" r="r" b="b"/>
              <a:pathLst>
                <a:path w="12369" h="9519" extrusionOk="0">
                  <a:moveTo>
                    <a:pt x="6506" y="0"/>
                  </a:moveTo>
                  <a:cubicBezTo>
                    <a:pt x="6058" y="0"/>
                    <a:pt x="5611" y="27"/>
                    <a:pt x="5166" y="82"/>
                  </a:cubicBezTo>
                  <a:cubicBezTo>
                    <a:pt x="3476" y="288"/>
                    <a:pt x="1759" y="935"/>
                    <a:pt x="685" y="2256"/>
                  </a:cubicBezTo>
                  <a:cubicBezTo>
                    <a:pt x="344" y="2676"/>
                    <a:pt x="69" y="3178"/>
                    <a:pt x="43" y="3717"/>
                  </a:cubicBezTo>
                  <a:cubicBezTo>
                    <a:pt x="1" y="4562"/>
                    <a:pt x="555" y="5311"/>
                    <a:pt x="1127" y="5934"/>
                  </a:cubicBezTo>
                  <a:cubicBezTo>
                    <a:pt x="2453" y="7379"/>
                    <a:pt x="4025" y="8597"/>
                    <a:pt x="5755" y="9518"/>
                  </a:cubicBezTo>
                  <a:lnTo>
                    <a:pt x="12368" y="1630"/>
                  </a:lnTo>
                  <a:cubicBezTo>
                    <a:pt x="10612" y="565"/>
                    <a:pt x="8559" y="0"/>
                    <a:pt x="65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52"/>
            <p:cNvSpPr/>
            <p:nvPr/>
          </p:nvSpPr>
          <p:spPr>
            <a:xfrm>
              <a:off x="7299200" y="3875200"/>
              <a:ext cx="378325" cy="398450"/>
            </a:xfrm>
            <a:custGeom>
              <a:avLst/>
              <a:gdLst/>
              <a:ahLst/>
              <a:cxnLst/>
              <a:rect l="l" t="t" r="r" b="b"/>
              <a:pathLst>
                <a:path w="15133" h="15938" extrusionOk="0">
                  <a:moveTo>
                    <a:pt x="7013" y="0"/>
                  </a:moveTo>
                  <a:cubicBezTo>
                    <a:pt x="5937" y="0"/>
                    <a:pt x="4689" y="464"/>
                    <a:pt x="4005" y="957"/>
                  </a:cubicBezTo>
                  <a:cubicBezTo>
                    <a:pt x="1391" y="2837"/>
                    <a:pt x="0" y="8088"/>
                    <a:pt x="2066" y="10768"/>
                  </a:cubicBezTo>
                  <a:cubicBezTo>
                    <a:pt x="3286" y="12351"/>
                    <a:pt x="5539" y="12563"/>
                    <a:pt x="7373" y="13359"/>
                  </a:cubicBezTo>
                  <a:cubicBezTo>
                    <a:pt x="7793" y="13542"/>
                    <a:pt x="6624" y="15283"/>
                    <a:pt x="6889" y="15937"/>
                  </a:cubicBezTo>
                  <a:cubicBezTo>
                    <a:pt x="9319" y="15772"/>
                    <a:pt x="12842" y="15462"/>
                    <a:pt x="15132" y="14706"/>
                  </a:cubicBezTo>
                  <a:cubicBezTo>
                    <a:pt x="14330" y="9889"/>
                    <a:pt x="13141" y="7880"/>
                    <a:pt x="11309" y="4737"/>
                  </a:cubicBezTo>
                  <a:cubicBezTo>
                    <a:pt x="10815" y="3888"/>
                    <a:pt x="10295" y="3056"/>
                    <a:pt x="9745" y="2245"/>
                  </a:cubicBezTo>
                  <a:cubicBezTo>
                    <a:pt x="9342" y="1654"/>
                    <a:pt x="8852" y="640"/>
                    <a:pt x="8216" y="274"/>
                  </a:cubicBezTo>
                  <a:cubicBezTo>
                    <a:pt x="7881" y="81"/>
                    <a:pt x="7462" y="0"/>
                    <a:pt x="7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52"/>
            <p:cNvSpPr/>
            <p:nvPr/>
          </p:nvSpPr>
          <p:spPr>
            <a:xfrm>
              <a:off x="7435700" y="4520925"/>
              <a:ext cx="173375" cy="88700"/>
            </a:xfrm>
            <a:custGeom>
              <a:avLst/>
              <a:gdLst/>
              <a:ahLst/>
              <a:cxnLst/>
              <a:rect l="l" t="t" r="r" b="b"/>
              <a:pathLst>
                <a:path w="6935" h="3548" extrusionOk="0">
                  <a:moveTo>
                    <a:pt x="1246" y="0"/>
                  </a:moveTo>
                  <a:cubicBezTo>
                    <a:pt x="1203" y="0"/>
                    <a:pt x="1164" y="4"/>
                    <a:pt x="1133" y="14"/>
                  </a:cubicBezTo>
                  <a:cubicBezTo>
                    <a:pt x="1046" y="225"/>
                    <a:pt x="965" y="436"/>
                    <a:pt x="886" y="648"/>
                  </a:cubicBezTo>
                  <a:cubicBezTo>
                    <a:pt x="541" y="1580"/>
                    <a:pt x="257" y="2532"/>
                    <a:pt x="0" y="3491"/>
                  </a:cubicBezTo>
                  <a:cubicBezTo>
                    <a:pt x="161" y="3488"/>
                    <a:pt x="322" y="3486"/>
                    <a:pt x="483" y="3486"/>
                  </a:cubicBezTo>
                  <a:cubicBezTo>
                    <a:pt x="872" y="3486"/>
                    <a:pt x="1262" y="3495"/>
                    <a:pt x="1651" y="3503"/>
                  </a:cubicBezTo>
                  <a:cubicBezTo>
                    <a:pt x="2344" y="3516"/>
                    <a:pt x="3039" y="3516"/>
                    <a:pt x="3732" y="3525"/>
                  </a:cubicBezTo>
                  <a:cubicBezTo>
                    <a:pt x="4373" y="3534"/>
                    <a:pt x="5013" y="3547"/>
                    <a:pt x="5654" y="3547"/>
                  </a:cubicBezTo>
                  <a:cubicBezTo>
                    <a:pt x="5723" y="3547"/>
                    <a:pt x="5792" y="3547"/>
                    <a:pt x="5860" y="3547"/>
                  </a:cubicBezTo>
                  <a:cubicBezTo>
                    <a:pt x="6218" y="3545"/>
                    <a:pt x="6576" y="3539"/>
                    <a:pt x="6934" y="3530"/>
                  </a:cubicBezTo>
                  <a:cubicBezTo>
                    <a:pt x="6834" y="2297"/>
                    <a:pt x="4962" y="1931"/>
                    <a:pt x="3897" y="1931"/>
                  </a:cubicBezTo>
                  <a:cubicBezTo>
                    <a:pt x="3846" y="1931"/>
                    <a:pt x="3796" y="1932"/>
                    <a:pt x="3748" y="1933"/>
                  </a:cubicBezTo>
                  <a:cubicBezTo>
                    <a:pt x="4010" y="1396"/>
                    <a:pt x="4273" y="858"/>
                    <a:pt x="4536" y="320"/>
                  </a:cubicBezTo>
                  <a:lnTo>
                    <a:pt x="4536" y="320"/>
                  </a:lnTo>
                  <a:cubicBezTo>
                    <a:pt x="4518" y="338"/>
                    <a:pt x="4444" y="345"/>
                    <a:pt x="4338" y="345"/>
                  </a:cubicBezTo>
                  <a:cubicBezTo>
                    <a:pt x="3918" y="345"/>
                    <a:pt x="2986" y="234"/>
                    <a:pt x="2861" y="222"/>
                  </a:cubicBezTo>
                  <a:cubicBezTo>
                    <a:pt x="2552" y="194"/>
                    <a:pt x="2244" y="161"/>
                    <a:pt x="1937" y="122"/>
                  </a:cubicBezTo>
                  <a:cubicBezTo>
                    <a:pt x="1797" y="104"/>
                    <a:pt x="1462" y="0"/>
                    <a:pt x="1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52"/>
            <p:cNvSpPr/>
            <p:nvPr/>
          </p:nvSpPr>
          <p:spPr>
            <a:xfrm>
              <a:off x="7185950" y="3881925"/>
              <a:ext cx="354025" cy="415375"/>
            </a:xfrm>
            <a:custGeom>
              <a:avLst/>
              <a:gdLst/>
              <a:ahLst/>
              <a:cxnLst/>
              <a:rect l="l" t="t" r="r" b="b"/>
              <a:pathLst>
                <a:path w="14161" h="16615" extrusionOk="0">
                  <a:moveTo>
                    <a:pt x="5933" y="0"/>
                  </a:moveTo>
                  <a:cubicBezTo>
                    <a:pt x="5647" y="0"/>
                    <a:pt x="5361" y="18"/>
                    <a:pt x="5078" y="44"/>
                  </a:cubicBezTo>
                  <a:cubicBezTo>
                    <a:pt x="4035" y="141"/>
                    <a:pt x="2953" y="365"/>
                    <a:pt x="2147" y="1033"/>
                  </a:cubicBezTo>
                  <a:cubicBezTo>
                    <a:pt x="816" y="2140"/>
                    <a:pt x="1" y="4087"/>
                    <a:pt x="321" y="5764"/>
                  </a:cubicBezTo>
                  <a:cubicBezTo>
                    <a:pt x="1068" y="9680"/>
                    <a:pt x="3706" y="12938"/>
                    <a:pt x="5254" y="16615"/>
                  </a:cubicBezTo>
                  <a:cubicBezTo>
                    <a:pt x="8244" y="16356"/>
                    <a:pt x="11227" y="16008"/>
                    <a:pt x="14160" y="15397"/>
                  </a:cubicBezTo>
                  <a:cubicBezTo>
                    <a:pt x="14134" y="15314"/>
                    <a:pt x="14103" y="15222"/>
                    <a:pt x="14069" y="15122"/>
                  </a:cubicBezTo>
                  <a:cubicBezTo>
                    <a:pt x="12879" y="11575"/>
                    <a:pt x="11692" y="8028"/>
                    <a:pt x="10503" y="4481"/>
                  </a:cubicBezTo>
                  <a:cubicBezTo>
                    <a:pt x="10225" y="3657"/>
                    <a:pt x="9948" y="2825"/>
                    <a:pt x="9505" y="2074"/>
                  </a:cubicBezTo>
                  <a:cubicBezTo>
                    <a:pt x="9063" y="1326"/>
                    <a:pt x="8440" y="656"/>
                    <a:pt x="7643" y="309"/>
                  </a:cubicBezTo>
                  <a:cubicBezTo>
                    <a:pt x="7106" y="76"/>
                    <a:pt x="6521" y="0"/>
                    <a:pt x="59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52"/>
            <p:cNvSpPr/>
            <p:nvPr/>
          </p:nvSpPr>
          <p:spPr>
            <a:xfrm>
              <a:off x="7079300" y="4533775"/>
              <a:ext cx="186975" cy="82300"/>
            </a:xfrm>
            <a:custGeom>
              <a:avLst/>
              <a:gdLst/>
              <a:ahLst/>
              <a:cxnLst/>
              <a:rect l="l" t="t" r="r" b="b"/>
              <a:pathLst>
                <a:path w="7479" h="3292" extrusionOk="0">
                  <a:moveTo>
                    <a:pt x="2300" y="0"/>
                  </a:moveTo>
                  <a:lnTo>
                    <a:pt x="0" y="3083"/>
                  </a:lnTo>
                  <a:cubicBezTo>
                    <a:pt x="610" y="3167"/>
                    <a:pt x="922" y="3250"/>
                    <a:pt x="1535" y="3260"/>
                  </a:cubicBezTo>
                  <a:cubicBezTo>
                    <a:pt x="2493" y="3278"/>
                    <a:pt x="3452" y="3291"/>
                    <a:pt x="4410" y="3291"/>
                  </a:cubicBezTo>
                  <a:cubicBezTo>
                    <a:pt x="5020" y="3291"/>
                    <a:pt x="5630" y="3286"/>
                    <a:pt x="6240" y="3273"/>
                  </a:cubicBezTo>
                  <a:cubicBezTo>
                    <a:pt x="6653" y="3265"/>
                    <a:pt x="7065" y="3253"/>
                    <a:pt x="7479" y="3239"/>
                  </a:cubicBezTo>
                  <a:cubicBezTo>
                    <a:pt x="7471" y="2990"/>
                    <a:pt x="7395" y="2742"/>
                    <a:pt x="7255" y="2537"/>
                  </a:cubicBezTo>
                  <a:cubicBezTo>
                    <a:pt x="7021" y="2196"/>
                    <a:pt x="6634" y="1985"/>
                    <a:pt x="6233" y="1882"/>
                  </a:cubicBezTo>
                  <a:cubicBezTo>
                    <a:pt x="5831" y="1779"/>
                    <a:pt x="5414" y="1774"/>
                    <a:pt x="5001" y="1769"/>
                  </a:cubicBezTo>
                  <a:cubicBezTo>
                    <a:pt x="5344" y="1444"/>
                    <a:pt x="5911" y="1112"/>
                    <a:pt x="6256" y="787"/>
                  </a:cubicBezTo>
                  <a:cubicBezTo>
                    <a:pt x="5012" y="517"/>
                    <a:pt x="3526" y="339"/>
                    <a:pt x="2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52"/>
            <p:cNvSpPr/>
            <p:nvPr/>
          </p:nvSpPr>
          <p:spPr>
            <a:xfrm>
              <a:off x="7180200" y="3724725"/>
              <a:ext cx="492775" cy="268300"/>
            </a:xfrm>
            <a:custGeom>
              <a:avLst/>
              <a:gdLst/>
              <a:ahLst/>
              <a:cxnLst/>
              <a:rect l="l" t="t" r="r" b="b"/>
              <a:pathLst>
                <a:path w="19711" h="10732" extrusionOk="0">
                  <a:moveTo>
                    <a:pt x="16637" y="0"/>
                  </a:moveTo>
                  <a:cubicBezTo>
                    <a:pt x="16584" y="0"/>
                    <a:pt x="16531" y="1"/>
                    <a:pt x="16478" y="1"/>
                  </a:cubicBezTo>
                  <a:cubicBezTo>
                    <a:pt x="14068" y="16"/>
                    <a:pt x="11680" y="560"/>
                    <a:pt x="9473" y="1520"/>
                  </a:cubicBezTo>
                  <a:cubicBezTo>
                    <a:pt x="7216" y="2501"/>
                    <a:pt x="5153" y="3913"/>
                    <a:pt x="3384" y="5619"/>
                  </a:cubicBezTo>
                  <a:cubicBezTo>
                    <a:pt x="2055" y="6903"/>
                    <a:pt x="597" y="8451"/>
                    <a:pt x="0" y="10264"/>
                  </a:cubicBezTo>
                  <a:cubicBezTo>
                    <a:pt x="7" y="10288"/>
                    <a:pt x="13" y="10313"/>
                    <a:pt x="21" y="10337"/>
                  </a:cubicBezTo>
                  <a:cubicBezTo>
                    <a:pt x="800" y="10543"/>
                    <a:pt x="1632" y="10607"/>
                    <a:pt x="2400" y="10641"/>
                  </a:cubicBezTo>
                  <a:cubicBezTo>
                    <a:pt x="3835" y="10705"/>
                    <a:pt x="5278" y="10680"/>
                    <a:pt x="6714" y="10711"/>
                  </a:cubicBezTo>
                  <a:cubicBezTo>
                    <a:pt x="7217" y="10721"/>
                    <a:pt x="7719" y="10728"/>
                    <a:pt x="8223" y="10731"/>
                  </a:cubicBezTo>
                  <a:cubicBezTo>
                    <a:pt x="8665" y="10711"/>
                    <a:pt x="9107" y="10689"/>
                    <a:pt x="9551" y="10659"/>
                  </a:cubicBezTo>
                  <a:cubicBezTo>
                    <a:pt x="11075" y="10559"/>
                    <a:pt x="12605" y="10455"/>
                    <a:pt x="14125" y="10309"/>
                  </a:cubicBezTo>
                  <a:cubicBezTo>
                    <a:pt x="14655" y="10259"/>
                    <a:pt x="15191" y="10192"/>
                    <a:pt x="15716" y="10084"/>
                  </a:cubicBezTo>
                  <a:cubicBezTo>
                    <a:pt x="16082" y="9771"/>
                    <a:pt x="16365" y="9327"/>
                    <a:pt x="16674" y="8925"/>
                  </a:cubicBezTo>
                  <a:cubicBezTo>
                    <a:pt x="17475" y="7877"/>
                    <a:pt x="18207" y="6777"/>
                    <a:pt x="18861" y="5633"/>
                  </a:cubicBezTo>
                  <a:cubicBezTo>
                    <a:pt x="19276" y="4907"/>
                    <a:pt x="19619" y="4132"/>
                    <a:pt x="19711" y="3318"/>
                  </a:cubicBezTo>
                  <a:cubicBezTo>
                    <a:pt x="18902" y="2352"/>
                    <a:pt x="18209" y="1243"/>
                    <a:pt x="17687" y="83"/>
                  </a:cubicBezTo>
                  <a:cubicBezTo>
                    <a:pt x="17347" y="13"/>
                    <a:pt x="16993" y="0"/>
                    <a:pt x="166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52"/>
            <p:cNvSpPr/>
            <p:nvPr/>
          </p:nvSpPr>
          <p:spPr>
            <a:xfrm>
              <a:off x="7174875" y="3928050"/>
              <a:ext cx="396275" cy="81750"/>
            </a:xfrm>
            <a:custGeom>
              <a:avLst/>
              <a:gdLst/>
              <a:ahLst/>
              <a:cxnLst/>
              <a:rect l="l" t="t" r="r" b="b"/>
              <a:pathLst>
                <a:path w="15851" h="3270" extrusionOk="0">
                  <a:moveTo>
                    <a:pt x="1250" y="0"/>
                  </a:moveTo>
                  <a:cubicBezTo>
                    <a:pt x="1070" y="0"/>
                    <a:pt x="57" y="2216"/>
                    <a:pt x="1" y="2431"/>
                  </a:cubicBezTo>
                  <a:cubicBezTo>
                    <a:pt x="485" y="2739"/>
                    <a:pt x="1138" y="2956"/>
                    <a:pt x="1707" y="3034"/>
                  </a:cubicBezTo>
                  <a:cubicBezTo>
                    <a:pt x="2340" y="3123"/>
                    <a:pt x="2979" y="3131"/>
                    <a:pt x="3615" y="3167"/>
                  </a:cubicBezTo>
                  <a:cubicBezTo>
                    <a:pt x="4808" y="3236"/>
                    <a:pt x="6000" y="3270"/>
                    <a:pt x="7194" y="3270"/>
                  </a:cubicBezTo>
                  <a:cubicBezTo>
                    <a:pt x="7627" y="3270"/>
                    <a:pt x="8061" y="3266"/>
                    <a:pt x="8494" y="3257"/>
                  </a:cubicBezTo>
                  <a:cubicBezTo>
                    <a:pt x="10956" y="3208"/>
                    <a:pt x="13408" y="3026"/>
                    <a:pt x="15850" y="2735"/>
                  </a:cubicBezTo>
                  <a:cubicBezTo>
                    <a:pt x="15363" y="2212"/>
                    <a:pt x="14860" y="1702"/>
                    <a:pt x="14368" y="1182"/>
                  </a:cubicBezTo>
                  <a:cubicBezTo>
                    <a:pt x="12483" y="1377"/>
                    <a:pt x="10592" y="1501"/>
                    <a:pt x="8697" y="1549"/>
                  </a:cubicBezTo>
                  <a:cubicBezTo>
                    <a:pt x="8134" y="1564"/>
                    <a:pt x="7570" y="1580"/>
                    <a:pt x="7006" y="1580"/>
                  </a:cubicBezTo>
                  <a:cubicBezTo>
                    <a:pt x="6281" y="1580"/>
                    <a:pt x="5556" y="1553"/>
                    <a:pt x="4836" y="1462"/>
                  </a:cubicBezTo>
                  <a:cubicBezTo>
                    <a:pt x="4189" y="1380"/>
                    <a:pt x="3548" y="1246"/>
                    <a:pt x="2932" y="1030"/>
                  </a:cubicBezTo>
                  <a:cubicBezTo>
                    <a:pt x="2307" y="808"/>
                    <a:pt x="1786" y="406"/>
                    <a:pt x="1261" y="4"/>
                  </a:cubicBezTo>
                  <a:cubicBezTo>
                    <a:pt x="1258" y="1"/>
                    <a:pt x="1254" y="0"/>
                    <a:pt x="1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52"/>
            <p:cNvSpPr/>
            <p:nvPr/>
          </p:nvSpPr>
          <p:spPr>
            <a:xfrm>
              <a:off x="7455800" y="3761125"/>
              <a:ext cx="364750" cy="484925"/>
            </a:xfrm>
            <a:custGeom>
              <a:avLst/>
              <a:gdLst/>
              <a:ahLst/>
              <a:cxnLst/>
              <a:rect l="l" t="t" r="r" b="b"/>
              <a:pathLst>
                <a:path w="14590" h="19397" extrusionOk="0">
                  <a:moveTo>
                    <a:pt x="3073" y="1"/>
                  </a:moveTo>
                  <a:cubicBezTo>
                    <a:pt x="2787" y="1"/>
                    <a:pt x="2502" y="53"/>
                    <a:pt x="2235" y="167"/>
                  </a:cubicBezTo>
                  <a:cubicBezTo>
                    <a:pt x="1444" y="503"/>
                    <a:pt x="927" y="1329"/>
                    <a:pt x="724" y="2182"/>
                  </a:cubicBezTo>
                  <a:cubicBezTo>
                    <a:pt x="0" y="5241"/>
                    <a:pt x="2369" y="6947"/>
                    <a:pt x="4126" y="9040"/>
                  </a:cubicBezTo>
                  <a:cubicBezTo>
                    <a:pt x="6356" y="11698"/>
                    <a:pt x="8587" y="14356"/>
                    <a:pt x="10818" y="17013"/>
                  </a:cubicBezTo>
                  <a:cubicBezTo>
                    <a:pt x="11502" y="17829"/>
                    <a:pt x="12192" y="18650"/>
                    <a:pt x="12945" y="19397"/>
                  </a:cubicBezTo>
                  <a:cubicBezTo>
                    <a:pt x="13491" y="19040"/>
                    <a:pt x="14045" y="18694"/>
                    <a:pt x="14590" y="18334"/>
                  </a:cubicBezTo>
                  <a:cubicBezTo>
                    <a:pt x="14451" y="18032"/>
                    <a:pt x="14305" y="17734"/>
                    <a:pt x="14158" y="17437"/>
                  </a:cubicBezTo>
                  <a:cubicBezTo>
                    <a:pt x="12469" y="14014"/>
                    <a:pt x="10779" y="10589"/>
                    <a:pt x="9089" y="7166"/>
                  </a:cubicBezTo>
                  <a:cubicBezTo>
                    <a:pt x="8214" y="5394"/>
                    <a:pt x="7333" y="3609"/>
                    <a:pt x="6160" y="2032"/>
                  </a:cubicBezTo>
                  <a:cubicBezTo>
                    <a:pt x="5689" y="1399"/>
                    <a:pt x="5159" y="791"/>
                    <a:pt x="4483" y="399"/>
                  </a:cubicBezTo>
                  <a:cubicBezTo>
                    <a:pt x="4056" y="151"/>
                    <a:pt x="3561" y="1"/>
                    <a:pt x="3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52"/>
            <p:cNvSpPr/>
            <p:nvPr/>
          </p:nvSpPr>
          <p:spPr>
            <a:xfrm>
              <a:off x="7463850" y="3844650"/>
              <a:ext cx="90900" cy="137450"/>
            </a:xfrm>
            <a:custGeom>
              <a:avLst/>
              <a:gdLst/>
              <a:ahLst/>
              <a:cxnLst/>
              <a:rect l="l" t="t" r="r" b="b"/>
              <a:pathLst>
                <a:path w="3636" h="5498" fill="none" extrusionOk="0">
                  <a:moveTo>
                    <a:pt x="3636" y="5498"/>
                  </a:moveTo>
                  <a:cubicBezTo>
                    <a:pt x="2103" y="3907"/>
                    <a:pt x="862" y="2034"/>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52"/>
            <p:cNvSpPr/>
            <p:nvPr/>
          </p:nvSpPr>
          <p:spPr>
            <a:xfrm>
              <a:off x="7592950" y="3780525"/>
              <a:ext cx="56425" cy="93925"/>
            </a:xfrm>
            <a:custGeom>
              <a:avLst/>
              <a:gdLst/>
              <a:ahLst/>
              <a:cxnLst/>
              <a:rect l="l" t="t" r="r" b="b"/>
              <a:pathLst>
                <a:path w="2257" h="3757" fill="none" extrusionOk="0">
                  <a:moveTo>
                    <a:pt x="2256" y="3757"/>
                  </a:moveTo>
                  <a:cubicBezTo>
                    <a:pt x="1646" y="2426"/>
                    <a:pt x="888" y="116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52"/>
            <p:cNvSpPr/>
            <p:nvPr/>
          </p:nvSpPr>
          <p:spPr>
            <a:xfrm>
              <a:off x="7196550" y="4573575"/>
              <a:ext cx="22150" cy="17075"/>
            </a:xfrm>
            <a:custGeom>
              <a:avLst/>
              <a:gdLst/>
              <a:ahLst/>
              <a:cxnLst/>
              <a:rect l="l" t="t" r="r" b="b"/>
              <a:pathLst>
                <a:path w="886" h="683" extrusionOk="0">
                  <a:moveTo>
                    <a:pt x="694" y="1"/>
                  </a:moveTo>
                  <a:cubicBezTo>
                    <a:pt x="547" y="1"/>
                    <a:pt x="399" y="47"/>
                    <a:pt x="281" y="135"/>
                  </a:cubicBezTo>
                  <a:cubicBezTo>
                    <a:pt x="110" y="262"/>
                    <a:pt x="3" y="470"/>
                    <a:pt x="0" y="682"/>
                  </a:cubicBezTo>
                  <a:lnTo>
                    <a:pt x="886" y="28"/>
                  </a:lnTo>
                  <a:cubicBezTo>
                    <a:pt x="824" y="10"/>
                    <a:pt x="759" y="1"/>
                    <a:pt x="6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52"/>
            <p:cNvSpPr/>
            <p:nvPr/>
          </p:nvSpPr>
          <p:spPr>
            <a:xfrm>
              <a:off x="7218000" y="4574850"/>
              <a:ext cx="17725" cy="15225"/>
            </a:xfrm>
            <a:custGeom>
              <a:avLst/>
              <a:gdLst/>
              <a:ahLst/>
              <a:cxnLst/>
              <a:rect l="l" t="t" r="r" b="b"/>
              <a:pathLst>
                <a:path w="709" h="609" extrusionOk="0">
                  <a:moveTo>
                    <a:pt x="708" y="0"/>
                  </a:moveTo>
                  <a:lnTo>
                    <a:pt x="708" y="0"/>
                  </a:lnTo>
                  <a:cubicBezTo>
                    <a:pt x="371" y="10"/>
                    <a:pt x="61" y="278"/>
                    <a:pt x="0" y="608"/>
                  </a:cubicBezTo>
                  <a:lnTo>
                    <a:pt x="7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52"/>
            <p:cNvSpPr/>
            <p:nvPr/>
          </p:nvSpPr>
          <p:spPr>
            <a:xfrm>
              <a:off x="7523225" y="4559300"/>
              <a:ext cx="24575" cy="26225"/>
            </a:xfrm>
            <a:custGeom>
              <a:avLst/>
              <a:gdLst/>
              <a:ahLst/>
              <a:cxnLst/>
              <a:rect l="l" t="t" r="r" b="b"/>
              <a:pathLst>
                <a:path w="983" h="1049" extrusionOk="0">
                  <a:moveTo>
                    <a:pt x="893" y="0"/>
                  </a:moveTo>
                  <a:cubicBezTo>
                    <a:pt x="842" y="0"/>
                    <a:pt x="791" y="12"/>
                    <a:pt x="743" y="27"/>
                  </a:cubicBezTo>
                  <a:cubicBezTo>
                    <a:pt x="314" y="165"/>
                    <a:pt x="0" y="599"/>
                    <a:pt x="9" y="1049"/>
                  </a:cubicBezTo>
                  <a:lnTo>
                    <a:pt x="983" y="14"/>
                  </a:lnTo>
                  <a:cubicBezTo>
                    <a:pt x="954" y="4"/>
                    <a:pt x="924" y="0"/>
                    <a:pt x="8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52"/>
            <p:cNvSpPr/>
            <p:nvPr/>
          </p:nvSpPr>
          <p:spPr>
            <a:xfrm>
              <a:off x="7542925" y="4562350"/>
              <a:ext cx="21775" cy="26425"/>
            </a:xfrm>
            <a:custGeom>
              <a:avLst/>
              <a:gdLst/>
              <a:ahLst/>
              <a:cxnLst/>
              <a:rect l="l" t="t" r="r" b="b"/>
              <a:pathLst>
                <a:path w="871" h="1057" extrusionOk="0">
                  <a:moveTo>
                    <a:pt x="870" y="0"/>
                  </a:moveTo>
                  <a:lnTo>
                    <a:pt x="870" y="0"/>
                  </a:lnTo>
                  <a:cubicBezTo>
                    <a:pt x="630" y="59"/>
                    <a:pt x="396" y="173"/>
                    <a:pt x="237" y="363"/>
                  </a:cubicBezTo>
                  <a:cubicBezTo>
                    <a:pt x="77" y="553"/>
                    <a:pt x="0" y="821"/>
                    <a:pt x="79" y="1056"/>
                  </a:cubicBezTo>
                  <a:lnTo>
                    <a:pt x="8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52"/>
            <p:cNvSpPr/>
            <p:nvPr/>
          </p:nvSpPr>
          <p:spPr>
            <a:xfrm>
              <a:off x="7756175" y="4187950"/>
              <a:ext cx="120775" cy="163700"/>
            </a:xfrm>
            <a:custGeom>
              <a:avLst/>
              <a:gdLst/>
              <a:ahLst/>
              <a:cxnLst/>
              <a:rect l="l" t="t" r="r" b="b"/>
              <a:pathLst>
                <a:path w="4831" h="6548" extrusionOk="0">
                  <a:moveTo>
                    <a:pt x="2507" y="0"/>
                  </a:moveTo>
                  <a:cubicBezTo>
                    <a:pt x="2500" y="0"/>
                    <a:pt x="2493" y="1"/>
                    <a:pt x="2486" y="1"/>
                  </a:cubicBezTo>
                  <a:cubicBezTo>
                    <a:pt x="2396" y="8"/>
                    <a:pt x="2313" y="53"/>
                    <a:pt x="2235" y="101"/>
                  </a:cubicBezTo>
                  <a:cubicBezTo>
                    <a:pt x="1445" y="565"/>
                    <a:pt x="739" y="1064"/>
                    <a:pt x="83" y="1698"/>
                  </a:cubicBezTo>
                  <a:cubicBezTo>
                    <a:pt x="46" y="1734"/>
                    <a:pt x="10" y="1775"/>
                    <a:pt x="5" y="1824"/>
                  </a:cubicBezTo>
                  <a:cubicBezTo>
                    <a:pt x="0" y="1874"/>
                    <a:pt x="29" y="1922"/>
                    <a:pt x="56" y="1963"/>
                  </a:cubicBezTo>
                  <a:cubicBezTo>
                    <a:pt x="350" y="2407"/>
                    <a:pt x="716" y="2803"/>
                    <a:pt x="1135" y="3131"/>
                  </a:cubicBezTo>
                  <a:cubicBezTo>
                    <a:pt x="1618" y="3511"/>
                    <a:pt x="1587" y="4089"/>
                    <a:pt x="1810" y="4632"/>
                  </a:cubicBezTo>
                  <a:cubicBezTo>
                    <a:pt x="2047" y="5207"/>
                    <a:pt x="2392" y="5739"/>
                    <a:pt x="2826" y="6183"/>
                  </a:cubicBezTo>
                  <a:cubicBezTo>
                    <a:pt x="2993" y="6355"/>
                    <a:pt x="3193" y="6523"/>
                    <a:pt x="3431" y="6545"/>
                  </a:cubicBezTo>
                  <a:cubicBezTo>
                    <a:pt x="3450" y="6546"/>
                    <a:pt x="3469" y="6547"/>
                    <a:pt x="3488" y="6547"/>
                  </a:cubicBezTo>
                  <a:cubicBezTo>
                    <a:pt x="3822" y="6547"/>
                    <a:pt x="4099" y="6264"/>
                    <a:pt x="4322" y="6005"/>
                  </a:cubicBezTo>
                  <a:cubicBezTo>
                    <a:pt x="4530" y="5763"/>
                    <a:pt x="4745" y="5507"/>
                    <a:pt x="4799" y="5193"/>
                  </a:cubicBezTo>
                  <a:cubicBezTo>
                    <a:pt x="4830" y="5019"/>
                    <a:pt x="4809" y="4843"/>
                    <a:pt x="4783" y="4670"/>
                  </a:cubicBezTo>
                  <a:cubicBezTo>
                    <a:pt x="4662" y="3834"/>
                    <a:pt x="4508" y="2875"/>
                    <a:pt x="4147" y="2111"/>
                  </a:cubicBezTo>
                  <a:cubicBezTo>
                    <a:pt x="4021" y="1845"/>
                    <a:pt x="3851" y="1598"/>
                    <a:pt x="3634" y="1399"/>
                  </a:cubicBezTo>
                  <a:cubicBezTo>
                    <a:pt x="3452" y="1232"/>
                    <a:pt x="3235" y="1095"/>
                    <a:pt x="3112" y="880"/>
                  </a:cubicBezTo>
                  <a:cubicBezTo>
                    <a:pt x="3018" y="712"/>
                    <a:pt x="2991" y="514"/>
                    <a:pt x="2915" y="336"/>
                  </a:cubicBezTo>
                  <a:cubicBezTo>
                    <a:pt x="2842" y="164"/>
                    <a:pt x="2692" y="0"/>
                    <a:pt x="25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52"/>
            <p:cNvSpPr/>
            <p:nvPr/>
          </p:nvSpPr>
          <p:spPr>
            <a:xfrm>
              <a:off x="7432625" y="4043425"/>
              <a:ext cx="97500" cy="223600"/>
            </a:xfrm>
            <a:custGeom>
              <a:avLst/>
              <a:gdLst/>
              <a:ahLst/>
              <a:cxnLst/>
              <a:rect l="l" t="t" r="r" b="b"/>
              <a:pathLst>
                <a:path w="3900" h="8944" fill="none" extrusionOk="0">
                  <a:moveTo>
                    <a:pt x="3899" y="8943"/>
                  </a:moveTo>
                  <a:cubicBezTo>
                    <a:pt x="2689" y="5926"/>
                    <a:pt x="1388" y="294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52"/>
            <p:cNvSpPr/>
            <p:nvPr/>
          </p:nvSpPr>
          <p:spPr>
            <a:xfrm>
              <a:off x="7710275" y="3724150"/>
              <a:ext cx="16950" cy="16825"/>
            </a:xfrm>
            <a:custGeom>
              <a:avLst/>
              <a:gdLst/>
              <a:ahLst/>
              <a:cxnLst/>
              <a:rect l="l" t="t" r="r" b="b"/>
              <a:pathLst>
                <a:path w="678" h="673" extrusionOk="0">
                  <a:moveTo>
                    <a:pt x="352" y="0"/>
                  </a:moveTo>
                  <a:cubicBezTo>
                    <a:pt x="347" y="0"/>
                    <a:pt x="343" y="0"/>
                    <a:pt x="339" y="1"/>
                  </a:cubicBezTo>
                  <a:cubicBezTo>
                    <a:pt x="313" y="5"/>
                    <a:pt x="277" y="6"/>
                    <a:pt x="249" y="16"/>
                  </a:cubicBezTo>
                  <a:cubicBezTo>
                    <a:pt x="193" y="34"/>
                    <a:pt x="143" y="60"/>
                    <a:pt x="100" y="101"/>
                  </a:cubicBezTo>
                  <a:cubicBezTo>
                    <a:pt x="61" y="140"/>
                    <a:pt x="33" y="191"/>
                    <a:pt x="17" y="245"/>
                  </a:cubicBezTo>
                  <a:cubicBezTo>
                    <a:pt x="15" y="248"/>
                    <a:pt x="13" y="253"/>
                    <a:pt x="12" y="258"/>
                  </a:cubicBezTo>
                  <a:cubicBezTo>
                    <a:pt x="2" y="312"/>
                    <a:pt x="0" y="333"/>
                    <a:pt x="12" y="385"/>
                  </a:cubicBezTo>
                  <a:cubicBezTo>
                    <a:pt x="17" y="410"/>
                    <a:pt x="30" y="436"/>
                    <a:pt x="40" y="459"/>
                  </a:cubicBezTo>
                  <a:cubicBezTo>
                    <a:pt x="41" y="462"/>
                    <a:pt x="43" y="467"/>
                    <a:pt x="46" y="470"/>
                  </a:cubicBezTo>
                  <a:cubicBezTo>
                    <a:pt x="51" y="479"/>
                    <a:pt x="56" y="485"/>
                    <a:pt x="62" y="493"/>
                  </a:cubicBezTo>
                  <a:cubicBezTo>
                    <a:pt x="66" y="501"/>
                    <a:pt x="67" y="510"/>
                    <a:pt x="72" y="518"/>
                  </a:cubicBezTo>
                  <a:cubicBezTo>
                    <a:pt x="77" y="537"/>
                    <a:pt x="89" y="557"/>
                    <a:pt x="103" y="572"/>
                  </a:cubicBezTo>
                  <a:cubicBezTo>
                    <a:pt x="121" y="600"/>
                    <a:pt x="144" y="621"/>
                    <a:pt x="174" y="635"/>
                  </a:cubicBezTo>
                  <a:cubicBezTo>
                    <a:pt x="193" y="647"/>
                    <a:pt x="214" y="658"/>
                    <a:pt x="237" y="663"/>
                  </a:cubicBezTo>
                  <a:cubicBezTo>
                    <a:pt x="249" y="665"/>
                    <a:pt x="260" y="667"/>
                    <a:pt x="270" y="668"/>
                  </a:cubicBezTo>
                  <a:cubicBezTo>
                    <a:pt x="280" y="671"/>
                    <a:pt x="288" y="672"/>
                    <a:pt x="297" y="672"/>
                  </a:cubicBezTo>
                  <a:cubicBezTo>
                    <a:pt x="301" y="672"/>
                    <a:pt x="304" y="672"/>
                    <a:pt x="308" y="671"/>
                  </a:cubicBezTo>
                  <a:lnTo>
                    <a:pt x="321" y="671"/>
                  </a:lnTo>
                  <a:cubicBezTo>
                    <a:pt x="373" y="667"/>
                    <a:pt x="416" y="663"/>
                    <a:pt x="460" y="634"/>
                  </a:cubicBezTo>
                  <a:cubicBezTo>
                    <a:pt x="483" y="618"/>
                    <a:pt x="504" y="600"/>
                    <a:pt x="527" y="583"/>
                  </a:cubicBezTo>
                  <a:cubicBezTo>
                    <a:pt x="541" y="570"/>
                    <a:pt x="556" y="555"/>
                    <a:pt x="569" y="539"/>
                  </a:cubicBezTo>
                  <a:cubicBezTo>
                    <a:pt x="584" y="521"/>
                    <a:pt x="612" y="490"/>
                    <a:pt x="625" y="464"/>
                  </a:cubicBezTo>
                  <a:cubicBezTo>
                    <a:pt x="639" y="434"/>
                    <a:pt x="654" y="405"/>
                    <a:pt x="662" y="374"/>
                  </a:cubicBezTo>
                  <a:cubicBezTo>
                    <a:pt x="677" y="325"/>
                    <a:pt x="677" y="266"/>
                    <a:pt x="662" y="215"/>
                  </a:cubicBezTo>
                  <a:cubicBezTo>
                    <a:pt x="662" y="215"/>
                    <a:pt x="662" y="214"/>
                    <a:pt x="662" y="214"/>
                  </a:cubicBezTo>
                  <a:cubicBezTo>
                    <a:pt x="654" y="194"/>
                    <a:pt x="644" y="173"/>
                    <a:pt x="636" y="153"/>
                  </a:cubicBezTo>
                  <a:cubicBezTo>
                    <a:pt x="635" y="152"/>
                    <a:pt x="633" y="148"/>
                    <a:pt x="631" y="147"/>
                  </a:cubicBezTo>
                  <a:lnTo>
                    <a:pt x="613" y="121"/>
                  </a:lnTo>
                  <a:cubicBezTo>
                    <a:pt x="607" y="111"/>
                    <a:pt x="599" y="103"/>
                    <a:pt x="592" y="94"/>
                  </a:cubicBezTo>
                  <a:cubicBezTo>
                    <a:pt x="589" y="91"/>
                    <a:pt x="587" y="90"/>
                    <a:pt x="586" y="88"/>
                  </a:cubicBezTo>
                  <a:cubicBezTo>
                    <a:pt x="538" y="49"/>
                    <a:pt x="515" y="34"/>
                    <a:pt x="456" y="14"/>
                  </a:cubicBezTo>
                  <a:cubicBezTo>
                    <a:pt x="429" y="5"/>
                    <a:pt x="393" y="3"/>
                    <a:pt x="367" y="1"/>
                  </a:cubicBezTo>
                  <a:cubicBezTo>
                    <a:pt x="362" y="0"/>
                    <a:pt x="357" y="0"/>
                    <a:pt x="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52"/>
            <p:cNvSpPr/>
            <p:nvPr/>
          </p:nvSpPr>
          <p:spPr>
            <a:xfrm>
              <a:off x="7317000" y="3736500"/>
              <a:ext cx="132450" cy="85025"/>
            </a:xfrm>
            <a:custGeom>
              <a:avLst/>
              <a:gdLst/>
              <a:ahLst/>
              <a:cxnLst/>
              <a:rect l="l" t="t" r="r" b="b"/>
              <a:pathLst>
                <a:path w="5298" h="3401" fill="none" extrusionOk="0">
                  <a:moveTo>
                    <a:pt x="1" y="3401"/>
                  </a:moveTo>
                  <a:cubicBezTo>
                    <a:pt x="1598" y="2030"/>
                    <a:pt x="3385" y="882"/>
                    <a:pt x="5297" y="1"/>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6" name="Google Shape;1676;p52"/>
          <p:cNvSpPr/>
          <p:nvPr/>
        </p:nvSpPr>
        <p:spPr>
          <a:xfrm>
            <a:off x="7933801" y="155880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52"/>
          <p:cNvSpPr/>
          <p:nvPr/>
        </p:nvSpPr>
        <p:spPr>
          <a:xfrm>
            <a:off x="4883572" y="1592369"/>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52"/>
          <p:cNvSpPr/>
          <p:nvPr/>
        </p:nvSpPr>
        <p:spPr>
          <a:xfrm>
            <a:off x="5436024" y="3826202"/>
            <a:ext cx="126598" cy="126677"/>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 xmlns:a16="http://schemas.microsoft.com/office/drawing/2014/main" id="{FE134878-D49C-A540-44E0-0B0E506B5155}"/>
              </a:ext>
            </a:extLst>
          </p:cNvPr>
          <p:cNvSpPr txBox="1"/>
          <p:nvPr/>
        </p:nvSpPr>
        <p:spPr>
          <a:xfrm>
            <a:off x="1614988" y="1773657"/>
            <a:ext cx="6090129" cy="6992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IV. ĐIỆN TRƯỜNG ĐỀU</a:t>
            </a:r>
            <a:endParaRPr kumimoji="0" lang="en-US" sz="3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512077698"/>
      </p:ext>
    </p:extLst>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62" name="Google Shape;1762;p54"/>
          <p:cNvSpPr/>
          <p:nvPr/>
        </p:nvSpPr>
        <p:spPr>
          <a:xfrm>
            <a:off x="8352901" y="96745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4"/>
          <p:cNvSpPr/>
          <p:nvPr/>
        </p:nvSpPr>
        <p:spPr>
          <a:xfrm>
            <a:off x="3835822" y="3757444"/>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4"/>
          <p:cNvSpPr/>
          <p:nvPr/>
        </p:nvSpPr>
        <p:spPr>
          <a:xfrm>
            <a:off x="4238101" y="77495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4"/>
          <p:cNvSpPr/>
          <p:nvPr/>
        </p:nvSpPr>
        <p:spPr>
          <a:xfrm>
            <a:off x="6064672" y="1510369"/>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4"/>
          <p:cNvSpPr/>
          <p:nvPr/>
        </p:nvSpPr>
        <p:spPr>
          <a:xfrm>
            <a:off x="1092624" y="3120098"/>
            <a:ext cx="127849" cy="127924"/>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ounded Rectangle 8">
            <a:extLst>
              <a:ext uri="{FF2B5EF4-FFF2-40B4-BE49-F238E27FC236}">
                <a16:creationId xmlns="" xmlns:a16="http://schemas.microsoft.com/office/drawing/2014/main" id="{F28EA2BA-AE92-DC9E-1C66-025DEC37A32D}"/>
              </a:ext>
            </a:extLst>
          </p:cNvPr>
          <p:cNvSpPr/>
          <p:nvPr/>
        </p:nvSpPr>
        <p:spPr>
          <a:xfrm>
            <a:off x="2322215" y="543693"/>
            <a:ext cx="4630334" cy="1555637"/>
          </a:xfrm>
          <a:prstGeom prst="roundRect">
            <a:avLst/>
          </a:prstGeom>
          <a:solidFill>
            <a:srgbClr val="D7E9ED">
              <a:lumMod val="40000"/>
              <a:lumOff val="60000"/>
            </a:srgbClr>
          </a:solidFill>
          <a:ln w="38100" cap="flat" cmpd="sng" algn="ctr">
            <a:solidFill>
              <a:srgbClr val="D7E9ED">
                <a:lumMod val="50000"/>
              </a:srgbClr>
            </a:solidFill>
            <a:prstDash val="dash"/>
          </a:ln>
          <a:effectLst/>
        </p:spPr>
        <p:txBody>
          <a:bodyPr rtlCol="0" anchor="ctr"/>
          <a:lstStyle/>
          <a:p>
            <a:pPr lvl="0" algn="ctr">
              <a:lnSpc>
                <a:spcPct val="150000"/>
              </a:lnSpc>
              <a:buClrTx/>
            </a:pPr>
            <a:r>
              <a:rPr lang="en-US" sz="2000" dirty="0" err="1"/>
              <a:t>Điện</a:t>
            </a:r>
            <a:r>
              <a:rPr lang="en-US" sz="2000" dirty="0"/>
              <a:t> </a:t>
            </a:r>
            <a:r>
              <a:rPr lang="en-US" sz="2000" dirty="0" err="1"/>
              <a:t>trường</a:t>
            </a:r>
            <a:r>
              <a:rPr lang="en-US" sz="2000" dirty="0"/>
              <a:t> </a:t>
            </a:r>
            <a:r>
              <a:rPr lang="en-US" sz="2000" dirty="0" err="1"/>
              <a:t>đều</a:t>
            </a:r>
            <a:r>
              <a:rPr lang="en-US" sz="2000" dirty="0"/>
              <a:t> </a:t>
            </a:r>
            <a:r>
              <a:rPr lang="en-US" sz="2000" dirty="0" err="1"/>
              <a:t>là</a:t>
            </a:r>
            <a:r>
              <a:rPr lang="en-US" sz="2000" dirty="0"/>
              <a:t> </a:t>
            </a:r>
            <a:r>
              <a:rPr lang="en-US" sz="2000" dirty="0" err="1"/>
              <a:t>điện</a:t>
            </a:r>
            <a:r>
              <a:rPr lang="en-US" sz="2000" dirty="0"/>
              <a:t> </a:t>
            </a:r>
            <a:r>
              <a:rPr lang="en-US" sz="2000" dirty="0" err="1"/>
              <a:t>trường</a:t>
            </a:r>
            <a:r>
              <a:rPr lang="en-US" sz="2000" dirty="0"/>
              <a:t> </a:t>
            </a:r>
            <a:r>
              <a:rPr lang="en-US" sz="2000" dirty="0" err="1"/>
              <a:t>có</a:t>
            </a:r>
            <a:r>
              <a:rPr lang="en-US" sz="2000" dirty="0"/>
              <a:t> </a:t>
            </a:r>
            <a:r>
              <a:rPr lang="en-US" sz="2000" dirty="0" err="1"/>
              <a:t>cường</a:t>
            </a:r>
            <a:r>
              <a:rPr lang="en-US" sz="2000" dirty="0"/>
              <a:t> </a:t>
            </a:r>
            <a:r>
              <a:rPr lang="en-US" sz="2000" dirty="0" err="1"/>
              <a:t>độ</a:t>
            </a:r>
            <a:r>
              <a:rPr lang="en-US" sz="2000" dirty="0"/>
              <a:t> </a:t>
            </a:r>
            <a:r>
              <a:rPr lang="en-US" sz="2000" dirty="0" err="1"/>
              <a:t>điện</a:t>
            </a:r>
            <a:r>
              <a:rPr lang="en-US" sz="2000" dirty="0"/>
              <a:t> </a:t>
            </a:r>
            <a:r>
              <a:rPr lang="en-US" sz="2000" dirty="0" err="1"/>
              <a:t>trường</a:t>
            </a:r>
            <a:r>
              <a:rPr lang="en-US" sz="2000" dirty="0"/>
              <a:t> </a:t>
            </a:r>
            <a:r>
              <a:rPr lang="en-US" sz="2000" dirty="0" err="1"/>
              <a:t>tại</a:t>
            </a:r>
            <a:r>
              <a:rPr lang="en-US" sz="2000" dirty="0"/>
              <a:t> </a:t>
            </a:r>
            <a:r>
              <a:rPr lang="en-US" sz="2000" dirty="0" err="1"/>
              <a:t>mọi</a:t>
            </a:r>
            <a:r>
              <a:rPr lang="en-US" sz="2000" dirty="0"/>
              <a:t> </a:t>
            </a:r>
            <a:r>
              <a:rPr lang="en-US" sz="2000" dirty="0" err="1"/>
              <a:t>điểm</a:t>
            </a:r>
            <a:r>
              <a:rPr lang="en-US" sz="2000" dirty="0"/>
              <a:t> </a:t>
            </a:r>
            <a:r>
              <a:rPr lang="en-US" sz="2000" dirty="0" err="1"/>
              <a:t>đều</a:t>
            </a:r>
            <a:r>
              <a:rPr lang="en-US" sz="2000" dirty="0"/>
              <a:t> </a:t>
            </a:r>
            <a:r>
              <a:rPr lang="en-US" sz="2000" dirty="0" err="1"/>
              <a:t>bằng</a:t>
            </a:r>
            <a:r>
              <a:rPr lang="en-US" sz="2000" dirty="0"/>
              <a:t> </a:t>
            </a:r>
            <a:r>
              <a:rPr lang="en-US" sz="2000" dirty="0" err="1"/>
              <a:t>nhau</a:t>
            </a:r>
            <a:endParaRPr kumimoji="0" lang="en-US" sz="2000" b="0" i="0" u="none" strike="noStrike" kern="0" cap="none" spc="0" normalizeH="0" baseline="0" noProof="0" dirty="0">
              <a:ln>
                <a:noFill/>
              </a:ln>
              <a:solidFill>
                <a:srgbClr val="F5E1E3">
                  <a:lumMod val="10000"/>
                </a:srgbClr>
              </a:solidFill>
              <a:effectLst/>
              <a:uLnTx/>
              <a:uFillTx/>
              <a:ea typeface="+mn-ea"/>
              <a:cs typeface="+mn-cs"/>
            </a:endParaRPr>
          </a:p>
        </p:txBody>
      </p:sp>
      <p:sp>
        <p:nvSpPr>
          <p:cNvPr id="4" name="Rounded Rectangular Callout 15">
            <a:extLst>
              <a:ext uri="{FF2B5EF4-FFF2-40B4-BE49-F238E27FC236}">
                <a16:creationId xmlns="" xmlns:a16="http://schemas.microsoft.com/office/drawing/2014/main" id="{C6244246-5035-B5A0-EF57-ED80316D983D}"/>
              </a:ext>
            </a:extLst>
          </p:cNvPr>
          <p:cNvSpPr/>
          <p:nvPr/>
        </p:nvSpPr>
        <p:spPr>
          <a:xfrm>
            <a:off x="271543" y="2420390"/>
            <a:ext cx="2403229" cy="2564353"/>
          </a:xfrm>
          <a:prstGeom prst="wedgeRoundRectCallout">
            <a:avLst>
              <a:gd name="adj1" fmla="val 83218"/>
              <a:gd name="adj2" fmla="val 13663"/>
              <a:gd name="adj3" fmla="val 16667"/>
            </a:avLst>
          </a:prstGeom>
          <a:solidFill>
            <a:srgbClr val="D7E9ED">
              <a:lumMod val="20000"/>
              <a:lumOff val="80000"/>
            </a:srgbClr>
          </a:solidFill>
          <a:ln w="38100" cap="flat" cmpd="sng" algn="ctr">
            <a:solidFill>
              <a:srgbClr val="D7E9ED">
                <a:lumMod val="75000"/>
              </a:srgbClr>
            </a:solidFill>
            <a:prstDash val="dash"/>
          </a:ln>
          <a:effectLst/>
        </p:spPr>
        <p:txBody>
          <a:bodyPr rtlCol="0" anchor="ctr"/>
          <a:lstStyle/>
          <a:p>
            <a:pPr algn="ctr">
              <a:lnSpc>
                <a:spcPct val="150000"/>
              </a:lnSpc>
            </a:pPr>
            <a:r>
              <a:rPr lang="en-US" sz="2000" dirty="0" err="1"/>
              <a:t>Lấy</a:t>
            </a:r>
            <a:r>
              <a:rPr lang="en-US" sz="2000" dirty="0"/>
              <a:t> </a:t>
            </a:r>
            <a:r>
              <a:rPr lang="en-US" sz="2000" dirty="0" err="1"/>
              <a:t>ví</a:t>
            </a:r>
            <a:r>
              <a:rPr lang="en-US" sz="2000" dirty="0"/>
              <a:t> </a:t>
            </a:r>
            <a:r>
              <a:rPr lang="en-US" sz="2000" dirty="0" err="1"/>
              <a:t>dụ</a:t>
            </a:r>
            <a:r>
              <a:rPr lang="en-US" sz="2000" dirty="0"/>
              <a:t> </a:t>
            </a:r>
            <a:r>
              <a:rPr lang="en-US" sz="2000" dirty="0" err="1"/>
              <a:t>về</a:t>
            </a:r>
            <a:r>
              <a:rPr lang="en-US" sz="2000" dirty="0"/>
              <a:t> </a:t>
            </a:r>
            <a:r>
              <a:rPr lang="en-US" sz="2000" dirty="0" err="1"/>
              <a:t>điện</a:t>
            </a:r>
            <a:r>
              <a:rPr lang="en-US" sz="2000" dirty="0"/>
              <a:t> </a:t>
            </a:r>
            <a:r>
              <a:rPr lang="en-US" sz="2000" dirty="0" err="1"/>
              <a:t>trường</a:t>
            </a:r>
            <a:r>
              <a:rPr lang="en-US" sz="2000" dirty="0"/>
              <a:t> </a:t>
            </a:r>
            <a:r>
              <a:rPr lang="en-US" sz="2000" dirty="0" err="1"/>
              <a:t>đều</a:t>
            </a:r>
            <a:r>
              <a:rPr lang="en-US" sz="2000" dirty="0"/>
              <a:t> </a:t>
            </a:r>
            <a:r>
              <a:rPr lang="en-US" sz="2000" dirty="0" err="1"/>
              <a:t>và</a:t>
            </a:r>
            <a:r>
              <a:rPr lang="en-US" sz="2000" dirty="0"/>
              <a:t> </a:t>
            </a:r>
            <a:r>
              <a:rPr lang="en-US" sz="2000" dirty="0" err="1"/>
              <a:t>mô</a:t>
            </a:r>
            <a:r>
              <a:rPr lang="en-US" sz="2000" dirty="0"/>
              <a:t> </a:t>
            </a:r>
            <a:r>
              <a:rPr lang="en-US" sz="2000" dirty="0" err="1"/>
              <a:t>tả</a:t>
            </a:r>
            <a:r>
              <a:rPr lang="en-US" sz="2000" dirty="0"/>
              <a:t> </a:t>
            </a:r>
            <a:r>
              <a:rPr lang="en-US" sz="2000" dirty="0" err="1"/>
              <a:t>đường</a:t>
            </a:r>
            <a:r>
              <a:rPr lang="en-US" sz="2000" dirty="0"/>
              <a:t> </a:t>
            </a:r>
            <a:r>
              <a:rPr lang="en-US" sz="2000" dirty="0" err="1"/>
              <a:t>sức</a:t>
            </a:r>
            <a:r>
              <a:rPr lang="en-US" sz="2000" dirty="0"/>
              <a:t> </a:t>
            </a:r>
            <a:r>
              <a:rPr lang="en-US" sz="2000" dirty="0" err="1"/>
              <a:t>của</a:t>
            </a:r>
            <a:r>
              <a:rPr lang="en-US" sz="2000" dirty="0"/>
              <a:t> </a:t>
            </a:r>
            <a:r>
              <a:rPr lang="en-US" sz="2000" dirty="0" err="1"/>
              <a:t>điện</a:t>
            </a:r>
            <a:r>
              <a:rPr lang="en-US" sz="2000" dirty="0"/>
              <a:t> </a:t>
            </a:r>
            <a:r>
              <a:rPr lang="en-US" sz="2000" dirty="0" err="1"/>
              <a:t>trường</a:t>
            </a:r>
            <a:r>
              <a:rPr lang="en-US" sz="2000" dirty="0"/>
              <a:t> </a:t>
            </a:r>
            <a:r>
              <a:rPr lang="en-US" sz="2000" dirty="0" err="1" smtClean="0"/>
              <a:t>đều</a:t>
            </a:r>
            <a:endParaRPr lang="en-US" sz="2000" dirty="0"/>
          </a:p>
        </p:txBody>
      </p:sp>
      <p:sp>
        <p:nvSpPr>
          <p:cNvPr id="6" name="Rounded Rectangle 8">
            <a:extLst>
              <a:ext uri="{FF2B5EF4-FFF2-40B4-BE49-F238E27FC236}">
                <a16:creationId xmlns="" xmlns:a16="http://schemas.microsoft.com/office/drawing/2014/main" id="{9772B2E7-D4E1-3373-1A84-8BFCC0014F8B}"/>
              </a:ext>
            </a:extLst>
          </p:cNvPr>
          <p:cNvSpPr/>
          <p:nvPr/>
        </p:nvSpPr>
        <p:spPr>
          <a:xfrm>
            <a:off x="4238101" y="3120098"/>
            <a:ext cx="4717249" cy="1555637"/>
          </a:xfrm>
          <a:prstGeom prst="roundRect">
            <a:avLst/>
          </a:prstGeom>
          <a:solidFill>
            <a:srgbClr val="D7E9ED">
              <a:lumMod val="40000"/>
              <a:lumOff val="60000"/>
            </a:srgbClr>
          </a:solidFill>
          <a:ln w="38100" cap="flat" cmpd="sng" algn="ctr">
            <a:solidFill>
              <a:srgbClr val="D7E9ED">
                <a:lumMod val="50000"/>
              </a:srgbClr>
            </a:solidFill>
            <a:prstDash val="dash"/>
          </a:ln>
          <a:effectLst/>
        </p:spPr>
        <p:txBody>
          <a:bodyPr rtlCol="0" anchor="ctr"/>
          <a:lstStyle/>
          <a:p>
            <a:pPr lvl="0" algn="ctr">
              <a:lnSpc>
                <a:spcPct val="150000"/>
              </a:lnSpc>
              <a:buClrTx/>
            </a:pPr>
            <a:r>
              <a:rPr lang="en-US" sz="2000"/>
              <a:t>Đường sức điện của điện trường đều là những đường thẳng song song cách đều nhau</a:t>
            </a:r>
            <a:endParaRPr kumimoji="0" lang="en-US" sz="2000" b="0" i="0" u="none" strike="noStrike" kern="0" cap="none" spc="0" normalizeH="0" baseline="0" noProof="0">
              <a:ln>
                <a:noFill/>
              </a:ln>
              <a:solidFill>
                <a:srgbClr val="F5E1E3">
                  <a:lumMod val="10000"/>
                </a:srgbClr>
              </a:solidFill>
              <a:effectLst/>
              <a:uLnTx/>
              <a:uFillTx/>
              <a:ea typeface="+mn-ea"/>
              <a:cs typeface="+mn-cs"/>
            </a:endParaRPr>
          </a:p>
        </p:txBody>
      </p:sp>
      <p:pic>
        <p:nvPicPr>
          <p:cNvPr id="11" name="Picture 46">
            <a:extLst>
              <a:ext uri="{FF2B5EF4-FFF2-40B4-BE49-F238E27FC236}">
                <a16:creationId xmlns="" xmlns:a16="http://schemas.microsoft.com/office/drawing/2014/main" id="{230391E7-4649-87DB-029B-32FBCB208123}"/>
              </a:ext>
            </a:extLst>
          </p:cNvPr>
          <p:cNvPicPr>
            <a:picLocks noChangeAspect="1"/>
          </p:cNvPicPr>
          <p:nvPr/>
        </p:nvPicPr>
        <p:blipFill>
          <a:blip r:embed="rId3"/>
          <a:srcRect/>
          <a:stretch>
            <a:fillRect/>
          </a:stretch>
        </p:blipFill>
        <p:spPr>
          <a:xfrm>
            <a:off x="2889969" y="1658499"/>
            <a:ext cx="1443622" cy="2044067"/>
          </a:xfrm>
          <a:prstGeom prst="rect">
            <a:avLst/>
          </a:prstGeom>
        </p:spPr>
      </p:pic>
      <p:sp>
        <p:nvSpPr>
          <p:cNvPr id="14" name="TextBox 13">
            <a:extLst>
              <a:ext uri="{FF2B5EF4-FFF2-40B4-BE49-F238E27FC236}">
                <a16:creationId xmlns="" xmlns:a16="http://schemas.microsoft.com/office/drawing/2014/main" id="{AF9254D9-4B56-F509-48BE-0BFE66EF6F1A}"/>
              </a:ext>
            </a:extLst>
          </p:cNvPr>
          <p:cNvSpPr txBox="1"/>
          <p:nvPr/>
        </p:nvSpPr>
        <p:spPr>
          <a:xfrm>
            <a:off x="1647904" y="68244"/>
            <a:ext cx="3348902" cy="477054"/>
          </a:xfrm>
          <a:prstGeom prst="rect">
            <a:avLst/>
          </a:prstGeom>
          <a:noFill/>
        </p:spPr>
        <p:txBody>
          <a:bodyPr wrap="square" rtlCol="0">
            <a:spAutoFit/>
          </a:bodyPr>
          <a:lstStyle/>
          <a:p>
            <a:pPr algn="ctr"/>
            <a:r>
              <a:rPr lang="en-US" sz="2500" b="1"/>
              <a:t>1. Định nghĩa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4" name="Arrow: Pentagon 3">
            <a:extLst>
              <a:ext uri="{FF2B5EF4-FFF2-40B4-BE49-F238E27FC236}">
                <a16:creationId xmlns="" xmlns:a16="http://schemas.microsoft.com/office/drawing/2014/main" id="{E411C0C6-A7B3-6F6B-D668-57D379B6FEAC}"/>
              </a:ext>
            </a:extLst>
          </p:cNvPr>
          <p:cNvSpPr/>
          <p:nvPr/>
        </p:nvSpPr>
        <p:spPr>
          <a:xfrm>
            <a:off x="0" y="685520"/>
            <a:ext cx="2005781" cy="587097"/>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262626"/>
                </a:solidFill>
                <a:effectLst/>
                <a:uLnTx/>
                <a:uFillTx/>
                <a:latin typeface="Arial"/>
                <a:ea typeface="+mn-ea"/>
                <a:cs typeface="+mn-cs"/>
                <a:sym typeface="Arial"/>
              </a:rPr>
              <a:t>Chuẩn bị</a:t>
            </a:r>
          </a:p>
        </p:txBody>
      </p:sp>
      <p:grpSp>
        <p:nvGrpSpPr>
          <p:cNvPr id="18" name="Group 17">
            <a:extLst>
              <a:ext uri="{FF2B5EF4-FFF2-40B4-BE49-F238E27FC236}">
                <a16:creationId xmlns="" xmlns:a16="http://schemas.microsoft.com/office/drawing/2014/main" id="{2921D577-E754-A951-9D5B-7E27AC0BDB9C}"/>
              </a:ext>
            </a:extLst>
          </p:cNvPr>
          <p:cNvGrpSpPr/>
          <p:nvPr/>
        </p:nvGrpSpPr>
        <p:grpSpPr>
          <a:xfrm>
            <a:off x="7138219" y="685520"/>
            <a:ext cx="2005781" cy="587097"/>
            <a:chOff x="7138219" y="806340"/>
            <a:chExt cx="2005781" cy="422598"/>
          </a:xfrm>
        </p:grpSpPr>
        <p:sp>
          <p:nvSpPr>
            <p:cNvPr id="16" name="Arrow: Pentagon 15">
              <a:extLst>
                <a:ext uri="{FF2B5EF4-FFF2-40B4-BE49-F238E27FC236}">
                  <a16:creationId xmlns="" xmlns:a16="http://schemas.microsoft.com/office/drawing/2014/main" id="{2F645C8A-011F-7DDD-08A1-BA2593AB5AC1}"/>
                </a:ext>
              </a:extLst>
            </p:cNvPr>
            <p:cNvSpPr/>
            <p:nvPr/>
          </p:nvSpPr>
          <p:spPr>
            <a:xfrm rot="10800000">
              <a:off x="7138219" y="806340"/>
              <a:ext cx="2005781" cy="422598"/>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00" b="1" i="0" u="none" strike="noStrike" kern="0" cap="none" spc="0" normalizeH="0" baseline="0" noProof="0">
                <a:ln>
                  <a:noFill/>
                </a:ln>
                <a:solidFill>
                  <a:srgbClr val="262626"/>
                </a:solidFill>
                <a:effectLst/>
                <a:uLnTx/>
                <a:uFillTx/>
                <a:latin typeface="Arial"/>
                <a:ea typeface="+mn-ea"/>
                <a:cs typeface="+mn-cs"/>
                <a:sym typeface="Arial"/>
              </a:endParaRPr>
            </a:p>
          </p:txBody>
        </p:sp>
        <p:sp>
          <p:nvSpPr>
            <p:cNvPr id="17" name="TextBox 16">
              <a:extLst>
                <a:ext uri="{FF2B5EF4-FFF2-40B4-BE49-F238E27FC236}">
                  <a16:creationId xmlns="" xmlns:a16="http://schemas.microsoft.com/office/drawing/2014/main" id="{B43EF3D9-4FAC-E18C-CEFC-F250C3A44734}"/>
                </a:ext>
              </a:extLst>
            </p:cNvPr>
            <p:cNvSpPr txBox="1"/>
            <p:nvPr/>
          </p:nvSpPr>
          <p:spPr>
            <a:xfrm>
              <a:off x="7359446" y="872932"/>
              <a:ext cx="1718188" cy="321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cs typeface="Arial"/>
                  <a:sym typeface="Arial"/>
                </a:rPr>
                <a:t>Tiến hành</a:t>
              </a:r>
            </a:p>
          </p:txBody>
        </p:sp>
      </p:grpSp>
      <p:sp>
        <p:nvSpPr>
          <p:cNvPr id="6" name="TextBox 5">
            <a:extLst>
              <a:ext uri="{FF2B5EF4-FFF2-40B4-BE49-F238E27FC236}">
                <a16:creationId xmlns="" xmlns:a16="http://schemas.microsoft.com/office/drawing/2014/main" id="{F0EBB2CC-73BD-70DE-9D90-E57620615392}"/>
              </a:ext>
            </a:extLst>
          </p:cNvPr>
          <p:cNvSpPr txBox="1"/>
          <p:nvPr/>
        </p:nvSpPr>
        <p:spPr>
          <a:xfrm>
            <a:off x="4572000" y="1293977"/>
            <a:ext cx="4101898" cy="1420325"/>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nối mỗi bản với một cực của  nguồn điện có hiệu điện thế cao (hình 2.9).</a:t>
            </a:r>
          </a:p>
        </p:txBody>
      </p:sp>
      <p:pic>
        <p:nvPicPr>
          <p:cNvPr id="7" name="Picture 6">
            <a:extLst>
              <a:ext uri="{FF2B5EF4-FFF2-40B4-BE49-F238E27FC236}">
                <a16:creationId xmlns="" xmlns:a16="http://schemas.microsoft.com/office/drawing/2014/main" id="{DC6E709D-5F5D-F393-384D-9B07B3AAAA1C}"/>
              </a:ext>
            </a:extLst>
          </p:cNvPr>
          <p:cNvPicPr>
            <a:picLocks noChangeAspect="1"/>
          </p:cNvPicPr>
          <p:nvPr/>
        </p:nvPicPr>
        <p:blipFill>
          <a:blip r:embed="rId3"/>
          <a:stretch>
            <a:fillRect/>
          </a:stretch>
        </p:blipFill>
        <p:spPr>
          <a:xfrm>
            <a:off x="5128293" y="2850895"/>
            <a:ext cx="3582476" cy="2175860"/>
          </a:xfrm>
          <a:prstGeom prst="rect">
            <a:avLst/>
          </a:prstGeom>
          <a:ln>
            <a:noFill/>
          </a:ln>
          <a:effectLst>
            <a:outerShdw blurRad="190500" algn="tl" rotWithShape="0">
              <a:srgbClr val="000000">
                <a:alpha val="70000"/>
              </a:srgbClr>
            </a:outerShdw>
          </a:effectLst>
        </p:spPr>
      </p:pic>
      <p:sp>
        <p:nvSpPr>
          <p:cNvPr id="9" name="Rectangle: Rounded Corners 8">
            <a:extLst>
              <a:ext uri="{FF2B5EF4-FFF2-40B4-BE49-F238E27FC236}">
                <a16:creationId xmlns="" xmlns:a16="http://schemas.microsoft.com/office/drawing/2014/main" id="{C4123038-0605-BEC7-8F0A-E90F2314B747}"/>
              </a:ext>
            </a:extLst>
          </p:cNvPr>
          <p:cNvSpPr/>
          <p:nvPr/>
        </p:nvSpPr>
        <p:spPr>
          <a:xfrm>
            <a:off x="243349" y="1666568"/>
            <a:ext cx="3325760" cy="648929"/>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2"/>
                </a:solidFill>
                <a:effectLst/>
                <a:latin typeface="+mj-lt"/>
                <a:ea typeface="Calibri" panose="020F0502020204030204" pitchFamily="34" charset="0"/>
              </a:rPr>
              <a:t>hai tấm kim loại phẳng</a:t>
            </a:r>
            <a:endParaRPr lang="en-US" sz="2000">
              <a:solidFill>
                <a:schemeClr val="tx2"/>
              </a:solidFill>
              <a:latin typeface="+mj-lt"/>
            </a:endParaRPr>
          </a:p>
        </p:txBody>
      </p:sp>
      <p:sp>
        <p:nvSpPr>
          <p:cNvPr id="13" name="Rectangle: Rounded Corners 12">
            <a:extLst>
              <a:ext uri="{FF2B5EF4-FFF2-40B4-BE49-F238E27FC236}">
                <a16:creationId xmlns="" xmlns:a16="http://schemas.microsoft.com/office/drawing/2014/main" id="{DF5E80AD-73FB-6D4C-47E6-50F9AD5AFC10}"/>
              </a:ext>
            </a:extLst>
          </p:cNvPr>
          <p:cNvSpPr/>
          <p:nvPr/>
        </p:nvSpPr>
        <p:spPr>
          <a:xfrm>
            <a:off x="243348" y="2850895"/>
            <a:ext cx="3325760" cy="648929"/>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2"/>
                </a:solidFill>
                <a:effectLst/>
                <a:latin typeface="+mj-lt"/>
                <a:ea typeface="Calibri" panose="020F0502020204030204" pitchFamily="34" charset="0"/>
              </a:rPr>
              <a:t>đế cách điện</a:t>
            </a:r>
            <a:endParaRPr lang="en-US" sz="2000">
              <a:solidFill>
                <a:schemeClr val="tx2"/>
              </a:solidFill>
              <a:latin typeface="+mj-lt"/>
            </a:endParaRPr>
          </a:p>
        </p:txBody>
      </p:sp>
      <p:sp>
        <p:nvSpPr>
          <p:cNvPr id="15" name="Rectangle: Rounded Corners 14">
            <a:extLst>
              <a:ext uri="{FF2B5EF4-FFF2-40B4-BE49-F238E27FC236}">
                <a16:creationId xmlns="" xmlns:a16="http://schemas.microsoft.com/office/drawing/2014/main" id="{4095A2D0-37F9-1AE0-2A64-68D48BBA03DC}"/>
              </a:ext>
            </a:extLst>
          </p:cNvPr>
          <p:cNvSpPr/>
          <p:nvPr/>
        </p:nvSpPr>
        <p:spPr>
          <a:xfrm>
            <a:off x="243348" y="3978154"/>
            <a:ext cx="3325760" cy="648929"/>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2"/>
                </a:solidFill>
                <a:effectLst/>
                <a:latin typeface="+mj-lt"/>
                <a:ea typeface="Calibri" panose="020F0502020204030204" pitchFamily="34" charset="0"/>
              </a:rPr>
              <a:t>bộ nguồn điện thế cao</a:t>
            </a:r>
            <a:endParaRPr lang="en-US" sz="2000">
              <a:solidFill>
                <a:schemeClr val="tx2"/>
              </a:solidFill>
              <a:latin typeface="+mj-lt"/>
            </a:endParaRPr>
          </a:p>
        </p:txBody>
      </p:sp>
      <p:sp>
        <p:nvSpPr>
          <p:cNvPr id="23" name="TextBox 22">
            <a:extLst>
              <a:ext uri="{FF2B5EF4-FFF2-40B4-BE49-F238E27FC236}">
                <a16:creationId xmlns="" xmlns:a16="http://schemas.microsoft.com/office/drawing/2014/main" id="{CCCB155A-7CD5-1B31-1A25-D6734EF9F0B4}"/>
              </a:ext>
            </a:extLst>
          </p:cNvPr>
          <p:cNvSpPr txBox="1"/>
          <p:nvPr/>
        </p:nvSpPr>
        <p:spPr>
          <a:xfrm>
            <a:off x="774290" y="27625"/>
            <a:ext cx="7366819" cy="598177"/>
          </a:xfrm>
          <a:prstGeom prst="rect">
            <a:avLst/>
          </a:prstGeom>
          <a:noFill/>
        </p:spPr>
        <p:txBody>
          <a:bodyPr wrap="square">
            <a:spAutoFit/>
          </a:bodyPr>
          <a:lstStyle/>
          <a:p>
            <a:pPr marL="0" marR="0" algn="just">
              <a:lnSpc>
                <a:spcPct val="150000"/>
              </a:lnSpc>
              <a:spcBef>
                <a:spcPts val="0"/>
              </a:spcBef>
              <a:spcAft>
                <a:spcPts val="0"/>
              </a:spcAft>
            </a:pPr>
            <a:r>
              <a:rPr lang="en-US" sz="2500" b="1">
                <a:effectLst/>
                <a:latin typeface="+mj-lt"/>
                <a:ea typeface="Calibri" panose="020F0502020204030204" pitchFamily="34" charset="0"/>
                <a:cs typeface="Times New Roman" panose="02020603050405020304" pitchFamily="18" charset="0"/>
              </a:rPr>
              <a:t>2. Điện trường giữa hai bản phẳng song song</a:t>
            </a:r>
            <a:endParaRPr lang="en-US" sz="25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706919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 xmlns:a16="http://schemas.microsoft.com/office/drawing/2014/main" id="{09289C3B-0DE7-8823-A38A-B6E5BD0CC127}"/>
                  </a:ext>
                </a:extLst>
              </p:cNvPr>
              <p:cNvSpPr txBox="1"/>
              <p:nvPr/>
            </p:nvSpPr>
            <p:spPr>
              <a:xfrm>
                <a:off x="656304" y="298097"/>
                <a:ext cx="7831392" cy="3264933"/>
              </a:xfrm>
              <a:prstGeom prst="rect">
                <a:avLst/>
              </a:prstGeom>
              <a:noFill/>
            </p:spPr>
            <p:txBody>
              <a:bodyPr wrap="square">
                <a:spAutoFit/>
              </a:bodyPr>
              <a:lstStyle/>
              <a:p>
                <a:pPr marL="342900" marR="0" indent="-342900" algn="just">
                  <a:lnSpc>
                    <a:spcPct val="150000"/>
                  </a:lnSpc>
                  <a:spcBef>
                    <a:spcPts val="0"/>
                  </a:spcBef>
                  <a:spcAft>
                    <a:spcPts val="0"/>
                  </a:spcAft>
                  <a:buFont typeface="Wingdings" panose="05000000000000000000" pitchFamily="2" charset="2"/>
                  <a:buChar char="q"/>
                </a:pPr>
                <a:r>
                  <a:rPr lang="en-US" sz="2000" b="1" dirty="0" err="1">
                    <a:solidFill>
                      <a:srgbClr val="FF0000"/>
                    </a:solidFill>
                    <a:effectLst/>
                    <a:latin typeface="+mj-lt"/>
                    <a:ea typeface="Calibri" panose="020F0502020204030204" pitchFamily="34" charset="0"/>
                    <a:cs typeface="Times New Roman" panose="02020603050405020304" pitchFamily="18" charset="0"/>
                  </a:rPr>
                  <a:t>Cường</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độ</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điện</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trường</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giữa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bản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phụ</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thuộc</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vào</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đại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lượng</a:t>
                </a:r>
                <a:r>
                  <a:rPr lang="en-US" sz="2000" dirty="0">
                    <a:effectLst/>
                    <a:latin typeface="+mj-lt"/>
                    <a:ea typeface="Calibri" panose="020F0502020204030204" pitchFamily="34" charset="0"/>
                    <a:cs typeface="Times New Roman" panose="02020603050405020304" pitchFamily="18" charset="0"/>
                  </a:rPr>
                  <a:t>:</a:t>
                </a:r>
              </a:p>
              <a:p>
                <a:pPr marL="342900" marR="0" indent="-342900" algn="just">
                  <a:lnSpc>
                    <a:spcPct val="150000"/>
                  </a:lnSpc>
                  <a:spcBef>
                    <a:spcPts val="0"/>
                  </a:spcBef>
                  <a:spcAft>
                    <a:spcPts val="0"/>
                  </a:spcAft>
                  <a:buFont typeface="Wingdings" panose="05000000000000000000" pitchFamily="2" charset="2"/>
                  <a:buChar char="§"/>
                </a:pPr>
                <a:r>
                  <a:rPr lang="en-US" sz="2000" b="1" dirty="0" err="1">
                    <a:solidFill>
                      <a:srgbClr val="FF0000"/>
                    </a:solidFill>
                    <a:effectLst/>
                    <a:latin typeface="+mj-lt"/>
                    <a:ea typeface="Calibri" panose="020F0502020204030204" pitchFamily="34" charset="0"/>
                    <a:cs typeface="Times New Roman" panose="02020603050405020304" pitchFamily="18" charset="0"/>
                  </a:rPr>
                  <a:t>Hiệu</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điện</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thế</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dirty="0">
                    <a:effectLst/>
                    <a:latin typeface="+mj-lt"/>
                    <a:ea typeface="Calibri" panose="020F0502020204030204" pitchFamily="34" charset="0"/>
                    <a:cs typeface="Times New Roman" panose="02020603050405020304" pitchFamily="18" charset="0"/>
                  </a:rPr>
                  <a:t>U </a:t>
                </a:r>
                <a:r>
                  <a:rPr lang="en-US" sz="2000" dirty="0" err="1">
                    <a:effectLst/>
                    <a:latin typeface="+mj-lt"/>
                    <a:ea typeface="Calibri" panose="020F0502020204030204" pitchFamily="34" charset="0"/>
                    <a:cs typeface="Times New Roman" panose="02020603050405020304" pitchFamily="18" charset="0"/>
                  </a:rPr>
                  <a:t>giữa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bản</a:t>
                </a:r>
                <a:r>
                  <a:rPr lang="en-US" sz="2000" dirty="0">
                    <a:effectLst/>
                    <a:latin typeface="+mj-lt"/>
                    <a:ea typeface="Calibri" panose="020F0502020204030204" pitchFamily="34" charset="0"/>
                    <a:cs typeface="Times New Roman" panose="02020603050405020304" pitchFamily="18" charset="0"/>
                  </a:rPr>
                  <a:t>. </a:t>
                </a:r>
                <a:endParaRPr lang="en-US" sz="2000" dirty="0" smtClean="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Wingdings" panose="05000000000000000000" pitchFamily="2" charset="2"/>
                  <a:buChar char="§"/>
                </a:pPr>
                <a:r>
                  <a:rPr lang="en-US" sz="2000" b="1" dirty="0" err="1" smtClean="0">
                    <a:solidFill>
                      <a:srgbClr val="FF0000"/>
                    </a:solidFill>
                    <a:effectLst/>
                    <a:latin typeface="+mj-lt"/>
                    <a:ea typeface="Calibri" panose="020F0502020204030204" pitchFamily="34" charset="0"/>
                    <a:cs typeface="Times New Roman" panose="02020603050405020304" pitchFamily="18" charset="0"/>
                  </a:rPr>
                  <a:t>Khoảng</a:t>
                </a:r>
                <a:r>
                  <a:rPr lang="en-US" sz="2000" b="1" dirty="0" smtClean="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cách</a:t>
                </a:r>
                <a:r>
                  <a:rPr lang="en-US" sz="2000" b="1" dirty="0">
                    <a:solidFill>
                      <a:srgbClr val="FF0000"/>
                    </a:solidFill>
                    <a:effectLst/>
                    <a:latin typeface="+mj-lt"/>
                    <a:ea typeface="Calibri" panose="020F0502020204030204" pitchFamily="34" charset="0"/>
                    <a:cs typeface="Times New Roman" panose="02020603050405020304" pitchFamily="18" charset="0"/>
                  </a:rPr>
                  <a:t> d </a:t>
                </a:r>
                <a:r>
                  <a:rPr lang="en-US" sz="2000" dirty="0" err="1">
                    <a:effectLst/>
                    <a:latin typeface="+mj-lt"/>
                    <a:ea typeface="Calibri" panose="020F0502020204030204" pitchFamily="34" charset="0"/>
                    <a:cs typeface="Times New Roman" panose="02020603050405020304" pitchFamily="18" charset="0"/>
                  </a:rPr>
                  <a:t>giữa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hai</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bản</a:t>
                </a:r>
                <a:r>
                  <a:rPr lang="en-US" sz="2000" dirty="0">
                    <a:effectLst/>
                    <a:latin typeface="+mj-lt"/>
                    <a:ea typeface="Calibri" panose="020F0502020204030204" pitchFamily="34" charset="0"/>
                    <a:cs typeface="Times New Roman" panose="02020603050405020304" pitchFamily="18" charset="0"/>
                  </a:rPr>
                  <a:t>. </a:t>
                </a:r>
                <a:endParaRPr lang="en-US" sz="2000" dirty="0" smtClean="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Wingdings" panose="05000000000000000000" pitchFamily="2" charset="2"/>
                  <a:buChar char="§"/>
                </a:pPr>
                <a:r>
                  <a:rPr lang="en-US" sz="2000" b="1" dirty="0" err="1" smtClean="0">
                    <a:solidFill>
                      <a:srgbClr val="FF0000"/>
                    </a:solidFill>
                    <a:latin typeface="+mj-lt"/>
                    <a:ea typeface="Calibri" panose="020F0502020204030204" pitchFamily="34" charset="0"/>
                    <a:cs typeface="Times New Roman" panose="02020603050405020304" pitchFamily="18" charset="0"/>
                  </a:rPr>
                  <a:t>Đ</a:t>
                </a:r>
                <a:r>
                  <a:rPr lang="en-US" sz="2000" b="1" dirty="0" err="1" smtClean="0">
                    <a:solidFill>
                      <a:srgbClr val="FF0000"/>
                    </a:solidFill>
                    <a:effectLst/>
                    <a:latin typeface="+mj-lt"/>
                    <a:ea typeface="Calibri" panose="020F0502020204030204" pitchFamily="34" charset="0"/>
                    <a:cs typeface="Times New Roman" panose="02020603050405020304" pitchFamily="18" charset="0"/>
                  </a:rPr>
                  <a:t>ộ</a:t>
                </a:r>
                <a:r>
                  <a:rPr lang="en-US" sz="2000" b="1" dirty="0" smtClean="0">
                    <a:solidFill>
                      <a:srgbClr val="FF0000"/>
                    </a:solidFill>
                    <a:effectLst/>
                    <a:latin typeface="+mj-lt"/>
                    <a:ea typeface="Calibri" panose="020F0502020204030204" pitchFamily="34" charset="0"/>
                    <a:cs typeface="Times New Roman" panose="02020603050405020304" pitchFamily="18" charset="0"/>
                  </a:rPr>
                  <a:t> </a:t>
                </a:r>
                <a:r>
                  <a:rPr lang="en-US" sz="2000" b="1" dirty="0" err="1">
                    <a:solidFill>
                      <a:srgbClr val="FF0000"/>
                    </a:solidFill>
                    <a:effectLst/>
                    <a:latin typeface="+mj-lt"/>
                    <a:ea typeface="Calibri" panose="020F0502020204030204" pitchFamily="34" charset="0"/>
                    <a:cs typeface="Times New Roman" panose="02020603050405020304" pitchFamily="18" charset="0"/>
                  </a:rPr>
                  <a:t>lớn</a:t>
                </a:r>
                <a:r>
                  <a:rPr lang="en-US" sz="2000" b="1" dirty="0">
                    <a:solidFill>
                      <a:srgbClr val="FF0000"/>
                    </a:solidFill>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của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cường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độ</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điện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trường</a:t>
                </a:r>
                <a:r>
                  <a:rPr lang="en-US" sz="2000" dirty="0">
                    <a:effectLst/>
                    <a:latin typeface="+mj-lt"/>
                    <a:ea typeface="Calibri" panose="020F0502020204030204" pitchFamily="34" charset="0"/>
                    <a:cs typeface="Times New Roman" panose="02020603050405020304" pitchFamily="18" charset="0"/>
                  </a:rPr>
                  <a:t> </a:t>
                </a:r>
                <a:r>
                  <a:rPr lang="en-US" sz="2000" dirty="0" smtClean="0">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𝐸</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𝑈</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𝑑</m:t>
                          </m:r>
                        </m:den>
                      </m:f>
                    </m:oMath>
                  </m:oMathPara>
                </a14:m>
                <a:endParaRPr lang="en-US" sz="20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 xmlns:a16="http://schemas.microsoft.com/office/drawing/2014/main" xmlns:a14="http://schemas.microsoft.com/office/drawing/2010/main" id="{09289C3B-0DE7-8823-A38A-B6E5BD0CC127}"/>
                  </a:ext>
                </a:extLst>
              </p:cNvPr>
              <p:cNvSpPr txBox="1">
                <a:spLocks noRot="1" noChangeAspect="1" noMove="1" noResize="1" noEditPoints="1" noAdjustHandles="1" noChangeArrowheads="1" noChangeShapeType="1" noTextEdit="1"/>
              </p:cNvSpPr>
              <p:nvPr/>
            </p:nvSpPr>
            <p:spPr>
              <a:xfrm>
                <a:off x="656304" y="298097"/>
                <a:ext cx="7831392" cy="3264933"/>
              </a:xfrm>
              <a:prstGeom prst="rect">
                <a:avLst/>
              </a:prstGeom>
              <a:blipFill rotWithShape="0">
                <a:blip r:embed="rId3"/>
                <a:stretch>
                  <a:fillRect l="-701" r="-77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pic>
        <p:nvPicPr>
          <p:cNvPr id="5" name="Picture 5">
            <a:extLst>
              <a:ext uri="{FF2B5EF4-FFF2-40B4-BE49-F238E27FC236}">
                <a16:creationId xmlns="" xmlns:a16="http://schemas.microsoft.com/office/drawing/2014/main" id="{4C7AA182-03F5-9774-B8FF-556D873D8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59947" y="524522"/>
            <a:ext cx="6689568" cy="3527162"/>
          </a:xfrm>
          <a:prstGeom prst="rect">
            <a:avLst/>
          </a:prstGeom>
        </p:spPr>
      </p:pic>
      <p:sp>
        <p:nvSpPr>
          <p:cNvPr id="8" name="TextBox 7">
            <a:extLst>
              <a:ext uri="{FF2B5EF4-FFF2-40B4-BE49-F238E27FC236}">
                <a16:creationId xmlns="" xmlns:a16="http://schemas.microsoft.com/office/drawing/2014/main" id="{791D6322-C7B2-414F-4F5E-0C8934902AB5}"/>
              </a:ext>
            </a:extLst>
          </p:cNvPr>
          <p:cNvSpPr txBox="1"/>
          <p:nvPr/>
        </p:nvSpPr>
        <p:spPr>
          <a:xfrm>
            <a:off x="2516856" y="997089"/>
            <a:ext cx="5732146" cy="2805320"/>
          </a:xfrm>
          <a:prstGeom prst="rect">
            <a:avLst/>
          </a:prstGeom>
          <a:noFill/>
        </p:spPr>
        <p:txBody>
          <a:bodyPr wrap="square">
            <a:spAutoFit/>
          </a:bodyPr>
          <a:lstStyle/>
          <a:p>
            <a:pPr algn="ctr">
              <a:lnSpc>
                <a:spcPct val="150000"/>
              </a:lnSpc>
            </a:pPr>
            <a:r>
              <a:rPr lang="en-US" sz="2000" b="1"/>
              <a:t>Ví dụ: </a:t>
            </a:r>
            <a:r>
              <a:rPr lang="en-US" sz="2000"/>
              <a:t>Trên Hình 2.9, khoảng cách giữa hai bản kim loại song song là d = 2,0 cm, hiệu điện thế giữa hai bản là U = 5,0 kV. Tính độ lớn cường độ điện trường giữa hai bản kim loại và độ lớn lực điện tác dụng lên hạt bụi có điện tích 8,0.10</a:t>
            </a:r>
            <a:r>
              <a:rPr lang="en-US" sz="2000" baseline="30000"/>
              <a:t>-19</a:t>
            </a:r>
            <a:r>
              <a:rPr lang="en-US" sz="2000"/>
              <a:t> C ở trong vùng giữa hai bản.</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8">
            <a:extLst>
              <a:ext uri="{FF2B5EF4-FFF2-40B4-BE49-F238E27FC236}">
                <a16:creationId xmlns="" xmlns:a16="http://schemas.microsoft.com/office/drawing/2014/main" id="{C8CB22C9-98B5-C561-8D66-B74C748C69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788" y="2161739"/>
            <a:ext cx="3054595" cy="305459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2"/>
                                          </p:stCondLst>
                                        </p:cTn>
                                        <p:tgtEl>
                                          <p:spTgt spid="5"/>
                                        </p:tgtEl>
                                      </p:cBhvr>
                                      <p:to x="100000" y="60000"/>
                                    </p:animScale>
                                    <p:animScale>
                                      <p:cBhvr>
                                        <p:cTn id="14" dur="41"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1" decel="50000">
                                          <p:stCondLst>
                                            <p:cond delay="335"/>
                                          </p:stCondLst>
                                        </p:cTn>
                                        <p:tgtEl>
                                          <p:spTgt spid="5"/>
                                        </p:tgtEl>
                                      </p:cBhvr>
                                      <p:to x="100000" y="100000"/>
                                    </p:animScale>
                                    <p:animScale>
                                      <p:cBhvr>
                                        <p:cTn id="17" dur="7">
                                          <p:stCondLst>
                                            <p:cond delay="410"/>
                                          </p:stCondLst>
                                        </p:cTn>
                                        <p:tgtEl>
                                          <p:spTgt spid="5"/>
                                        </p:tgtEl>
                                      </p:cBhvr>
                                      <p:to x="100000" y="90000"/>
                                    </p:animScale>
                                    <p:animScale>
                                      <p:cBhvr>
                                        <p:cTn id="18" dur="41"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1" decel="50000">
                                          <p:stCondLst>
                                            <p:cond delay="459"/>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45">
                                          <p:stCondLst>
                                            <p:cond delay="0"/>
                                          </p:stCondLst>
                                        </p:cTn>
                                        <p:tgtEl>
                                          <p:spTgt spid="8"/>
                                        </p:tgtEl>
                                      </p:cBhvr>
                                    </p:animEffect>
                                    <p:anim calcmode="lin" valueType="num">
                                      <p:cBhvr>
                                        <p:cTn id="24"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9" dur="7">
                                          <p:stCondLst>
                                            <p:cond delay="162"/>
                                          </p:stCondLst>
                                        </p:cTn>
                                        <p:tgtEl>
                                          <p:spTgt spid="8"/>
                                        </p:tgtEl>
                                      </p:cBhvr>
                                      <p:to x="100000" y="60000"/>
                                    </p:animScale>
                                    <p:animScale>
                                      <p:cBhvr>
                                        <p:cTn id="30" dur="41" decel="50000">
                                          <p:stCondLst>
                                            <p:cond delay="169"/>
                                          </p:stCondLst>
                                        </p:cTn>
                                        <p:tgtEl>
                                          <p:spTgt spid="8"/>
                                        </p:tgtEl>
                                      </p:cBhvr>
                                      <p:to x="100000" y="100000"/>
                                    </p:animScale>
                                    <p:animScale>
                                      <p:cBhvr>
                                        <p:cTn id="31" dur="7">
                                          <p:stCondLst>
                                            <p:cond delay="328"/>
                                          </p:stCondLst>
                                        </p:cTn>
                                        <p:tgtEl>
                                          <p:spTgt spid="8"/>
                                        </p:tgtEl>
                                      </p:cBhvr>
                                      <p:to x="100000" y="80000"/>
                                    </p:animScale>
                                    <p:animScale>
                                      <p:cBhvr>
                                        <p:cTn id="32" dur="41" decel="50000">
                                          <p:stCondLst>
                                            <p:cond delay="335"/>
                                          </p:stCondLst>
                                        </p:cTn>
                                        <p:tgtEl>
                                          <p:spTgt spid="8"/>
                                        </p:tgtEl>
                                      </p:cBhvr>
                                      <p:to x="100000" y="100000"/>
                                    </p:animScale>
                                    <p:animScale>
                                      <p:cBhvr>
                                        <p:cTn id="33" dur="7">
                                          <p:stCondLst>
                                            <p:cond delay="410"/>
                                          </p:stCondLst>
                                        </p:cTn>
                                        <p:tgtEl>
                                          <p:spTgt spid="8"/>
                                        </p:tgtEl>
                                      </p:cBhvr>
                                      <p:to x="100000" y="90000"/>
                                    </p:animScale>
                                    <p:animScale>
                                      <p:cBhvr>
                                        <p:cTn id="34" dur="41" decel="50000">
                                          <p:stCondLst>
                                            <p:cond delay="417"/>
                                          </p:stCondLst>
                                        </p:cTn>
                                        <p:tgtEl>
                                          <p:spTgt spid="8"/>
                                        </p:tgtEl>
                                      </p:cBhvr>
                                      <p:to x="100000" y="100000"/>
                                    </p:animScale>
                                    <p:animScale>
                                      <p:cBhvr>
                                        <p:cTn id="35" dur="7">
                                          <p:stCondLst>
                                            <p:cond delay="452"/>
                                          </p:stCondLst>
                                        </p:cTn>
                                        <p:tgtEl>
                                          <p:spTgt spid="8"/>
                                        </p:tgtEl>
                                      </p:cBhvr>
                                      <p:to x="100000" y="95000"/>
                                    </p:animScale>
                                    <p:animScale>
                                      <p:cBhvr>
                                        <p:cTn id="36" dur="41" decel="50000">
                                          <p:stCondLst>
                                            <p:cond delay="459"/>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5" name="TextBox 4">
            <a:extLst>
              <a:ext uri="{FF2B5EF4-FFF2-40B4-BE49-F238E27FC236}">
                <a16:creationId xmlns="" xmlns:a16="http://schemas.microsoft.com/office/drawing/2014/main" id="{D46632F8-66BA-DFA4-9893-2BE777D92152}"/>
              </a:ext>
            </a:extLst>
          </p:cNvPr>
          <p:cNvSpPr txBox="1"/>
          <p:nvPr/>
        </p:nvSpPr>
        <p:spPr>
          <a:xfrm>
            <a:off x="951272" y="0"/>
            <a:ext cx="7455309" cy="598177"/>
          </a:xfrm>
          <a:prstGeom prst="rect">
            <a:avLst/>
          </a:prstGeom>
          <a:noFill/>
        </p:spPr>
        <p:txBody>
          <a:bodyPr wrap="square">
            <a:spAutoFit/>
          </a:bodyPr>
          <a:lstStyle/>
          <a:p>
            <a:pPr marL="0" marR="0" algn="ctr">
              <a:lnSpc>
                <a:spcPct val="150000"/>
              </a:lnSpc>
              <a:spcBef>
                <a:spcPts val="0"/>
              </a:spcBef>
              <a:spcAft>
                <a:spcPts val="0"/>
              </a:spcAft>
            </a:pPr>
            <a:r>
              <a:rPr lang="en-US" sz="2500" b="1">
                <a:effectLst/>
                <a:latin typeface="+mj-lt"/>
                <a:ea typeface="Calibri" panose="020F0502020204030204" pitchFamily="34" charset="0"/>
                <a:cs typeface="Times New Roman" panose="02020603050405020304" pitchFamily="18" charset="0"/>
              </a:rPr>
              <a:t>3. Điện tích chuyển động trong điện trường đều</a:t>
            </a:r>
            <a:endParaRPr lang="en-US" sz="250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44037469-00A0-BBC3-FB0B-A2F39D8AF331}"/>
              </a:ext>
            </a:extLst>
          </p:cNvPr>
          <p:cNvSpPr txBox="1"/>
          <p:nvPr/>
        </p:nvSpPr>
        <p:spPr>
          <a:xfrm>
            <a:off x="5346291" y="777116"/>
            <a:ext cx="3320230" cy="188199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rPr>
              <a:t>So sánh chuyển động của electron trong điện trường đều chuyển động ném ngang đã học ở Vật lí 10.</a:t>
            </a:r>
            <a:endParaRPr lang="en-US" sz="2000">
              <a:latin typeface="+mj-lt"/>
            </a:endParaRPr>
          </a:p>
        </p:txBody>
      </p:sp>
      <p:pic>
        <p:nvPicPr>
          <p:cNvPr id="13" name="Picture 12">
            <a:extLst>
              <a:ext uri="{FF2B5EF4-FFF2-40B4-BE49-F238E27FC236}">
                <a16:creationId xmlns="" xmlns:a16="http://schemas.microsoft.com/office/drawing/2014/main" id="{A98AB39A-E98E-45AA-98AF-AA1E80FA8742}"/>
              </a:ext>
            </a:extLst>
          </p:cNvPr>
          <p:cNvPicPr>
            <a:picLocks noChangeAspect="1"/>
          </p:cNvPicPr>
          <p:nvPr/>
        </p:nvPicPr>
        <p:blipFill>
          <a:blip r:embed="rId3"/>
          <a:srcRect/>
          <a:stretch>
            <a:fillRect/>
          </a:stretch>
        </p:blipFill>
        <p:spPr>
          <a:xfrm>
            <a:off x="4400848" y="1015890"/>
            <a:ext cx="1127657" cy="1643216"/>
          </a:xfrm>
          <a:prstGeom prst="rect">
            <a:avLst/>
          </a:prstGeom>
        </p:spPr>
      </p:pic>
      <p:pic>
        <p:nvPicPr>
          <p:cNvPr id="14" name="Picture 13">
            <a:extLst>
              <a:ext uri="{FF2B5EF4-FFF2-40B4-BE49-F238E27FC236}">
                <a16:creationId xmlns="" xmlns:a16="http://schemas.microsoft.com/office/drawing/2014/main" id="{EDC1F434-FE97-8908-EA28-0AA818DA221C}"/>
              </a:ext>
            </a:extLst>
          </p:cNvPr>
          <p:cNvPicPr>
            <a:picLocks noChangeAspect="1"/>
          </p:cNvPicPr>
          <p:nvPr/>
        </p:nvPicPr>
        <p:blipFill>
          <a:blip r:embed="rId4"/>
          <a:stretch>
            <a:fillRect/>
          </a:stretch>
        </p:blipFill>
        <p:spPr>
          <a:xfrm>
            <a:off x="175492" y="821892"/>
            <a:ext cx="4407570" cy="2153572"/>
          </a:xfrm>
          <a:prstGeom prst="rect">
            <a:avLst/>
          </a:prstGeom>
          <a:ln>
            <a:noFill/>
          </a:ln>
          <a:effectLst>
            <a:softEdge rad="112500"/>
          </a:effectLst>
        </p:spPr>
      </p:pic>
      <p:sp>
        <p:nvSpPr>
          <p:cNvPr id="18" name="Rectangle 17">
            <a:extLst>
              <a:ext uri="{FF2B5EF4-FFF2-40B4-BE49-F238E27FC236}">
                <a16:creationId xmlns="" xmlns:a16="http://schemas.microsoft.com/office/drawing/2014/main" id="{54EB86B0-AA9C-CA75-CF02-2FFB62B09B8D}"/>
              </a:ext>
            </a:extLst>
          </p:cNvPr>
          <p:cNvSpPr/>
          <p:nvPr/>
        </p:nvSpPr>
        <p:spPr>
          <a:xfrm>
            <a:off x="-11062" y="3155762"/>
            <a:ext cx="9155062" cy="175032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cs typeface="Times New Roman" panose="02020603050405020304" pitchFamily="18" charset="0"/>
              </a:rPr>
              <a:t>Điện trường đều ở khoảng không gian giữa hai bản tác dụng lên electron một lực không đổi, hướng từ bản âm sang bản dương. Do khối lượng electron rất nhỏ nên có thể bỏ qua ảnh hưởng của trọng lực lên electron. Thành phần vận tốc theo phương ngang của nó sẽ không bị ảnh hướng bởi lực của điện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5" name="TextBox 4">
            <a:extLst>
              <a:ext uri="{FF2B5EF4-FFF2-40B4-BE49-F238E27FC236}">
                <a16:creationId xmlns="" xmlns:a16="http://schemas.microsoft.com/office/drawing/2014/main" id="{02CE17C5-EED7-7765-29B3-86E3F3D4294E}"/>
              </a:ext>
            </a:extLst>
          </p:cNvPr>
          <p:cNvSpPr txBox="1"/>
          <p:nvPr/>
        </p:nvSpPr>
        <p:spPr>
          <a:xfrm>
            <a:off x="1386349" y="111267"/>
            <a:ext cx="7002718" cy="958660"/>
          </a:xfrm>
          <a:prstGeom prst="rect">
            <a:avLst/>
          </a:prstGeom>
          <a:noFill/>
        </p:spPr>
        <p:txBody>
          <a:bodyPr wrap="square">
            <a:spAutoFit/>
          </a:bodyPr>
          <a:lstStyle/>
          <a:p>
            <a:pPr marL="0" marR="0" algn="just">
              <a:lnSpc>
                <a:spcPct val="150000"/>
              </a:lnSpc>
              <a:spcBef>
                <a:spcPts val="0"/>
              </a:spcBef>
              <a:spcAft>
                <a:spcPts val="0"/>
              </a:spcAft>
            </a:pPr>
            <a:r>
              <a:rPr lang="en-US" sz="2000" dirty="0" err="1" smtClean="0">
                <a:effectLst/>
                <a:latin typeface="+mj-lt"/>
                <a:ea typeface="Calibri" panose="020F0502020204030204" pitchFamily="34" charset="0"/>
                <a:cs typeface="Times New Roman" panose="02020603050405020304" pitchFamily="18" charset="0"/>
              </a:rPr>
              <a:t>Trong</a:t>
            </a:r>
            <a:r>
              <a:rPr lang="en-US" sz="2000" dirty="0" smtClean="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hình</a:t>
            </a:r>
            <a:r>
              <a:rPr lang="en-US" sz="2000" dirty="0">
                <a:effectLst/>
                <a:latin typeface="+mj-lt"/>
                <a:ea typeface="Calibri" panose="020F0502020204030204" pitchFamily="34" charset="0"/>
                <a:cs typeface="Times New Roman" panose="02020603050405020304" pitchFamily="18" charset="0"/>
              </a:rPr>
              <a:t> 2.10, </a:t>
            </a:r>
            <a:r>
              <a:rPr lang="en-US" sz="2000" dirty="0" err="1">
                <a:effectLst/>
                <a:latin typeface="+mj-lt"/>
                <a:ea typeface="Calibri" panose="020F0502020204030204" pitchFamily="34" charset="0"/>
                <a:cs typeface="Times New Roman" panose="02020603050405020304" pitchFamily="18" charset="0"/>
              </a:rPr>
              <a:t>nếu</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tốc</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độ</a:t>
            </a:r>
            <a:r>
              <a:rPr lang="en-US" sz="2000" dirty="0">
                <a:effectLst/>
                <a:latin typeface="+mj-lt"/>
                <a:ea typeface="Calibri" panose="020F0502020204030204" pitchFamily="34" charset="0"/>
                <a:cs typeface="Times New Roman" panose="02020603050405020304" pitchFamily="18" charset="0"/>
              </a:rPr>
              <a:t> ban </a:t>
            </a:r>
            <a:r>
              <a:rPr lang="en-US" sz="2000" dirty="0" err="1">
                <a:effectLst/>
                <a:latin typeface="+mj-lt"/>
                <a:ea typeface="Calibri" panose="020F0502020204030204" pitchFamily="34" charset="0"/>
                <a:cs typeface="Times New Roman" panose="02020603050405020304" pitchFamily="18" charset="0"/>
              </a:rPr>
              <a:t>đầu</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của</a:t>
            </a:r>
            <a:r>
              <a:rPr lang="en-US" sz="2000" dirty="0">
                <a:effectLst/>
                <a:latin typeface="+mj-lt"/>
                <a:ea typeface="Calibri" panose="020F0502020204030204" pitchFamily="34" charset="0"/>
                <a:cs typeface="Times New Roman" panose="02020603050405020304" pitchFamily="18" charset="0"/>
              </a:rPr>
              <a:t> electron </a:t>
            </a:r>
            <a:r>
              <a:rPr lang="en-US" sz="2000" dirty="0" err="1">
                <a:effectLst/>
                <a:latin typeface="+mj-lt"/>
                <a:ea typeface="Calibri" panose="020F0502020204030204" pitchFamily="34" charset="0"/>
                <a:cs typeface="Times New Roman" panose="02020603050405020304" pitchFamily="18" charset="0"/>
              </a:rPr>
              <a:t>trong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điện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trường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bằng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không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thì</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nó</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sẽ</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chuyển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động</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như</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thế</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nào</a:t>
            </a:r>
            <a:r>
              <a:rPr lang="en-US" sz="2000" dirty="0">
                <a:effectLst/>
                <a:latin typeface="+mj-lt"/>
                <a:ea typeface="Calibri" panose="020F0502020204030204" pitchFamily="34" charset="0"/>
                <a:cs typeface="Times New Roman" panose="02020603050405020304" pitchFamily="18" charset="0"/>
              </a:rPr>
              <a:t>?</a:t>
            </a:r>
          </a:p>
        </p:txBody>
      </p:sp>
      <p:sp>
        <p:nvSpPr>
          <p:cNvPr id="6" name="Rectangle: Rounded Corners 5">
            <a:extLst>
              <a:ext uri="{FF2B5EF4-FFF2-40B4-BE49-F238E27FC236}">
                <a16:creationId xmlns="" xmlns:a16="http://schemas.microsoft.com/office/drawing/2014/main" id="{B147C72D-3ECE-3736-2B8E-CA5AB26F2D5A}"/>
              </a:ext>
            </a:extLst>
          </p:cNvPr>
          <p:cNvSpPr/>
          <p:nvPr/>
        </p:nvSpPr>
        <p:spPr>
          <a:xfrm>
            <a:off x="1784556" y="1925457"/>
            <a:ext cx="6799006" cy="2396613"/>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Calibri" panose="020F0502020204030204" pitchFamily="34" charset="0"/>
                <a:cs typeface="Times New Roman" panose="02020603050405020304" pitchFamily="18" charset="0"/>
              </a:rPr>
              <a:t>Nếu tốc độ ban đầu của electron bằng không thì nó sẽ chịu tác dụng của lực điện và trọng lực của nó (nếu có) nên nó sẽ chuyển động thẳng có gia tốc về phía bản mang điện dương.</a:t>
            </a:r>
          </a:p>
        </p:txBody>
      </p:sp>
      <p:sp>
        <p:nvSpPr>
          <p:cNvPr id="10" name="Arrow: Curved Right 9">
            <a:extLst>
              <a:ext uri="{FF2B5EF4-FFF2-40B4-BE49-F238E27FC236}">
                <a16:creationId xmlns="" xmlns:a16="http://schemas.microsoft.com/office/drawing/2014/main" id="{0C8693BD-ADFD-9C9E-FEC6-18C8C69D7570}"/>
              </a:ext>
            </a:extLst>
          </p:cNvPr>
          <p:cNvSpPr/>
          <p:nvPr/>
        </p:nvSpPr>
        <p:spPr>
          <a:xfrm>
            <a:off x="464574" y="1740310"/>
            <a:ext cx="1025013" cy="106188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27">
            <a:extLst>
              <a:ext uri="{FF2B5EF4-FFF2-40B4-BE49-F238E27FC236}">
                <a16:creationId xmlns="" xmlns:a16="http://schemas.microsoft.com/office/drawing/2014/main" id="{9927AA5F-3E83-1779-7C93-D848F16D5771}"/>
              </a:ext>
            </a:extLst>
          </p:cNvPr>
          <p:cNvPicPr>
            <a:picLocks noChangeAspect="1"/>
          </p:cNvPicPr>
          <p:nvPr/>
        </p:nvPicPr>
        <p:blipFill>
          <a:blip r:embed="rId3"/>
          <a:srcRect/>
          <a:stretch>
            <a:fillRect/>
          </a:stretch>
        </p:blipFill>
        <p:spPr>
          <a:xfrm>
            <a:off x="317394" y="294733"/>
            <a:ext cx="875077" cy="123685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45">
                                          <p:stCondLst>
                                            <p:cond delay="0"/>
                                          </p:stCondLst>
                                        </p:cTn>
                                        <p:tgtEl>
                                          <p:spTgt spid="10"/>
                                        </p:tgtEl>
                                      </p:cBhvr>
                                    </p:animEffect>
                                    <p:anim calcmode="lin" valueType="num">
                                      <p:cBhvr>
                                        <p:cTn id="16"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21" dur="7">
                                          <p:stCondLst>
                                            <p:cond delay="162"/>
                                          </p:stCondLst>
                                        </p:cTn>
                                        <p:tgtEl>
                                          <p:spTgt spid="10"/>
                                        </p:tgtEl>
                                      </p:cBhvr>
                                      <p:to x="100000" y="60000"/>
                                    </p:animScale>
                                    <p:animScale>
                                      <p:cBhvr>
                                        <p:cTn id="22" dur="41" decel="50000">
                                          <p:stCondLst>
                                            <p:cond delay="169"/>
                                          </p:stCondLst>
                                        </p:cTn>
                                        <p:tgtEl>
                                          <p:spTgt spid="10"/>
                                        </p:tgtEl>
                                      </p:cBhvr>
                                      <p:to x="100000" y="100000"/>
                                    </p:animScale>
                                    <p:animScale>
                                      <p:cBhvr>
                                        <p:cTn id="23" dur="7">
                                          <p:stCondLst>
                                            <p:cond delay="328"/>
                                          </p:stCondLst>
                                        </p:cTn>
                                        <p:tgtEl>
                                          <p:spTgt spid="10"/>
                                        </p:tgtEl>
                                      </p:cBhvr>
                                      <p:to x="100000" y="80000"/>
                                    </p:animScale>
                                    <p:animScale>
                                      <p:cBhvr>
                                        <p:cTn id="24" dur="41" decel="50000">
                                          <p:stCondLst>
                                            <p:cond delay="335"/>
                                          </p:stCondLst>
                                        </p:cTn>
                                        <p:tgtEl>
                                          <p:spTgt spid="10"/>
                                        </p:tgtEl>
                                      </p:cBhvr>
                                      <p:to x="100000" y="100000"/>
                                    </p:animScale>
                                    <p:animScale>
                                      <p:cBhvr>
                                        <p:cTn id="25" dur="7">
                                          <p:stCondLst>
                                            <p:cond delay="410"/>
                                          </p:stCondLst>
                                        </p:cTn>
                                        <p:tgtEl>
                                          <p:spTgt spid="10"/>
                                        </p:tgtEl>
                                      </p:cBhvr>
                                      <p:to x="100000" y="90000"/>
                                    </p:animScale>
                                    <p:animScale>
                                      <p:cBhvr>
                                        <p:cTn id="26" dur="41" decel="50000">
                                          <p:stCondLst>
                                            <p:cond delay="417"/>
                                          </p:stCondLst>
                                        </p:cTn>
                                        <p:tgtEl>
                                          <p:spTgt spid="10"/>
                                        </p:tgtEl>
                                      </p:cBhvr>
                                      <p:to x="100000" y="100000"/>
                                    </p:animScale>
                                    <p:animScale>
                                      <p:cBhvr>
                                        <p:cTn id="27" dur="7">
                                          <p:stCondLst>
                                            <p:cond delay="452"/>
                                          </p:stCondLst>
                                        </p:cTn>
                                        <p:tgtEl>
                                          <p:spTgt spid="10"/>
                                        </p:tgtEl>
                                      </p:cBhvr>
                                      <p:to x="100000" y="95000"/>
                                    </p:animScale>
                                    <p:animScale>
                                      <p:cBhvr>
                                        <p:cTn id="28" dur="41" decel="50000">
                                          <p:stCondLst>
                                            <p:cond delay="459"/>
                                          </p:stCondLst>
                                        </p:cTn>
                                        <p:tgtEl>
                                          <p:spTgt spid="10"/>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145">
                                          <p:stCondLst>
                                            <p:cond delay="0"/>
                                          </p:stCondLst>
                                        </p:cTn>
                                        <p:tgtEl>
                                          <p:spTgt spid="6"/>
                                        </p:tgtEl>
                                      </p:cBhvr>
                                    </p:animEffect>
                                    <p:anim calcmode="lin" valueType="num">
                                      <p:cBhvr>
                                        <p:cTn id="32"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37" dur="7">
                                          <p:stCondLst>
                                            <p:cond delay="162"/>
                                          </p:stCondLst>
                                        </p:cTn>
                                        <p:tgtEl>
                                          <p:spTgt spid="6"/>
                                        </p:tgtEl>
                                      </p:cBhvr>
                                      <p:to x="100000" y="60000"/>
                                    </p:animScale>
                                    <p:animScale>
                                      <p:cBhvr>
                                        <p:cTn id="38" dur="41" decel="50000">
                                          <p:stCondLst>
                                            <p:cond delay="169"/>
                                          </p:stCondLst>
                                        </p:cTn>
                                        <p:tgtEl>
                                          <p:spTgt spid="6"/>
                                        </p:tgtEl>
                                      </p:cBhvr>
                                      <p:to x="100000" y="100000"/>
                                    </p:animScale>
                                    <p:animScale>
                                      <p:cBhvr>
                                        <p:cTn id="39" dur="7">
                                          <p:stCondLst>
                                            <p:cond delay="328"/>
                                          </p:stCondLst>
                                        </p:cTn>
                                        <p:tgtEl>
                                          <p:spTgt spid="6"/>
                                        </p:tgtEl>
                                      </p:cBhvr>
                                      <p:to x="100000" y="80000"/>
                                    </p:animScale>
                                    <p:animScale>
                                      <p:cBhvr>
                                        <p:cTn id="40" dur="41" decel="50000">
                                          <p:stCondLst>
                                            <p:cond delay="335"/>
                                          </p:stCondLst>
                                        </p:cTn>
                                        <p:tgtEl>
                                          <p:spTgt spid="6"/>
                                        </p:tgtEl>
                                      </p:cBhvr>
                                      <p:to x="100000" y="100000"/>
                                    </p:animScale>
                                    <p:animScale>
                                      <p:cBhvr>
                                        <p:cTn id="41" dur="7">
                                          <p:stCondLst>
                                            <p:cond delay="410"/>
                                          </p:stCondLst>
                                        </p:cTn>
                                        <p:tgtEl>
                                          <p:spTgt spid="6"/>
                                        </p:tgtEl>
                                      </p:cBhvr>
                                      <p:to x="100000" y="90000"/>
                                    </p:animScale>
                                    <p:animScale>
                                      <p:cBhvr>
                                        <p:cTn id="42" dur="41" decel="50000">
                                          <p:stCondLst>
                                            <p:cond delay="417"/>
                                          </p:stCondLst>
                                        </p:cTn>
                                        <p:tgtEl>
                                          <p:spTgt spid="6"/>
                                        </p:tgtEl>
                                      </p:cBhvr>
                                      <p:to x="100000" y="100000"/>
                                    </p:animScale>
                                    <p:animScale>
                                      <p:cBhvr>
                                        <p:cTn id="43" dur="7">
                                          <p:stCondLst>
                                            <p:cond delay="452"/>
                                          </p:stCondLst>
                                        </p:cTn>
                                        <p:tgtEl>
                                          <p:spTgt spid="6"/>
                                        </p:tgtEl>
                                      </p:cBhvr>
                                      <p:to x="100000" y="95000"/>
                                    </p:animScale>
                                    <p:animScale>
                                      <p:cBhvr>
                                        <p:cTn id="44" dur="41" decel="50000">
                                          <p:stCondLst>
                                            <p:cond delay="459"/>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pic>
        <p:nvPicPr>
          <p:cNvPr id="2" name="Picture 1">
            <a:extLst>
              <a:ext uri="{FF2B5EF4-FFF2-40B4-BE49-F238E27FC236}">
                <a16:creationId xmlns="" xmlns:a16="http://schemas.microsoft.com/office/drawing/2014/main" id="{07A9F06D-C84C-964D-4735-F6B1F826BDDA}"/>
              </a:ext>
            </a:extLst>
          </p:cNvPr>
          <p:cNvPicPr>
            <a:picLocks noChangeAspect="1"/>
          </p:cNvPicPr>
          <p:nvPr/>
        </p:nvPicPr>
        <p:blipFill>
          <a:blip r:embed="rId3"/>
          <a:stretch>
            <a:fillRect/>
          </a:stretch>
        </p:blipFill>
        <p:spPr>
          <a:xfrm>
            <a:off x="205095" y="1316910"/>
            <a:ext cx="4160428" cy="2486894"/>
          </a:xfrm>
          <a:prstGeom prst="rect">
            <a:avLst/>
          </a:prstGeom>
          <a:ln>
            <a:noFill/>
          </a:ln>
          <a:effectLst>
            <a:softEdge rad="112500"/>
          </a:effectLst>
        </p:spPr>
      </p:pic>
      <p:sp>
        <p:nvSpPr>
          <p:cNvPr id="3" name="Rectangle: Rounded Corners 2">
            <a:extLst>
              <a:ext uri="{FF2B5EF4-FFF2-40B4-BE49-F238E27FC236}">
                <a16:creationId xmlns="" xmlns:a16="http://schemas.microsoft.com/office/drawing/2014/main" id="{E14A2FEE-52A9-E279-E7C6-9AB7FDEA7F3B}"/>
              </a:ext>
            </a:extLst>
          </p:cNvPr>
          <p:cNvSpPr/>
          <p:nvPr/>
        </p:nvSpPr>
        <p:spPr>
          <a:xfrm>
            <a:off x="4490883" y="435694"/>
            <a:ext cx="4374279" cy="1762433"/>
          </a:xfrm>
          <a:prstGeom prst="roundRect">
            <a:avLst/>
          </a:prstGeom>
          <a:solidFill>
            <a:schemeClr val="accent4">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2"/>
                </a:solidFill>
                <a:effectLst/>
                <a:latin typeface="+mj-lt"/>
                <a:ea typeface="Calibri" panose="020F0502020204030204" pitchFamily="34" charset="0"/>
              </a:rPr>
              <a:t>Chùm electron chuyển động trong khoảng không gian giữa hai bản cực song song tích điện có nhiều ứng dụng</a:t>
            </a:r>
            <a:endParaRPr lang="en-US" sz="1800">
              <a:solidFill>
                <a:schemeClr val="tx2"/>
              </a:solidFill>
              <a:latin typeface="+mj-lt"/>
            </a:endParaRPr>
          </a:p>
        </p:txBody>
      </p:sp>
      <p:sp>
        <p:nvSpPr>
          <p:cNvPr id="7" name="Rectangle: Rounded Corners 6">
            <a:extLst>
              <a:ext uri="{FF2B5EF4-FFF2-40B4-BE49-F238E27FC236}">
                <a16:creationId xmlns="" xmlns:a16="http://schemas.microsoft.com/office/drawing/2014/main" id="{F9CFF276-C8BE-CDAC-D1DA-CA9ABD886E64}"/>
              </a:ext>
            </a:extLst>
          </p:cNvPr>
          <p:cNvSpPr/>
          <p:nvPr/>
        </p:nvSpPr>
        <p:spPr>
          <a:xfrm>
            <a:off x="4490883" y="2598787"/>
            <a:ext cx="4374279" cy="2109019"/>
          </a:xfrm>
          <a:prstGeom prst="roundRect">
            <a:avLst/>
          </a:prstGeom>
          <a:solidFill>
            <a:schemeClr val="accent5">
              <a:lumMod val="7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2"/>
                </a:solidFill>
                <a:effectLst/>
                <a:latin typeface="+mj-lt"/>
                <a:ea typeface="Calibri" panose="020F0502020204030204" pitchFamily="34" charset="0"/>
              </a:rPr>
              <a:t>Ống phóng điện tử là một ống chân không mà mặt trước của nó là màn huỳnh quang, được phủ bằng chất huỳnh quang (như ZnS) phát ra ánh sáng khi bị electron đập vào.</a:t>
            </a:r>
            <a:endParaRPr lang="en-US" sz="2000">
              <a:solidFill>
                <a:schemeClr val="tx2"/>
              </a:solidFill>
              <a:latin typeface="+mj-lt"/>
            </a:endParaRPr>
          </a:p>
        </p:txBody>
      </p:sp>
      <p:sp>
        <p:nvSpPr>
          <p:cNvPr id="9" name="TextBox 8">
            <a:extLst>
              <a:ext uri="{FF2B5EF4-FFF2-40B4-BE49-F238E27FC236}">
                <a16:creationId xmlns="" xmlns:a16="http://schemas.microsoft.com/office/drawing/2014/main" id="{2DCDDD70-BEA2-A4A9-D6B7-8987B5307727}"/>
              </a:ext>
            </a:extLst>
          </p:cNvPr>
          <p:cNvSpPr txBox="1"/>
          <p:nvPr/>
        </p:nvSpPr>
        <p:spPr>
          <a:xfrm>
            <a:off x="570809" y="671051"/>
            <a:ext cx="3429000" cy="446276"/>
          </a:xfrm>
          <a:prstGeom prst="rect">
            <a:avLst/>
          </a:prstGeom>
          <a:noFill/>
        </p:spPr>
        <p:txBody>
          <a:bodyPr wrap="square" rtlCol="0">
            <a:spAutoFit/>
          </a:bodyPr>
          <a:lstStyle/>
          <a:p>
            <a:pPr algn="ctr"/>
            <a:r>
              <a:rPr lang="en-US" sz="2300" b="1">
                <a:solidFill>
                  <a:schemeClr val="accent1">
                    <a:lumMod val="60000"/>
                    <a:lumOff val="40000"/>
                  </a:schemeClr>
                </a:solidFill>
              </a:rPr>
              <a:t>ỐNG PHÓNG ĐIỆN TỬ</a:t>
            </a:r>
          </a:p>
        </p:txBody>
      </p:sp>
    </p:spTree>
    <p:extLst>
      <p:ext uri="{BB962C8B-B14F-4D97-AF65-F5344CB8AC3E}">
        <p14:creationId xmlns:p14="http://schemas.microsoft.com/office/powerpoint/2010/main" val="2491973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6" name="TextBox 5">
            <a:extLst>
              <a:ext uri="{FF2B5EF4-FFF2-40B4-BE49-F238E27FC236}">
                <a16:creationId xmlns="" xmlns:a16="http://schemas.microsoft.com/office/drawing/2014/main" id="{0F0C5078-EC19-5BBA-32CF-7D50313B61E5}"/>
              </a:ext>
            </a:extLst>
          </p:cNvPr>
          <p:cNvSpPr txBox="1"/>
          <p:nvPr/>
        </p:nvSpPr>
        <p:spPr>
          <a:xfrm>
            <a:off x="549377" y="213851"/>
            <a:ext cx="8045246" cy="1420325"/>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Calibri" panose="020F0502020204030204" pitchFamily="34" charset="0"/>
                <a:cs typeface="Times New Roman" panose="02020603050405020304" pitchFamily="18" charset="0"/>
              </a:rPr>
              <a:t>Câu hỏi 4 (SGK – tr73): </a:t>
            </a:r>
            <a:r>
              <a:rPr lang="en-US" sz="2000">
                <a:effectLst/>
                <a:latin typeface="+mj-lt"/>
                <a:ea typeface="Calibri" panose="020F0502020204030204" pitchFamily="34" charset="0"/>
                <a:cs typeface="Times New Roman" panose="02020603050405020304" pitchFamily="18" charset="0"/>
              </a:rPr>
              <a:t>Trong ống phóng điện tử ở hình 2.11, hiệu điện thế giữa hai cặp bản nằm ngang và giữa hai cặp bản thẳng đứng sẽ làm chùm electron bị lệch như thế nào?</a:t>
            </a:r>
          </a:p>
        </p:txBody>
      </p:sp>
      <p:sp>
        <p:nvSpPr>
          <p:cNvPr id="8" name="Rectangle: Rounded Corners 7">
            <a:extLst>
              <a:ext uri="{FF2B5EF4-FFF2-40B4-BE49-F238E27FC236}">
                <a16:creationId xmlns="" xmlns:a16="http://schemas.microsoft.com/office/drawing/2014/main" id="{A6FC0588-9238-DDB8-5CD5-86B1B694F081}"/>
              </a:ext>
            </a:extLst>
          </p:cNvPr>
          <p:cNvSpPr/>
          <p:nvPr/>
        </p:nvSpPr>
        <p:spPr>
          <a:xfrm>
            <a:off x="2875935" y="2256503"/>
            <a:ext cx="5884606" cy="244085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latin typeface="+mj-lt"/>
                <a:ea typeface="Calibri" panose="020F0502020204030204" pitchFamily="34" charset="0"/>
                <a:cs typeface="Times New Roman" panose="02020603050405020304" pitchFamily="18" charset="0"/>
              </a:rPr>
              <a:t>Hiệu điện thế giữa hai bản nằm ngang sẽ điều khiển độ lệch của chùm electron theo phương thẳng đứng. Hiệu điện thế giữa hai bản thẳng đứng sẽ điều khiển độ lệch của chùm electron theo phương nằm ngang.</a:t>
            </a:r>
          </a:p>
        </p:txBody>
      </p:sp>
      <p:pic>
        <p:nvPicPr>
          <p:cNvPr id="11" name="Picture 8">
            <a:extLst>
              <a:ext uri="{FF2B5EF4-FFF2-40B4-BE49-F238E27FC236}">
                <a16:creationId xmlns="" xmlns:a16="http://schemas.microsoft.com/office/drawing/2014/main" id="{8AC34148-4636-B922-9618-308AFBF914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414258"/>
            <a:ext cx="2755339" cy="2107834"/>
          </a:xfrm>
          <a:prstGeom prst="rect">
            <a:avLst/>
          </a:prstGeom>
        </p:spPr>
      </p:pic>
    </p:spTree>
    <p:extLst>
      <p:ext uri="{BB962C8B-B14F-4D97-AF65-F5344CB8AC3E}">
        <p14:creationId xmlns:p14="http://schemas.microsoft.com/office/powerpoint/2010/main" val="41473361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6" name="TextBox 5">
            <a:extLst>
              <a:ext uri="{FF2B5EF4-FFF2-40B4-BE49-F238E27FC236}">
                <a16:creationId xmlns="" xmlns:a16="http://schemas.microsoft.com/office/drawing/2014/main" id="{0F0C5078-EC19-5BBA-32CF-7D50313B61E5}"/>
              </a:ext>
            </a:extLst>
          </p:cNvPr>
          <p:cNvSpPr txBox="1"/>
          <p:nvPr/>
        </p:nvSpPr>
        <p:spPr>
          <a:xfrm>
            <a:off x="1179871" y="213851"/>
            <a:ext cx="7414752" cy="958660"/>
          </a:xfrm>
          <a:prstGeom prst="rect">
            <a:avLst/>
          </a:prstGeom>
          <a:noFill/>
        </p:spPr>
        <p:txBody>
          <a:bodyPr wrap="square">
            <a:spAutoFit/>
          </a:bodyPr>
          <a:lstStyle/>
          <a:p>
            <a:pPr algn="just">
              <a:lnSpc>
                <a:spcPct val="150000"/>
              </a:lnSpc>
            </a:pPr>
            <a:r>
              <a:rPr lang="en-US" sz="2000" b="1">
                <a:effectLst/>
                <a:latin typeface="+mj-lt"/>
                <a:ea typeface="Calibri" panose="020F0502020204030204" pitchFamily="34" charset="0"/>
                <a:cs typeface="Times New Roman" panose="02020603050405020304" pitchFamily="18" charset="0"/>
              </a:rPr>
              <a:t>Câu hỏi 5 (SGK – tr73): </a:t>
            </a:r>
            <a:r>
              <a:rPr lang="en-US" sz="2000">
                <a:effectLst/>
                <a:latin typeface="+mj-lt"/>
                <a:ea typeface="Calibri" panose="020F0502020204030204" pitchFamily="34" charset="0"/>
                <a:cs typeface="Times New Roman" panose="02020603050405020304" pitchFamily="18" charset="0"/>
              </a:rPr>
              <a:t>Ống phóng điện tử có thể được sử dụng ở thiết bị nào?</a:t>
            </a:r>
          </a:p>
        </p:txBody>
      </p:sp>
      <p:pic>
        <p:nvPicPr>
          <p:cNvPr id="3" name="Picture 7">
            <a:extLst>
              <a:ext uri="{FF2B5EF4-FFF2-40B4-BE49-F238E27FC236}">
                <a16:creationId xmlns="" xmlns:a16="http://schemas.microsoft.com/office/drawing/2014/main" id="{B843AC14-DC45-C307-B7DC-D622ED614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5974" y="268920"/>
            <a:ext cx="943897" cy="968100"/>
          </a:xfrm>
          <a:prstGeom prst="rect">
            <a:avLst/>
          </a:prstGeom>
        </p:spPr>
      </p:pic>
      <p:sp>
        <p:nvSpPr>
          <p:cNvPr id="7" name="TextBox 6">
            <a:extLst>
              <a:ext uri="{FF2B5EF4-FFF2-40B4-BE49-F238E27FC236}">
                <a16:creationId xmlns="" xmlns:a16="http://schemas.microsoft.com/office/drawing/2014/main" id="{A9F3A435-2147-C28F-00BC-601133866A90}"/>
              </a:ext>
            </a:extLst>
          </p:cNvPr>
          <p:cNvSpPr txBox="1"/>
          <p:nvPr/>
        </p:nvSpPr>
        <p:spPr>
          <a:xfrm>
            <a:off x="235974" y="1662865"/>
            <a:ext cx="8358649" cy="95866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rPr>
              <a:t>Ống phóng điện tử được sử dụng ở dao động kí điện tử, màn hình tivi, máy tính, …</a:t>
            </a:r>
            <a:endParaRPr lang="en-US" sz="2000">
              <a:latin typeface="+mj-lt"/>
            </a:endParaRPr>
          </a:p>
        </p:txBody>
      </p:sp>
      <p:sp>
        <p:nvSpPr>
          <p:cNvPr id="9" name="Arrow: Down 8">
            <a:extLst>
              <a:ext uri="{FF2B5EF4-FFF2-40B4-BE49-F238E27FC236}">
                <a16:creationId xmlns="" xmlns:a16="http://schemas.microsoft.com/office/drawing/2014/main" id="{03C4D092-BA79-5ADC-7E9B-35BF4DB7325D}"/>
              </a:ext>
            </a:extLst>
          </p:cNvPr>
          <p:cNvSpPr/>
          <p:nvPr/>
        </p:nvSpPr>
        <p:spPr>
          <a:xfrm>
            <a:off x="4288093" y="1119026"/>
            <a:ext cx="567813" cy="6120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
            <a:extLst>
              <a:ext uri="{FF2B5EF4-FFF2-40B4-BE49-F238E27FC236}">
                <a16:creationId xmlns="" xmlns:a16="http://schemas.microsoft.com/office/drawing/2014/main" id="{0D2CD1F2-9961-AAC6-144B-B2769FF2D472}"/>
              </a:ext>
            </a:extLst>
          </p:cNvPr>
          <p:cNvSpPr/>
          <p:nvPr/>
        </p:nvSpPr>
        <p:spPr>
          <a:xfrm>
            <a:off x="354352" y="3047371"/>
            <a:ext cx="2244170" cy="1354918"/>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3">
            <a:extLst>
              <a:ext uri="{FF2B5EF4-FFF2-40B4-BE49-F238E27FC236}">
                <a16:creationId xmlns="" xmlns:a16="http://schemas.microsoft.com/office/drawing/2014/main" id="{9AC16D6C-D596-DB9D-C731-926282E7DC79}"/>
              </a:ext>
            </a:extLst>
          </p:cNvPr>
          <p:cNvSpPr/>
          <p:nvPr/>
        </p:nvSpPr>
        <p:spPr>
          <a:xfrm>
            <a:off x="3803883" y="2940949"/>
            <a:ext cx="1536231" cy="1461340"/>
          </a:xfrm>
          <a:custGeom>
            <a:avLst/>
            <a:gdLst/>
            <a:ahLst/>
            <a:cxnLst/>
            <a:rect l="l" t="t" r="r" b="b"/>
            <a:pathLst>
              <a:path w="4325677" h="4114800">
                <a:moveTo>
                  <a:pt x="0" y="0"/>
                </a:moveTo>
                <a:lnTo>
                  <a:pt x="4325677" y="0"/>
                </a:lnTo>
                <a:lnTo>
                  <a:pt x="432567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4">
            <a:extLst>
              <a:ext uri="{FF2B5EF4-FFF2-40B4-BE49-F238E27FC236}">
                <a16:creationId xmlns="" xmlns:a16="http://schemas.microsoft.com/office/drawing/2014/main" id="{2AC80A73-B6C4-86F0-082E-040987860E93}"/>
              </a:ext>
            </a:extLst>
          </p:cNvPr>
          <p:cNvSpPr/>
          <p:nvPr/>
        </p:nvSpPr>
        <p:spPr>
          <a:xfrm>
            <a:off x="6692602" y="2621525"/>
            <a:ext cx="1669801" cy="1987858"/>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23550726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105" name="Google Shape;1105;p38"/>
          <p:cNvSpPr/>
          <p:nvPr/>
        </p:nvSpPr>
        <p:spPr>
          <a:xfrm>
            <a:off x="1793971" y="2096408"/>
            <a:ext cx="348446" cy="317999"/>
          </a:xfrm>
          <a:custGeom>
            <a:avLst/>
            <a:gdLst/>
            <a:ahLst/>
            <a:cxnLst/>
            <a:rect l="l" t="t" r="r" b="b"/>
            <a:pathLst>
              <a:path w="5951" h="5431" extrusionOk="0">
                <a:moveTo>
                  <a:pt x="4178" y="1"/>
                </a:moveTo>
                <a:cubicBezTo>
                  <a:pt x="4130" y="1"/>
                  <a:pt x="4084" y="28"/>
                  <a:pt x="4063" y="76"/>
                </a:cubicBezTo>
                <a:lnTo>
                  <a:pt x="3836" y="564"/>
                </a:lnTo>
                <a:lnTo>
                  <a:pt x="3634" y="167"/>
                </a:lnTo>
                <a:cubicBezTo>
                  <a:pt x="3613" y="123"/>
                  <a:pt x="3568" y="97"/>
                  <a:pt x="3521" y="97"/>
                </a:cubicBezTo>
                <a:cubicBezTo>
                  <a:pt x="3502" y="97"/>
                  <a:pt x="3482" y="102"/>
                  <a:pt x="3463" y="111"/>
                </a:cubicBezTo>
                <a:cubicBezTo>
                  <a:pt x="3401" y="143"/>
                  <a:pt x="3375" y="219"/>
                  <a:pt x="3407" y="283"/>
                </a:cubicBezTo>
                <a:lnTo>
                  <a:pt x="3698" y="859"/>
                </a:lnTo>
                <a:lnTo>
                  <a:pt x="3455" y="1382"/>
                </a:lnTo>
                <a:lnTo>
                  <a:pt x="3048" y="576"/>
                </a:lnTo>
                <a:cubicBezTo>
                  <a:pt x="3024" y="531"/>
                  <a:pt x="2979" y="505"/>
                  <a:pt x="2933" y="505"/>
                </a:cubicBezTo>
                <a:cubicBezTo>
                  <a:pt x="2914" y="505"/>
                  <a:pt x="2894" y="509"/>
                  <a:pt x="2876" y="519"/>
                </a:cubicBezTo>
                <a:cubicBezTo>
                  <a:pt x="2812" y="551"/>
                  <a:pt x="2786" y="628"/>
                  <a:pt x="2819" y="690"/>
                </a:cubicBezTo>
                <a:lnTo>
                  <a:pt x="3317" y="1677"/>
                </a:lnTo>
                <a:lnTo>
                  <a:pt x="2953" y="2460"/>
                </a:lnTo>
                <a:lnTo>
                  <a:pt x="2458" y="1753"/>
                </a:lnTo>
                <a:lnTo>
                  <a:pt x="2775" y="695"/>
                </a:lnTo>
                <a:cubicBezTo>
                  <a:pt x="2796" y="626"/>
                  <a:pt x="2757" y="556"/>
                  <a:pt x="2690" y="535"/>
                </a:cubicBezTo>
                <a:cubicBezTo>
                  <a:pt x="2677" y="531"/>
                  <a:pt x="2665" y="530"/>
                  <a:pt x="2653" y="530"/>
                </a:cubicBezTo>
                <a:cubicBezTo>
                  <a:pt x="2597" y="530"/>
                  <a:pt x="2547" y="565"/>
                  <a:pt x="2529" y="621"/>
                </a:cubicBezTo>
                <a:lnTo>
                  <a:pt x="2270" y="1486"/>
                </a:lnTo>
                <a:lnTo>
                  <a:pt x="1939" y="1015"/>
                </a:lnTo>
                <a:lnTo>
                  <a:pt x="2124" y="396"/>
                </a:lnTo>
                <a:cubicBezTo>
                  <a:pt x="2145" y="329"/>
                  <a:pt x="2106" y="257"/>
                  <a:pt x="2039" y="237"/>
                </a:cubicBezTo>
                <a:cubicBezTo>
                  <a:pt x="2026" y="233"/>
                  <a:pt x="2014" y="232"/>
                  <a:pt x="2001" y="232"/>
                </a:cubicBezTo>
                <a:cubicBezTo>
                  <a:pt x="1946" y="232"/>
                  <a:pt x="1896" y="268"/>
                  <a:pt x="1879" y="322"/>
                </a:cubicBezTo>
                <a:lnTo>
                  <a:pt x="1751" y="747"/>
                </a:lnTo>
                <a:lnTo>
                  <a:pt x="1442" y="306"/>
                </a:lnTo>
                <a:cubicBezTo>
                  <a:pt x="1417" y="271"/>
                  <a:pt x="1377" y="252"/>
                  <a:pt x="1337" y="252"/>
                </a:cubicBezTo>
                <a:cubicBezTo>
                  <a:pt x="1312" y="252"/>
                  <a:pt x="1286" y="259"/>
                  <a:pt x="1264" y="275"/>
                </a:cubicBezTo>
                <a:cubicBezTo>
                  <a:pt x="1205" y="316"/>
                  <a:pt x="1192" y="396"/>
                  <a:pt x="1233" y="453"/>
                </a:cubicBezTo>
                <a:lnTo>
                  <a:pt x="1542" y="894"/>
                </a:lnTo>
                <a:lnTo>
                  <a:pt x="1099" y="870"/>
                </a:lnTo>
                <a:cubicBezTo>
                  <a:pt x="1097" y="870"/>
                  <a:pt x="1095" y="870"/>
                  <a:pt x="1093" y="870"/>
                </a:cubicBezTo>
                <a:cubicBezTo>
                  <a:pt x="1025" y="870"/>
                  <a:pt x="968" y="923"/>
                  <a:pt x="963" y="991"/>
                </a:cubicBezTo>
                <a:cubicBezTo>
                  <a:pt x="960" y="1045"/>
                  <a:pt x="991" y="1094"/>
                  <a:pt x="1039" y="1115"/>
                </a:cubicBezTo>
                <a:cubicBezTo>
                  <a:pt x="1052" y="1122"/>
                  <a:pt x="1068" y="1125"/>
                  <a:pt x="1084" y="1127"/>
                </a:cubicBezTo>
                <a:lnTo>
                  <a:pt x="1730" y="1163"/>
                </a:lnTo>
                <a:lnTo>
                  <a:pt x="2060" y="1633"/>
                </a:lnTo>
                <a:lnTo>
                  <a:pt x="1158" y="1583"/>
                </a:lnTo>
                <a:cubicBezTo>
                  <a:pt x="1156" y="1583"/>
                  <a:pt x="1154" y="1583"/>
                  <a:pt x="1152" y="1583"/>
                </a:cubicBezTo>
                <a:cubicBezTo>
                  <a:pt x="1084" y="1583"/>
                  <a:pt x="1027" y="1635"/>
                  <a:pt x="1024" y="1704"/>
                </a:cubicBezTo>
                <a:cubicBezTo>
                  <a:pt x="1021" y="1758"/>
                  <a:pt x="1052" y="1807"/>
                  <a:pt x="1097" y="1828"/>
                </a:cubicBezTo>
                <a:cubicBezTo>
                  <a:pt x="1112" y="1834"/>
                  <a:pt x="1127" y="1838"/>
                  <a:pt x="1145" y="1839"/>
                </a:cubicBezTo>
                <a:lnTo>
                  <a:pt x="2248" y="1900"/>
                </a:lnTo>
                <a:lnTo>
                  <a:pt x="2744" y="2608"/>
                </a:lnTo>
                <a:lnTo>
                  <a:pt x="1884" y="2684"/>
                </a:lnTo>
                <a:lnTo>
                  <a:pt x="1125" y="1879"/>
                </a:lnTo>
                <a:cubicBezTo>
                  <a:pt x="1100" y="1852"/>
                  <a:pt x="1066" y="1839"/>
                  <a:pt x="1032" y="1839"/>
                </a:cubicBezTo>
                <a:cubicBezTo>
                  <a:pt x="1000" y="1839"/>
                  <a:pt x="969" y="1850"/>
                  <a:pt x="944" y="1874"/>
                </a:cubicBezTo>
                <a:cubicBezTo>
                  <a:pt x="893" y="1923"/>
                  <a:pt x="890" y="2003"/>
                  <a:pt x="939" y="2055"/>
                </a:cubicBezTo>
                <a:lnTo>
                  <a:pt x="1558" y="2712"/>
                </a:lnTo>
                <a:lnTo>
                  <a:pt x="985" y="2763"/>
                </a:lnTo>
                <a:lnTo>
                  <a:pt x="542" y="2294"/>
                </a:lnTo>
                <a:cubicBezTo>
                  <a:pt x="517" y="2267"/>
                  <a:pt x="484" y="2253"/>
                  <a:pt x="450" y="2253"/>
                </a:cubicBezTo>
                <a:cubicBezTo>
                  <a:pt x="418" y="2253"/>
                  <a:pt x="386" y="2265"/>
                  <a:pt x="362" y="2289"/>
                </a:cubicBezTo>
                <a:cubicBezTo>
                  <a:pt x="310" y="2336"/>
                  <a:pt x="308" y="2418"/>
                  <a:pt x="355" y="2469"/>
                </a:cubicBezTo>
                <a:lnTo>
                  <a:pt x="661" y="2792"/>
                </a:lnTo>
                <a:lnTo>
                  <a:pt x="123" y="2840"/>
                </a:lnTo>
                <a:cubicBezTo>
                  <a:pt x="53" y="2846"/>
                  <a:pt x="1" y="2908"/>
                  <a:pt x="7" y="2979"/>
                </a:cubicBezTo>
                <a:cubicBezTo>
                  <a:pt x="12" y="3026"/>
                  <a:pt x="41" y="3065"/>
                  <a:pt x="81" y="3083"/>
                </a:cubicBezTo>
                <a:cubicBezTo>
                  <a:pt x="96" y="3091"/>
                  <a:pt x="114" y="3096"/>
                  <a:pt x="132" y="3096"/>
                </a:cubicBezTo>
                <a:cubicBezTo>
                  <a:pt x="137" y="3096"/>
                  <a:pt x="141" y="3095"/>
                  <a:pt x="146" y="3095"/>
                </a:cubicBezTo>
                <a:lnTo>
                  <a:pt x="682" y="3047"/>
                </a:lnTo>
                <a:lnTo>
                  <a:pt x="682" y="3047"/>
                </a:lnTo>
                <a:lnTo>
                  <a:pt x="440" y="3418"/>
                </a:lnTo>
                <a:cubicBezTo>
                  <a:pt x="401" y="3479"/>
                  <a:pt x="417" y="3557"/>
                  <a:pt x="478" y="3597"/>
                </a:cubicBezTo>
                <a:cubicBezTo>
                  <a:pt x="483" y="3600"/>
                  <a:pt x="488" y="3603"/>
                  <a:pt x="494" y="3605"/>
                </a:cubicBezTo>
                <a:cubicBezTo>
                  <a:pt x="511" y="3613"/>
                  <a:pt x="530" y="3617"/>
                  <a:pt x="548" y="3617"/>
                </a:cubicBezTo>
                <a:cubicBezTo>
                  <a:pt x="589" y="3617"/>
                  <a:pt x="631" y="3596"/>
                  <a:pt x="654" y="3559"/>
                </a:cubicBezTo>
                <a:lnTo>
                  <a:pt x="1008" y="3020"/>
                </a:lnTo>
                <a:lnTo>
                  <a:pt x="1581" y="2967"/>
                </a:lnTo>
                <a:lnTo>
                  <a:pt x="1088" y="3724"/>
                </a:lnTo>
                <a:cubicBezTo>
                  <a:pt x="1048" y="3783"/>
                  <a:pt x="1065" y="3863"/>
                  <a:pt x="1125" y="3902"/>
                </a:cubicBezTo>
                <a:cubicBezTo>
                  <a:pt x="1130" y="3906"/>
                  <a:pt x="1135" y="3907"/>
                  <a:pt x="1140" y="3910"/>
                </a:cubicBezTo>
                <a:cubicBezTo>
                  <a:pt x="1157" y="3918"/>
                  <a:pt x="1176" y="3922"/>
                  <a:pt x="1194" y="3922"/>
                </a:cubicBezTo>
                <a:cubicBezTo>
                  <a:pt x="1236" y="3922"/>
                  <a:pt x="1277" y="3902"/>
                  <a:pt x="1302" y="3865"/>
                </a:cubicBezTo>
                <a:lnTo>
                  <a:pt x="1907" y="2939"/>
                </a:lnTo>
                <a:lnTo>
                  <a:pt x="2766" y="2863"/>
                </a:lnTo>
                <a:lnTo>
                  <a:pt x="2404" y="3646"/>
                </a:lnTo>
                <a:lnTo>
                  <a:pt x="1328" y="3901"/>
                </a:lnTo>
                <a:cubicBezTo>
                  <a:pt x="1258" y="3917"/>
                  <a:pt x="1215" y="3986"/>
                  <a:pt x="1232" y="4054"/>
                </a:cubicBezTo>
                <a:cubicBezTo>
                  <a:pt x="1246" y="4113"/>
                  <a:pt x="1299" y="4153"/>
                  <a:pt x="1356" y="4153"/>
                </a:cubicBezTo>
                <a:cubicBezTo>
                  <a:pt x="1366" y="4153"/>
                  <a:pt x="1375" y="4151"/>
                  <a:pt x="1385" y="4149"/>
                </a:cubicBezTo>
                <a:lnTo>
                  <a:pt x="2265" y="3941"/>
                </a:lnTo>
                <a:lnTo>
                  <a:pt x="2023" y="4465"/>
                </a:lnTo>
                <a:lnTo>
                  <a:pt x="1393" y="4613"/>
                </a:lnTo>
                <a:cubicBezTo>
                  <a:pt x="1325" y="4630"/>
                  <a:pt x="1282" y="4698"/>
                  <a:pt x="1299" y="4767"/>
                </a:cubicBezTo>
                <a:cubicBezTo>
                  <a:pt x="1308" y="4806"/>
                  <a:pt x="1335" y="4837"/>
                  <a:pt x="1369" y="4854"/>
                </a:cubicBezTo>
                <a:cubicBezTo>
                  <a:pt x="1386" y="4861"/>
                  <a:pt x="1405" y="4865"/>
                  <a:pt x="1423" y="4865"/>
                </a:cubicBezTo>
                <a:cubicBezTo>
                  <a:pt x="1433" y="4865"/>
                  <a:pt x="1443" y="4864"/>
                  <a:pt x="1452" y="4862"/>
                </a:cubicBezTo>
                <a:lnTo>
                  <a:pt x="1885" y="4760"/>
                </a:lnTo>
                <a:lnTo>
                  <a:pt x="1885" y="4760"/>
                </a:lnTo>
                <a:lnTo>
                  <a:pt x="1658" y="5248"/>
                </a:lnTo>
                <a:cubicBezTo>
                  <a:pt x="1627" y="5313"/>
                  <a:pt x="1655" y="5388"/>
                  <a:pt x="1720" y="5419"/>
                </a:cubicBezTo>
                <a:cubicBezTo>
                  <a:pt x="1738" y="5427"/>
                  <a:pt x="1756" y="5431"/>
                  <a:pt x="1773" y="5431"/>
                </a:cubicBezTo>
                <a:cubicBezTo>
                  <a:pt x="1822" y="5431"/>
                  <a:pt x="1868" y="5404"/>
                  <a:pt x="1890" y="5357"/>
                </a:cubicBezTo>
                <a:lnTo>
                  <a:pt x="2118" y="4868"/>
                </a:lnTo>
                <a:lnTo>
                  <a:pt x="2317" y="5264"/>
                </a:lnTo>
                <a:cubicBezTo>
                  <a:pt x="2340" y="5309"/>
                  <a:pt x="2385" y="5335"/>
                  <a:pt x="2432" y="5335"/>
                </a:cubicBezTo>
                <a:cubicBezTo>
                  <a:pt x="2451" y="5335"/>
                  <a:pt x="2470" y="5330"/>
                  <a:pt x="2489" y="5321"/>
                </a:cubicBezTo>
                <a:cubicBezTo>
                  <a:pt x="2552" y="5288"/>
                  <a:pt x="2578" y="5212"/>
                  <a:pt x="2546" y="5148"/>
                </a:cubicBezTo>
                <a:lnTo>
                  <a:pt x="2255" y="4572"/>
                </a:lnTo>
                <a:lnTo>
                  <a:pt x="2497" y="4049"/>
                </a:lnTo>
                <a:lnTo>
                  <a:pt x="2905" y="4857"/>
                </a:lnTo>
                <a:cubicBezTo>
                  <a:pt x="2918" y="4883"/>
                  <a:pt x="2940" y="4903"/>
                  <a:pt x="2966" y="4914"/>
                </a:cubicBezTo>
                <a:cubicBezTo>
                  <a:pt x="2983" y="4922"/>
                  <a:pt x="3001" y="4926"/>
                  <a:pt x="3020" y="4926"/>
                </a:cubicBezTo>
                <a:cubicBezTo>
                  <a:pt x="3039" y="4926"/>
                  <a:pt x="3059" y="4922"/>
                  <a:pt x="3077" y="4912"/>
                </a:cubicBezTo>
                <a:cubicBezTo>
                  <a:pt x="3141" y="4881"/>
                  <a:pt x="3165" y="4803"/>
                  <a:pt x="3134" y="4741"/>
                </a:cubicBezTo>
                <a:lnTo>
                  <a:pt x="2636" y="3753"/>
                </a:lnTo>
                <a:lnTo>
                  <a:pt x="2999" y="2970"/>
                </a:lnTo>
                <a:lnTo>
                  <a:pt x="3496" y="3678"/>
                </a:lnTo>
                <a:lnTo>
                  <a:pt x="3177" y="4736"/>
                </a:lnTo>
                <a:cubicBezTo>
                  <a:pt x="3159" y="4798"/>
                  <a:pt x="3190" y="4863"/>
                  <a:pt x="3245" y="4890"/>
                </a:cubicBezTo>
                <a:cubicBezTo>
                  <a:pt x="3252" y="4891"/>
                  <a:pt x="3257" y="4894"/>
                  <a:pt x="3263" y="4896"/>
                </a:cubicBezTo>
                <a:cubicBezTo>
                  <a:pt x="3275" y="4900"/>
                  <a:pt x="3288" y="4901"/>
                  <a:pt x="3300" y="4901"/>
                </a:cubicBezTo>
                <a:cubicBezTo>
                  <a:pt x="3355" y="4901"/>
                  <a:pt x="3406" y="4866"/>
                  <a:pt x="3424" y="4809"/>
                </a:cubicBezTo>
                <a:lnTo>
                  <a:pt x="3682" y="3945"/>
                </a:lnTo>
                <a:lnTo>
                  <a:pt x="4014" y="4416"/>
                </a:lnTo>
                <a:lnTo>
                  <a:pt x="3827" y="5035"/>
                </a:lnTo>
                <a:cubicBezTo>
                  <a:pt x="3809" y="5096"/>
                  <a:pt x="3839" y="5161"/>
                  <a:pt x="3896" y="5187"/>
                </a:cubicBezTo>
                <a:cubicBezTo>
                  <a:pt x="3903" y="5190"/>
                  <a:pt x="3907" y="5192"/>
                  <a:pt x="3914" y="5194"/>
                </a:cubicBezTo>
                <a:cubicBezTo>
                  <a:pt x="3926" y="5198"/>
                  <a:pt x="3939" y="5199"/>
                  <a:pt x="3951" y="5199"/>
                </a:cubicBezTo>
                <a:cubicBezTo>
                  <a:pt x="4006" y="5199"/>
                  <a:pt x="4057" y="5163"/>
                  <a:pt x="4073" y="5109"/>
                </a:cubicBezTo>
                <a:lnTo>
                  <a:pt x="4200" y="4684"/>
                </a:lnTo>
                <a:lnTo>
                  <a:pt x="4511" y="5125"/>
                </a:lnTo>
                <a:cubicBezTo>
                  <a:pt x="4524" y="5143"/>
                  <a:pt x="4542" y="5158"/>
                  <a:pt x="4561" y="5167"/>
                </a:cubicBezTo>
                <a:cubicBezTo>
                  <a:pt x="4578" y="5175"/>
                  <a:pt x="4596" y="5179"/>
                  <a:pt x="4614" y="5179"/>
                </a:cubicBezTo>
                <a:cubicBezTo>
                  <a:pt x="4640" y="5179"/>
                  <a:pt x="4666" y="5171"/>
                  <a:pt x="4689" y="5156"/>
                </a:cubicBezTo>
                <a:cubicBezTo>
                  <a:pt x="4746" y="5115"/>
                  <a:pt x="4759" y="5035"/>
                  <a:pt x="4718" y="4976"/>
                </a:cubicBezTo>
                <a:lnTo>
                  <a:pt x="4409" y="4535"/>
                </a:lnTo>
                <a:lnTo>
                  <a:pt x="4409" y="4535"/>
                </a:lnTo>
                <a:lnTo>
                  <a:pt x="4852" y="4559"/>
                </a:lnTo>
                <a:cubicBezTo>
                  <a:pt x="4855" y="4560"/>
                  <a:pt x="4858" y="4560"/>
                  <a:pt x="4861" y="4560"/>
                </a:cubicBezTo>
                <a:cubicBezTo>
                  <a:pt x="4928" y="4560"/>
                  <a:pt x="4983" y="4507"/>
                  <a:pt x="4988" y="4440"/>
                </a:cubicBezTo>
                <a:cubicBezTo>
                  <a:pt x="4991" y="4368"/>
                  <a:pt x="4937" y="4308"/>
                  <a:pt x="4867" y="4304"/>
                </a:cubicBezTo>
                <a:lnTo>
                  <a:pt x="4221" y="4268"/>
                </a:lnTo>
                <a:lnTo>
                  <a:pt x="3891" y="3798"/>
                </a:lnTo>
                <a:lnTo>
                  <a:pt x="4793" y="3847"/>
                </a:lnTo>
                <a:cubicBezTo>
                  <a:pt x="4796" y="3847"/>
                  <a:pt x="4799" y="3847"/>
                  <a:pt x="4802" y="3847"/>
                </a:cubicBezTo>
                <a:cubicBezTo>
                  <a:pt x="4869" y="3847"/>
                  <a:pt x="4924" y="3795"/>
                  <a:pt x="4927" y="3726"/>
                </a:cubicBezTo>
                <a:cubicBezTo>
                  <a:pt x="4932" y="3655"/>
                  <a:pt x="4878" y="3595"/>
                  <a:pt x="4807" y="3592"/>
                </a:cubicBezTo>
                <a:lnTo>
                  <a:pt x="3703" y="3530"/>
                </a:lnTo>
                <a:lnTo>
                  <a:pt x="3208" y="2823"/>
                </a:lnTo>
                <a:lnTo>
                  <a:pt x="4068" y="2747"/>
                </a:lnTo>
                <a:lnTo>
                  <a:pt x="4826" y="3551"/>
                </a:lnTo>
                <a:cubicBezTo>
                  <a:pt x="4838" y="3564"/>
                  <a:pt x="4851" y="3574"/>
                  <a:pt x="4865" y="3580"/>
                </a:cubicBezTo>
                <a:cubicBezTo>
                  <a:pt x="4882" y="3588"/>
                  <a:pt x="4900" y="3592"/>
                  <a:pt x="4919" y="3592"/>
                </a:cubicBezTo>
                <a:cubicBezTo>
                  <a:pt x="4950" y="3592"/>
                  <a:pt x="4983" y="3580"/>
                  <a:pt x="5008" y="3557"/>
                </a:cubicBezTo>
                <a:cubicBezTo>
                  <a:pt x="5058" y="3508"/>
                  <a:pt x="5062" y="3427"/>
                  <a:pt x="5012" y="3376"/>
                </a:cubicBezTo>
                <a:lnTo>
                  <a:pt x="4393" y="2719"/>
                </a:lnTo>
                <a:lnTo>
                  <a:pt x="4967" y="2668"/>
                </a:lnTo>
                <a:lnTo>
                  <a:pt x="5410" y="3137"/>
                </a:lnTo>
                <a:cubicBezTo>
                  <a:pt x="5421" y="3150"/>
                  <a:pt x="5434" y="3158"/>
                  <a:pt x="5449" y="3165"/>
                </a:cubicBezTo>
                <a:cubicBezTo>
                  <a:pt x="5466" y="3174"/>
                  <a:pt x="5484" y="3178"/>
                  <a:pt x="5503" y="3178"/>
                </a:cubicBezTo>
                <a:cubicBezTo>
                  <a:pt x="5534" y="3178"/>
                  <a:pt x="5566" y="3166"/>
                  <a:pt x="5591" y="3142"/>
                </a:cubicBezTo>
                <a:cubicBezTo>
                  <a:pt x="5642" y="3095"/>
                  <a:pt x="5645" y="3013"/>
                  <a:pt x="5596" y="2962"/>
                </a:cubicBezTo>
                <a:lnTo>
                  <a:pt x="5292" y="2639"/>
                </a:lnTo>
                <a:lnTo>
                  <a:pt x="5828" y="2591"/>
                </a:lnTo>
                <a:cubicBezTo>
                  <a:pt x="5898" y="2585"/>
                  <a:pt x="5951" y="2523"/>
                  <a:pt x="5944" y="2452"/>
                </a:cubicBezTo>
                <a:cubicBezTo>
                  <a:pt x="5938" y="2386"/>
                  <a:pt x="5882" y="2336"/>
                  <a:pt x="5817" y="2336"/>
                </a:cubicBezTo>
                <a:cubicBezTo>
                  <a:pt x="5813" y="2336"/>
                  <a:pt x="5809" y="2336"/>
                  <a:pt x="5805" y="2336"/>
                </a:cubicBezTo>
                <a:lnTo>
                  <a:pt x="5269" y="2384"/>
                </a:lnTo>
                <a:lnTo>
                  <a:pt x="5511" y="2013"/>
                </a:lnTo>
                <a:cubicBezTo>
                  <a:pt x="5550" y="1954"/>
                  <a:pt x="5534" y="1874"/>
                  <a:pt x="5475" y="1834"/>
                </a:cubicBezTo>
                <a:cubicBezTo>
                  <a:pt x="5453" y="1821"/>
                  <a:pt x="5429" y="1814"/>
                  <a:pt x="5405" y="1814"/>
                </a:cubicBezTo>
                <a:cubicBezTo>
                  <a:pt x="5363" y="1814"/>
                  <a:pt x="5322" y="1834"/>
                  <a:pt x="5297" y="1872"/>
                </a:cubicBezTo>
                <a:lnTo>
                  <a:pt x="4944" y="2413"/>
                </a:lnTo>
                <a:lnTo>
                  <a:pt x="4370" y="2464"/>
                </a:lnTo>
                <a:lnTo>
                  <a:pt x="4370" y="2464"/>
                </a:lnTo>
                <a:lnTo>
                  <a:pt x="4865" y="1707"/>
                </a:lnTo>
                <a:cubicBezTo>
                  <a:pt x="4903" y="1648"/>
                  <a:pt x="4887" y="1568"/>
                  <a:pt x="4828" y="1530"/>
                </a:cubicBezTo>
                <a:cubicBezTo>
                  <a:pt x="4806" y="1516"/>
                  <a:pt x="4781" y="1509"/>
                  <a:pt x="4757" y="1509"/>
                </a:cubicBezTo>
                <a:cubicBezTo>
                  <a:pt x="4715" y="1509"/>
                  <a:pt x="4674" y="1529"/>
                  <a:pt x="4650" y="1566"/>
                </a:cubicBezTo>
                <a:lnTo>
                  <a:pt x="4045" y="2492"/>
                </a:lnTo>
                <a:lnTo>
                  <a:pt x="3185" y="2568"/>
                </a:lnTo>
                <a:lnTo>
                  <a:pt x="3549" y="1785"/>
                </a:lnTo>
                <a:lnTo>
                  <a:pt x="4625" y="1530"/>
                </a:lnTo>
                <a:cubicBezTo>
                  <a:pt x="4694" y="1514"/>
                  <a:pt x="4736" y="1445"/>
                  <a:pt x="4720" y="1377"/>
                </a:cubicBezTo>
                <a:cubicBezTo>
                  <a:pt x="4706" y="1318"/>
                  <a:pt x="4654" y="1278"/>
                  <a:pt x="4596" y="1278"/>
                </a:cubicBezTo>
                <a:cubicBezTo>
                  <a:pt x="4586" y="1278"/>
                  <a:pt x="4576" y="1280"/>
                  <a:pt x="4566" y="1282"/>
                </a:cubicBezTo>
                <a:lnTo>
                  <a:pt x="3687" y="1489"/>
                </a:lnTo>
                <a:lnTo>
                  <a:pt x="3930" y="968"/>
                </a:lnTo>
                <a:lnTo>
                  <a:pt x="4558" y="819"/>
                </a:lnTo>
                <a:cubicBezTo>
                  <a:pt x="4627" y="803"/>
                  <a:pt x="4669" y="733"/>
                  <a:pt x="4653" y="664"/>
                </a:cubicBezTo>
                <a:cubicBezTo>
                  <a:pt x="4639" y="605"/>
                  <a:pt x="4587" y="566"/>
                  <a:pt x="4529" y="566"/>
                </a:cubicBezTo>
                <a:cubicBezTo>
                  <a:pt x="4519" y="566"/>
                  <a:pt x="4509" y="567"/>
                  <a:pt x="4499" y="569"/>
                </a:cubicBezTo>
                <a:lnTo>
                  <a:pt x="4068" y="672"/>
                </a:lnTo>
                <a:lnTo>
                  <a:pt x="4295" y="183"/>
                </a:lnTo>
                <a:cubicBezTo>
                  <a:pt x="4324" y="120"/>
                  <a:pt x="4297" y="43"/>
                  <a:pt x="4233" y="13"/>
                </a:cubicBezTo>
                <a:cubicBezTo>
                  <a:pt x="4215" y="5"/>
                  <a:pt x="4196" y="1"/>
                  <a:pt x="4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8"/>
          <p:cNvSpPr/>
          <p:nvPr/>
        </p:nvSpPr>
        <p:spPr>
          <a:xfrm>
            <a:off x="6835251" y="1822175"/>
            <a:ext cx="391131" cy="400206"/>
          </a:xfrm>
          <a:custGeom>
            <a:avLst/>
            <a:gdLst/>
            <a:ahLst/>
            <a:cxnLst/>
            <a:rect l="l" t="t" r="r" b="b"/>
            <a:pathLst>
              <a:path w="6680" h="6835" extrusionOk="0">
                <a:moveTo>
                  <a:pt x="3195" y="2717"/>
                </a:moveTo>
                <a:lnTo>
                  <a:pt x="3875" y="2941"/>
                </a:lnTo>
                <a:lnTo>
                  <a:pt x="4022" y="3642"/>
                </a:lnTo>
                <a:lnTo>
                  <a:pt x="3487" y="4121"/>
                </a:lnTo>
                <a:lnTo>
                  <a:pt x="2807" y="3897"/>
                </a:lnTo>
                <a:lnTo>
                  <a:pt x="2660" y="3194"/>
                </a:lnTo>
                <a:lnTo>
                  <a:pt x="3195" y="2717"/>
                </a:lnTo>
                <a:close/>
                <a:moveTo>
                  <a:pt x="2656" y="1"/>
                </a:moveTo>
                <a:cubicBezTo>
                  <a:pt x="2646" y="1"/>
                  <a:pt x="2636" y="2"/>
                  <a:pt x="2626" y="4"/>
                </a:cubicBezTo>
                <a:cubicBezTo>
                  <a:pt x="2546" y="22"/>
                  <a:pt x="2493" y="100"/>
                  <a:pt x="2510" y="182"/>
                </a:cubicBezTo>
                <a:lnTo>
                  <a:pt x="2601" y="618"/>
                </a:lnTo>
                <a:lnTo>
                  <a:pt x="2601" y="618"/>
                </a:lnTo>
                <a:lnTo>
                  <a:pt x="2268" y="484"/>
                </a:lnTo>
                <a:cubicBezTo>
                  <a:pt x="2249" y="477"/>
                  <a:pt x="2230" y="473"/>
                  <a:pt x="2212" y="473"/>
                </a:cubicBezTo>
                <a:cubicBezTo>
                  <a:pt x="2153" y="473"/>
                  <a:pt x="2097" y="509"/>
                  <a:pt x="2073" y="567"/>
                </a:cubicBezTo>
                <a:cubicBezTo>
                  <a:pt x="2042" y="644"/>
                  <a:pt x="2080" y="731"/>
                  <a:pt x="2156" y="762"/>
                </a:cubicBezTo>
                <a:lnTo>
                  <a:pt x="2675" y="970"/>
                </a:lnTo>
                <a:lnTo>
                  <a:pt x="2804" y="1589"/>
                </a:lnTo>
                <a:lnTo>
                  <a:pt x="2804" y="1589"/>
                </a:lnTo>
                <a:lnTo>
                  <a:pt x="1973" y="1256"/>
                </a:lnTo>
                <a:cubicBezTo>
                  <a:pt x="1955" y="1248"/>
                  <a:pt x="1936" y="1245"/>
                  <a:pt x="1917" y="1245"/>
                </a:cubicBezTo>
                <a:cubicBezTo>
                  <a:pt x="1858" y="1245"/>
                  <a:pt x="1801" y="1280"/>
                  <a:pt x="1779" y="1337"/>
                </a:cubicBezTo>
                <a:cubicBezTo>
                  <a:pt x="1748" y="1414"/>
                  <a:pt x="1784" y="1503"/>
                  <a:pt x="1861" y="1534"/>
                </a:cubicBezTo>
                <a:lnTo>
                  <a:pt x="2877" y="1941"/>
                </a:lnTo>
                <a:lnTo>
                  <a:pt x="2993" y="2491"/>
                </a:lnTo>
                <a:lnTo>
                  <a:pt x="2459" y="2970"/>
                </a:lnTo>
                <a:lnTo>
                  <a:pt x="1924" y="2794"/>
                </a:lnTo>
                <a:lnTo>
                  <a:pt x="1632" y="1740"/>
                </a:lnTo>
                <a:cubicBezTo>
                  <a:pt x="1613" y="1673"/>
                  <a:pt x="1552" y="1629"/>
                  <a:pt x="1487" y="1629"/>
                </a:cubicBezTo>
                <a:cubicBezTo>
                  <a:pt x="1474" y="1629"/>
                  <a:pt x="1460" y="1631"/>
                  <a:pt x="1447" y="1635"/>
                </a:cubicBezTo>
                <a:cubicBezTo>
                  <a:pt x="1367" y="1656"/>
                  <a:pt x="1320" y="1740"/>
                  <a:pt x="1342" y="1820"/>
                </a:cubicBezTo>
                <a:lnTo>
                  <a:pt x="1581" y="2681"/>
                </a:lnTo>
                <a:lnTo>
                  <a:pt x="981" y="2485"/>
                </a:lnTo>
                <a:lnTo>
                  <a:pt x="832" y="1947"/>
                </a:lnTo>
                <a:cubicBezTo>
                  <a:pt x="813" y="1881"/>
                  <a:pt x="754" y="1837"/>
                  <a:pt x="689" y="1837"/>
                </a:cubicBezTo>
                <a:cubicBezTo>
                  <a:pt x="675" y="1837"/>
                  <a:pt x="661" y="1839"/>
                  <a:pt x="648" y="1843"/>
                </a:cubicBezTo>
                <a:cubicBezTo>
                  <a:pt x="568" y="1864"/>
                  <a:pt x="522" y="1947"/>
                  <a:pt x="543" y="2027"/>
                </a:cubicBezTo>
                <a:lnTo>
                  <a:pt x="640" y="2372"/>
                </a:lnTo>
                <a:lnTo>
                  <a:pt x="640" y="2372"/>
                </a:lnTo>
                <a:lnTo>
                  <a:pt x="216" y="2233"/>
                </a:lnTo>
                <a:cubicBezTo>
                  <a:pt x="201" y="2228"/>
                  <a:pt x="185" y="2225"/>
                  <a:pt x="169" y="2225"/>
                </a:cubicBezTo>
                <a:cubicBezTo>
                  <a:pt x="106" y="2225"/>
                  <a:pt x="47" y="2266"/>
                  <a:pt x="27" y="2330"/>
                </a:cubicBezTo>
                <a:cubicBezTo>
                  <a:pt x="0" y="2408"/>
                  <a:pt x="43" y="2491"/>
                  <a:pt x="123" y="2518"/>
                </a:cubicBezTo>
                <a:lnTo>
                  <a:pt x="546" y="2657"/>
                </a:lnTo>
                <a:lnTo>
                  <a:pt x="264" y="2879"/>
                </a:lnTo>
                <a:cubicBezTo>
                  <a:pt x="198" y="2930"/>
                  <a:pt x="187" y="3024"/>
                  <a:pt x="237" y="3090"/>
                </a:cubicBezTo>
                <a:cubicBezTo>
                  <a:pt x="268" y="3127"/>
                  <a:pt x="312" y="3147"/>
                  <a:pt x="356" y="3147"/>
                </a:cubicBezTo>
                <a:cubicBezTo>
                  <a:pt x="366" y="3147"/>
                  <a:pt x="376" y="3146"/>
                  <a:pt x="386" y="3144"/>
                </a:cubicBezTo>
                <a:cubicBezTo>
                  <a:pt x="409" y="3139"/>
                  <a:pt x="430" y="3129"/>
                  <a:pt x="448" y="3114"/>
                </a:cubicBezTo>
                <a:lnTo>
                  <a:pt x="888" y="2769"/>
                </a:lnTo>
                <a:lnTo>
                  <a:pt x="1488" y="2967"/>
                </a:lnTo>
                <a:lnTo>
                  <a:pt x="783" y="3520"/>
                </a:lnTo>
                <a:cubicBezTo>
                  <a:pt x="718" y="3570"/>
                  <a:pt x="708" y="3665"/>
                  <a:pt x="759" y="3731"/>
                </a:cubicBezTo>
                <a:cubicBezTo>
                  <a:pt x="788" y="3768"/>
                  <a:pt x="832" y="3788"/>
                  <a:pt x="877" y="3788"/>
                </a:cubicBezTo>
                <a:cubicBezTo>
                  <a:pt x="887" y="3788"/>
                  <a:pt x="898" y="3787"/>
                  <a:pt x="908" y="3784"/>
                </a:cubicBezTo>
                <a:cubicBezTo>
                  <a:pt x="929" y="3780"/>
                  <a:pt x="950" y="3770"/>
                  <a:pt x="970" y="3755"/>
                </a:cubicBezTo>
                <a:lnTo>
                  <a:pt x="1831" y="3080"/>
                </a:lnTo>
                <a:lnTo>
                  <a:pt x="2366" y="3255"/>
                </a:lnTo>
                <a:lnTo>
                  <a:pt x="2513" y="3958"/>
                </a:lnTo>
                <a:lnTo>
                  <a:pt x="2093" y="4332"/>
                </a:lnTo>
                <a:lnTo>
                  <a:pt x="1032" y="4059"/>
                </a:lnTo>
                <a:cubicBezTo>
                  <a:pt x="1019" y="4056"/>
                  <a:pt x="1006" y="4054"/>
                  <a:pt x="994" y="4054"/>
                </a:cubicBezTo>
                <a:cubicBezTo>
                  <a:pt x="927" y="4054"/>
                  <a:pt x="867" y="4100"/>
                  <a:pt x="849" y="4167"/>
                </a:cubicBezTo>
                <a:cubicBezTo>
                  <a:pt x="829" y="4247"/>
                  <a:pt x="877" y="4329"/>
                  <a:pt x="957" y="4348"/>
                </a:cubicBezTo>
                <a:lnTo>
                  <a:pt x="1825" y="4572"/>
                </a:lnTo>
                <a:lnTo>
                  <a:pt x="1354" y="4994"/>
                </a:lnTo>
                <a:lnTo>
                  <a:pt x="813" y="4854"/>
                </a:lnTo>
                <a:cubicBezTo>
                  <a:pt x="801" y="4851"/>
                  <a:pt x="788" y="4849"/>
                  <a:pt x="776" y="4849"/>
                </a:cubicBezTo>
                <a:cubicBezTo>
                  <a:pt x="709" y="4849"/>
                  <a:pt x="648" y="4894"/>
                  <a:pt x="630" y="4961"/>
                </a:cubicBezTo>
                <a:cubicBezTo>
                  <a:pt x="608" y="5042"/>
                  <a:pt x="658" y="5123"/>
                  <a:pt x="738" y="5145"/>
                </a:cubicBezTo>
                <a:lnTo>
                  <a:pt x="1086" y="5234"/>
                </a:lnTo>
                <a:lnTo>
                  <a:pt x="752" y="5532"/>
                </a:lnTo>
                <a:cubicBezTo>
                  <a:pt x="692" y="5588"/>
                  <a:pt x="685" y="5682"/>
                  <a:pt x="741" y="5743"/>
                </a:cubicBezTo>
                <a:cubicBezTo>
                  <a:pt x="771" y="5777"/>
                  <a:pt x="811" y="5794"/>
                  <a:pt x="851" y="5794"/>
                </a:cubicBezTo>
                <a:cubicBezTo>
                  <a:pt x="862" y="5794"/>
                  <a:pt x="873" y="5793"/>
                  <a:pt x="883" y="5790"/>
                </a:cubicBezTo>
                <a:cubicBezTo>
                  <a:pt x="909" y="5785"/>
                  <a:pt x="932" y="5774"/>
                  <a:pt x="953" y="5756"/>
                </a:cubicBezTo>
                <a:lnTo>
                  <a:pt x="1285" y="5458"/>
                </a:lnTo>
                <a:lnTo>
                  <a:pt x="1336" y="5813"/>
                </a:lnTo>
                <a:cubicBezTo>
                  <a:pt x="1346" y="5888"/>
                  <a:pt x="1410" y="5942"/>
                  <a:pt x="1485" y="5942"/>
                </a:cubicBezTo>
                <a:cubicBezTo>
                  <a:pt x="1492" y="5942"/>
                  <a:pt x="1499" y="5942"/>
                  <a:pt x="1506" y="5941"/>
                </a:cubicBezTo>
                <a:cubicBezTo>
                  <a:pt x="1509" y="5941"/>
                  <a:pt x="1512" y="5939"/>
                  <a:pt x="1514" y="5939"/>
                </a:cubicBezTo>
                <a:cubicBezTo>
                  <a:pt x="1591" y="5923"/>
                  <a:pt x="1643" y="5849"/>
                  <a:pt x="1632" y="5771"/>
                </a:cubicBezTo>
                <a:lnTo>
                  <a:pt x="1553" y="5218"/>
                </a:lnTo>
                <a:lnTo>
                  <a:pt x="2024" y="4796"/>
                </a:lnTo>
                <a:lnTo>
                  <a:pt x="2150" y="5682"/>
                </a:lnTo>
                <a:cubicBezTo>
                  <a:pt x="2160" y="5758"/>
                  <a:pt x="2225" y="5811"/>
                  <a:pt x="2299" y="5811"/>
                </a:cubicBezTo>
                <a:cubicBezTo>
                  <a:pt x="2306" y="5811"/>
                  <a:pt x="2313" y="5811"/>
                  <a:pt x="2320" y="5810"/>
                </a:cubicBezTo>
                <a:cubicBezTo>
                  <a:pt x="2323" y="5810"/>
                  <a:pt x="2326" y="5810"/>
                  <a:pt x="2330" y="5808"/>
                </a:cubicBezTo>
                <a:cubicBezTo>
                  <a:pt x="2407" y="5792"/>
                  <a:pt x="2459" y="5720"/>
                  <a:pt x="2447" y="5640"/>
                </a:cubicBezTo>
                <a:lnTo>
                  <a:pt x="2292" y="4556"/>
                </a:lnTo>
                <a:lnTo>
                  <a:pt x="2712" y="4182"/>
                </a:lnTo>
                <a:lnTo>
                  <a:pt x="3392" y="4404"/>
                </a:lnTo>
                <a:lnTo>
                  <a:pt x="3508" y="4955"/>
                </a:lnTo>
                <a:lnTo>
                  <a:pt x="2740" y="5736"/>
                </a:lnTo>
                <a:cubicBezTo>
                  <a:pt x="2683" y="5797"/>
                  <a:pt x="2683" y="5890"/>
                  <a:pt x="2743" y="5949"/>
                </a:cubicBezTo>
                <a:cubicBezTo>
                  <a:pt x="2772" y="5978"/>
                  <a:pt x="2810" y="5992"/>
                  <a:pt x="2848" y="5992"/>
                </a:cubicBezTo>
                <a:cubicBezTo>
                  <a:pt x="2887" y="5992"/>
                  <a:pt x="2925" y="5977"/>
                  <a:pt x="2954" y="5947"/>
                </a:cubicBezTo>
                <a:lnTo>
                  <a:pt x="3582" y="5308"/>
                </a:lnTo>
                <a:lnTo>
                  <a:pt x="3711" y="5926"/>
                </a:lnTo>
                <a:lnTo>
                  <a:pt x="3320" y="6325"/>
                </a:lnTo>
                <a:cubicBezTo>
                  <a:pt x="3262" y="6384"/>
                  <a:pt x="3263" y="6478"/>
                  <a:pt x="3322" y="6537"/>
                </a:cubicBezTo>
                <a:cubicBezTo>
                  <a:pt x="3351" y="6566"/>
                  <a:pt x="3389" y="6580"/>
                  <a:pt x="3427" y="6580"/>
                </a:cubicBezTo>
                <a:cubicBezTo>
                  <a:pt x="3466" y="6580"/>
                  <a:pt x="3504" y="6565"/>
                  <a:pt x="3533" y="6536"/>
                </a:cubicBezTo>
                <a:lnTo>
                  <a:pt x="3785" y="6279"/>
                </a:lnTo>
                <a:lnTo>
                  <a:pt x="3876" y="6715"/>
                </a:lnTo>
                <a:cubicBezTo>
                  <a:pt x="3892" y="6787"/>
                  <a:pt x="3954" y="6835"/>
                  <a:pt x="4024" y="6835"/>
                </a:cubicBezTo>
                <a:cubicBezTo>
                  <a:pt x="4034" y="6835"/>
                  <a:pt x="4044" y="6834"/>
                  <a:pt x="4054" y="6831"/>
                </a:cubicBezTo>
                <a:cubicBezTo>
                  <a:pt x="4134" y="6815"/>
                  <a:pt x="4187" y="6735"/>
                  <a:pt x="4170" y="6653"/>
                </a:cubicBezTo>
                <a:lnTo>
                  <a:pt x="4079" y="6217"/>
                </a:lnTo>
                <a:lnTo>
                  <a:pt x="4079" y="6217"/>
                </a:lnTo>
                <a:lnTo>
                  <a:pt x="4412" y="6351"/>
                </a:lnTo>
                <a:cubicBezTo>
                  <a:pt x="4431" y="6358"/>
                  <a:pt x="4449" y="6362"/>
                  <a:pt x="4468" y="6362"/>
                </a:cubicBezTo>
                <a:cubicBezTo>
                  <a:pt x="4478" y="6362"/>
                  <a:pt x="4488" y="6361"/>
                  <a:pt x="4497" y="6359"/>
                </a:cubicBezTo>
                <a:cubicBezTo>
                  <a:pt x="4545" y="6349"/>
                  <a:pt x="4587" y="6317"/>
                  <a:pt x="4607" y="6268"/>
                </a:cubicBezTo>
                <a:cubicBezTo>
                  <a:pt x="4638" y="6191"/>
                  <a:pt x="4600" y="6104"/>
                  <a:pt x="4523" y="6073"/>
                </a:cubicBezTo>
                <a:lnTo>
                  <a:pt x="4005" y="5865"/>
                </a:lnTo>
                <a:lnTo>
                  <a:pt x="3876" y="5248"/>
                </a:lnTo>
                <a:lnTo>
                  <a:pt x="4707" y="5579"/>
                </a:lnTo>
                <a:cubicBezTo>
                  <a:pt x="4724" y="5588"/>
                  <a:pt x="4743" y="5591"/>
                  <a:pt x="4761" y="5591"/>
                </a:cubicBezTo>
                <a:cubicBezTo>
                  <a:pt x="4772" y="5591"/>
                  <a:pt x="4783" y="5590"/>
                  <a:pt x="4793" y="5588"/>
                </a:cubicBezTo>
                <a:cubicBezTo>
                  <a:pt x="4841" y="5578"/>
                  <a:pt x="4881" y="5545"/>
                  <a:pt x="4901" y="5498"/>
                </a:cubicBezTo>
                <a:cubicBezTo>
                  <a:pt x="4932" y="5421"/>
                  <a:pt x="4895" y="5333"/>
                  <a:pt x="4818" y="5301"/>
                </a:cubicBezTo>
                <a:lnTo>
                  <a:pt x="3803" y="4894"/>
                </a:lnTo>
                <a:lnTo>
                  <a:pt x="3687" y="4344"/>
                </a:lnTo>
                <a:lnTo>
                  <a:pt x="4221" y="3865"/>
                </a:lnTo>
                <a:lnTo>
                  <a:pt x="4756" y="4041"/>
                </a:lnTo>
                <a:lnTo>
                  <a:pt x="5048" y="5095"/>
                </a:lnTo>
                <a:cubicBezTo>
                  <a:pt x="5067" y="5163"/>
                  <a:pt x="5128" y="5206"/>
                  <a:pt x="5194" y="5206"/>
                </a:cubicBezTo>
                <a:cubicBezTo>
                  <a:pt x="5204" y="5206"/>
                  <a:pt x="5213" y="5205"/>
                  <a:pt x="5223" y="5203"/>
                </a:cubicBezTo>
                <a:cubicBezTo>
                  <a:pt x="5226" y="5202"/>
                  <a:pt x="5230" y="5202"/>
                  <a:pt x="5233" y="5200"/>
                </a:cubicBezTo>
                <a:cubicBezTo>
                  <a:pt x="5313" y="5179"/>
                  <a:pt x="5359" y="5095"/>
                  <a:pt x="5338" y="5015"/>
                </a:cubicBezTo>
                <a:lnTo>
                  <a:pt x="5097" y="4152"/>
                </a:lnTo>
                <a:lnTo>
                  <a:pt x="5097" y="4152"/>
                </a:lnTo>
                <a:lnTo>
                  <a:pt x="5699" y="4350"/>
                </a:lnTo>
                <a:lnTo>
                  <a:pt x="5848" y="4888"/>
                </a:lnTo>
                <a:cubicBezTo>
                  <a:pt x="5866" y="4955"/>
                  <a:pt x="5927" y="4999"/>
                  <a:pt x="5994" y="4999"/>
                </a:cubicBezTo>
                <a:cubicBezTo>
                  <a:pt x="6003" y="4999"/>
                  <a:pt x="6013" y="4998"/>
                  <a:pt x="6022" y="4996"/>
                </a:cubicBezTo>
                <a:cubicBezTo>
                  <a:pt x="6026" y="4994"/>
                  <a:pt x="6029" y="4994"/>
                  <a:pt x="6032" y="4993"/>
                </a:cubicBezTo>
                <a:cubicBezTo>
                  <a:pt x="6112" y="4971"/>
                  <a:pt x="6158" y="4888"/>
                  <a:pt x="6137" y="4808"/>
                </a:cubicBezTo>
                <a:lnTo>
                  <a:pt x="6040" y="4463"/>
                </a:lnTo>
                <a:lnTo>
                  <a:pt x="6464" y="4602"/>
                </a:lnTo>
                <a:cubicBezTo>
                  <a:pt x="6480" y="4607"/>
                  <a:pt x="6497" y="4609"/>
                  <a:pt x="6512" y="4609"/>
                </a:cubicBezTo>
                <a:cubicBezTo>
                  <a:pt x="6522" y="4609"/>
                  <a:pt x="6531" y="4609"/>
                  <a:pt x="6541" y="4607"/>
                </a:cubicBezTo>
                <a:cubicBezTo>
                  <a:pt x="6591" y="4595"/>
                  <a:pt x="6635" y="4559"/>
                  <a:pt x="6653" y="4505"/>
                </a:cubicBezTo>
                <a:cubicBezTo>
                  <a:pt x="6680" y="4429"/>
                  <a:pt x="6637" y="4344"/>
                  <a:pt x="6559" y="4317"/>
                </a:cubicBezTo>
                <a:lnTo>
                  <a:pt x="6135" y="4178"/>
                </a:lnTo>
                <a:lnTo>
                  <a:pt x="6416" y="3956"/>
                </a:lnTo>
                <a:cubicBezTo>
                  <a:pt x="6482" y="3905"/>
                  <a:pt x="6493" y="3811"/>
                  <a:pt x="6443" y="3745"/>
                </a:cubicBezTo>
                <a:cubicBezTo>
                  <a:pt x="6413" y="3708"/>
                  <a:pt x="6369" y="3689"/>
                  <a:pt x="6325" y="3689"/>
                </a:cubicBezTo>
                <a:cubicBezTo>
                  <a:pt x="6292" y="3689"/>
                  <a:pt x="6259" y="3699"/>
                  <a:pt x="6232" y="3721"/>
                </a:cubicBezTo>
                <a:lnTo>
                  <a:pt x="5792" y="4066"/>
                </a:lnTo>
                <a:lnTo>
                  <a:pt x="5192" y="3868"/>
                </a:lnTo>
                <a:lnTo>
                  <a:pt x="5897" y="3315"/>
                </a:lnTo>
                <a:cubicBezTo>
                  <a:pt x="5962" y="3265"/>
                  <a:pt x="5973" y="3170"/>
                  <a:pt x="5921" y="3104"/>
                </a:cubicBezTo>
                <a:cubicBezTo>
                  <a:pt x="5892" y="3068"/>
                  <a:pt x="5848" y="3048"/>
                  <a:pt x="5804" y="3048"/>
                </a:cubicBezTo>
                <a:cubicBezTo>
                  <a:pt x="5772" y="3048"/>
                  <a:pt x="5739" y="3059"/>
                  <a:pt x="5712" y="3080"/>
                </a:cubicBezTo>
                <a:lnTo>
                  <a:pt x="4850" y="3757"/>
                </a:lnTo>
                <a:lnTo>
                  <a:pt x="4316" y="3580"/>
                </a:lnTo>
                <a:lnTo>
                  <a:pt x="4169" y="2879"/>
                </a:lnTo>
                <a:lnTo>
                  <a:pt x="4587" y="2503"/>
                </a:lnTo>
                <a:lnTo>
                  <a:pt x="5648" y="2778"/>
                </a:lnTo>
                <a:cubicBezTo>
                  <a:pt x="5661" y="2780"/>
                  <a:pt x="5675" y="2782"/>
                  <a:pt x="5688" y="2782"/>
                </a:cubicBezTo>
                <a:cubicBezTo>
                  <a:pt x="5698" y="2782"/>
                  <a:pt x="5707" y="2781"/>
                  <a:pt x="5717" y="2779"/>
                </a:cubicBezTo>
                <a:cubicBezTo>
                  <a:pt x="5771" y="2768"/>
                  <a:pt x="5816" y="2727"/>
                  <a:pt x="5831" y="2670"/>
                </a:cubicBezTo>
                <a:cubicBezTo>
                  <a:pt x="5851" y="2590"/>
                  <a:pt x="5803" y="2508"/>
                  <a:pt x="5723" y="2487"/>
                </a:cubicBezTo>
                <a:lnTo>
                  <a:pt x="4855" y="2263"/>
                </a:lnTo>
                <a:lnTo>
                  <a:pt x="5326" y="1841"/>
                </a:lnTo>
                <a:lnTo>
                  <a:pt x="5867" y="1981"/>
                </a:lnTo>
                <a:cubicBezTo>
                  <a:pt x="5880" y="1984"/>
                  <a:pt x="5894" y="1986"/>
                  <a:pt x="5908" y="1986"/>
                </a:cubicBezTo>
                <a:cubicBezTo>
                  <a:pt x="5917" y="1986"/>
                  <a:pt x="5927" y="1985"/>
                  <a:pt x="5936" y="1983"/>
                </a:cubicBezTo>
                <a:cubicBezTo>
                  <a:pt x="5990" y="1972"/>
                  <a:pt x="6036" y="1931"/>
                  <a:pt x="6050" y="1874"/>
                </a:cubicBezTo>
                <a:cubicBezTo>
                  <a:pt x="6072" y="1793"/>
                  <a:pt x="6022" y="1712"/>
                  <a:pt x="5942" y="1690"/>
                </a:cubicBezTo>
                <a:lnTo>
                  <a:pt x="5596" y="1601"/>
                </a:lnTo>
                <a:lnTo>
                  <a:pt x="5928" y="1303"/>
                </a:lnTo>
                <a:cubicBezTo>
                  <a:pt x="5990" y="1249"/>
                  <a:pt x="5995" y="1154"/>
                  <a:pt x="5939" y="1092"/>
                </a:cubicBezTo>
                <a:cubicBezTo>
                  <a:pt x="5909" y="1059"/>
                  <a:pt x="5868" y="1042"/>
                  <a:pt x="5828" y="1042"/>
                </a:cubicBezTo>
                <a:cubicBezTo>
                  <a:pt x="5792" y="1042"/>
                  <a:pt x="5756" y="1055"/>
                  <a:pt x="5728" y="1081"/>
                </a:cubicBezTo>
                <a:lnTo>
                  <a:pt x="5395" y="1377"/>
                </a:lnTo>
                <a:lnTo>
                  <a:pt x="5344" y="1022"/>
                </a:lnTo>
                <a:cubicBezTo>
                  <a:pt x="5334" y="947"/>
                  <a:pt x="5270" y="893"/>
                  <a:pt x="5197" y="893"/>
                </a:cubicBezTo>
                <a:cubicBezTo>
                  <a:pt x="5190" y="893"/>
                  <a:pt x="5183" y="893"/>
                  <a:pt x="5176" y="894"/>
                </a:cubicBezTo>
                <a:cubicBezTo>
                  <a:pt x="5094" y="906"/>
                  <a:pt x="5037" y="983"/>
                  <a:pt x="5048" y="1064"/>
                </a:cubicBezTo>
                <a:lnTo>
                  <a:pt x="5127" y="1617"/>
                </a:lnTo>
                <a:lnTo>
                  <a:pt x="4656" y="2039"/>
                </a:lnTo>
                <a:lnTo>
                  <a:pt x="4530" y="1153"/>
                </a:lnTo>
                <a:cubicBezTo>
                  <a:pt x="4518" y="1078"/>
                  <a:pt x="4454" y="1024"/>
                  <a:pt x="4381" y="1024"/>
                </a:cubicBezTo>
                <a:cubicBezTo>
                  <a:pt x="4374" y="1024"/>
                  <a:pt x="4367" y="1024"/>
                  <a:pt x="4360" y="1025"/>
                </a:cubicBezTo>
                <a:cubicBezTo>
                  <a:pt x="4278" y="1037"/>
                  <a:pt x="4221" y="1113"/>
                  <a:pt x="4233" y="1195"/>
                </a:cubicBezTo>
                <a:lnTo>
                  <a:pt x="4388" y="2279"/>
                </a:lnTo>
                <a:lnTo>
                  <a:pt x="3968" y="2655"/>
                </a:lnTo>
                <a:lnTo>
                  <a:pt x="3286" y="2431"/>
                </a:lnTo>
                <a:lnTo>
                  <a:pt x="3172" y="1880"/>
                </a:lnTo>
                <a:lnTo>
                  <a:pt x="3938" y="1099"/>
                </a:lnTo>
                <a:cubicBezTo>
                  <a:pt x="3997" y="1040"/>
                  <a:pt x="3995" y="945"/>
                  <a:pt x="3937" y="886"/>
                </a:cubicBezTo>
                <a:cubicBezTo>
                  <a:pt x="3907" y="858"/>
                  <a:pt x="3869" y="844"/>
                  <a:pt x="3831" y="844"/>
                </a:cubicBezTo>
                <a:cubicBezTo>
                  <a:pt x="3793" y="844"/>
                  <a:pt x="3755" y="858"/>
                  <a:pt x="3726" y="888"/>
                </a:cubicBezTo>
                <a:lnTo>
                  <a:pt x="3098" y="1527"/>
                </a:lnTo>
                <a:lnTo>
                  <a:pt x="2969" y="909"/>
                </a:lnTo>
                <a:lnTo>
                  <a:pt x="3360" y="510"/>
                </a:lnTo>
                <a:cubicBezTo>
                  <a:pt x="3418" y="451"/>
                  <a:pt x="3417" y="357"/>
                  <a:pt x="3358" y="298"/>
                </a:cubicBezTo>
                <a:cubicBezTo>
                  <a:pt x="3329" y="270"/>
                  <a:pt x="3291" y="255"/>
                  <a:pt x="3253" y="255"/>
                </a:cubicBezTo>
                <a:cubicBezTo>
                  <a:pt x="3214" y="255"/>
                  <a:pt x="3175" y="270"/>
                  <a:pt x="3145" y="301"/>
                </a:cubicBezTo>
                <a:lnTo>
                  <a:pt x="2894" y="556"/>
                </a:lnTo>
                <a:lnTo>
                  <a:pt x="2804" y="120"/>
                </a:lnTo>
                <a:cubicBezTo>
                  <a:pt x="2788" y="49"/>
                  <a:pt x="2726" y="1"/>
                  <a:pt x="26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 xmlns:a16="http://schemas.microsoft.com/office/drawing/2014/main" id="{51C260A2-562F-72F0-D030-AB64122162CA}"/>
              </a:ext>
            </a:extLst>
          </p:cNvPr>
          <p:cNvSpPr txBox="1"/>
          <p:nvPr/>
        </p:nvSpPr>
        <p:spPr>
          <a:xfrm>
            <a:off x="728933" y="1031576"/>
            <a:ext cx="7686133" cy="1824923"/>
          </a:xfrm>
          <a:prstGeom prst="rect">
            <a:avLst/>
          </a:prstGeom>
          <a:noFill/>
        </p:spPr>
        <p:txBody>
          <a:bodyPr wrap="square">
            <a:spAutoFit/>
          </a:bodyPr>
          <a:lstStyle/>
          <a:p>
            <a:pPr algn="ctr">
              <a:lnSpc>
                <a:spcPct val="150000"/>
              </a:lnSpc>
            </a:pPr>
            <a:r>
              <a:rPr lang="en-US" sz="40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BÀI 2</a:t>
            </a:r>
            <a:r>
              <a:rPr lang="vi-VN" sz="40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4000" b="1">
                <a:solidFill>
                  <a:srgbClr val="C00000"/>
                </a:solidFill>
                <a:latin typeface="Arial" panose="020B0604020202020204" pitchFamily="34" charset="0"/>
                <a:cs typeface="Arial" panose="020B0604020202020204" pitchFamily="34" charset="0"/>
              </a:rPr>
              <a:t>ĐIỆN TRƯỜNG</a:t>
            </a:r>
            <a:endParaRPr lang="en-US" sz="4000">
              <a:solidFill>
                <a:srgbClr val="C00000"/>
              </a:solidFill>
              <a:latin typeface="Arial" panose="020B0604020202020204" pitchFamily="34" charset="0"/>
              <a:cs typeface="Arial" panose="020B0604020202020204" pitchFamily="34" charset="0"/>
            </a:endParaRPr>
          </a:p>
        </p:txBody>
      </p:sp>
      <p:pic>
        <p:nvPicPr>
          <p:cNvPr id="14" name="Picture 7">
            <a:extLst>
              <a:ext uri="{FF2B5EF4-FFF2-40B4-BE49-F238E27FC236}">
                <a16:creationId xmlns="" xmlns:a16="http://schemas.microsoft.com/office/drawing/2014/main" id="{060843E1-C14F-6762-5D4A-9C2B2829C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955162">
            <a:off x="3365437" y="3466721"/>
            <a:ext cx="2998975" cy="1409519"/>
          </a:xfrm>
          <a:prstGeom prst="rect">
            <a:avLst/>
          </a:prstGeom>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97366" y="281355"/>
            <a:ext cx="924357" cy="987297"/>
          </a:xfrm>
          <a:prstGeom prst="rect">
            <a:avLst/>
          </a:prstGeom>
        </p:spPr>
      </p:pic>
      <p:grpSp>
        <p:nvGrpSpPr>
          <p:cNvPr id="28" name="Group 27">
            <a:extLst>
              <a:ext uri="{FF2B5EF4-FFF2-40B4-BE49-F238E27FC236}">
                <a16:creationId xmlns=""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Title 1">
            <a:extLst>
              <a:ext uri="{FF2B5EF4-FFF2-40B4-BE49-F238E27FC236}">
                <a16:creationId xmlns="" xmlns:a16="http://schemas.microsoft.com/office/drawing/2014/main" id="{C670B2A4-63BA-D300-512B-EA1553842583}"/>
              </a:ext>
            </a:extLst>
          </p:cNvPr>
          <p:cNvSpPr txBox="1">
            <a:spLocks/>
          </p:cNvSpPr>
          <p:nvPr/>
        </p:nvSpPr>
        <p:spPr>
          <a:xfrm>
            <a:off x="242704" y="1861626"/>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93639" y="60218"/>
            <a:ext cx="4212772" cy="4992915"/>
          </a:xfrm>
          <a:prstGeom prst="rect">
            <a:avLst/>
          </a:prstGeom>
        </p:spPr>
      </p:pic>
      <p:pic>
        <p:nvPicPr>
          <p:cNvPr id="6" name="Picture 5">
            <a:hlinkClick r:id="rId12" action="ppaction://hlinksldjump"/>
            <a:extLst>
              <a:ext uri="{FF2B5EF4-FFF2-40B4-BE49-F238E27FC236}">
                <a16:creationId xmlns="" xmlns:a16="http://schemas.microsoft.com/office/drawing/2014/main" id="{5F7C7206-4D32-B583-6853-BA561B842080}"/>
              </a:ext>
            </a:extLst>
          </p:cNvPr>
          <p:cNvPicPr>
            <a:picLocks noChangeAspect="1"/>
          </p:cNvPicPr>
          <p:nvPr/>
        </p:nvPicPr>
        <p:blipFill>
          <a:blip r:embed="rId13"/>
          <a:stretch>
            <a:fillRect/>
          </a:stretch>
        </p:blipFill>
        <p:spPr>
          <a:xfrm>
            <a:off x="-2046788" y="3904441"/>
            <a:ext cx="2241889" cy="1229774"/>
          </a:xfrm>
          <a:prstGeom prst="rect">
            <a:avLst/>
          </a:prstGeom>
        </p:spPr>
      </p:pic>
      <p:sp>
        <p:nvSpPr>
          <p:cNvPr id="3" name="TextBox 2">
            <a:extLst>
              <a:ext uri="{FF2B5EF4-FFF2-40B4-BE49-F238E27FC236}">
                <a16:creationId xmlns="" xmlns:a16="http://schemas.microsoft.com/office/drawing/2014/main" id="{CA803DCF-0C34-311C-186C-7F2F950F985B}"/>
              </a:ext>
            </a:extLst>
          </p:cNvPr>
          <p:cNvSpPr txBox="1"/>
          <p:nvPr/>
        </p:nvSpPr>
        <p:spPr>
          <a:xfrm>
            <a:off x="450578" y="204407"/>
            <a:ext cx="2997354" cy="800412"/>
          </a:xfrm>
          <a:prstGeom prst="rect">
            <a:avLst/>
          </a:prstGeom>
          <a:noFill/>
        </p:spPr>
        <p:txBody>
          <a:bodyPr wrap="square" rtlCol="0">
            <a:spAutoFit/>
          </a:bodyPr>
          <a:lstStyle/>
          <a:p>
            <a:pPr algn="ctr">
              <a:lnSpc>
                <a:spcPct val="150000"/>
              </a:lnSpc>
            </a:pPr>
            <a:r>
              <a:rPr lang="en-US" sz="3500" b="1"/>
              <a:t>LUYỆN TẬP</a:t>
            </a:r>
          </a:p>
        </p:txBody>
      </p:sp>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2072" y="209849"/>
            <a:ext cx="1318212" cy="1407970"/>
          </a:xfrm>
          <a:prstGeom prst="rect">
            <a:avLst/>
          </a:prstGeom>
        </p:spPr>
      </p:pic>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 xmlns:a16="http://schemas.microsoft.com/office/drawing/2014/main" id="{22D4F453-DCB0-00D6-FC13-EB4E3BE59401}"/>
              </a:ext>
            </a:extLst>
          </p:cNvPr>
          <p:cNvPicPr>
            <a:picLocks noChangeAspect="1"/>
          </p:cNvPicPr>
          <p:nvPr/>
        </p:nvPicPr>
        <p:blipFill>
          <a:blip r:embed="rId11"/>
          <a:stretch>
            <a:fillRect/>
          </a:stretch>
        </p:blipFill>
        <p:spPr>
          <a:xfrm>
            <a:off x="7737242" y="3813913"/>
            <a:ext cx="1412870" cy="1321423"/>
          </a:xfrm>
          <a:prstGeom prst="rect">
            <a:avLst/>
          </a:prstGeom>
        </p:spPr>
      </p:pic>
      <p:grpSp>
        <p:nvGrpSpPr>
          <p:cNvPr id="52" name="Group 51">
            <a:extLst>
              <a:ext uri="{FF2B5EF4-FFF2-40B4-BE49-F238E27FC236}">
                <a16:creationId xmlns="" xmlns:a16="http://schemas.microsoft.com/office/drawing/2014/main" id="{0144B7AD-EF2A-C61E-E1B2-74604CF0ABA9}"/>
              </a:ext>
            </a:extLst>
          </p:cNvPr>
          <p:cNvGrpSpPr/>
          <p:nvPr/>
        </p:nvGrpSpPr>
        <p:grpSpPr>
          <a:xfrm>
            <a:off x="9306706" y="468447"/>
            <a:ext cx="4549250" cy="1952943"/>
            <a:chOff x="12408941" y="624596"/>
            <a:chExt cx="6065666" cy="2603924"/>
          </a:xfrm>
        </p:grpSpPr>
        <p:pic>
          <p:nvPicPr>
            <p:cNvPr id="53" name="Picture 15">
              <a:extLst>
                <a:ext uri="{FF2B5EF4-FFF2-40B4-BE49-F238E27FC236}">
                  <a16:creationId xmlns=""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 xmlns:a16="http://schemas.microsoft.com/office/drawing/2014/main" id="{4CB4194A-0231-5217-3322-24AFE67A303B}"/>
              </a:ext>
            </a:extLst>
          </p:cNvPr>
          <p:cNvPicPr>
            <a:picLocks noChangeAspect="1"/>
          </p:cNvPicPr>
          <p:nvPr/>
        </p:nvPicPr>
        <p:blipFill>
          <a:blip r:embed="rId13"/>
          <a:srcRect/>
          <a:stretch>
            <a:fillRect/>
          </a:stretch>
        </p:blipFill>
        <p:spPr>
          <a:xfrm>
            <a:off x="2045971" y="313725"/>
            <a:ext cx="4183112" cy="4847644"/>
          </a:xfrm>
          <a:prstGeom prst="rect">
            <a:avLst/>
          </a:prstGeom>
        </p:spPr>
      </p:pic>
      <p:pic>
        <p:nvPicPr>
          <p:cNvPr id="76" name="Picture 75">
            <a:extLst>
              <a:ext uri="{FF2B5EF4-FFF2-40B4-BE49-F238E27FC236}">
                <a16:creationId xmlns="" xmlns:a16="http://schemas.microsoft.com/office/drawing/2014/main" id="{AD998681-8E1F-6E9B-656F-457E6D073E6B}"/>
              </a:ext>
            </a:extLst>
          </p:cNvPr>
          <p:cNvPicPr>
            <a:picLocks noChangeAspect="1"/>
          </p:cNvPicPr>
          <p:nvPr/>
        </p:nvPicPr>
        <p:blipFill>
          <a:blip r:embed="rId14"/>
          <a:stretch>
            <a:fillRect/>
          </a:stretch>
        </p:blipFill>
        <p:spPr>
          <a:xfrm>
            <a:off x="2826670" y="702319"/>
            <a:ext cx="681287" cy="1088231"/>
          </a:xfrm>
          <a:prstGeom prst="rect">
            <a:avLst/>
          </a:prstGeom>
        </p:spPr>
      </p:pic>
      <p:pic>
        <p:nvPicPr>
          <p:cNvPr id="77" name="Picture 76">
            <a:extLst>
              <a:ext uri="{FF2B5EF4-FFF2-40B4-BE49-F238E27FC236}">
                <a16:creationId xmlns="" xmlns:a16="http://schemas.microsoft.com/office/drawing/2014/main" id="{BB486720-B27F-2B9C-E15A-8592426D2C15}"/>
              </a:ext>
            </a:extLst>
          </p:cNvPr>
          <p:cNvPicPr>
            <a:picLocks noChangeAspect="1"/>
          </p:cNvPicPr>
          <p:nvPr/>
        </p:nvPicPr>
        <p:blipFill>
          <a:blip r:embed="rId15"/>
          <a:stretch>
            <a:fillRect/>
          </a:stretch>
        </p:blipFill>
        <p:spPr>
          <a:xfrm>
            <a:off x="3337881" y="1571044"/>
            <a:ext cx="685859" cy="1092803"/>
          </a:xfrm>
          <a:prstGeom prst="rect">
            <a:avLst/>
          </a:prstGeom>
        </p:spPr>
      </p:pic>
      <p:pic>
        <p:nvPicPr>
          <p:cNvPr id="78" name="Picture 77">
            <a:extLst>
              <a:ext uri="{FF2B5EF4-FFF2-40B4-BE49-F238E27FC236}">
                <a16:creationId xmlns="" xmlns:a16="http://schemas.microsoft.com/office/drawing/2014/main" id="{F76BB80E-458E-8408-8266-9FBEEF6F89EB}"/>
              </a:ext>
            </a:extLst>
          </p:cNvPr>
          <p:cNvPicPr>
            <a:picLocks noChangeAspect="1"/>
          </p:cNvPicPr>
          <p:nvPr/>
        </p:nvPicPr>
        <p:blipFill>
          <a:blip r:embed="rId16"/>
          <a:stretch>
            <a:fillRect/>
          </a:stretch>
        </p:blipFill>
        <p:spPr>
          <a:xfrm>
            <a:off x="3865734" y="702319"/>
            <a:ext cx="685859" cy="1088231"/>
          </a:xfrm>
          <a:prstGeom prst="rect">
            <a:avLst/>
          </a:prstGeom>
        </p:spPr>
      </p:pic>
      <p:pic>
        <p:nvPicPr>
          <p:cNvPr id="79" name="Picture 78">
            <a:extLst>
              <a:ext uri="{FF2B5EF4-FFF2-40B4-BE49-F238E27FC236}">
                <a16:creationId xmlns="" xmlns:a16="http://schemas.microsoft.com/office/drawing/2014/main" id="{3C6AF71D-7AE9-36D7-864D-538C30A15BE6}"/>
              </a:ext>
            </a:extLst>
          </p:cNvPr>
          <p:cNvPicPr>
            <a:picLocks noChangeAspect="1"/>
          </p:cNvPicPr>
          <p:nvPr/>
        </p:nvPicPr>
        <p:blipFill>
          <a:blip r:embed="rId17"/>
          <a:stretch>
            <a:fillRect/>
          </a:stretch>
        </p:blipFill>
        <p:spPr>
          <a:xfrm>
            <a:off x="4439434" y="1304329"/>
            <a:ext cx="685859" cy="1097375"/>
          </a:xfrm>
          <a:prstGeom prst="rect">
            <a:avLst/>
          </a:prstGeom>
        </p:spPr>
      </p:pic>
      <p:pic>
        <p:nvPicPr>
          <p:cNvPr id="80" name="Picture 79">
            <a:extLst>
              <a:ext uri="{FF2B5EF4-FFF2-40B4-BE49-F238E27FC236}">
                <a16:creationId xmlns="" xmlns:a16="http://schemas.microsoft.com/office/drawing/2014/main" id="{2E9577D0-118A-3C8B-937D-24C74131CC1D}"/>
              </a:ext>
            </a:extLst>
          </p:cNvPr>
          <p:cNvPicPr>
            <a:picLocks noChangeAspect="1"/>
          </p:cNvPicPr>
          <p:nvPr/>
        </p:nvPicPr>
        <p:blipFill>
          <a:blip r:embed="rId18"/>
          <a:stretch>
            <a:fillRect/>
          </a:stretch>
        </p:blipFill>
        <p:spPr>
          <a:xfrm>
            <a:off x="5155456" y="1843333"/>
            <a:ext cx="685859" cy="1111092"/>
          </a:xfrm>
          <a:prstGeom prst="rect">
            <a:avLst/>
          </a:prstGeom>
        </p:spPr>
      </p:pic>
      <p:pic>
        <p:nvPicPr>
          <p:cNvPr id="8" name="Picture 7">
            <a:hlinkClick r:id="rId19" action="ppaction://hlinksldjump"/>
            <a:extLst>
              <a:ext uri="{FF2B5EF4-FFF2-40B4-BE49-F238E27FC236}">
                <a16:creationId xmlns="" xmlns:a16="http://schemas.microsoft.com/office/drawing/2014/main" id="{B7A7B980-16E8-4126-5B74-C0ADE4A44CAA}"/>
              </a:ext>
            </a:extLst>
          </p:cNvPr>
          <p:cNvPicPr>
            <a:picLocks noChangeAspect="1"/>
          </p:cNvPicPr>
          <p:nvPr/>
        </p:nvPicPr>
        <p:blipFill>
          <a:blip r:embed="rId14"/>
          <a:stretch>
            <a:fillRect/>
          </a:stretch>
        </p:blipFill>
        <p:spPr>
          <a:xfrm>
            <a:off x="2821913" y="693384"/>
            <a:ext cx="681287" cy="1088231"/>
          </a:xfrm>
          <a:prstGeom prst="rect">
            <a:avLst/>
          </a:prstGeom>
        </p:spPr>
      </p:pic>
      <p:pic>
        <p:nvPicPr>
          <p:cNvPr id="10" name="Picture 9">
            <a:hlinkClick r:id="rId20" action="ppaction://hlinksldjump"/>
            <a:extLst>
              <a:ext uri="{FF2B5EF4-FFF2-40B4-BE49-F238E27FC236}">
                <a16:creationId xmlns="" xmlns:a16="http://schemas.microsoft.com/office/drawing/2014/main" id="{17FE2497-8C74-3F79-2D35-8A89C8EBEC81}"/>
              </a:ext>
            </a:extLst>
          </p:cNvPr>
          <p:cNvPicPr>
            <a:picLocks noChangeAspect="1"/>
          </p:cNvPicPr>
          <p:nvPr/>
        </p:nvPicPr>
        <p:blipFill>
          <a:blip r:embed="rId15"/>
          <a:stretch>
            <a:fillRect/>
          </a:stretch>
        </p:blipFill>
        <p:spPr>
          <a:xfrm>
            <a:off x="3337898" y="1570797"/>
            <a:ext cx="685859" cy="1092803"/>
          </a:xfrm>
          <a:prstGeom prst="rect">
            <a:avLst/>
          </a:prstGeom>
        </p:spPr>
      </p:pic>
      <p:pic>
        <p:nvPicPr>
          <p:cNvPr id="11" name="Picture 10">
            <a:hlinkClick r:id="rId21" action="ppaction://hlinksldjump"/>
            <a:extLst>
              <a:ext uri="{FF2B5EF4-FFF2-40B4-BE49-F238E27FC236}">
                <a16:creationId xmlns="" xmlns:a16="http://schemas.microsoft.com/office/drawing/2014/main" id="{FA8BB667-963D-D19D-17C4-0A12EE03152E}"/>
              </a:ext>
            </a:extLst>
          </p:cNvPr>
          <p:cNvPicPr>
            <a:picLocks noChangeAspect="1"/>
          </p:cNvPicPr>
          <p:nvPr/>
        </p:nvPicPr>
        <p:blipFill>
          <a:blip r:embed="rId16"/>
          <a:stretch>
            <a:fillRect/>
          </a:stretch>
        </p:blipFill>
        <p:spPr>
          <a:xfrm>
            <a:off x="3877804" y="693384"/>
            <a:ext cx="685859" cy="1088231"/>
          </a:xfrm>
          <a:prstGeom prst="rect">
            <a:avLst/>
          </a:prstGeom>
        </p:spPr>
      </p:pic>
      <p:pic>
        <p:nvPicPr>
          <p:cNvPr id="12" name="Picture 11">
            <a:hlinkClick r:id="rId22" action="ppaction://hlinksldjump"/>
            <a:extLst>
              <a:ext uri="{FF2B5EF4-FFF2-40B4-BE49-F238E27FC236}">
                <a16:creationId xmlns="" xmlns:a16="http://schemas.microsoft.com/office/drawing/2014/main" id="{7855211B-E254-5D3D-B04A-642C5035772F}"/>
              </a:ext>
            </a:extLst>
          </p:cNvPr>
          <p:cNvPicPr>
            <a:picLocks noChangeAspect="1"/>
          </p:cNvPicPr>
          <p:nvPr/>
        </p:nvPicPr>
        <p:blipFill>
          <a:blip r:embed="rId17"/>
          <a:stretch>
            <a:fillRect/>
          </a:stretch>
        </p:blipFill>
        <p:spPr>
          <a:xfrm>
            <a:off x="4434889" y="1304329"/>
            <a:ext cx="685859" cy="1097375"/>
          </a:xfrm>
          <a:prstGeom prst="rect">
            <a:avLst/>
          </a:prstGeom>
        </p:spPr>
      </p:pic>
      <p:pic>
        <p:nvPicPr>
          <p:cNvPr id="13" name="Picture 12">
            <a:hlinkClick r:id="rId23" action="ppaction://hlinksldjump"/>
            <a:extLst>
              <a:ext uri="{FF2B5EF4-FFF2-40B4-BE49-F238E27FC236}">
                <a16:creationId xmlns="" xmlns:a16="http://schemas.microsoft.com/office/drawing/2014/main" id="{D9646BEC-4063-1369-CF86-F16F0F04E7FA}"/>
              </a:ext>
            </a:extLst>
          </p:cNvPr>
          <p:cNvPicPr>
            <a:picLocks noChangeAspect="1"/>
          </p:cNvPicPr>
          <p:nvPr/>
        </p:nvPicPr>
        <p:blipFill>
          <a:blip r:embed="rId18"/>
          <a:stretch>
            <a:fillRect/>
          </a:stretch>
        </p:blipFill>
        <p:spPr>
          <a:xfrm>
            <a:off x="5156007" y="1836475"/>
            <a:ext cx="685859" cy="1111092"/>
          </a:xfrm>
          <a:prstGeom prst="rect">
            <a:avLst/>
          </a:prstGeom>
        </p:spPr>
      </p:pic>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910936" y="58443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800" b="1" kern="1200" noProof="1">
                <a:solidFill>
                  <a:schemeClr val="tx1"/>
                </a:solidFill>
                <a:latin typeface="Arial" panose="020B0604020202020204" pitchFamily="34" charset="0"/>
                <a:cs typeface="Arial" panose="020B0604020202020204" pitchFamily="34" charset="0"/>
              </a:rPr>
              <a:t>Câu hỏi 1</a:t>
            </a:r>
            <a:r>
              <a:rPr lang="en-US" sz="2800" b="1" kern="1200" noProof="1">
                <a:solidFill>
                  <a:schemeClr val="tx1"/>
                </a:solidFill>
                <a:latin typeface="Arial" panose="020B0604020202020204" pitchFamily="34" charset="0"/>
                <a:cs typeface="Arial" panose="020B0604020202020204" pitchFamily="34" charset="0"/>
              </a:rPr>
              <a:t>: </a:t>
            </a:r>
            <a:r>
              <a:rPr lang="en-US" sz="2800">
                <a:solidFill>
                  <a:schemeClr val="tx1"/>
                </a:solidFill>
                <a:latin typeface="Arial" panose="020B0604020202020204" pitchFamily="34" charset="0"/>
                <a:cs typeface="Arial" panose="020B0604020202020204" pitchFamily="34" charset="0"/>
              </a:rPr>
              <a:t>Điện trường là</a:t>
            </a:r>
            <a:endParaRPr lang="en-US" sz="2800" kern="120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4781257" y="2323181"/>
            <a:ext cx="3401291" cy="12025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C. </a:t>
            </a:r>
            <a:r>
              <a:rPr lang="en-US" sz="1800">
                <a:solidFill>
                  <a:schemeClr val="tx1"/>
                </a:solidFill>
                <a:latin typeface="Arial" panose="020B0604020202020204" pitchFamily="34" charset="0"/>
                <a:cs typeface="Arial" panose="020B0604020202020204" pitchFamily="34" charset="0"/>
              </a:rPr>
              <a:t>môi trường bao quanh điện tích và truyền tương tác giữa các điện tích</a:t>
            </a:r>
            <a:endParaRPr lang="vi-VN" sz="1800" kern="12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910936" y="3693562"/>
            <a:ext cx="3401291" cy="12025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B. </a:t>
            </a:r>
            <a:r>
              <a:rPr lang="en-US" sz="1800">
                <a:solidFill>
                  <a:schemeClr val="tx1"/>
                </a:solidFill>
                <a:latin typeface="Arial" panose="020B0604020202020204" pitchFamily="34" charset="0"/>
                <a:cs typeface="Arial" panose="020B0604020202020204" pitchFamily="34" charset="0"/>
              </a:rPr>
              <a:t>môi trường chứa các điện tích</a:t>
            </a:r>
            <a:endParaRPr lang="vi-VN" sz="1800" kern="12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10936" y="2295471"/>
            <a:ext cx="3401291" cy="12025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A. </a:t>
            </a:r>
            <a:r>
              <a:rPr lang="en-US" sz="1800">
                <a:solidFill>
                  <a:schemeClr val="tx1"/>
                </a:solidFill>
                <a:latin typeface="Arial" panose="020B0604020202020204" pitchFamily="34" charset="0"/>
                <a:cs typeface="Arial" panose="020B0604020202020204" pitchFamily="34" charset="0"/>
              </a:rPr>
              <a:t>môi trường không khí quanh điện tích</a:t>
            </a:r>
            <a:endParaRPr lang="vi-VN" sz="1800" kern="12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4831772" y="3693562"/>
            <a:ext cx="3401291" cy="12025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chemeClr val="tx1"/>
                </a:solidFill>
                <a:latin typeface="Arial" panose="020B0604020202020204" pitchFamily="34" charset="0"/>
                <a:cs typeface="Arial" panose="020B0604020202020204" pitchFamily="34" charset="0"/>
              </a:rPr>
              <a:t>D. </a:t>
            </a:r>
            <a:r>
              <a:rPr lang="en-US" sz="1800">
                <a:solidFill>
                  <a:schemeClr val="tx1"/>
                </a:solidFill>
                <a:latin typeface="Arial" panose="020B0604020202020204" pitchFamily="34" charset="0"/>
                <a:cs typeface="Arial" panose="020B0604020202020204" pitchFamily="34" charset="0"/>
              </a:rPr>
              <a:t>môi trường dẫn điện</a:t>
            </a:r>
            <a:endParaRPr lang="vi-VN" sz="1800" kern="1200" noProof="1">
              <a:solidFill>
                <a:schemeClr val="tx1"/>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15200" y="2732027"/>
            <a:ext cx="639785" cy="556871"/>
          </a:xfrm>
          <a:prstGeom prst="rect">
            <a:avLst/>
          </a:prstGeom>
        </p:spPr>
      </p:pic>
      <p:pic>
        <p:nvPicPr>
          <p:cNvPr id="24" name="Picture 10">
            <a:extLst>
              <a:ext uri="{FF2B5EF4-FFF2-40B4-BE49-F238E27FC236}">
                <a16:creationId xmlns=""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99322" y="2726445"/>
            <a:ext cx="637592" cy="568036"/>
          </a:xfrm>
          <a:prstGeom prst="rect">
            <a:avLst/>
          </a:prstGeom>
        </p:spPr>
      </p:pic>
      <p:pic>
        <p:nvPicPr>
          <p:cNvPr id="25" name="Picture 10">
            <a:extLst>
              <a:ext uri="{FF2B5EF4-FFF2-40B4-BE49-F238E27FC236}">
                <a16:creationId xmlns=""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19351" y="4387733"/>
            <a:ext cx="637592" cy="568036"/>
          </a:xfrm>
          <a:prstGeom prst="rect">
            <a:avLst/>
          </a:prstGeom>
        </p:spPr>
      </p:pic>
      <p:pic>
        <p:nvPicPr>
          <p:cNvPr id="26" name="Picture 10">
            <a:extLst>
              <a:ext uri="{FF2B5EF4-FFF2-40B4-BE49-F238E27FC236}">
                <a16:creationId xmlns=""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73050" y="4347728"/>
            <a:ext cx="637592" cy="568036"/>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FA7CC93C-B87D-DB38-6C58-2D57379E406C}"/>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a:extLst>
              <a:ext uri="{FF2B5EF4-FFF2-40B4-BE49-F238E27FC236}">
                <a16:creationId xmlns="" xmlns:a16="http://schemas.microsoft.com/office/drawing/2014/main" id="{B0D98919-4C4F-2E0C-BD43-22C4372192E8}"/>
              </a:ext>
            </a:extLst>
          </p:cNvPr>
          <p:cNvSpPr/>
          <p:nvPr/>
        </p:nvSpPr>
        <p:spPr>
          <a:xfrm>
            <a:off x="909793" y="39831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500" b="1" kern="1200" noProof="1">
                <a:solidFill>
                  <a:schemeClr val="tx1"/>
                </a:solidFill>
                <a:latin typeface="Arial" panose="020B0604020202020204" pitchFamily="34" charset="0"/>
                <a:cs typeface="Arial" panose="020B0604020202020204" pitchFamily="34" charset="0"/>
              </a:rPr>
              <a:t>Câu hỏi </a:t>
            </a:r>
            <a:r>
              <a:rPr lang="en-US" sz="2500" b="1" kern="1200" noProof="1">
                <a:solidFill>
                  <a:schemeClr val="tx1"/>
                </a:solidFill>
                <a:latin typeface="Arial" panose="020B0604020202020204" pitchFamily="34" charset="0"/>
                <a:cs typeface="Arial" panose="020B0604020202020204" pitchFamily="34" charset="0"/>
              </a:rPr>
              <a:t>2: </a:t>
            </a:r>
            <a:r>
              <a:rPr lang="en-US" sz="2500">
                <a:solidFill>
                  <a:schemeClr val="tx1"/>
                </a:solidFill>
                <a:latin typeface="Arial" panose="020B0604020202020204" pitchFamily="34" charset="0"/>
                <a:cs typeface="Arial" panose="020B0604020202020204" pitchFamily="34" charset="0"/>
              </a:rPr>
              <a:t>Biểu thức tính cường độ điện trường gây bởi điện tích điểm Q:</a:t>
            </a:r>
            <a:endParaRPr lang="en-US" sz="2500" kern="12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Đáp án đúng">
                <a:extLst>
                  <a:ext uri="{FF2B5EF4-FFF2-40B4-BE49-F238E27FC236}">
                    <a16:creationId xmlns="" xmlns:a16="http://schemas.microsoft.com/office/drawing/2014/main" id="{85077CBF-0BD6-DB1E-B7D4-82E0C94A0EF5}"/>
                  </a:ext>
                </a:extLst>
              </p:cNvPr>
              <p:cNvSpPr/>
              <p:nvPr/>
            </p:nvSpPr>
            <p:spPr>
              <a:xfrm>
                <a:off x="909793" y="21232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3000" i="1">
                        <a:solidFill>
                          <a:schemeClr val="tx1"/>
                        </a:solidFill>
                        <a:latin typeface="Cambria Math" panose="02040503050406030204" pitchFamily="18" charset="0"/>
                      </a:rPr>
                      <m:t>𝐸</m:t>
                    </m:r>
                    <m:r>
                      <a:rPr lang="en-US" sz="3000" i="1">
                        <a:solidFill>
                          <a:schemeClr val="tx1"/>
                        </a:solidFill>
                        <a:latin typeface="Cambria Math" panose="02040503050406030204" pitchFamily="18" charset="0"/>
                      </a:rPr>
                      <m:t>=</m:t>
                    </m:r>
                    <m:r>
                      <a:rPr lang="en-US" sz="3000" i="1">
                        <a:solidFill>
                          <a:schemeClr val="tx1"/>
                        </a:solidFill>
                        <a:latin typeface="Cambria Math" panose="02040503050406030204" pitchFamily="18" charset="0"/>
                      </a:rPr>
                      <m:t>𝑘</m:t>
                    </m:r>
                    <m:f>
                      <m:fPr>
                        <m:ctrlPr>
                          <a:rPr lang="en-US" sz="3000" i="1">
                            <a:solidFill>
                              <a:schemeClr val="tx1"/>
                            </a:solidFill>
                            <a:latin typeface="Cambria Math" panose="02040503050406030204" pitchFamily="18" charset="0"/>
                          </a:rPr>
                        </m:ctrlPr>
                      </m:fPr>
                      <m:num>
                        <m:r>
                          <a:rPr lang="en-US" sz="3000" i="1">
                            <a:solidFill>
                              <a:schemeClr val="tx1"/>
                            </a:solidFill>
                            <a:latin typeface="Cambria Math" panose="02040503050406030204" pitchFamily="18" charset="0"/>
                          </a:rPr>
                          <m:t>𝑄</m:t>
                        </m:r>
                      </m:num>
                      <m:den>
                        <m:sSup>
                          <m:sSupPr>
                            <m:ctrlPr>
                              <a:rPr lang="en-US" sz="3000" i="1">
                                <a:solidFill>
                                  <a:schemeClr val="tx1"/>
                                </a:solidFill>
                                <a:latin typeface="Cambria Math" panose="02040503050406030204" pitchFamily="18" charset="0"/>
                              </a:rPr>
                            </m:ctrlPr>
                          </m:sSupPr>
                          <m:e>
                            <m:r>
                              <a:rPr lang="en-US" sz="3000" i="1">
                                <a:solidFill>
                                  <a:schemeClr val="tx1"/>
                                </a:solidFill>
                                <a:latin typeface="Cambria Math" panose="02040503050406030204" pitchFamily="18" charset="0"/>
                              </a:rPr>
                              <m:t>𝑟</m:t>
                            </m:r>
                          </m:e>
                          <m:sup>
                            <m:r>
                              <a:rPr lang="en-US" sz="3000" i="1">
                                <a:solidFill>
                                  <a:schemeClr val="tx1"/>
                                </a:solidFill>
                                <a:latin typeface="Cambria Math" panose="02040503050406030204" pitchFamily="18" charset="0"/>
                              </a:rPr>
                              <m:t>2</m:t>
                            </m:r>
                          </m:sup>
                        </m:sSup>
                      </m:den>
                    </m:f>
                  </m:oMath>
                </a14:m>
                <a:endParaRPr lang="vi-VN" sz="3000" kern="1200" noProof="1">
                  <a:solidFill>
                    <a:schemeClr val="tx1"/>
                  </a:solidFill>
                  <a:latin typeface="Arial" panose="020B0604020202020204" pitchFamily="34" charset="0"/>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85077CBF-0BD6-DB1E-B7D4-82E0C94A0EF5}"/>
                  </a:ext>
                </a:extLst>
              </p:cNvPr>
              <p:cNvSpPr>
                <a:spLocks noRot="1" noChangeAspect="1" noMove="1" noResize="1" noEditPoints="1" noAdjustHandles="1" noChangeArrowheads="1" noChangeShapeType="1" noTextEdit="1"/>
              </p:cNvSpPr>
              <p:nvPr/>
            </p:nvSpPr>
            <p:spPr>
              <a:xfrm>
                <a:off x="909793" y="2123209"/>
                <a:ext cx="3401291" cy="997526"/>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 xmlns:a16="http://schemas.microsoft.com/office/drawing/2014/main" id="{E5FA9301-D26F-1FE8-4A6B-7E77BA027D3B}"/>
                  </a:ext>
                </a:extLst>
              </p:cNvPr>
              <p:cNvSpPr/>
              <p:nvPr/>
            </p:nvSpPr>
            <p:spPr>
              <a:xfrm>
                <a:off x="909793" y="334933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noProof="1">
                    <a:solidFill>
                      <a:schemeClr val="tx1"/>
                    </a:solidFill>
                    <a:latin typeface="Arial" panose="020B0604020202020204" pitchFamily="34" charset="0"/>
                    <a:cs typeface="Arial" panose="020B0604020202020204" pitchFamily="34" charset="0"/>
                  </a:rPr>
                  <a:t>B. </a:t>
                </a:r>
                <a:r>
                  <a:rPr lang="en-US" sz="300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3000" i="1">
                        <a:solidFill>
                          <a:schemeClr val="tx1"/>
                        </a:solidFill>
                        <a:latin typeface="Cambria Math" panose="02040503050406030204" pitchFamily="18" charset="0"/>
                      </a:rPr>
                      <m:t>𝐸</m:t>
                    </m:r>
                    <m:r>
                      <a:rPr lang="en-US" sz="3000" i="1">
                        <a:solidFill>
                          <a:schemeClr val="tx1"/>
                        </a:solidFill>
                        <a:latin typeface="Cambria Math" panose="02040503050406030204" pitchFamily="18" charset="0"/>
                      </a:rPr>
                      <m:t>=</m:t>
                    </m:r>
                    <m:r>
                      <a:rPr lang="en-US" sz="3000" i="1">
                        <a:solidFill>
                          <a:schemeClr val="tx1"/>
                        </a:solidFill>
                        <a:latin typeface="Cambria Math" panose="02040503050406030204" pitchFamily="18" charset="0"/>
                      </a:rPr>
                      <m:t>𝑘</m:t>
                    </m:r>
                    <m:f>
                      <m:fPr>
                        <m:ctrlPr>
                          <a:rPr lang="en-US" sz="3000" i="1">
                            <a:solidFill>
                              <a:schemeClr val="tx1"/>
                            </a:solidFill>
                            <a:latin typeface="Cambria Math" panose="02040503050406030204" pitchFamily="18" charset="0"/>
                          </a:rPr>
                        </m:ctrlPr>
                      </m:fPr>
                      <m:num>
                        <m:r>
                          <a:rPr lang="en-US" sz="3000" i="1">
                            <a:solidFill>
                              <a:schemeClr val="tx1"/>
                            </a:solidFill>
                            <a:latin typeface="Cambria Math" panose="02040503050406030204" pitchFamily="18" charset="0"/>
                          </a:rPr>
                          <m:t>𝑄</m:t>
                        </m:r>
                      </m:num>
                      <m:den>
                        <m:r>
                          <a:rPr lang="en-US" sz="3000" i="1">
                            <a:solidFill>
                              <a:schemeClr val="tx1"/>
                            </a:solidFill>
                            <a:latin typeface="Cambria Math" panose="02040503050406030204" pitchFamily="18" charset="0"/>
                          </a:rPr>
                          <m:t>𝑟</m:t>
                        </m:r>
                      </m:den>
                    </m:f>
                  </m:oMath>
                </a14:m>
                <a:endParaRPr lang="vi-VN" sz="3000" kern="1200" noProof="1">
                  <a:solidFill>
                    <a:schemeClr val="tx1"/>
                  </a:solidFill>
                  <a:latin typeface="Arial" panose="020B0604020202020204" pitchFamily="34" charset="0"/>
                  <a:cs typeface="Arial" panose="020B0604020202020204" pitchFamily="34" charset="0"/>
                </a:endParaRPr>
              </a:p>
            </p:txBody>
          </p:sp>
        </mc:Choice>
        <mc:Fallback xmlns="">
          <p:sp>
            <p:nvSpPr>
              <p:cNvPr id="10" name="Đáp án sai 1">
                <a:extLst>
                  <a:ext uri="{FF2B5EF4-FFF2-40B4-BE49-F238E27FC236}">
                    <a16:creationId xmlns:a16="http://schemas.microsoft.com/office/drawing/2014/main" id="{E5FA9301-D26F-1FE8-4A6B-7E77BA027D3B}"/>
                  </a:ext>
                </a:extLst>
              </p:cNvPr>
              <p:cNvSpPr>
                <a:spLocks noRot="1" noChangeAspect="1" noMove="1" noResize="1" noEditPoints="1" noAdjustHandles="1" noChangeArrowheads="1" noChangeShapeType="1" noTextEdit="1"/>
              </p:cNvSpPr>
              <p:nvPr/>
            </p:nvSpPr>
            <p:spPr>
              <a:xfrm>
                <a:off x="909793" y="3349335"/>
                <a:ext cx="3401291" cy="997526"/>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2">
                <a:extLst>
                  <a:ext uri="{FF2B5EF4-FFF2-40B4-BE49-F238E27FC236}">
                    <a16:creationId xmlns="" xmlns:a16="http://schemas.microsoft.com/office/drawing/2014/main" id="{44F7A463-21B5-41A8-ED53-0F7A11C8AF89}"/>
                  </a:ext>
                </a:extLst>
              </p:cNvPr>
              <p:cNvSpPr/>
              <p:nvPr/>
            </p:nvSpPr>
            <p:spPr>
              <a:xfrm>
                <a:off x="4830630" y="21232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noProof="1">
                    <a:solidFill>
                      <a:schemeClr val="tx1"/>
                    </a:solidFill>
                    <a:latin typeface="Arial" panose="020B0604020202020204" pitchFamily="34" charset="0"/>
                    <a:cs typeface="Arial" panose="020B0604020202020204" pitchFamily="34" charset="0"/>
                  </a:rPr>
                  <a:t>C. </a:t>
                </a:r>
                <a14:m>
                  <m:oMath xmlns:m="http://schemas.openxmlformats.org/officeDocument/2006/math">
                    <m:r>
                      <a:rPr lang="en-US" sz="3000" i="1">
                        <a:solidFill>
                          <a:schemeClr val="tx1"/>
                        </a:solidFill>
                        <a:latin typeface="Cambria Math" panose="02040503050406030204" pitchFamily="18" charset="0"/>
                      </a:rPr>
                      <m:t>𝐸</m:t>
                    </m:r>
                    <m:r>
                      <a:rPr lang="en-US" sz="3000" i="1">
                        <a:solidFill>
                          <a:schemeClr val="tx1"/>
                        </a:solidFill>
                        <a:latin typeface="Cambria Math" panose="02040503050406030204" pitchFamily="18" charset="0"/>
                      </a:rPr>
                      <m:t>=</m:t>
                    </m:r>
                    <m:r>
                      <a:rPr lang="en-US" sz="3000" i="1">
                        <a:solidFill>
                          <a:schemeClr val="tx1"/>
                        </a:solidFill>
                        <a:latin typeface="Cambria Math" panose="02040503050406030204" pitchFamily="18" charset="0"/>
                      </a:rPr>
                      <m:t>𝑘</m:t>
                    </m:r>
                    <m:f>
                      <m:fPr>
                        <m:ctrlPr>
                          <a:rPr lang="en-US" sz="3000" i="1">
                            <a:solidFill>
                              <a:schemeClr val="tx1"/>
                            </a:solidFill>
                            <a:latin typeface="Cambria Math" panose="02040503050406030204" pitchFamily="18" charset="0"/>
                          </a:rPr>
                        </m:ctrlPr>
                      </m:fPr>
                      <m:num>
                        <m:r>
                          <a:rPr lang="en-US" sz="3000" i="1">
                            <a:solidFill>
                              <a:schemeClr val="tx1"/>
                            </a:solidFill>
                            <a:latin typeface="Cambria Math" panose="02040503050406030204" pitchFamily="18" charset="0"/>
                          </a:rPr>
                          <m:t>𝑄</m:t>
                        </m:r>
                      </m:num>
                      <m:den>
                        <m:sSup>
                          <m:sSupPr>
                            <m:ctrlPr>
                              <a:rPr lang="en-US" sz="3000" i="1">
                                <a:solidFill>
                                  <a:schemeClr val="tx1"/>
                                </a:solidFill>
                                <a:latin typeface="Cambria Math" panose="02040503050406030204" pitchFamily="18" charset="0"/>
                              </a:rPr>
                            </m:ctrlPr>
                          </m:sSupPr>
                          <m:e>
                            <m:r>
                              <a:rPr lang="en-US" sz="3000" i="1">
                                <a:solidFill>
                                  <a:schemeClr val="tx1"/>
                                </a:solidFill>
                                <a:latin typeface="Cambria Math" panose="02040503050406030204" pitchFamily="18" charset="0"/>
                              </a:rPr>
                              <m:t>2</m:t>
                            </m:r>
                            <m:r>
                              <a:rPr lang="en-US" sz="3000" i="1">
                                <a:solidFill>
                                  <a:schemeClr val="tx1"/>
                                </a:solidFill>
                                <a:latin typeface="Cambria Math" panose="02040503050406030204" pitchFamily="18" charset="0"/>
                              </a:rPr>
                              <m:t>𝑟</m:t>
                            </m:r>
                          </m:e>
                          <m:sup>
                            <m:r>
                              <a:rPr lang="en-US" sz="3000" i="1">
                                <a:solidFill>
                                  <a:schemeClr val="tx1"/>
                                </a:solidFill>
                                <a:latin typeface="Cambria Math" panose="02040503050406030204" pitchFamily="18" charset="0"/>
                              </a:rPr>
                              <m:t>2</m:t>
                            </m:r>
                          </m:sup>
                        </m:sSup>
                      </m:den>
                    </m:f>
                  </m:oMath>
                </a14:m>
                <a:endParaRPr lang="vi-VN" sz="3000" kern="1200" noProof="1">
                  <a:solidFill>
                    <a:schemeClr val="tx1"/>
                  </a:solidFill>
                  <a:latin typeface="Arial" panose="020B0604020202020204" pitchFamily="34" charset="0"/>
                  <a:cs typeface="Arial" panose="020B0604020202020204" pitchFamily="34" charset="0"/>
                </a:endParaRPr>
              </a:p>
            </p:txBody>
          </p:sp>
        </mc:Choice>
        <mc:Fallback xmlns="">
          <p:sp>
            <p:nvSpPr>
              <p:cNvPr id="11" name="Đáp án sai 2">
                <a:extLst>
                  <a:ext uri="{FF2B5EF4-FFF2-40B4-BE49-F238E27FC236}">
                    <a16:creationId xmlns:a16="http://schemas.microsoft.com/office/drawing/2014/main" id="{44F7A463-21B5-41A8-ED53-0F7A11C8AF89}"/>
                  </a:ext>
                </a:extLst>
              </p:cNvPr>
              <p:cNvSpPr>
                <a:spLocks noRot="1" noChangeAspect="1" noMove="1" noResize="1" noEditPoints="1" noAdjustHandles="1" noChangeArrowheads="1" noChangeShapeType="1" noTextEdit="1"/>
              </p:cNvSpPr>
              <p:nvPr/>
            </p:nvSpPr>
            <p:spPr>
              <a:xfrm>
                <a:off x="4830630" y="2123209"/>
                <a:ext cx="3401291" cy="997526"/>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3">
                <a:extLst>
                  <a:ext uri="{FF2B5EF4-FFF2-40B4-BE49-F238E27FC236}">
                    <a16:creationId xmlns="" xmlns:a16="http://schemas.microsoft.com/office/drawing/2014/main" id="{C0318EC5-64C0-76EA-FAED-DBA18D8446CD}"/>
                  </a:ext>
                </a:extLst>
              </p:cNvPr>
              <p:cNvSpPr/>
              <p:nvPr/>
            </p:nvSpPr>
            <p:spPr>
              <a:xfrm>
                <a:off x="4830629" y="334933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noProof="1">
                    <a:solidFill>
                      <a:schemeClr val="tx1"/>
                    </a:solidFill>
                    <a:latin typeface="Arial" panose="020B0604020202020204" pitchFamily="34" charset="0"/>
                    <a:cs typeface="Arial" panose="020B0604020202020204" pitchFamily="34" charset="0"/>
                  </a:rPr>
                  <a:t>D. </a:t>
                </a:r>
                <a14:m>
                  <m:oMath xmlns:m="http://schemas.openxmlformats.org/officeDocument/2006/math">
                    <m:r>
                      <a:rPr lang="en-US" sz="3000" i="1">
                        <a:solidFill>
                          <a:schemeClr val="tx1"/>
                        </a:solidFill>
                        <a:latin typeface="Cambria Math" panose="02040503050406030204" pitchFamily="18" charset="0"/>
                      </a:rPr>
                      <m:t>𝐸</m:t>
                    </m:r>
                    <m:r>
                      <a:rPr lang="en-US" sz="3000" i="1">
                        <a:solidFill>
                          <a:schemeClr val="tx1"/>
                        </a:solidFill>
                        <a:latin typeface="Cambria Math" panose="02040503050406030204" pitchFamily="18" charset="0"/>
                      </a:rPr>
                      <m:t>=</m:t>
                    </m:r>
                    <m:r>
                      <a:rPr lang="en-US" sz="3000" i="1">
                        <a:solidFill>
                          <a:schemeClr val="tx1"/>
                        </a:solidFill>
                        <a:latin typeface="Cambria Math" panose="02040503050406030204" pitchFamily="18" charset="0"/>
                      </a:rPr>
                      <m:t>𝑘</m:t>
                    </m:r>
                    <m:f>
                      <m:fPr>
                        <m:ctrlPr>
                          <a:rPr lang="en-US" sz="3000" i="1">
                            <a:solidFill>
                              <a:schemeClr val="tx1"/>
                            </a:solidFill>
                            <a:latin typeface="Cambria Math" panose="02040503050406030204" pitchFamily="18" charset="0"/>
                          </a:rPr>
                        </m:ctrlPr>
                      </m:fPr>
                      <m:num>
                        <m:r>
                          <a:rPr lang="en-US" sz="3000" i="1">
                            <a:solidFill>
                              <a:schemeClr val="tx1"/>
                            </a:solidFill>
                            <a:latin typeface="Cambria Math" panose="02040503050406030204" pitchFamily="18" charset="0"/>
                          </a:rPr>
                          <m:t>𝑄</m:t>
                        </m:r>
                      </m:num>
                      <m:den>
                        <m:r>
                          <a:rPr lang="en-US" sz="3000" i="1">
                            <a:solidFill>
                              <a:schemeClr val="tx1"/>
                            </a:solidFill>
                            <a:latin typeface="Cambria Math" panose="02040503050406030204" pitchFamily="18" charset="0"/>
                          </a:rPr>
                          <m:t>2</m:t>
                        </m:r>
                        <m:r>
                          <a:rPr lang="en-US" sz="3000" i="1">
                            <a:solidFill>
                              <a:schemeClr val="tx1"/>
                            </a:solidFill>
                            <a:latin typeface="Cambria Math" panose="02040503050406030204" pitchFamily="18" charset="0"/>
                          </a:rPr>
                          <m:t>𝑟</m:t>
                        </m:r>
                      </m:den>
                    </m:f>
                  </m:oMath>
                </a14:m>
                <a:endParaRPr lang="vi-VN" sz="3000" kern="1200" noProof="1">
                  <a:solidFill>
                    <a:schemeClr val="tx1"/>
                  </a:solidFill>
                  <a:latin typeface="Arial" panose="020B0604020202020204" pitchFamily="34" charset="0"/>
                  <a:cs typeface="Arial" panose="020B0604020202020204" pitchFamily="34" charset="0"/>
                </a:endParaRPr>
              </a:p>
            </p:txBody>
          </p:sp>
        </mc:Choice>
        <mc:Fallback xmlns="">
          <p:sp>
            <p:nvSpPr>
              <p:cNvPr id="12" name="Đáp án sai 3">
                <a:extLst>
                  <a:ext uri="{FF2B5EF4-FFF2-40B4-BE49-F238E27FC236}">
                    <a16:creationId xmlns:a16="http://schemas.microsoft.com/office/drawing/2014/main" id="{C0318EC5-64C0-76EA-FAED-DBA18D8446CD}"/>
                  </a:ext>
                </a:extLst>
              </p:cNvPr>
              <p:cNvSpPr>
                <a:spLocks noRot="1" noChangeAspect="1" noMove="1" noResize="1" noEditPoints="1" noAdjustHandles="1" noChangeArrowheads="1" noChangeShapeType="1" noTextEdit="1"/>
              </p:cNvSpPr>
              <p:nvPr/>
            </p:nvSpPr>
            <p:spPr>
              <a:xfrm>
                <a:off x="4830629" y="3349335"/>
                <a:ext cx="3401291" cy="997526"/>
              </a:xfrm>
              <a:prstGeom prst="roundRect">
                <a:avLst/>
              </a:prstGeom>
              <a:blipFill>
                <a:blip r:embed="rId9"/>
                <a:stretch>
                  <a:fillRect/>
                </a:stretch>
              </a:blipFill>
              <a:ln>
                <a:noFill/>
              </a:ln>
            </p:spPr>
            <p:txBody>
              <a:bodyPr/>
              <a:lstStyle/>
              <a:p>
                <a:r>
                  <a:rPr lang="en-US">
                    <a:noFill/>
                  </a:rPr>
                  <a:t> </a:t>
                </a:r>
              </a:p>
            </p:txBody>
          </p:sp>
        </mc:Fallback>
      </mc:AlternateContent>
      <p:pic>
        <p:nvPicPr>
          <p:cNvPr id="13" name="Picture 5">
            <a:extLst>
              <a:ext uri="{FF2B5EF4-FFF2-40B4-BE49-F238E27FC236}">
                <a16:creationId xmlns="" xmlns:a16="http://schemas.microsoft.com/office/drawing/2014/main" id="{804C4643-9C61-12F4-9C14-B93022A6FF8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11180" y="2343536"/>
            <a:ext cx="639785" cy="556871"/>
          </a:xfrm>
          <a:prstGeom prst="rect">
            <a:avLst/>
          </a:prstGeom>
        </p:spPr>
      </p:pic>
      <p:pic>
        <p:nvPicPr>
          <p:cNvPr id="14" name="Picture 10">
            <a:extLst>
              <a:ext uri="{FF2B5EF4-FFF2-40B4-BE49-F238E27FC236}">
                <a16:creationId xmlns="" xmlns:a16="http://schemas.microsoft.com/office/drawing/2014/main" id="{FC6C6DA9-9BE5-91DC-AAD6-E4AE0A324E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94328" y="2326697"/>
            <a:ext cx="637592" cy="568036"/>
          </a:xfrm>
          <a:prstGeom prst="rect">
            <a:avLst/>
          </a:prstGeom>
        </p:spPr>
      </p:pic>
      <p:pic>
        <p:nvPicPr>
          <p:cNvPr id="15" name="Picture 10">
            <a:extLst>
              <a:ext uri="{FF2B5EF4-FFF2-40B4-BE49-F238E27FC236}">
                <a16:creationId xmlns="" xmlns:a16="http://schemas.microsoft.com/office/drawing/2014/main" id="{6467EF40-F657-E7D5-4D54-C2BF8C271E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94328" y="3564079"/>
            <a:ext cx="637592" cy="568036"/>
          </a:xfrm>
          <a:prstGeom prst="rect">
            <a:avLst/>
          </a:prstGeom>
        </p:spPr>
      </p:pic>
      <p:pic>
        <p:nvPicPr>
          <p:cNvPr id="16" name="Picture 10">
            <a:extLst>
              <a:ext uri="{FF2B5EF4-FFF2-40B4-BE49-F238E27FC236}">
                <a16:creationId xmlns="" xmlns:a16="http://schemas.microsoft.com/office/drawing/2014/main" id="{70B31BC2-6F8E-12C8-0CE6-28C5D8E58E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613373" y="3564079"/>
            <a:ext cx="637592" cy="568036"/>
          </a:xfrm>
          <a:prstGeom prst="rect">
            <a:avLst/>
          </a:prstGeom>
        </p:spPr>
      </p:pic>
      <p:pic>
        <p:nvPicPr>
          <p:cNvPr id="17" name="Correct sound effect and wrong sound effect (mp3cut.net)">
            <a:hlinkClick r:id="" action="ppaction://media"/>
            <a:extLst>
              <a:ext uri="{FF2B5EF4-FFF2-40B4-BE49-F238E27FC236}">
                <a16:creationId xmlns=""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31772" y="-477949"/>
            <a:ext cx="365522" cy="365522"/>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826919" y="-477949"/>
            <a:ext cx="365522" cy="365522"/>
          </a:xfrm>
          <a:prstGeom prst="rect">
            <a:avLst/>
          </a:prstGeom>
        </p:spPr>
      </p:pic>
      <p:pic>
        <p:nvPicPr>
          <p:cNvPr id="20" name="Picture 19">
            <a:hlinkClick r:id="rId15" action="ppaction://hlinksldjump"/>
            <a:extLst>
              <a:ext uri="{FF2B5EF4-FFF2-40B4-BE49-F238E27FC236}">
                <a16:creationId xmlns="" xmlns:a16="http://schemas.microsoft.com/office/drawing/2014/main" id="{72EE5B31-04B6-7433-7C88-62EE3902D838}"/>
              </a:ext>
            </a:extLst>
          </p:cNvPr>
          <p:cNvPicPr>
            <a:picLocks noChangeAspect="1"/>
          </p:cNvPicPr>
          <p:nvPr/>
        </p:nvPicPr>
        <p:blipFill>
          <a:blip r:embed="rId16"/>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 xmlns:a16="http://schemas.microsoft.com/office/drawing/2014/main" id="{BF8EC4AE-3F26-6574-80AD-6E251B671469}"/>
              </a:ext>
            </a:extLst>
          </p:cNvPr>
          <p:cNvSpPr/>
          <p:nvPr/>
        </p:nvSpPr>
        <p:spPr>
          <a:xfrm>
            <a:off x="910936" y="257224"/>
            <a:ext cx="7322128" cy="1821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500" b="1" kern="1200" noProof="1">
                <a:solidFill>
                  <a:schemeClr val="tx1"/>
                </a:solidFill>
                <a:latin typeface="Arial" panose="020B0604020202020204" pitchFamily="34" charset="0"/>
                <a:cs typeface="Arial" panose="020B0604020202020204" pitchFamily="34" charset="0"/>
              </a:rPr>
              <a:t>Câu hỏi </a:t>
            </a:r>
            <a:r>
              <a:rPr lang="en-US" sz="2500" b="1" kern="1200" noProof="1">
                <a:solidFill>
                  <a:schemeClr val="tx1"/>
                </a:solidFill>
                <a:latin typeface="Arial" panose="020B0604020202020204" pitchFamily="34" charset="0"/>
                <a:cs typeface="Arial" panose="020B0604020202020204" pitchFamily="34" charset="0"/>
              </a:rPr>
              <a:t>3: </a:t>
            </a:r>
            <a:r>
              <a:rPr lang="en-US" sz="2500">
                <a:solidFill>
                  <a:schemeClr val="tx1"/>
                </a:solidFill>
                <a:latin typeface="Arial" panose="020B0604020202020204" pitchFamily="34" charset="0"/>
                <a:cs typeface="Arial" panose="020B0604020202020204" pitchFamily="34" charset="0"/>
              </a:rPr>
              <a:t>Đặc điểm nào sau đây là đặc điểm của điện trường đều?</a:t>
            </a:r>
            <a:endParaRPr lang="en-US" sz="2500" kern="1200">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 xmlns:a16="http://schemas.microsoft.com/office/drawing/2014/main" id="{66DB7CD2-FA3C-2531-055C-8AB3F896009B}"/>
              </a:ext>
            </a:extLst>
          </p:cNvPr>
          <p:cNvSpPr/>
          <p:nvPr/>
        </p:nvSpPr>
        <p:spPr>
          <a:xfrm>
            <a:off x="4883834" y="3538099"/>
            <a:ext cx="3500624"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D.</a:t>
            </a:r>
            <a:r>
              <a:rPr lang="vi-VN" sz="1800" kern="1200">
                <a:solidFill>
                  <a:schemeClr val="tx1"/>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Đường sức điện là những đường thẳng song song, cách đều</a:t>
            </a:r>
            <a:endParaRPr lang="vi-VN" sz="1800" kern="12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 xmlns:a16="http://schemas.microsoft.com/office/drawing/2014/main" id="{A1EA5947-42D2-D1B5-5EAB-7CCC4CEB1444}"/>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A. </a:t>
            </a:r>
            <a:r>
              <a:rPr lang="en-US" sz="1800">
                <a:solidFill>
                  <a:schemeClr val="tx1"/>
                </a:solidFill>
                <a:latin typeface="Arial" panose="020B0604020202020204" pitchFamily="34" charset="0"/>
                <a:cs typeface="Arial" panose="020B0604020202020204" pitchFamily="34" charset="0"/>
              </a:rPr>
              <a:t>Cường độ điện trường có hướng như nhau tại mọi điểm</a:t>
            </a:r>
            <a:endParaRPr lang="vi-VN" sz="1800" kern="1200"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 xmlns:a16="http://schemas.microsoft.com/office/drawing/2014/main" id="{16A7850E-830E-D371-603B-24FC5FCE66CD}"/>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B. </a:t>
            </a:r>
            <a:r>
              <a:rPr lang="en-US" sz="1800">
                <a:solidFill>
                  <a:schemeClr val="tx1"/>
                </a:solidFill>
                <a:latin typeface="Arial" panose="020B0604020202020204" pitchFamily="34" charset="0"/>
                <a:cs typeface="Arial" panose="020B0604020202020204" pitchFamily="34" charset="0"/>
              </a:rPr>
              <a:t>Cường độ điện trường có độ lớn như nhau tại mọi điểm</a:t>
            </a:r>
            <a:endParaRPr lang="vi-VN" sz="1800" kern="1200"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 xmlns:a16="http://schemas.microsoft.com/office/drawing/2014/main" id="{976214D2-B342-7750-5C8C-C27E00310D7A}"/>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C. </a:t>
            </a:r>
            <a:r>
              <a:rPr lang="en-US" sz="1800">
                <a:solidFill>
                  <a:schemeClr val="tx1"/>
                </a:solidFill>
                <a:latin typeface="Arial" panose="020B0604020202020204" pitchFamily="34" charset="0"/>
                <a:cs typeface="Arial" panose="020B0604020202020204" pitchFamily="34" charset="0"/>
              </a:rPr>
              <a:t>Cường độ điện trường có độ lớn giảm dần theo thời gian</a:t>
            </a:r>
            <a:endParaRPr lang="vi-VN" sz="1800" kern="1200" noProof="1">
              <a:solidFill>
                <a:schemeClr val="tx1"/>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95471" y="4036862"/>
            <a:ext cx="639785" cy="556871"/>
          </a:xfrm>
          <a:prstGeom prst="rect">
            <a:avLst/>
          </a:prstGeom>
        </p:spPr>
      </p:pic>
      <p:pic>
        <p:nvPicPr>
          <p:cNvPr id="35" name="Picture 10">
            <a:extLst>
              <a:ext uri="{FF2B5EF4-FFF2-40B4-BE49-F238E27FC236}">
                <a16:creationId xmlns=""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127864" y="4024440"/>
            <a:ext cx="637592" cy="568036"/>
          </a:xfrm>
          <a:prstGeom prst="rect">
            <a:avLst/>
          </a:prstGeom>
        </p:spPr>
      </p:pic>
      <p:pic>
        <p:nvPicPr>
          <p:cNvPr id="36" name="Picture 10">
            <a:extLst>
              <a:ext uri="{FF2B5EF4-FFF2-40B4-BE49-F238E27FC236}">
                <a16:creationId xmlns=""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15016" y="2596545"/>
            <a:ext cx="637592" cy="568036"/>
          </a:xfrm>
          <a:prstGeom prst="rect">
            <a:avLst/>
          </a:prstGeom>
        </p:spPr>
      </p:pic>
      <p:pic>
        <p:nvPicPr>
          <p:cNvPr id="37" name="Picture 10">
            <a:extLst>
              <a:ext uri="{FF2B5EF4-FFF2-40B4-BE49-F238E27FC236}">
                <a16:creationId xmlns=""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010383" y="2779568"/>
            <a:ext cx="637592" cy="568036"/>
          </a:xfrm>
          <a:prstGeom prst="rect">
            <a:avLst/>
          </a:prstGeom>
        </p:spPr>
      </p:pic>
      <p:pic>
        <p:nvPicPr>
          <p:cNvPr id="38"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65A976C2-DFCD-4B58-42D0-5E2BF5ED91CE}"/>
              </a:ext>
            </a:extLst>
          </p:cNvPr>
          <p:cNvPicPr>
            <a:picLocks noChangeAspect="1"/>
          </p:cNvPicPr>
          <p:nvPr/>
        </p:nvPicPr>
        <p:blipFill>
          <a:blip r:embed="rId12"/>
          <a:stretch>
            <a:fillRect/>
          </a:stretch>
        </p:blipFill>
        <p:spPr>
          <a:xfrm>
            <a:off x="8167078" y="4202970"/>
            <a:ext cx="1009682" cy="937562"/>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99855FFD-344E-0BEC-871D-5C9A9BDE6278}"/>
              </a:ext>
            </a:extLst>
          </p:cNvPr>
          <p:cNvSpPr/>
          <p:nvPr/>
        </p:nvSpPr>
        <p:spPr>
          <a:xfrm>
            <a:off x="910936" y="380426"/>
            <a:ext cx="7322128" cy="1612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b="1" kern="1200" noProof="1">
                <a:solidFill>
                  <a:schemeClr val="tx1"/>
                </a:solidFill>
                <a:latin typeface="Arial" panose="020B0604020202020204" pitchFamily="34" charset="0"/>
                <a:cs typeface="Arial" panose="020B0604020202020204" pitchFamily="34" charset="0"/>
              </a:rPr>
              <a:t>Câu hỏi </a:t>
            </a:r>
            <a:r>
              <a:rPr lang="en-US" sz="2000" b="1" kern="1200" noProof="1">
                <a:solidFill>
                  <a:schemeClr val="tx1"/>
                </a:solidFill>
                <a:latin typeface="Arial" panose="020B0604020202020204" pitchFamily="34" charset="0"/>
                <a:cs typeface="Arial" panose="020B0604020202020204" pitchFamily="34" charset="0"/>
              </a:rPr>
              <a:t>4: </a:t>
            </a:r>
            <a:r>
              <a:rPr lang="en-US" sz="2000">
                <a:solidFill>
                  <a:schemeClr val="tx1"/>
                </a:solidFill>
                <a:latin typeface="Arial" panose="020B0604020202020204" pitchFamily="34" charset="0"/>
                <a:cs typeface="Arial" panose="020B0604020202020204" pitchFamily="34" charset="0"/>
              </a:rPr>
              <a:t>Đặt một điện tích thử 2.10</a:t>
            </a:r>
            <a:r>
              <a:rPr lang="en-US" sz="2000" baseline="30000">
                <a:solidFill>
                  <a:schemeClr val="tx1"/>
                </a:solidFill>
                <a:latin typeface="Arial" panose="020B0604020202020204" pitchFamily="34" charset="0"/>
                <a:cs typeface="Arial" panose="020B0604020202020204" pitchFamily="34" charset="0"/>
              </a:rPr>
              <a:t>-6</a:t>
            </a:r>
            <a:r>
              <a:rPr lang="en-US" sz="2000">
                <a:solidFill>
                  <a:schemeClr val="tx1"/>
                </a:solidFill>
                <a:latin typeface="Arial" panose="020B0604020202020204" pitchFamily="34" charset="0"/>
                <a:cs typeface="Arial" panose="020B0604020202020204" pitchFamily="34" charset="0"/>
              </a:rPr>
              <a:t> C tại một điểm, nó chịu một lực điện 2.10</a:t>
            </a:r>
            <a:r>
              <a:rPr lang="en-US" sz="2000" baseline="30000">
                <a:solidFill>
                  <a:schemeClr val="tx1"/>
                </a:solidFill>
                <a:latin typeface="Arial" panose="020B0604020202020204" pitchFamily="34" charset="0"/>
                <a:cs typeface="Arial" panose="020B0604020202020204" pitchFamily="34" charset="0"/>
              </a:rPr>
              <a:t>-3</a:t>
            </a:r>
            <a:r>
              <a:rPr lang="en-US" sz="2000">
                <a:solidFill>
                  <a:schemeClr val="tx1"/>
                </a:solidFill>
                <a:latin typeface="Arial" panose="020B0604020202020204" pitchFamily="34" charset="0"/>
                <a:cs typeface="Arial" panose="020B0604020202020204" pitchFamily="34" charset="0"/>
              </a:rPr>
              <a:t> N có hướng từ trái sang phải. Cường độ điện trường có độ lớn và hướng là</a:t>
            </a:r>
          </a:p>
        </p:txBody>
      </p:sp>
      <p:sp>
        <p:nvSpPr>
          <p:cNvPr id="18" name="Đáp án đúng">
            <a:extLst>
              <a:ext uri="{FF2B5EF4-FFF2-40B4-BE49-F238E27FC236}">
                <a16:creationId xmlns=""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chemeClr val="tx1"/>
                </a:solidFill>
                <a:latin typeface="Arial" panose="020B0604020202020204" pitchFamily="34" charset="0"/>
                <a:cs typeface="Arial" panose="020B0604020202020204" pitchFamily="34" charset="0"/>
              </a:rPr>
              <a:t>B. </a:t>
            </a:r>
            <a:r>
              <a:rPr lang="en-US" sz="1800">
                <a:solidFill>
                  <a:schemeClr val="tx1"/>
                </a:solidFill>
                <a:latin typeface="Arial" panose="020B0604020202020204" pitchFamily="34" charset="0"/>
                <a:cs typeface="Arial" panose="020B0604020202020204" pitchFamily="34" charset="0"/>
              </a:rPr>
              <a:t>100 V/m, từ phải sang trái</a:t>
            </a:r>
            <a:endParaRPr lang="vi-VN" sz="1800" kern="12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00" kern="1200" noProof="1">
                <a:solidFill>
                  <a:schemeClr val="tx1"/>
                </a:solidFill>
                <a:latin typeface="Arial" panose="020B0604020202020204" pitchFamily="34" charset="0"/>
                <a:cs typeface="Arial" panose="020B0604020202020204" pitchFamily="34" charset="0"/>
              </a:rPr>
              <a:t>A. </a:t>
            </a:r>
            <a:r>
              <a:rPr lang="en-US" sz="1800">
                <a:solidFill>
                  <a:schemeClr val="tx1"/>
                </a:solidFill>
                <a:latin typeface="Arial" panose="020B0604020202020204" pitchFamily="34" charset="0"/>
                <a:cs typeface="Arial" panose="020B0604020202020204" pitchFamily="34" charset="0"/>
              </a:rPr>
              <a:t>100 V/m, từ trái sang phải</a:t>
            </a:r>
            <a:endParaRPr lang="vi-VN" sz="1800" kern="12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chemeClr val="tx1"/>
                </a:solidFill>
                <a:latin typeface="Arial" panose="020B0604020202020204" pitchFamily="34" charset="0"/>
                <a:cs typeface="Arial" panose="020B0604020202020204" pitchFamily="34" charset="0"/>
              </a:rPr>
              <a:t>C. </a:t>
            </a:r>
            <a:r>
              <a:rPr lang="en-US" sz="1800">
                <a:solidFill>
                  <a:schemeClr val="tx1"/>
                </a:solidFill>
                <a:latin typeface="Arial" panose="020B0604020202020204" pitchFamily="34" charset="0"/>
                <a:cs typeface="Arial" panose="020B0604020202020204" pitchFamily="34" charset="0"/>
              </a:rPr>
              <a:t>1000 V/m, từ trái sang phải</a:t>
            </a:r>
            <a:endParaRPr lang="vi-VN" sz="1800" kern="12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noProof="1">
                <a:solidFill>
                  <a:schemeClr val="tx1"/>
                </a:solidFill>
                <a:latin typeface="Arial" panose="020B0604020202020204" pitchFamily="34" charset="0"/>
                <a:cs typeface="Arial" panose="020B0604020202020204" pitchFamily="34" charset="0"/>
              </a:rPr>
              <a:t>D. </a:t>
            </a:r>
            <a:r>
              <a:rPr lang="en-US" sz="1800">
                <a:solidFill>
                  <a:schemeClr val="tx1"/>
                </a:solidFill>
                <a:latin typeface="Arial" panose="020B0604020202020204" pitchFamily="34" charset="0"/>
                <a:cs typeface="Arial" panose="020B0604020202020204" pitchFamily="34" charset="0"/>
              </a:rPr>
              <a:t>1000 V/m, từ phải sang trái</a:t>
            </a:r>
            <a:endParaRPr lang="vi-VN" sz="1800" kern="12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5105" y="3924534"/>
            <a:ext cx="639785" cy="556871"/>
          </a:xfrm>
          <a:prstGeom prst="rect">
            <a:avLst/>
          </a:prstGeom>
        </p:spPr>
      </p:pic>
      <p:pic>
        <p:nvPicPr>
          <p:cNvPr id="23" name="Picture 10">
            <a:extLst>
              <a:ext uri="{FF2B5EF4-FFF2-40B4-BE49-F238E27FC236}">
                <a16:creationId xmlns=""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049797" y="2490568"/>
            <a:ext cx="637592" cy="568036"/>
          </a:xfrm>
          <a:prstGeom prst="rect">
            <a:avLst/>
          </a:prstGeom>
        </p:spPr>
      </p:pic>
      <p:pic>
        <p:nvPicPr>
          <p:cNvPr id="24" name="Picture 10">
            <a:extLst>
              <a:ext uri="{FF2B5EF4-FFF2-40B4-BE49-F238E27FC236}">
                <a16:creationId xmlns=""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049797" y="3710441"/>
            <a:ext cx="637592" cy="568036"/>
          </a:xfrm>
          <a:prstGeom prst="rect">
            <a:avLst/>
          </a:prstGeom>
        </p:spPr>
      </p:pic>
      <p:pic>
        <p:nvPicPr>
          <p:cNvPr id="25" name="Picture 10">
            <a:extLst>
              <a:ext uri="{FF2B5EF4-FFF2-40B4-BE49-F238E27FC236}">
                <a16:creationId xmlns=""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018118" y="2570212"/>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D7F99036-7D15-6C98-6620-7793FB184663}"/>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716972" y="321449"/>
            <a:ext cx="7609610" cy="1711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000" b="1" kern="1200" noProof="1">
                <a:solidFill>
                  <a:schemeClr val="tx1"/>
                </a:solidFill>
                <a:latin typeface="Arial" panose="020B0604020202020204" pitchFamily="34" charset="0"/>
                <a:cs typeface="Arial" panose="020B0604020202020204" pitchFamily="34" charset="0"/>
              </a:rPr>
              <a:t>Câu hỏi </a:t>
            </a:r>
            <a:r>
              <a:rPr lang="en-US" sz="2000" b="1" kern="1200" noProof="1">
                <a:solidFill>
                  <a:schemeClr val="tx1"/>
                </a:solidFill>
                <a:latin typeface="Arial" panose="020B0604020202020204" pitchFamily="34" charset="0"/>
                <a:cs typeface="Arial" panose="020B0604020202020204" pitchFamily="34" charset="0"/>
              </a:rPr>
              <a:t>5:</a:t>
            </a:r>
            <a:r>
              <a:rPr lang="en-US" sz="2000">
                <a:solidFill>
                  <a:schemeClr val="tx1"/>
                </a:solidFill>
                <a:latin typeface="Arial" panose="020B0604020202020204" pitchFamily="34" charset="0"/>
                <a:cs typeface="Arial" panose="020B0604020202020204" pitchFamily="34" charset="0"/>
              </a:rPr>
              <a:t>Tại một điểm có 2 cường độ điện trường thành phần vuông góc với nhau và có độ lớn là 6000 V/m và 8000V/m. Độ lớn cường độ điện trường tổng hợp là</a:t>
            </a:r>
            <a:endParaRPr lang="en-US" sz="2000" kern="120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910936"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500" kern="1200" noProof="1">
                <a:solidFill>
                  <a:schemeClr val="tx1"/>
                </a:solidFill>
                <a:latin typeface="Arial" panose="020B0604020202020204" pitchFamily="34" charset="0"/>
                <a:cs typeface="Arial" panose="020B0604020202020204" pitchFamily="34" charset="0"/>
              </a:rPr>
              <a:t>A. </a:t>
            </a:r>
            <a:r>
              <a:rPr lang="en-US" sz="2500">
                <a:solidFill>
                  <a:schemeClr val="tx1"/>
                </a:solidFill>
                <a:latin typeface="Arial" panose="020B0604020202020204" pitchFamily="34" charset="0"/>
                <a:cs typeface="Arial" panose="020B0604020202020204" pitchFamily="34" charset="0"/>
              </a:rPr>
              <a:t>10000 V/m</a:t>
            </a:r>
            <a:endParaRPr lang="vi-VN" sz="2500" kern="12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910936"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500" kern="1200" noProof="1">
                <a:solidFill>
                  <a:schemeClr val="tx1"/>
                </a:solidFill>
                <a:latin typeface="Arial" panose="020B0604020202020204" pitchFamily="34" charset="0"/>
                <a:cs typeface="Arial" panose="020B0604020202020204" pitchFamily="34" charset="0"/>
              </a:rPr>
              <a:t>B. </a:t>
            </a:r>
            <a:r>
              <a:rPr lang="en-US" sz="2500">
                <a:solidFill>
                  <a:schemeClr val="tx1"/>
                </a:solidFill>
                <a:latin typeface="Arial" panose="020B0604020202020204" pitchFamily="34" charset="0"/>
                <a:cs typeface="Arial" panose="020B0604020202020204" pitchFamily="34" charset="0"/>
              </a:rPr>
              <a:t>7000 V/m</a:t>
            </a:r>
            <a:endParaRPr lang="vi-VN" sz="2500" kern="12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4831773"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500" kern="1200" noProof="1">
                <a:solidFill>
                  <a:schemeClr val="tx1"/>
                </a:solidFill>
                <a:latin typeface="Arial" panose="020B0604020202020204" pitchFamily="34" charset="0"/>
                <a:cs typeface="Arial" panose="020B0604020202020204" pitchFamily="34" charset="0"/>
              </a:rPr>
              <a:t>C. </a:t>
            </a:r>
            <a:r>
              <a:rPr lang="en-US" sz="2500">
                <a:solidFill>
                  <a:schemeClr val="tx1"/>
                </a:solidFill>
                <a:latin typeface="Arial" panose="020B0604020202020204" pitchFamily="34" charset="0"/>
                <a:cs typeface="Arial" panose="020B0604020202020204" pitchFamily="34" charset="0"/>
              </a:rPr>
              <a:t>5000 V/m</a:t>
            </a:r>
            <a:endParaRPr lang="vi-VN" sz="2500" kern="1200" noProof="1">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4831772"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500" kern="1200" noProof="1">
                <a:solidFill>
                  <a:schemeClr val="tx1"/>
                </a:solidFill>
                <a:latin typeface="Arial" panose="020B0604020202020204" pitchFamily="34" charset="0"/>
                <a:cs typeface="Arial" panose="020B0604020202020204" pitchFamily="34" charset="0"/>
              </a:rPr>
              <a:t>D. </a:t>
            </a:r>
            <a:r>
              <a:rPr lang="en-US" sz="2500">
                <a:solidFill>
                  <a:schemeClr val="tx1"/>
                </a:solidFill>
                <a:latin typeface="Arial" panose="020B0604020202020204" pitchFamily="34" charset="0"/>
                <a:cs typeface="Arial" panose="020B0604020202020204" pitchFamily="34" charset="0"/>
              </a:rPr>
              <a:t>6000 V/m</a:t>
            </a:r>
            <a:endParaRPr lang="vi-VN" sz="2500" kern="1200" noProof="1">
              <a:solidFill>
                <a:schemeClr val="tx1"/>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12323" y="2529654"/>
            <a:ext cx="639785" cy="556871"/>
          </a:xfrm>
          <a:prstGeom prst="rect">
            <a:avLst/>
          </a:prstGeom>
        </p:spPr>
      </p:pic>
      <p:pic>
        <p:nvPicPr>
          <p:cNvPr id="24" name="Picture 10">
            <a:extLst>
              <a:ext uri="{FF2B5EF4-FFF2-40B4-BE49-F238E27FC236}">
                <a16:creationId xmlns=""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2512815"/>
            <a:ext cx="637592" cy="568036"/>
          </a:xfrm>
          <a:prstGeom prst="rect">
            <a:avLst/>
          </a:prstGeom>
        </p:spPr>
      </p:pic>
      <p:pic>
        <p:nvPicPr>
          <p:cNvPr id="25" name="Picture 10">
            <a:extLst>
              <a:ext uri="{FF2B5EF4-FFF2-40B4-BE49-F238E27FC236}">
                <a16:creationId xmlns=""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3750197"/>
            <a:ext cx="637592" cy="568036"/>
          </a:xfrm>
          <a:prstGeom prst="rect">
            <a:avLst/>
          </a:prstGeom>
        </p:spPr>
      </p:pic>
      <p:pic>
        <p:nvPicPr>
          <p:cNvPr id="26" name="Picture 10">
            <a:extLst>
              <a:ext uri="{FF2B5EF4-FFF2-40B4-BE49-F238E27FC236}">
                <a16:creationId xmlns=""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6" y="3750197"/>
            <a:ext cx="637592" cy="568036"/>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FA7CC93C-B87D-DB38-6C58-2D57379E406C}"/>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151408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4" name="TextBox 3">
            <a:extLst>
              <a:ext uri="{FF2B5EF4-FFF2-40B4-BE49-F238E27FC236}">
                <a16:creationId xmlns="" xmlns:a16="http://schemas.microsoft.com/office/drawing/2014/main" id="{9AFDDA25-2966-17CC-3B2E-27E9143C4A55}"/>
              </a:ext>
            </a:extLst>
          </p:cNvPr>
          <p:cNvSpPr txBox="1"/>
          <p:nvPr/>
        </p:nvSpPr>
        <p:spPr>
          <a:xfrm>
            <a:off x="3104535" y="-102731"/>
            <a:ext cx="2934929" cy="699230"/>
          </a:xfrm>
          <a:prstGeom prst="rect">
            <a:avLst/>
          </a:prstGeom>
          <a:noFill/>
        </p:spPr>
        <p:txBody>
          <a:bodyPr wrap="square" rtlCol="0">
            <a:spAutoFit/>
          </a:bodyPr>
          <a:lstStyle/>
          <a:p>
            <a:pPr algn="ctr">
              <a:lnSpc>
                <a:spcPct val="150000"/>
              </a:lnSpc>
            </a:pPr>
            <a:r>
              <a:rPr lang="en-US" sz="3000" b="1"/>
              <a:t>VẬN DỤNG</a:t>
            </a:r>
          </a:p>
        </p:txBody>
      </p:sp>
      <p:pic>
        <p:nvPicPr>
          <p:cNvPr id="12" name="Picture 3">
            <a:extLst>
              <a:ext uri="{FF2B5EF4-FFF2-40B4-BE49-F238E27FC236}">
                <a16:creationId xmlns="" xmlns:a16="http://schemas.microsoft.com/office/drawing/2014/main" id="{6519DB86-49AB-FF23-32E6-6DDAE5EAA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216364">
            <a:off x="-75219" y="152840"/>
            <a:ext cx="1130375" cy="543993"/>
          </a:xfrm>
          <a:prstGeom prst="rect">
            <a:avLst/>
          </a:prstGeom>
        </p:spPr>
      </p:pic>
      <p:sp>
        <p:nvSpPr>
          <p:cNvPr id="10" name="TextBox 9">
            <a:extLst>
              <a:ext uri="{FF2B5EF4-FFF2-40B4-BE49-F238E27FC236}">
                <a16:creationId xmlns="" xmlns:a16="http://schemas.microsoft.com/office/drawing/2014/main" id="{A4070333-5B21-029F-8F42-F349E255086E}"/>
              </a:ext>
            </a:extLst>
          </p:cNvPr>
          <p:cNvSpPr txBox="1"/>
          <p:nvPr/>
        </p:nvSpPr>
        <p:spPr>
          <a:xfrm>
            <a:off x="338291" y="681678"/>
            <a:ext cx="8467418" cy="1420325"/>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j-lt"/>
                <a:ea typeface="Times New Roman" panose="02020603050405020304" pitchFamily="18" charset="0"/>
                <a:cs typeface="Times New Roman" panose="02020603050405020304" pitchFamily="18" charset="0"/>
              </a:rPr>
              <a:t>Vận dụng (SGK – tr74)</a:t>
            </a:r>
            <a:endParaRPr lang="en-US" sz="2000">
              <a:effectLst/>
              <a:latin typeface="+mj-lt"/>
              <a:ea typeface="Calibri" panose="020F0502020204030204" pitchFamily="34" charset="0"/>
              <a:cs typeface="Times New Roman" panose="02020603050405020304" pitchFamily="18" charset="0"/>
            </a:endParaRPr>
          </a:p>
          <a:p>
            <a:pPr algn="just">
              <a:lnSpc>
                <a:spcPct val="150000"/>
              </a:lnSpc>
            </a:pPr>
            <a:r>
              <a:rPr lang="en-US" sz="2000">
                <a:effectLst/>
                <a:latin typeface="+mj-lt"/>
                <a:ea typeface="Calibri" panose="020F0502020204030204" pitchFamily="34" charset="0"/>
              </a:rPr>
              <a:t>Vẽ sơ đồ giải thích cách dùng lực điện để tách riêng các ion trong một chùm gồm các ion có khối lượng và điện tích khác nhau</a:t>
            </a:r>
            <a:endParaRPr lang="en-US" sz="2000">
              <a:latin typeface="+mj-lt"/>
            </a:endParaRPr>
          </a:p>
        </p:txBody>
      </p:sp>
      <p:sp>
        <p:nvSpPr>
          <p:cNvPr id="16" name="Rectangle: Rounded Corners 15">
            <a:extLst>
              <a:ext uri="{FF2B5EF4-FFF2-40B4-BE49-F238E27FC236}">
                <a16:creationId xmlns="" xmlns:a16="http://schemas.microsoft.com/office/drawing/2014/main" id="{322EDB10-072F-6D7A-B6A2-08758D8B0EAB}"/>
              </a:ext>
            </a:extLst>
          </p:cNvPr>
          <p:cNvSpPr/>
          <p:nvPr/>
        </p:nvSpPr>
        <p:spPr>
          <a:xfrm>
            <a:off x="489968" y="2382198"/>
            <a:ext cx="4726859" cy="227014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tx1"/>
                </a:solidFill>
                <a:effectLst/>
                <a:latin typeface="+mj-lt"/>
                <a:ea typeface="Calibri" panose="020F0502020204030204" pitchFamily="34" charset="0"/>
                <a:cs typeface="Times New Roman" panose="02020603050405020304" pitchFamily="18" charset="0"/>
              </a:rPr>
              <a:t>Khi chùm tia đi qua điện trường của hai bản cực, sẽ chịu tác dụng của lực điện. Ion mang điện dương sẽ có xu hướng đi về bản cực âm, ion mang điện âm sẽ có xu hướng đi về bản cực dương.</a:t>
            </a:r>
          </a:p>
        </p:txBody>
      </p:sp>
      <p:pic>
        <p:nvPicPr>
          <p:cNvPr id="17" name="Picture 16" descr="Vẽ sơ đồ giải thích cách dùng lực điện để tách riêng các ion trong một chùm gồm các ion">
            <a:extLst>
              <a:ext uri="{FF2B5EF4-FFF2-40B4-BE49-F238E27FC236}">
                <a16:creationId xmlns="" xmlns:a16="http://schemas.microsoft.com/office/drawing/2014/main" id="{6FF9609C-9C9F-3AC5-9DBB-D1DCB3862B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6419" y="2278191"/>
            <a:ext cx="2927806" cy="24781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2" name="TextBox 11">
            <a:extLst>
              <a:ext uri="{FF2B5EF4-FFF2-40B4-BE49-F238E27FC236}">
                <a16:creationId xmlns="" xmlns:a16="http://schemas.microsoft.com/office/drawing/2014/main" id="{9A560B08-A7D4-08B6-11E8-C629F721829A}"/>
              </a:ext>
            </a:extLst>
          </p:cNvPr>
          <p:cNvSpPr txBox="1"/>
          <p:nvPr/>
        </p:nvSpPr>
        <p:spPr>
          <a:xfrm>
            <a:off x="1725560" y="103239"/>
            <a:ext cx="5139813" cy="699230"/>
          </a:xfrm>
          <a:prstGeom prst="rect">
            <a:avLst/>
          </a:prstGeom>
          <a:noFill/>
        </p:spPr>
        <p:txBody>
          <a:bodyPr wrap="square" rtlCol="0">
            <a:spAutoFit/>
          </a:bodyPr>
          <a:lstStyle/>
          <a:p>
            <a:pPr algn="ctr">
              <a:lnSpc>
                <a:spcPct val="150000"/>
              </a:lnSpc>
            </a:pPr>
            <a:r>
              <a:rPr lang="en-US" sz="3000" b="1"/>
              <a:t>HƯỚNG DẪN VỀ NHÀ</a:t>
            </a:r>
          </a:p>
        </p:txBody>
      </p:sp>
      <p:sp>
        <p:nvSpPr>
          <p:cNvPr id="13" name="Rectangle: Rounded Corners 12">
            <a:extLst>
              <a:ext uri="{FF2B5EF4-FFF2-40B4-BE49-F238E27FC236}">
                <a16:creationId xmlns="" xmlns:a16="http://schemas.microsoft.com/office/drawing/2014/main" id="{A714B9F0-157A-6DC5-A48F-11E9F5259975}"/>
              </a:ext>
            </a:extLst>
          </p:cNvPr>
          <p:cNvSpPr/>
          <p:nvPr/>
        </p:nvSpPr>
        <p:spPr>
          <a:xfrm>
            <a:off x="393904" y="1470694"/>
            <a:ext cx="2573594" cy="123149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50000"/>
              </a:lnSpc>
              <a:spcBef>
                <a:spcPts val="0"/>
              </a:spcBef>
              <a:spcAft>
                <a:spcPts val="0"/>
              </a:spcAft>
            </a:pPr>
            <a:r>
              <a:rPr lang="en-US" sz="2200">
                <a:solidFill>
                  <a:srgbClr val="000000"/>
                </a:solidFill>
                <a:effectLst/>
                <a:latin typeface="+mj-lt"/>
                <a:ea typeface="Times New Roman" panose="02020603050405020304" pitchFamily="18" charset="0"/>
                <a:cs typeface="Noto Sans Symbols"/>
              </a:rPr>
              <a:t>Xem lại kiến thức đã học ở bài 2</a:t>
            </a:r>
            <a:r>
              <a:rPr lang="vi-VN" sz="2200">
                <a:solidFill>
                  <a:srgbClr val="000000"/>
                </a:solidFill>
                <a:effectLst/>
                <a:latin typeface="+mj-lt"/>
                <a:ea typeface="Times New Roman" panose="02020603050405020304" pitchFamily="18" charset="0"/>
                <a:cs typeface="Noto Sans Symbols"/>
              </a:rPr>
              <a:t>.</a:t>
            </a:r>
            <a:endParaRPr lang="en-US" sz="2200">
              <a:effectLst/>
              <a:latin typeface="+mj-lt"/>
              <a:ea typeface="Noto Sans Symbols"/>
              <a:cs typeface="Noto Sans Symbols"/>
            </a:endParaRPr>
          </a:p>
        </p:txBody>
      </p:sp>
      <p:sp>
        <p:nvSpPr>
          <p:cNvPr id="14" name="Rectangle: Rounded Corners 13">
            <a:extLst>
              <a:ext uri="{FF2B5EF4-FFF2-40B4-BE49-F238E27FC236}">
                <a16:creationId xmlns="" xmlns:a16="http://schemas.microsoft.com/office/drawing/2014/main" id="{F97474A9-9EC3-73E5-ADB9-F36B3FCDDF0B}"/>
              </a:ext>
            </a:extLst>
          </p:cNvPr>
          <p:cNvSpPr/>
          <p:nvPr/>
        </p:nvSpPr>
        <p:spPr>
          <a:xfrm>
            <a:off x="5892595" y="1470693"/>
            <a:ext cx="2573594" cy="123149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50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vi-VN"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các bài tập vào vở.</a:t>
            </a:r>
            <a:endParaRPr lang="en-US" sz="2200">
              <a:effectLst/>
              <a:latin typeface="Arial" panose="020B0604020202020204" pitchFamily="34" charset="0"/>
              <a:ea typeface="Noto Sans Symbols"/>
              <a:cs typeface="Arial" panose="020B0604020202020204" pitchFamily="34" charset="0"/>
            </a:endParaRPr>
          </a:p>
        </p:txBody>
      </p:sp>
      <p:sp>
        <p:nvSpPr>
          <p:cNvPr id="15" name="Rectangle: Rounded Corners 14">
            <a:extLst>
              <a:ext uri="{FF2B5EF4-FFF2-40B4-BE49-F238E27FC236}">
                <a16:creationId xmlns="" xmlns:a16="http://schemas.microsoft.com/office/drawing/2014/main" id="{73C88830-AA46-EA55-1A0F-C975029DAE9C}"/>
              </a:ext>
            </a:extLst>
          </p:cNvPr>
          <p:cNvSpPr/>
          <p:nvPr/>
        </p:nvSpPr>
        <p:spPr>
          <a:xfrm>
            <a:off x="1847235" y="3269226"/>
            <a:ext cx="5692877" cy="142076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50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 trước nội dung </a:t>
            </a:r>
            <a:r>
              <a:rPr lang="en-US" sz="22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2200" b="1" i="1">
                <a:solidFill>
                  <a:srgbClr val="000000"/>
                </a:solidFill>
                <a:latin typeface="Arial" panose="020B0604020202020204" pitchFamily="34" charset="0"/>
                <a:ea typeface="Times New Roman" panose="02020603050405020304" pitchFamily="18" charset="0"/>
                <a:cs typeface="Arial" panose="020B0604020202020204" pitchFamily="34" charset="0"/>
              </a:rPr>
              <a:t> 3. Điện thế, hiệu điện thế, tụ điện.</a:t>
            </a:r>
            <a:endParaRPr lang="en-US" sz="2200" i="1">
              <a:effectLst/>
              <a:latin typeface="Arial" panose="020B0604020202020204" pitchFamily="34" charset="0"/>
              <a:ea typeface="Noto Sans Symbols"/>
              <a:cs typeface="Arial" panose="020B0604020202020204" pitchFamily="34" charset="0"/>
            </a:endParaRPr>
          </a:p>
        </p:txBody>
      </p:sp>
      <p:pic>
        <p:nvPicPr>
          <p:cNvPr id="19" name="Picture 4">
            <a:extLst>
              <a:ext uri="{FF2B5EF4-FFF2-40B4-BE49-F238E27FC236}">
                <a16:creationId xmlns="" xmlns:a16="http://schemas.microsoft.com/office/drawing/2014/main" id="{5DBCAC2D-8DD7-B69E-087E-CC8810A8F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15430" y="1090226"/>
            <a:ext cx="3113139" cy="235820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935" name="Google Shape;935;p33"/>
          <p:cNvSpPr/>
          <p:nvPr/>
        </p:nvSpPr>
        <p:spPr>
          <a:xfrm>
            <a:off x="5487096" y="1255208"/>
            <a:ext cx="348446" cy="317999"/>
          </a:xfrm>
          <a:custGeom>
            <a:avLst/>
            <a:gdLst/>
            <a:ahLst/>
            <a:cxnLst/>
            <a:rect l="l" t="t" r="r" b="b"/>
            <a:pathLst>
              <a:path w="5951" h="5431" extrusionOk="0">
                <a:moveTo>
                  <a:pt x="4178" y="1"/>
                </a:moveTo>
                <a:cubicBezTo>
                  <a:pt x="4130" y="1"/>
                  <a:pt x="4084" y="28"/>
                  <a:pt x="4063" y="76"/>
                </a:cubicBezTo>
                <a:lnTo>
                  <a:pt x="3836" y="564"/>
                </a:lnTo>
                <a:lnTo>
                  <a:pt x="3634" y="167"/>
                </a:lnTo>
                <a:cubicBezTo>
                  <a:pt x="3613" y="123"/>
                  <a:pt x="3568" y="97"/>
                  <a:pt x="3521" y="97"/>
                </a:cubicBezTo>
                <a:cubicBezTo>
                  <a:pt x="3502" y="97"/>
                  <a:pt x="3482" y="102"/>
                  <a:pt x="3463" y="111"/>
                </a:cubicBezTo>
                <a:cubicBezTo>
                  <a:pt x="3401" y="143"/>
                  <a:pt x="3375" y="219"/>
                  <a:pt x="3407" y="283"/>
                </a:cubicBezTo>
                <a:lnTo>
                  <a:pt x="3698" y="859"/>
                </a:lnTo>
                <a:lnTo>
                  <a:pt x="3455" y="1382"/>
                </a:lnTo>
                <a:lnTo>
                  <a:pt x="3048" y="576"/>
                </a:lnTo>
                <a:cubicBezTo>
                  <a:pt x="3024" y="531"/>
                  <a:pt x="2979" y="505"/>
                  <a:pt x="2933" y="505"/>
                </a:cubicBezTo>
                <a:cubicBezTo>
                  <a:pt x="2914" y="505"/>
                  <a:pt x="2894" y="509"/>
                  <a:pt x="2876" y="519"/>
                </a:cubicBezTo>
                <a:cubicBezTo>
                  <a:pt x="2812" y="551"/>
                  <a:pt x="2786" y="628"/>
                  <a:pt x="2819" y="690"/>
                </a:cubicBezTo>
                <a:lnTo>
                  <a:pt x="3317" y="1677"/>
                </a:lnTo>
                <a:lnTo>
                  <a:pt x="2953" y="2460"/>
                </a:lnTo>
                <a:lnTo>
                  <a:pt x="2458" y="1753"/>
                </a:lnTo>
                <a:lnTo>
                  <a:pt x="2775" y="695"/>
                </a:lnTo>
                <a:cubicBezTo>
                  <a:pt x="2796" y="626"/>
                  <a:pt x="2757" y="556"/>
                  <a:pt x="2690" y="535"/>
                </a:cubicBezTo>
                <a:cubicBezTo>
                  <a:pt x="2677" y="531"/>
                  <a:pt x="2665" y="530"/>
                  <a:pt x="2653" y="530"/>
                </a:cubicBezTo>
                <a:cubicBezTo>
                  <a:pt x="2597" y="530"/>
                  <a:pt x="2547" y="565"/>
                  <a:pt x="2529" y="621"/>
                </a:cubicBezTo>
                <a:lnTo>
                  <a:pt x="2270" y="1486"/>
                </a:lnTo>
                <a:lnTo>
                  <a:pt x="1939" y="1015"/>
                </a:lnTo>
                <a:lnTo>
                  <a:pt x="2124" y="396"/>
                </a:lnTo>
                <a:cubicBezTo>
                  <a:pt x="2145" y="329"/>
                  <a:pt x="2106" y="257"/>
                  <a:pt x="2039" y="237"/>
                </a:cubicBezTo>
                <a:cubicBezTo>
                  <a:pt x="2026" y="233"/>
                  <a:pt x="2014" y="232"/>
                  <a:pt x="2001" y="232"/>
                </a:cubicBezTo>
                <a:cubicBezTo>
                  <a:pt x="1946" y="232"/>
                  <a:pt x="1896" y="268"/>
                  <a:pt x="1879" y="322"/>
                </a:cubicBezTo>
                <a:lnTo>
                  <a:pt x="1751" y="747"/>
                </a:lnTo>
                <a:lnTo>
                  <a:pt x="1442" y="306"/>
                </a:lnTo>
                <a:cubicBezTo>
                  <a:pt x="1417" y="271"/>
                  <a:pt x="1377" y="252"/>
                  <a:pt x="1337" y="252"/>
                </a:cubicBezTo>
                <a:cubicBezTo>
                  <a:pt x="1312" y="252"/>
                  <a:pt x="1286" y="259"/>
                  <a:pt x="1264" y="275"/>
                </a:cubicBezTo>
                <a:cubicBezTo>
                  <a:pt x="1205" y="316"/>
                  <a:pt x="1192" y="396"/>
                  <a:pt x="1233" y="453"/>
                </a:cubicBezTo>
                <a:lnTo>
                  <a:pt x="1542" y="894"/>
                </a:lnTo>
                <a:lnTo>
                  <a:pt x="1099" y="870"/>
                </a:lnTo>
                <a:cubicBezTo>
                  <a:pt x="1097" y="870"/>
                  <a:pt x="1095" y="870"/>
                  <a:pt x="1093" y="870"/>
                </a:cubicBezTo>
                <a:cubicBezTo>
                  <a:pt x="1025" y="870"/>
                  <a:pt x="968" y="923"/>
                  <a:pt x="963" y="991"/>
                </a:cubicBezTo>
                <a:cubicBezTo>
                  <a:pt x="960" y="1045"/>
                  <a:pt x="991" y="1094"/>
                  <a:pt x="1039" y="1115"/>
                </a:cubicBezTo>
                <a:cubicBezTo>
                  <a:pt x="1052" y="1122"/>
                  <a:pt x="1068" y="1125"/>
                  <a:pt x="1084" y="1127"/>
                </a:cubicBezTo>
                <a:lnTo>
                  <a:pt x="1730" y="1163"/>
                </a:lnTo>
                <a:lnTo>
                  <a:pt x="2060" y="1633"/>
                </a:lnTo>
                <a:lnTo>
                  <a:pt x="1158" y="1583"/>
                </a:lnTo>
                <a:cubicBezTo>
                  <a:pt x="1156" y="1583"/>
                  <a:pt x="1154" y="1583"/>
                  <a:pt x="1152" y="1583"/>
                </a:cubicBezTo>
                <a:cubicBezTo>
                  <a:pt x="1084" y="1583"/>
                  <a:pt x="1027" y="1635"/>
                  <a:pt x="1024" y="1704"/>
                </a:cubicBezTo>
                <a:cubicBezTo>
                  <a:pt x="1021" y="1758"/>
                  <a:pt x="1052" y="1807"/>
                  <a:pt x="1097" y="1828"/>
                </a:cubicBezTo>
                <a:cubicBezTo>
                  <a:pt x="1112" y="1834"/>
                  <a:pt x="1127" y="1838"/>
                  <a:pt x="1145" y="1839"/>
                </a:cubicBezTo>
                <a:lnTo>
                  <a:pt x="2248" y="1900"/>
                </a:lnTo>
                <a:lnTo>
                  <a:pt x="2744" y="2608"/>
                </a:lnTo>
                <a:lnTo>
                  <a:pt x="1884" y="2684"/>
                </a:lnTo>
                <a:lnTo>
                  <a:pt x="1125" y="1879"/>
                </a:lnTo>
                <a:cubicBezTo>
                  <a:pt x="1100" y="1852"/>
                  <a:pt x="1066" y="1839"/>
                  <a:pt x="1032" y="1839"/>
                </a:cubicBezTo>
                <a:cubicBezTo>
                  <a:pt x="1000" y="1839"/>
                  <a:pt x="969" y="1850"/>
                  <a:pt x="944" y="1874"/>
                </a:cubicBezTo>
                <a:cubicBezTo>
                  <a:pt x="893" y="1923"/>
                  <a:pt x="890" y="2003"/>
                  <a:pt x="939" y="2055"/>
                </a:cubicBezTo>
                <a:lnTo>
                  <a:pt x="1558" y="2712"/>
                </a:lnTo>
                <a:lnTo>
                  <a:pt x="985" y="2763"/>
                </a:lnTo>
                <a:lnTo>
                  <a:pt x="542" y="2294"/>
                </a:lnTo>
                <a:cubicBezTo>
                  <a:pt x="517" y="2267"/>
                  <a:pt x="484" y="2253"/>
                  <a:pt x="450" y="2253"/>
                </a:cubicBezTo>
                <a:cubicBezTo>
                  <a:pt x="418" y="2253"/>
                  <a:pt x="386" y="2265"/>
                  <a:pt x="362" y="2289"/>
                </a:cubicBezTo>
                <a:cubicBezTo>
                  <a:pt x="310" y="2336"/>
                  <a:pt x="308" y="2418"/>
                  <a:pt x="355" y="2469"/>
                </a:cubicBezTo>
                <a:lnTo>
                  <a:pt x="661" y="2792"/>
                </a:lnTo>
                <a:lnTo>
                  <a:pt x="123" y="2840"/>
                </a:lnTo>
                <a:cubicBezTo>
                  <a:pt x="53" y="2846"/>
                  <a:pt x="1" y="2908"/>
                  <a:pt x="7" y="2979"/>
                </a:cubicBezTo>
                <a:cubicBezTo>
                  <a:pt x="12" y="3026"/>
                  <a:pt x="41" y="3065"/>
                  <a:pt x="81" y="3083"/>
                </a:cubicBezTo>
                <a:cubicBezTo>
                  <a:pt x="96" y="3091"/>
                  <a:pt x="114" y="3096"/>
                  <a:pt x="132" y="3096"/>
                </a:cubicBezTo>
                <a:cubicBezTo>
                  <a:pt x="137" y="3096"/>
                  <a:pt x="141" y="3095"/>
                  <a:pt x="146" y="3095"/>
                </a:cubicBezTo>
                <a:lnTo>
                  <a:pt x="682" y="3047"/>
                </a:lnTo>
                <a:lnTo>
                  <a:pt x="682" y="3047"/>
                </a:lnTo>
                <a:lnTo>
                  <a:pt x="440" y="3418"/>
                </a:lnTo>
                <a:cubicBezTo>
                  <a:pt x="401" y="3479"/>
                  <a:pt x="417" y="3557"/>
                  <a:pt x="478" y="3597"/>
                </a:cubicBezTo>
                <a:cubicBezTo>
                  <a:pt x="483" y="3600"/>
                  <a:pt x="488" y="3603"/>
                  <a:pt x="494" y="3605"/>
                </a:cubicBezTo>
                <a:cubicBezTo>
                  <a:pt x="511" y="3613"/>
                  <a:pt x="530" y="3617"/>
                  <a:pt x="548" y="3617"/>
                </a:cubicBezTo>
                <a:cubicBezTo>
                  <a:pt x="589" y="3617"/>
                  <a:pt x="631" y="3596"/>
                  <a:pt x="654" y="3559"/>
                </a:cubicBezTo>
                <a:lnTo>
                  <a:pt x="1008" y="3020"/>
                </a:lnTo>
                <a:lnTo>
                  <a:pt x="1581" y="2967"/>
                </a:lnTo>
                <a:lnTo>
                  <a:pt x="1088" y="3724"/>
                </a:lnTo>
                <a:cubicBezTo>
                  <a:pt x="1048" y="3783"/>
                  <a:pt x="1065" y="3863"/>
                  <a:pt x="1125" y="3902"/>
                </a:cubicBezTo>
                <a:cubicBezTo>
                  <a:pt x="1130" y="3906"/>
                  <a:pt x="1135" y="3907"/>
                  <a:pt x="1140" y="3910"/>
                </a:cubicBezTo>
                <a:cubicBezTo>
                  <a:pt x="1157" y="3918"/>
                  <a:pt x="1176" y="3922"/>
                  <a:pt x="1194" y="3922"/>
                </a:cubicBezTo>
                <a:cubicBezTo>
                  <a:pt x="1236" y="3922"/>
                  <a:pt x="1277" y="3902"/>
                  <a:pt x="1302" y="3865"/>
                </a:cubicBezTo>
                <a:lnTo>
                  <a:pt x="1907" y="2939"/>
                </a:lnTo>
                <a:lnTo>
                  <a:pt x="2766" y="2863"/>
                </a:lnTo>
                <a:lnTo>
                  <a:pt x="2404" y="3646"/>
                </a:lnTo>
                <a:lnTo>
                  <a:pt x="1328" y="3901"/>
                </a:lnTo>
                <a:cubicBezTo>
                  <a:pt x="1258" y="3917"/>
                  <a:pt x="1215" y="3986"/>
                  <a:pt x="1232" y="4054"/>
                </a:cubicBezTo>
                <a:cubicBezTo>
                  <a:pt x="1246" y="4113"/>
                  <a:pt x="1299" y="4153"/>
                  <a:pt x="1356" y="4153"/>
                </a:cubicBezTo>
                <a:cubicBezTo>
                  <a:pt x="1366" y="4153"/>
                  <a:pt x="1375" y="4151"/>
                  <a:pt x="1385" y="4149"/>
                </a:cubicBezTo>
                <a:lnTo>
                  <a:pt x="2265" y="3941"/>
                </a:lnTo>
                <a:lnTo>
                  <a:pt x="2023" y="4465"/>
                </a:lnTo>
                <a:lnTo>
                  <a:pt x="1393" y="4613"/>
                </a:lnTo>
                <a:cubicBezTo>
                  <a:pt x="1325" y="4630"/>
                  <a:pt x="1282" y="4698"/>
                  <a:pt x="1299" y="4767"/>
                </a:cubicBezTo>
                <a:cubicBezTo>
                  <a:pt x="1308" y="4806"/>
                  <a:pt x="1335" y="4837"/>
                  <a:pt x="1369" y="4854"/>
                </a:cubicBezTo>
                <a:cubicBezTo>
                  <a:pt x="1386" y="4861"/>
                  <a:pt x="1405" y="4865"/>
                  <a:pt x="1423" y="4865"/>
                </a:cubicBezTo>
                <a:cubicBezTo>
                  <a:pt x="1433" y="4865"/>
                  <a:pt x="1443" y="4864"/>
                  <a:pt x="1452" y="4862"/>
                </a:cubicBezTo>
                <a:lnTo>
                  <a:pt x="1885" y="4760"/>
                </a:lnTo>
                <a:lnTo>
                  <a:pt x="1885" y="4760"/>
                </a:lnTo>
                <a:lnTo>
                  <a:pt x="1658" y="5248"/>
                </a:lnTo>
                <a:cubicBezTo>
                  <a:pt x="1627" y="5313"/>
                  <a:pt x="1655" y="5388"/>
                  <a:pt x="1720" y="5419"/>
                </a:cubicBezTo>
                <a:cubicBezTo>
                  <a:pt x="1738" y="5427"/>
                  <a:pt x="1756" y="5431"/>
                  <a:pt x="1773" y="5431"/>
                </a:cubicBezTo>
                <a:cubicBezTo>
                  <a:pt x="1822" y="5431"/>
                  <a:pt x="1868" y="5404"/>
                  <a:pt x="1890" y="5357"/>
                </a:cubicBezTo>
                <a:lnTo>
                  <a:pt x="2118" y="4868"/>
                </a:lnTo>
                <a:lnTo>
                  <a:pt x="2317" y="5264"/>
                </a:lnTo>
                <a:cubicBezTo>
                  <a:pt x="2340" y="5309"/>
                  <a:pt x="2385" y="5335"/>
                  <a:pt x="2432" y="5335"/>
                </a:cubicBezTo>
                <a:cubicBezTo>
                  <a:pt x="2451" y="5335"/>
                  <a:pt x="2470" y="5330"/>
                  <a:pt x="2489" y="5321"/>
                </a:cubicBezTo>
                <a:cubicBezTo>
                  <a:pt x="2552" y="5288"/>
                  <a:pt x="2578" y="5212"/>
                  <a:pt x="2546" y="5148"/>
                </a:cubicBezTo>
                <a:lnTo>
                  <a:pt x="2255" y="4572"/>
                </a:lnTo>
                <a:lnTo>
                  <a:pt x="2497" y="4049"/>
                </a:lnTo>
                <a:lnTo>
                  <a:pt x="2905" y="4857"/>
                </a:lnTo>
                <a:cubicBezTo>
                  <a:pt x="2918" y="4883"/>
                  <a:pt x="2940" y="4903"/>
                  <a:pt x="2966" y="4914"/>
                </a:cubicBezTo>
                <a:cubicBezTo>
                  <a:pt x="2983" y="4922"/>
                  <a:pt x="3001" y="4926"/>
                  <a:pt x="3020" y="4926"/>
                </a:cubicBezTo>
                <a:cubicBezTo>
                  <a:pt x="3039" y="4926"/>
                  <a:pt x="3059" y="4922"/>
                  <a:pt x="3077" y="4912"/>
                </a:cubicBezTo>
                <a:cubicBezTo>
                  <a:pt x="3141" y="4881"/>
                  <a:pt x="3165" y="4803"/>
                  <a:pt x="3134" y="4741"/>
                </a:cubicBezTo>
                <a:lnTo>
                  <a:pt x="2636" y="3753"/>
                </a:lnTo>
                <a:lnTo>
                  <a:pt x="2999" y="2970"/>
                </a:lnTo>
                <a:lnTo>
                  <a:pt x="3496" y="3678"/>
                </a:lnTo>
                <a:lnTo>
                  <a:pt x="3177" y="4736"/>
                </a:lnTo>
                <a:cubicBezTo>
                  <a:pt x="3159" y="4798"/>
                  <a:pt x="3190" y="4863"/>
                  <a:pt x="3245" y="4890"/>
                </a:cubicBezTo>
                <a:cubicBezTo>
                  <a:pt x="3252" y="4891"/>
                  <a:pt x="3257" y="4894"/>
                  <a:pt x="3263" y="4896"/>
                </a:cubicBezTo>
                <a:cubicBezTo>
                  <a:pt x="3275" y="4900"/>
                  <a:pt x="3288" y="4901"/>
                  <a:pt x="3300" y="4901"/>
                </a:cubicBezTo>
                <a:cubicBezTo>
                  <a:pt x="3355" y="4901"/>
                  <a:pt x="3406" y="4866"/>
                  <a:pt x="3424" y="4809"/>
                </a:cubicBezTo>
                <a:lnTo>
                  <a:pt x="3682" y="3945"/>
                </a:lnTo>
                <a:lnTo>
                  <a:pt x="4014" y="4416"/>
                </a:lnTo>
                <a:lnTo>
                  <a:pt x="3827" y="5035"/>
                </a:lnTo>
                <a:cubicBezTo>
                  <a:pt x="3809" y="5096"/>
                  <a:pt x="3839" y="5161"/>
                  <a:pt x="3896" y="5187"/>
                </a:cubicBezTo>
                <a:cubicBezTo>
                  <a:pt x="3903" y="5190"/>
                  <a:pt x="3907" y="5192"/>
                  <a:pt x="3914" y="5194"/>
                </a:cubicBezTo>
                <a:cubicBezTo>
                  <a:pt x="3926" y="5198"/>
                  <a:pt x="3939" y="5199"/>
                  <a:pt x="3951" y="5199"/>
                </a:cubicBezTo>
                <a:cubicBezTo>
                  <a:pt x="4006" y="5199"/>
                  <a:pt x="4057" y="5163"/>
                  <a:pt x="4073" y="5109"/>
                </a:cubicBezTo>
                <a:lnTo>
                  <a:pt x="4200" y="4684"/>
                </a:lnTo>
                <a:lnTo>
                  <a:pt x="4511" y="5125"/>
                </a:lnTo>
                <a:cubicBezTo>
                  <a:pt x="4524" y="5143"/>
                  <a:pt x="4542" y="5158"/>
                  <a:pt x="4561" y="5167"/>
                </a:cubicBezTo>
                <a:cubicBezTo>
                  <a:pt x="4578" y="5175"/>
                  <a:pt x="4596" y="5179"/>
                  <a:pt x="4614" y="5179"/>
                </a:cubicBezTo>
                <a:cubicBezTo>
                  <a:pt x="4640" y="5179"/>
                  <a:pt x="4666" y="5171"/>
                  <a:pt x="4689" y="5156"/>
                </a:cubicBezTo>
                <a:cubicBezTo>
                  <a:pt x="4746" y="5115"/>
                  <a:pt x="4759" y="5035"/>
                  <a:pt x="4718" y="4976"/>
                </a:cubicBezTo>
                <a:lnTo>
                  <a:pt x="4409" y="4535"/>
                </a:lnTo>
                <a:lnTo>
                  <a:pt x="4409" y="4535"/>
                </a:lnTo>
                <a:lnTo>
                  <a:pt x="4852" y="4559"/>
                </a:lnTo>
                <a:cubicBezTo>
                  <a:pt x="4855" y="4560"/>
                  <a:pt x="4858" y="4560"/>
                  <a:pt x="4861" y="4560"/>
                </a:cubicBezTo>
                <a:cubicBezTo>
                  <a:pt x="4928" y="4560"/>
                  <a:pt x="4983" y="4507"/>
                  <a:pt x="4988" y="4440"/>
                </a:cubicBezTo>
                <a:cubicBezTo>
                  <a:pt x="4991" y="4368"/>
                  <a:pt x="4937" y="4308"/>
                  <a:pt x="4867" y="4304"/>
                </a:cubicBezTo>
                <a:lnTo>
                  <a:pt x="4221" y="4268"/>
                </a:lnTo>
                <a:lnTo>
                  <a:pt x="3891" y="3798"/>
                </a:lnTo>
                <a:lnTo>
                  <a:pt x="4793" y="3847"/>
                </a:lnTo>
                <a:cubicBezTo>
                  <a:pt x="4796" y="3847"/>
                  <a:pt x="4799" y="3847"/>
                  <a:pt x="4802" y="3847"/>
                </a:cubicBezTo>
                <a:cubicBezTo>
                  <a:pt x="4869" y="3847"/>
                  <a:pt x="4924" y="3795"/>
                  <a:pt x="4927" y="3726"/>
                </a:cubicBezTo>
                <a:cubicBezTo>
                  <a:pt x="4932" y="3655"/>
                  <a:pt x="4878" y="3595"/>
                  <a:pt x="4807" y="3592"/>
                </a:cubicBezTo>
                <a:lnTo>
                  <a:pt x="3703" y="3530"/>
                </a:lnTo>
                <a:lnTo>
                  <a:pt x="3208" y="2823"/>
                </a:lnTo>
                <a:lnTo>
                  <a:pt x="4068" y="2747"/>
                </a:lnTo>
                <a:lnTo>
                  <a:pt x="4826" y="3551"/>
                </a:lnTo>
                <a:cubicBezTo>
                  <a:pt x="4838" y="3564"/>
                  <a:pt x="4851" y="3574"/>
                  <a:pt x="4865" y="3580"/>
                </a:cubicBezTo>
                <a:cubicBezTo>
                  <a:pt x="4882" y="3588"/>
                  <a:pt x="4900" y="3592"/>
                  <a:pt x="4919" y="3592"/>
                </a:cubicBezTo>
                <a:cubicBezTo>
                  <a:pt x="4950" y="3592"/>
                  <a:pt x="4983" y="3580"/>
                  <a:pt x="5008" y="3557"/>
                </a:cubicBezTo>
                <a:cubicBezTo>
                  <a:pt x="5058" y="3508"/>
                  <a:pt x="5062" y="3427"/>
                  <a:pt x="5012" y="3376"/>
                </a:cubicBezTo>
                <a:lnTo>
                  <a:pt x="4393" y="2719"/>
                </a:lnTo>
                <a:lnTo>
                  <a:pt x="4967" y="2668"/>
                </a:lnTo>
                <a:lnTo>
                  <a:pt x="5410" y="3137"/>
                </a:lnTo>
                <a:cubicBezTo>
                  <a:pt x="5421" y="3150"/>
                  <a:pt x="5434" y="3158"/>
                  <a:pt x="5449" y="3165"/>
                </a:cubicBezTo>
                <a:cubicBezTo>
                  <a:pt x="5466" y="3174"/>
                  <a:pt x="5484" y="3178"/>
                  <a:pt x="5503" y="3178"/>
                </a:cubicBezTo>
                <a:cubicBezTo>
                  <a:pt x="5534" y="3178"/>
                  <a:pt x="5566" y="3166"/>
                  <a:pt x="5591" y="3142"/>
                </a:cubicBezTo>
                <a:cubicBezTo>
                  <a:pt x="5642" y="3095"/>
                  <a:pt x="5645" y="3013"/>
                  <a:pt x="5596" y="2962"/>
                </a:cubicBezTo>
                <a:lnTo>
                  <a:pt x="5292" y="2639"/>
                </a:lnTo>
                <a:lnTo>
                  <a:pt x="5828" y="2591"/>
                </a:lnTo>
                <a:cubicBezTo>
                  <a:pt x="5898" y="2585"/>
                  <a:pt x="5951" y="2523"/>
                  <a:pt x="5944" y="2452"/>
                </a:cubicBezTo>
                <a:cubicBezTo>
                  <a:pt x="5938" y="2386"/>
                  <a:pt x="5882" y="2336"/>
                  <a:pt x="5817" y="2336"/>
                </a:cubicBezTo>
                <a:cubicBezTo>
                  <a:pt x="5813" y="2336"/>
                  <a:pt x="5809" y="2336"/>
                  <a:pt x="5805" y="2336"/>
                </a:cubicBezTo>
                <a:lnTo>
                  <a:pt x="5269" y="2384"/>
                </a:lnTo>
                <a:lnTo>
                  <a:pt x="5511" y="2013"/>
                </a:lnTo>
                <a:cubicBezTo>
                  <a:pt x="5550" y="1954"/>
                  <a:pt x="5534" y="1874"/>
                  <a:pt x="5475" y="1834"/>
                </a:cubicBezTo>
                <a:cubicBezTo>
                  <a:pt x="5453" y="1821"/>
                  <a:pt x="5429" y="1814"/>
                  <a:pt x="5405" y="1814"/>
                </a:cubicBezTo>
                <a:cubicBezTo>
                  <a:pt x="5363" y="1814"/>
                  <a:pt x="5322" y="1834"/>
                  <a:pt x="5297" y="1872"/>
                </a:cubicBezTo>
                <a:lnTo>
                  <a:pt x="4944" y="2413"/>
                </a:lnTo>
                <a:lnTo>
                  <a:pt x="4370" y="2464"/>
                </a:lnTo>
                <a:lnTo>
                  <a:pt x="4370" y="2464"/>
                </a:lnTo>
                <a:lnTo>
                  <a:pt x="4865" y="1707"/>
                </a:lnTo>
                <a:cubicBezTo>
                  <a:pt x="4903" y="1648"/>
                  <a:pt x="4887" y="1568"/>
                  <a:pt x="4828" y="1530"/>
                </a:cubicBezTo>
                <a:cubicBezTo>
                  <a:pt x="4806" y="1516"/>
                  <a:pt x="4781" y="1509"/>
                  <a:pt x="4757" y="1509"/>
                </a:cubicBezTo>
                <a:cubicBezTo>
                  <a:pt x="4715" y="1509"/>
                  <a:pt x="4674" y="1529"/>
                  <a:pt x="4650" y="1566"/>
                </a:cubicBezTo>
                <a:lnTo>
                  <a:pt x="4045" y="2492"/>
                </a:lnTo>
                <a:lnTo>
                  <a:pt x="3185" y="2568"/>
                </a:lnTo>
                <a:lnTo>
                  <a:pt x="3549" y="1785"/>
                </a:lnTo>
                <a:lnTo>
                  <a:pt x="4625" y="1530"/>
                </a:lnTo>
                <a:cubicBezTo>
                  <a:pt x="4694" y="1514"/>
                  <a:pt x="4736" y="1445"/>
                  <a:pt x="4720" y="1377"/>
                </a:cubicBezTo>
                <a:cubicBezTo>
                  <a:pt x="4706" y="1318"/>
                  <a:pt x="4654" y="1278"/>
                  <a:pt x="4596" y="1278"/>
                </a:cubicBezTo>
                <a:cubicBezTo>
                  <a:pt x="4586" y="1278"/>
                  <a:pt x="4576" y="1280"/>
                  <a:pt x="4566" y="1282"/>
                </a:cubicBezTo>
                <a:lnTo>
                  <a:pt x="3687" y="1489"/>
                </a:lnTo>
                <a:lnTo>
                  <a:pt x="3930" y="968"/>
                </a:lnTo>
                <a:lnTo>
                  <a:pt x="4558" y="819"/>
                </a:lnTo>
                <a:cubicBezTo>
                  <a:pt x="4627" y="803"/>
                  <a:pt x="4669" y="733"/>
                  <a:pt x="4653" y="664"/>
                </a:cubicBezTo>
                <a:cubicBezTo>
                  <a:pt x="4639" y="605"/>
                  <a:pt x="4587" y="566"/>
                  <a:pt x="4529" y="566"/>
                </a:cubicBezTo>
                <a:cubicBezTo>
                  <a:pt x="4519" y="566"/>
                  <a:pt x="4509" y="567"/>
                  <a:pt x="4499" y="569"/>
                </a:cubicBezTo>
                <a:lnTo>
                  <a:pt x="4068" y="672"/>
                </a:lnTo>
                <a:lnTo>
                  <a:pt x="4295" y="183"/>
                </a:lnTo>
                <a:cubicBezTo>
                  <a:pt x="4324" y="120"/>
                  <a:pt x="4297" y="43"/>
                  <a:pt x="4233" y="13"/>
                </a:cubicBezTo>
                <a:cubicBezTo>
                  <a:pt x="4215" y="5"/>
                  <a:pt x="4196" y="1"/>
                  <a:pt x="41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1325518" y="664037"/>
            <a:ext cx="361386" cy="326489"/>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 xmlns:a16="http://schemas.microsoft.com/office/drawing/2014/main" id="{C078478B-F3BF-051A-200B-212B6B8196B5}"/>
              </a:ext>
            </a:extLst>
          </p:cNvPr>
          <p:cNvSpPr txBox="1"/>
          <p:nvPr/>
        </p:nvSpPr>
        <p:spPr>
          <a:xfrm>
            <a:off x="228599" y="1255208"/>
            <a:ext cx="8413956" cy="20414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0000"/>
                </a:solidFill>
                <a:effectLst/>
                <a:uLnTx/>
                <a:uFillTx/>
                <a:latin typeface="Arial"/>
                <a:cs typeface="Arial"/>
                <a:sym typeface="Arial"/>
              </a:rPr>
              <a:t>CẢM ƠN CÁC EM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0000"/>
                </a:solidFill>
                <a:effectLst/>
                <a:uLnTx/>
                <a:uFillTx/>
                <a:latin typeface="Arial"/>
                <a:cs typeface="Arial"/>
                <a:sym typeface="Arial"/>
              </a:rPr>
              <a:t>ĐÃ LẮNG NGHE BÀI GIẢNG!</a:t>
            </a:r>
          </a:p>
        </p:txBody>
      </p:sp>
    </p:spTree>
    <p:extLst>
      <p:ext uri="{BB962C8B-B14F-4D97-AF65-F5344CB8AC3E}">
        <p14:creationId xmlns:p14="http://schemas.microsoft.com/office/powerpoint/2010/main" val="3975458957"/>
      </p:ext>
    </p:extLst>
  </p:cSld>
  <p:clrMapOvr>
    <a:masterClrMapping/>
  </p:clrMapOvr>
  <p:transition spd="med">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31" name="Google Shape;1031;p37"/>
          <p:cNvSpPr/>
          <p:nvPr/>
        </p:nvSpPr>
        <p:spPr>
          <a:xfrm>
            <a:off x="7351457" y="1675151"/>
            <a:ext cx="361661" cy="347639"/>
          </a:xfrm>
          <a:custGeom>
            <a:avLst/>
            <a:gdLst/>
            <a:ahLst/>
            <a:cxnLst/>
            <a:rect l="l" t="t" r="r" b="b"/>
            <a:pathLst>
              <a:path w="7985" h="7675" extrusionOk="0">
                <a:moveTo>
                  <a:pt x="3771" y="446"/>
                </a:moveTo>
                <a:lnTo>
                  <a:pt x="4251" y="921"/>
                </a:lnTo>
                <a:lnTo>
                  <a:pt x="3452" y="1886"/>
                </a:lnTo>
                <a:lnTo>
                  <a:pt x="3195" y="1140"/>
                </a:lnTo>
                <a:lnTo>
                  <a:pt x="3771" y="446"/>
                </a:lnTo>
                <a:close/>
                <a:moveTo>
                  <a:pt x="2075" y="1031"/>
                </a:moveTo>
                <a:lnTo>
                  <a:pt x="2956" y="1222"/>
                </a:lnTo>
                <a:lnTo>
                  <a:pt x="3215" y="1968"/>
                </a:lnTo>
                <a:lnTo>
                  <a:pt x="1992" y="1701"/>
                </a:lnTo>
                <a:lnTo>
                  <a:pt x="2075" y="1031"/>
                </a:lnTo>
                <a:close/>
                <a:moveTo>
                  <a:pt x="5466" y="774"/>
                </a:moveTo>
                <a:lnTo>
                  <a:pt x="5740" y="1633"/>
                </a:lnTo>
                <a:lnTo>
                  <a:pt x="5224" y="2228"/>
                </a:lnTo>
                <a:lnTo>
                  <a:pt x="4843" y="1036"/>
                </a:lnTo>
                <a:lnTo>
                  <a:pt x="5466" y="774"/>
                </a:lnTo>
                <a:close/>
                <a:moveTo>
                  <a:pt x="5930" y="1798"/>
                </a:moveTo>
                <a:lnTo>
                  <a:pt x="6819" y="1950"/>
                </a:lnTo>
                <a:lnTo>
                  <a:pt x="6648" y="2604"/>
                </a:lnTo>
                <a:lnTo>
                  <a:pt x="5413" y="2393"/>
                </a:lnTo>
                <a:lnTo>
                  <a:pt x="5930" y="1798"/>
                </a:lnTo>
                <a:close/>
                <a:moveTo>
                  <a:pt x="1596" y="2157"/>
                </a:moveTo>
                <a:lnTo>
                  <a:pt x="2031" y="3329"/>
                </a:lnTo>
                <a:lnTo>
                  <a:pt x="2031" y="3329"/>
                </a:lnTo>
                <a:lnTo>
                  <a:pt x="1258" y="3181"/>
                </a:lnTo>
                <a:lnTo>
                  <a:pt x="944" y="2335"/>
                </a:lnTo>
                <a:lnTo>
                  <a:pt x="1596" y="2157"/>
                </a:lnTo>
                <a:close/>
                <a:moveTo>
                  <a:pt x="4295" y="2272"/>
                </a:moveTo>
                <a:lnTo>
                  <a:pt x="4537" y="3019"/>
                </a:lnTo>
                <a:lnTo>
                  <a:pt x="4040" y="3591"/>
                </a:lnTo>
                <a:lnTo>
                  <a:pt x="3793" y="2875"/>
                </a:lnTo>
                <a:lnTo>
                  <a:pt x="4295" y="2272"/>
                </a:lnTo>
                <a:close/>
                <a:moveTo>
                  <a:pt x="2788" y="2793"/>
                </a:moveTo>
                <a:lnTo>
                  <a:pt x="3555" y="2957"/>
                </a:lnTo>
                <a:lnTo>
                  <a:pt x="3803" y="3673"/>
                </a:lnTo>
                <a:lnTo>
                  <a:pt x="3058" y="3529"/>
                </a:lnTo>
                <a:lnTo>
                  <a:pt x="2788" y="2793"/>
                </a:lnTo>
                <a:close/>
                <a:moveTo>
                  <a:pt x="4727" y="3184"/>
                </a:moveTo>
                <a:lnTo>
                  <a:pt x="5500" y="3318"/>
                </a:lnTo>
                <a:lnTo>
                  <a:pt x="4975" y="3900"/>
                </a:lnTo>
                <a:lnTo>
                  <a:pt x="4231" y="3756"/>
                </a:lnTo>
                <a:lnTo>
                  <a:pt x="4727" y="3184"/>
                </a:lnTo>
                <a:close/>
                <a:moveTo>
                  <a:pt x="6844" y="3172"/>
                </a:moveTo>
                <a:lnTo>
                  <a:pt x="7381" y="3581"/>
                </a:lnTo>
                <a:lnTo>
                  <a:pt x="6775" y="4248"/>
                </a:lnTo>
                <a:lnTo>
                  <a:pt x="6002" y="4099"/>
                </a:lnTo>
                <a:lnTo>
                  <a:pt x="6844" y="3172"/>
                </a:lnTo>
                <a:close/>
                <a:moveTo>
                  <a:pt x="3010" y="3776"/>
                </a:moveTo>
                <a:lnTo>
                  <a:pt x="3754" y="3919"/>
                </a:lnTo>
                <a:lnTo>
                  <a:pt x="3259" y="4492"/>
                </a:lnTo>
                <a:lnTo>
                  <a:pt x="2486" y="4357"/>
                </a:lnTo>
                <a:lnTo>
                  <a:pt x="3010" y="3776"/>
                </a:lnTo>
                <a:close/>
                <a:moveTo>
                  <a:pt x="1211" y="3427"/>
                </a:moveTo>
                <a:lnTo>
                  <a:pt x="1984" y="3578"/>
                </a:lnTo>
                <a:lnTo>
                  <a:pt x="1142" y="4503"/>
                </a:lnTo>
                <a:lnTo>
                  <a:pt x="604" y="4094"/>
                </a:lnTo>
                <a:lnTo>
                  <a:pt x="1211" y="3427"/>
                </a:lnTo>
                <a:close/>
                <a:moveTo>
                  <a:pt x="4182" y="4003"/>
                </a:moveTo>
                <a:lnTo>
                  <a:pt x="4928" y="4147"/>
                </a:lnTo>
                <a:lnTo>
                  <a:pt x="5198" y="4882"/>
                </a:lnTo>
                <a:lnTo>
                  <a:pt x="5198" y="4882"/>
                </a:lnTo>
                <a:lnTo>
                  <a:pt x="4431" y="4719"/>
                </a:lnTo>
                <a:lnTo>
                  <a:pt x="4182" y="4003"/>
                </a:lnTo>
                <a:close/>
                <a:moveTo>
                  <a:pt x="3945" y="4085"/>
                </a:moveTo>
                <a:lnTo>
                  <a:pt x="4192" y="4800"/>
                </a:lnTo>
                <a:lnTo>
                  <a:pt x="3690" y="5404"/>
                </a:lnTo>
                <a:lnTo>
                  <a:pt x="3448" y="4657"/>
                </a:lnTo>
                <a:lnTo>
                  <a:pt x="3945" y="4085"/>
                </a:lnTo>
                <a:close/>
                <a:moveTo>
                  <a:pt x="5954" y="4346"/>
                </a:moveTo>
                <a:lnTo>
                  <a:pt x="6728" y="4495"/>
                </a:lnTo>
                <a:lnTo>
                  <a:pt x="7041" y="5340"/>
                </a:lnTo>
                <a:lnTo>
                  <a:pt x="6389" y="5518"/>
                </a:lnTo>
                <a:lnTo>
                  <a:pt x="5954" y="4346"/>
                </a:lnTo>
                <a:close/>
                <a:moveTo>
                  <a:pt x="1338" y="5072"/>
                </a:moveTo>
                <a:lnTo>
                  <a:pt x="2572" y="5283"/>
                </a:lnTo>
                <a:lnTo>
                  <a:pt x="2056" y="5878"/>
                </a:lnTo>
                <a:lnTo>
                  <a:pt x="1167" y="5726"/>
                </a:lnTo>
                <a:lnTo>
                  <a:pt x="1338" y="5072"/>
                </a:lnTo>
                <a:close/>
                <a:moveTo>
                  <a:pt x="4773" y="5708"/>
                </a:moveTo>
                <a:lnTo>
                  <a:pt x="5994" y="5974"/>
                </a:lnTo>
                <a:lnTo>
                  <a:pt x="5910" y="6644"/>
                </a:lnTo>
                <a:lnTo>
                  <a:pt x="5029" y="6453"/>
                </a:lnTo>
                <a:lnTo>
                  <a:pt x="4773" y="5708"/>
                </a:lnTo>
                <a:close/>
                <a:moveTo>
                  <a:pt x="2762" y="5448"/>
                </a:moveTo>
                <a:lnTo>
                  <a:pt x="3144" y="6639"/>
                </a:lnTo>
                <a:lnTo>
                  <a:pt x="2520" y="6901"/>
                </a:lnTo>
                <a:lnTo>
                  <a:pt x="2245" y="6043"/>
                </a:lnTo>
                <a:lnTo>
                  <a:pt x="2762" y="5448"/>
                </a:lnTo>
                <a:close/>
                <a:moveTo>
                  <a:pt x="4534" y="5789"/>
                </a:moveTo>
                <a:lnTo>
                  <a:pt x="4791" y="6535"/>
                </a:lnTo>
                <a:lnTo>
                  <a:pt x="4215" y="7230"/>
                </a:lnTo>
                <a:lnTo>
                  <a:pt x="3735" y="6754"/>
                </a:lnTo>
                <a:lnTo>
                  <a:pt x="4534" y="5789"/>
                </a:lnTo>
                <a:close/>
                <a:moveTo>
                  <a:pt x="2712" y="1"/>
                </a:moveTo>
                <a:cubicBezTo>
                  <a:pt x="2698" y="1"/>
                  <a:pt x="2684" y="3"/>
                  <a:pt x="2670" y="8"/>
                </a:cubicBezTo>
                <a:cubicBezTo>
                  <a:pt x="2605" y="31"/>
                  <a:pt x="2571" y="101"/>
                  <a:pt x="2594" y="168"/>
                </a:cubicBezTo>
                <a:lnTo>
                  <a:pt x="2661" y="364"/>
                </a:lnTo>
                <a:lnTo>
                  <a:pt x="2661" y="364"/>
                </a:lnTo>
                <a:lnTo>
                  <a:pt x="2453" y="318"/>
                </a:lnTo>
                <a:cubicBezTo>
                  <a:pt x="2444" y="316"/>
                  <a:pt x="2435" y="315"/>
                  <a:pt x="2426" y="315"/>
                </a:cubicBezTo>
                <a:cubicBezTo>
                  <a:pt x="2368" y="315"/>
                  <a:pt x="2315" y="356"/>
                  <a:pt x="2303" y="415"/>
                </a:cubicBezTo>
                <a:cubicBezTo>
                  <a:pt x="2288" y="483"/>
                  <a:pt x="2330" y="550"/>
                  <a:pt x="2399" y="565"/>
                </a:cubicBezTo>
                <a:lnTo>
                  <a:pt x="2757" y="642"/>
                </a:lnTo>
                <a:lnTo>
                  <a:pt x="2868" y="966"/>
                </a:lnTo>
                <a:lnTo>
                  <a:pt x="2002" y="778"/>
                </a:lnTo>
                <a:cubicBezTo>
                  <a:pt x="1994" y="776"/>
                  <a:pt x="1986" y="775"/>
                  <a:pt x="1978" y="775"/>
                </a:cubicBezTo>
                <a:cubicBezTo>
                  <a:pt x="1954" y="775"/>
                  <a:pt x="1930" y="782"/>
                  <a:pt x="1910" y="796"/>
                </a:cubicBezTo>
                <a:cubicBezTo>
                  <a:pt x="1884" y="815"/>
                  <a:pt x="1866" y="843"/>
                  <a:pt x="1863" y="876"/>
                </a:cubicBezTo>
                <a:lnTo>
                  <a:pt x="1748" y="1776"/>
                </a:lnTo>
                <a:cubicBezTo>
                  <a:pt x="1740" y="1837"/>
                  <a:pt x="1780" y="1892"/>
                  <a:pt x="1838" y="1904"/>
                </a:cubicBezTo>
                <a:lnTo>
                  <a:pt x="3303" y="2223"/>
                </a:lnTo>
                <a:lnTo>
                  <a:pt x="3460" y="2677"/>
                </a:lnTo>
                <a:lnTo>
                  <a:pt x="2618" y="2497"/>
                </a:lnTo>
                <a:cubicBezTo>
                  <a:pt x="2610" y="2496"/>
                  <a:pt x="2602" y="2495"/>
                  <a:pt x="2594" y="2495"/>
                </a:cubicBezTo>
                <a:cubicBezTo>
                  <a:pt x="2557" y="2495"/>
                  <a:pt x="2521" y="2510"/>
                  <a:pt x="2497" y="2538"/>
                </a:cubicBezTo>
                <a:cubicBezTo>
                  <a:pt x="2466" y="2572"/>
                  <a:pt x="2458" y="2621"/>
                  <a:pt x="2474" y="2664"/>
                </a:cubicBezTo>
                <a:lnTo>
                  <a:pt x="2770" y="3472"/>
                </a:lnTo>
                <a:lnTo>
                  <a:pt x="2770" y="3472"/>
                </a:lnTo>
                <a:lnTo>
                  <a:pt x="2298" y="3380"/>
                </a:lnTo>
                <a:lnTo>
                  <a:pt x="1776" y="1976"/>
                </a:lnTo>
                <a:cubicBezTo>
                  <a:pt x="1759" y="1930"/>
                  <a:pt x="1715" y="1901"/>
                  <a:pt x="1668" y="1901"/>
                </a:cubicBezTo>
                <a:cubicBezTo>
                  <a:pt x="1658" y="1901"/>
                  <a:pt x="1648" y="1903"/>
                  <a:pt x="1637" y="1906"/>
                </a:cubicBezTo>
                <a:lnTo>
                  <a:pt x="761" y="2144"/>
                </a:lnTo>
                <a:cubicBezTo>
                  <a:pt x="730" y="2152"/>
                  <a:pt x="704" y="2174"/>
                  <a:pt x="689" y="2203"/>
                </a:cubicBezTo>
                <a:cubicBezTo>
                  <a:pt x="674" y="2232"/>
                  <a:pt x="673" y="2265"/>
                  <a:pt x="683" y="2296"/>
                </a:cubicBezTo>
                <a:lnTo>
                  <a:pt x="992" y="3128"/>
                </a:lnTo>
                <a:lnTo>
                  <a:pt x="992" y="3128"/>
                </a:lnTo>
                <a:lnTo>
                  <a:pt x="656" y="3063"/>
                </a:lnTo>
                <a:lnTo>
                  <a:pt x="529" y="2720"/>
                </a:lnTo>
                <a:cubicBezTo>
                  <a:pt x="510" y="2669"/>
                  <a:pt x="461" y="2636"/>
                  <a:pt x="410" y="2636"/>
                </a:cubicBezTo>
                <a:cubicBezTo>
                  <a:pt x="396" y="2636"/>
                  <a:pt x="381" y="2639"/>
                  <a:pt x="367" y="2644"/>
                </a:cubicBezTo>
                <a:cubicBezTo>
                  <a:pt x="302" y="2669"/>
                  <a:pt x="269" y="2741"/>
                  <a:pt x="294" y="2806"/>
                </a:cubicBezTo>
                <a:lnTo>
                  <a:pt x="367" y="3007"/>
                </a:lnTo>
                <a:lnTo>
                  <a:pt x="163" y="2966"/>
                </a:lnTo>
                <a:cubicBezTo>
                  <a:pt x="155" y="2965"/>
                  <a:pt x="147" y="2964"/>
                  <a:pt x="139" y="2964"/>
                </a:cubicBezTo>
                <a:cubicBezTo>
                  <a:pt x="80" y="2964"/>
                  <a:pt x="27" y="3007"/>
                  <a:pt x="16" y="3066"/>
                </a:cubicBezTo>
                <a:cubicBezTo>
                  <a:pt x="1" y="3135"/>
                  <a:pt x="47" y="3200"/>
                  <a:pt x="115" y="3215"/>
                </a:cubicBezTo>
                <a:lnTo>
                  <a:pt x="320" y="3254"/>
                </a:lnTo>
                <a:lnTo>
                  <a:pt x="176" y="3411"/>
                </a:lnTo>
                <a:cubicBezTo>
                  <a:pt x="129" y="3463"/>
                  <a:pt x="133" y="3543"/>
                  <a:pt x="184" y="3589"/>
                </a:cubicBezTo>
                <a:cubicBezTo>
                  <a:pt x="209" y="3612"/>
                  <a:pt x="238" y="3622"/>
                  <a:pt x="268" y="3622"/>
                </a:cubicBezTo>
                <a:cubicBezTo>
                  <a:pt x="282" y="3622"/>
                  <a:pt x="296" y="3620"/>
                  <a:pt x="310" y="3615"/>
                </a:cubicBezTo>
                <a:cubicBezTo>
                  <a:pt x="330" y="3609"/>
                  <a:pt x="348" y="3597"/>
                  <a:pt x="362" y="3581"/>
                </a:cubicBezTo>
                <a:lnTo>
                  <a:pt x="609" y="3310"/>
                </a:lnTo>
                <a:lnTo>
                  <a:pt x="944" y="3375"/>
                </a:lnTo>
                <a:lnTo>
                  <a:pt x="348" y="4031"/>
                </a:lnTo>
                <a:cubicBezTo>
                  <a:pt x="326" y="4055"/>
                  <a:pt x="315" y="4088"/>
                  <a:pt x="318" y="4120"/>
                </a:cubicBezTo>
                <a:cubicBezTo>
                  <a:pt x="321" y="4152"/>
                  <a:pt x="338" y="4181"/>
                  <a:pt x="364" y="4201"/>
                </a:cubicBezTo>
                <a:lnTo>
                  <a:pt x="1086" y="4750"/>
                </a:lnTo>
                <a:cubicBezTo>
                  <a:pt x="1108" y="4766"/>
                  <a:pt x="1133" y="4774"/>
                  <a:pt x="1157" y="4774"/>
                </a:cubicBezTo>
                <a:cubicBezTo>
                  <a:pt x="1170" y="4774"/>
                  <a:pt x="1182" y="4772"/>
                  <a:pt x="1194" y="4768"/>
                </a:cubicBezTo>
                <a:cubicBezTo>
                  <a:pt x="1212" y="4761"/>
                  <a:pt x="1229" y="4751"/>
                  <a:pt x="1242" y="4737"/>
                </a:cubicBezTo>
                <a:lnTo>
                  <a:pt x="2250" y="3627"/>
                </a:lnTo>
                <a:lnTo>
                  <a:pt x="2723" y="3718"/>
                </a:lnTo>
                <a:lnTo>
                  <a:pt x="2146" y="4357"/>
                </a:lnTo>
                <a:cubicBezTo>
                  <a:pt x="2115" y="4392"/>
                  <a:pt x="2105" y="4439"/>
                  <a:pt x="2121" y="4483"/>
                </a:cubicBezTo>
                <a:cubicBezTo>
                  <a:pt x="2136" y="4526"/>
                  <a:pt x="2173" y="4559"/>
                  <a:pt x="2218" y="4567"/>
                </a:cubicBezTo>
                <a:lnTo>
                  <a:pt x="3066" y="4714"/>
                </a:lnTo>
                <a:lnTo>
                  <a:pt x="2750" y="5077"/>
                </a:lnTo>
                <a:lnTo>
                  <a:pt x="1273" y="4827"/>
                </a:lnTo>
                <a:cubicBezTo>
                  <a:pt x="1266" y="4825"/>
                  <a:pt x="1259" y="4825"/>
                  <a:pt x="1252" y="4825"/>
                </a:cubicBezTo>
                <a:cubicBezTo>
                  <a:pt x="1201" y="4825"/>
                  <a:pt x="1155" y="4860"/>
                  <a:pt x="1142" y="4910"/>
                </a:cubicBezTo>
                <a:lnTo>
                  <a:pt x="912" y="5789"/>
                </a:lnTo>
                <a:cubicBezTo>
                  <a:pt x="903" y="5821"/>
                  <a:pt x="908" y="5853"/>
                  <a:pt x="926" y="5881"/>
                </a:cubicBezTo>
                <a:cubicBezTo>
                  <a:pt x="944" y="5909"/>
                  <a:pt x="972" y="5927"/>
                  <a:pt x="1005" y="5932"/>
                </a:cubicBezTo>
                <a:lnTo>
                  <a:pt x="1879" y="6080"/>
                </a:lnTo>
                <a:lnTo>
                  <a:pt x="1655" y="6339"/>
                </a:lnTo>
                <a:lnTo>
                  <a:pt x="1294" y="6278"/>
                </a:lnTo>
                <a:cubicBezTo>
                  <a:pt x="1287" y="6277"/>
                  <a:pt x="1280" y="6276"/>
                  <a:pt x="1273" y="6276"/>
                </a:cubicBezTo>
                <a:cubicBezTo>
                  <a:pt x="1212" y="6276"/>
                  <a:pt x="1159" y="6320"/>
                  <a:pt x="1149" y="6381"/>
                </a:cubicBezTo>
                <a:cubicBezTo>
                  <a:pt x="1137" y="6450"/>
                  <a:pt x="1183" y="6514"/>
                  <a:pt x="1252" y="6527"/>
                </a:cubicBezTo>
                <a:lnTo>
                  <a:pt x="1461" y="6561"/>
                </a:lnTo>
                <a:lnTo>
                  <a:pt x="1325" y="6720"/>
                </a:lnTo>
                <a:cubicBezTo>
                  <a:pt x="1279" y="6772"/>
                  <a:pt x="1284" y="6850"/>
                  <a:pt x="1338" y="6896"/>
                </a:cubicBezTo>
                <a:cubicBezTo>
                  <a:pt x="1361" y="6917"/>
                  <a:pt x="1391" y="6928"/>
                  <a:pt x="1420" y="6928"/>
                </a:cubicBezTo>
                <a:cubicBezTo>
                  <a:pt x="1434" y="6928"/>
                  <a:pt x="1448" y="6925"/>
                  <a:pt x="1461" y="6921"/>
                </a:cubicBezTo>
                <a:cubicBezTo>
                  <a:pt x="1482" y="6914"/>
                  <a:pt x="1500" y="6901"/>
                  <a:pt x="1515" y="6885"/>
                </a:cubicBezTo>
                <a:lnTo>
                  <a:pt x="1652" y="6726"/>
                </a:lnTo>
                <a:lnTo>
                  <a:pt x="1717" y="6930"/>
                </a:lnTo>
                <a:cubicBezTo>
                  <a:pt x="1735" y="6983"/>
                  <a:pt x="1784" y="7018"/>
                  <a:pt x="1837" y="7018"/>
                </a:cubicBezTo>
                <a:cubicBezTo>
                  <a:pt x="1849" y="7018"/>
                  <a:pt x="1862" y="7016"/>
                  <a:pt x="1874" y="7012"/>
                </a:cubicBezTo>
                <a:cubicBezTo>
                  <a:pt x="1876" y="7011"/>
                  <a:pt x="1878" y="7011"/>
                  <a:pt x="1878" y="7011"/>
                </a:cubicBezTo>
                <a:cubicBezTo>
                  <a:pt x="1943" y="6988"/>
                  <a:pt x="1977" y="6919"/>
                  <a:pt x="1956" y="6854"/>
                </a:cubicBezTo>
                <a:lnTo>
                  <a:pt x="1845" y="6504"/>
                </a:lnTo>
                <a:lnTo>
                  <a:pt x="2069" y="6246"/>
                </a:lnTo>
                <a:lnTo>
                  <a:pt x="2339" y="7091"/>
                </a:lnTo>
                <a:cubicBezTo>
                  <a:pt x="2348" y="7122"/>
                  <a:pt x="2371" y="7148"/>
                  <a:pt x="2401" y="7161"/>
                </a:cubicBezTo>
                <a:cubicBezTo>
                  <a:pt x="2416" y="7168"/>
                  <a:pt x="2433" y="7171"/>
                  <a:pt x="2449" y="7171"/>
                </a:cubicBezTo>
                <a:cubicBezTo>
                  <a:pt x="2462" y="7171"/>
                  <a:pt x="2475" y="7169"/>
                  <a:pt x="2487" y="7166"/>
                </a:cubicBezTo>
                <a:cubicBezTo>
                  <a:pt x="2489" y="7164"/>
                  <a:pt x="2492" y="7163"/>
                  <a:pt x="2494" y="7163"/>
                </a:cubicBezTo>
                <a:lnTo>
                  <a:pt x="3331" y="6811"/>
                </a:lnTo>
                <a:cubicBezTo>
                  <a:pt x="3386" y="6787"/>
                  <a:pt x="3416" y="6726"/>
                  <a:pt x="3396" y="6669"/>
                </a:cubicBezTo>
                <a:lnTo>
                  <a:pt x="2940" y="5242"/>
                </a:lnTo>
                <a:lnTo>
                  <a:pt x="3256" y="4879"/>
                </a:lnTo>
                <a:lnTo>
                  <a:pt x="3520" y="5696"/>
                </a:lnTo>
                <a:cubicBezTo>
                  <a:pt x="3535" y="5740"/>
                  <a:pt x="3573" y="5773"/>
                  <a:pt x="3617" y="5781"/>
                </a:cubicBezTo>
                <a:cubicBezTo>
                  <a:pt x="3625" y="5783"/>
                  <a:pt x="3634" y="5784"/>
                  <a:pt x="3642" y="5784"/>
                </a:cubicBezTo>
                <a:cubicBezTo>
                  <a:pt x="3656" y="5784"/>
                  <a:pt x="3669" y="5781"/>
                  <a:pt x="3682" y="5776"/>
                </a:cubicBezTo>
                <a:cubicBezTo>
                  <a:pt x="3704" y="5770"/>
                  <a:pt x="3723" y="5757"/>
                  <a:pt x="3738" y="5739"/>
                </a:cubicBezTo>
                <a:lnTo>
                  <a:pt x="4289" y="5078"/>
                </a:lnTo>
                <a:lnTo>
                  <a:pt x="4446" y="5533"/>
                </a:lnTo>
                <a:lnTo>
                  <a:pt x="3491" y="6687"/>
                </a:lnTo>
                <a:cubicBezTo>
                  <a:pt x="3452" y="6733"/>
                  <a:pt x="3455" y="6800"/>
                  <a:pt x="3498" y="6842"/>
                </a:cubicBezTo>
                <a:lnTo>
                  <a:pt x="4143" y="7481"/>
                </a:lnTo>
                <a:cubicBezTo>
                  <a:pt x="4165" y="7503"/>
                  <a:pt x="4195" y="7516"/>
                  <a:pt x="4225" y="7516"/>
                </a:cubicBezTo>
                <a:cubicBezTo>
                  <a:pt x="4226" y="7516"/>
                  <a:pt x="4228" y="7516"/>
                  <a:pt x="4230" y="7516"/>
                </a:cubicBezTo>
                <a:cubicBezTo>
                  <a:pt x="4263" y="7514"/>
                  <a:pt x="4294" y="7498"/>
                  <a:pt x="4313" y="7473"/>
                </a:cubicBezTo>
                <a:lnTo>
                  <a:pt x="4880" y="6790"/>
                </a:lnTo>
                <a:lnTo>
                  <a:pt x="4992" y="7114"/>
                </a:lnTo>
                <a:lnTo>
                  <a:pt x="4758" y="7396"/>
                </a:lnTo>
                <a:cubicBezTo>
                  <a:pt x="4714" y="7449"/>
                  <a:pt x="4720" y="7529"/>
                  <a:pt x="4774" y="7573"/>
                </a:cubicBezTo>
                <a:cubicBezTo>
                  <a:pt x="4798" y="7592"/>
                  <a:pt x="4827" y="7602"/>
                  <a:pt x="4855" y="7602"/>
                </a:cubicBezTo>
                <a:cubicBezTo>
                  <a:pt x="4891" y="7602"/>
                  <a:pt x="4926" y="7587"/>
                  <a:pt x="4951" y="7557"/>
                </a:cubicBezTo>
                <a:lnTo>
                  <a:pt x="5088" y="7391"/>
                </a:lnTo>
                <a:lnTo>
                  <a:pt x="5155" y="7589"/>
                </a:lnTo>
                <a:cubicBezTo>
                  <a:pt x="5173" y="7641"/>
                  <a:pt x="5222" y="7675"/>
                  <a:pt x="5275" y="7675"/>
                </a:cubicBezTo>
                <a:cubicBezTo>
                  <a:pt x="5288" y="7675"/>
                  <a:pt x="5302" y="7672"/>
                  <a:pt x="5315" y="7668"/>
                </a:cubicBezTo>
                <a:cubicBezTo>
                  <a:pt x="5382" y="7645"/>
                  <a:pt x="5417" y="7573"/>
                  <a:pt x="5394" y="7507"/>
                </a:cubicBezTo>
                <a:lnTo>
                  <a:pt x="5325" y="7310"/>
                </a:lnTo>
                <a:lnTo>
                  <a:pt x="5534" y="7355"/>
                </a:lnTo>
                <a:cubicBezTo>
                  <a:pt x="5543" y="7357"/>
                  <a:pt x="5551" y="7358"/>
                  <a:pt x="5560" y="7358"/>
                </a:cubicBezTo>
                <a:cubicBezTo>
                  <a:pt x="5574" y="7358"/>
                  <a:pt x="5588" y="7356"/>
                  <a:pt x="5601" y="7351"/>
                </a:cubicBezTo>
                <a:cubicBezTo>
                  <a:pt x="5642" y="7337"/>
                  <a:pt x="5675" y="7303"/>
                  <a:pt x="5685" y="7259"/>
                </a:cubicBezTo>
                <a:cubicBezTo>
                  <a:pt x="5699" y="7190"/>
                  <a:pt x="5655" y="7123"/>
                  <a:pt x="5588" y="7109"/>
                </a:cubicBezTo>
                <a:lnTo>
                  <a:pt x="5230" y="7032"/>
                </a:lnTo>
                <a:lnTo>
                  <a:pt x="5117" y="6708"/>
                </a:lnTo>
                <a:lnTo>
                  <a:pt x="5985" y="6896"/>
                </a:lnTo>
                <a:cubicBezTo>
                  <a:pt x="5993" y="6898"/>
                  <a:pt x="6001" y="6899"/>
                  <a:pt x="6010" y="6899"/>
                </a:cubicBezTo>
                <a:cubicBezTo>
                  <a:pt x="6023" y="6899"/>
                  <a:pt x="6036" y="6897"/>
                  <a:pt x="6048" y="6893"/>
                </a:cubicBezTo>
                <a:cubicBezTo>
                  <a:pt x="6057" y="6890"/>
                  <a:pt x="6067" y="6885"/>
                  <a:pt x="6075" y="6878"/>
                </a:cubicBezTo>
                <a:cubicBezTo>
                  <a:pt x="6103" y="6859"/>
                  <a:pt x="6120" y="6831"/>
                  <a:pt x="6124" y="6798"/>
                </a:cubicBezTo>
                <a:lnTo>
                  <a:pt x="6237" y="5897"/>
                </a:lnTo>
                <a:cubicBezTo>
                  <a:pt x="6245" y="5837"/>
                  <a:pt x="6206" y="5783"/>
                  <a:pt x="6147" y="5770"/>
                </a:cubicBezTo>
                <a:lnTo>
                  <a:pt x="4684" y="5451"/>
                </a:lnTo>
                <a:lnTo>
                  <a:pt x="4527" y="4997"/>
                </a:lnTo>
                <a:lnTo>
                  <a:pt x="5368" y="5176"/>
                </a:lnTo>
                <a:cubicBezTo>
                  <a:pt x="5376" y="5178"/>
                  <a:pt x="5385" y="5179"/>
                  <a:pt x="5394" y="5179"/>
                </a:cubicBezTo>
                <a:cubicBezTo>
                  <a:pt x="5408" y="5179"/>
                  <a:pt x="5423" y="5177"/>
                  <a:pt x="5436" y="5172"/>
                </a:cubicBezTo>
                <a:cubicBezTo>
                  <a:pt x="5456" y="5165"/>
                  <a:pt x="5475" y="5152"/>
                  <a:pt x="5490" y="5136"/>
                </a:cubicBezTo>
                <a:cubicBezTo>
                  <a:pt x="5520" y="5101"/>
                  <a:pt x="5528" y="5052"/>
                  <a:pt x="5513" y="5010"/>
                </a:cubicBezTo>
                <a:lnTo>
                  <a:pt x="5217" y="4202"/>
                </a:lnTo>
                <a:lnTo>
                  <a:pt x="5690" y="4294"/>
                </a:lnTo>
                <a:lnTo>
                  <a:pt x="6209" y="5698"/>
                </a:lnTo>
                <a:cubicBezTo>
                  <a:pt x="6227" y="5744"/>
                  <a:pt x="6272" y="5773"/>
                  <a:pt x="6320" y="5773"/>
                </a:cubicBezTo>
                <a:cubicBezTo>
                  <a:pt x="6329" y="5773"/>
                  <a:pt x="6339" y="5772"/>
                  <a:pt x="6348" y="5770"/>
                </a:cubicBezTo>
                <a:lnTo>
                  <a:pt x="7225" y="5530"/>
                </a:lnTo>
                <a:cubicBezTo>
                  <a:pt x="7228" y="5530"/>
                  <a:pt x="7229" y="5528"/>
                  <a:pt x="7233" y="5528"/>
                </a:cubicBezTo>
                <a:cubicBezTo>
                  <a:pt x="7261" y="5518"/>
                  <a:pt x="7283" y="5498"/>
                  <a:pt x="7298" y="5471"/>
                </a:cubicBezTo>
                <a:cubicBezTo>
                  <a:pt x="7313" y="5443"/>
                  <a:pt x="7314" y="5409"/>
                  <a:pt x="7303" y="5378"/>
                </a:cubicBezTo>
                <a:lnTo>
                  <a:pt x="6994" y="4547"/>
                </a:lnTo>
                <a:lnTo>
                  <a:pt x="7331" y="4611"/>
                </a:lnTo>
                <a:lnTo>
                  <a:pt x="7458" y="4956"/>
                </a:lnTo>
                <a:cubicBezTo>
                  <a:pt x="7476" y="5006"/>
                  <a:pt x="7525" y="5037"/>
                  <a:pt x="7576" y="5037"/>
                </a:cubicBezTo>
                <a:cubicBezTo>
                  <a:pt x="7590" y="5037"/>
                  <a:pt x="7603" y="5035"/>
                  <a:pt x="7617" y="5031"/>
                </a:cubicBezTo>
                <a:cubicBezTo>
                  <a:pt x="7617" y="5029"/>
                  <a:pt x="7619" y="5029"/>
                  <a:pt x="7620" y="5029"/>
                </a:cubicBezTo>
                <a:cubicBezTo>
                  <a:pt x="7686" y="5005"/>
                  <a:pt x="7718" y="4933"/>
                  <a:pt x="7694" y="4868"/>
                </a:cubicBezTo>
                <a:lnTo>
                  <a:pt x="7620" y="4668"/>
                </a:lnTo>
                <a:lnTo>
                  <a:pt x="7824" y="4707"/>
                </a:lnTo>
                <a:cubicBezTo>
                  <a:pt x="7832" y="4708"/>
                  <a:pt x="7840" y="4709"/>
                  <a:pt x="7847" y="4709"/>
                </a:cubicBezTo>
                <a:cubicBezTo>
                  <a:pt x="7862" y="4709"/>
                  <a:pt x="7876" y="4707"/>
                  <a:pt x="7890" y="4702"/>
                </a:cubicBezTo>
                <a:cubicBezTo>
                  <a:pt x="7931" y="4688"/>
                  <a:pt x="7963" y="4653"/>
                  <a:pt x="7972" y="4608"/>
                </a:cubicBezTo>
                <a:cubicBezTo>
                  <a:pt x="7985" y="4539"/>
                  <a:pt x="7941" y="4474"/>
                  <a:pt x="7872" y="4460"/>
                </a:cubicBezTo>
                <a:lnTo>
                  <a:pt x="7668" y="4420"/>
                </a:lnTo>
                <a:lnTo>
                  <a:pt x="7811" y="4263"/>
                </a:lnTo>
                <a:cubicBezTo>
                  <a:pt x="7857" y="4210"/>
                  <a:pt x="7854" y="4130"/>
                  <a:pt x="7802" y="4085"/>
                </a:cubicBezTo>
                <a:cubicBezTo>
                  <a:pt x="7778" y="4062"/>
                  <a:pt x="7748" y="4052"/>
                  <a:pt x="7718" y="4052"/>
                </a:cubicBezTo>
                <a:cubicBezTo>
                  <a:pt x="7684" y="4052"/>
                  <a:pt x="7649" y="4066"/>
                  <a:pt x="7625" y="4093"/>
                </a:cubicBezTo>
                <a:lnTo>
                  <a:pt x="7378" y="4364"/>
                </a:lnTo>
                <a:lnTo>
                  <a:pt x="7041" y="4299"/>
                </a:lnTo>
                <a:lnTo>
                  <a:pt x="7638" y="3643"/>
                </a:lnTo>
                <a:cubicBezTo>
                  <a:pt x="7661" y="3619"/>
                  <a:pt x="7671" y="3586"/>
                  <a:pt x="7669" y="3555"/>
                </a:cubicBezTo>
                <a:cubicBezTo>
                  <a:pt x="7666" y="3522"/>
                  <a:pt x="7650" y="3493"/>
                  <a:pt x="7623" y="3473"/>
                </a:cubicBezTo>
                <a:lnTo>
                  <a:pt x="6899" y="2924"/>
                </a:lnTo>
                <a:cubicBezTo>
                  <a:pt x="6879" y="2908"/>
                  <a:pt x="6854" y="2901"/>
                  <a:pt x="6830" y="2901"/>
                </a:cubicBezTo>
                <a:cubicBezTo>
                  <a:pt x="6798" y="2901"/>
                  <a:pt x="6766" y="2914"/>
                  <a:pt x="6744" y="2939"/>
                </a:cubicBezTo>
                <a:lnTo>
                  <a:pt x="5737" y="4047"/>
                </a:lnTo>
                <a:lnTo>
                  <a:pt x="5263" y="3955"/>
                </a:lnTo>
                <a:lnTo>
                  <a:pt x="5840" y="3316"/>
                </a:lnTo>
                <a:cubicBezTo>
                  <a:pt x="5871" y="3282"/>
                  <a:pt x="5881" y="3234"/>
                  <a:pt x="5866" y="3190"/>
                </a:cubicBezTo>
                <a:cubicBezTo>
                  <a:pt x="5850" y="3148"/>
                  <a:pt x="5814" y="3115"/>
                  <a:pt x="5768" y="3109"/>
                </a:cubicBezTo>
                <a:lnTo>
                  <a:pt x="4920" y="2961"/>
                </a:lnTo>
                <a:lnTo>
                  <a:pt x="5235" y="2597"/>
                </a:lnTo>
                <a:lnTo>
                  <a:pt x="6713" y="2849"/>
                </a:lnTo>
                <a:cubicBezTo>
                  <a:pt x="6719" y="2850"/>
                  <a:pt x="6726" y="2850"/>
                  <a:pt x="6732" y="2850"/>
                </a:cubicBezTo>
                <a:cubicBezTo>
                  <a:pt x="6745" y="2850"/>
                  <a:pt x="6758" y="2848"/>
                  <a:pt x="6770" y="2844"/>
                </a:cubicBezTo>
                <a:cubicBezTo>
                  <a:pt x="6804" y="2831"/>
                  <a:pt x="6834" y="2803"/>
                  <a:pt x="6844" y="2764"/>
                </a:cubicBezTo>
                <a:lnTo>
                  <a:pt x="7074" y="1886"/>
                </a:lnTo>
                <a:cubicBezTo>
                  <a:pt x="7082" y="1853"/>
                  <a:pt x="7077" y="1821"/>
                  <a:pt x="7059" y="1793"/>
                </a:cubicBezTo>
                <a:cubicBezTo>
                  <a:pt x="7041" y="1767"/>
                  <a:pt x="7014" y="1747"/>
                  <a:pt x="6981" y="1742"/>
                </a:cubicBezTo>
                <a:lnTo>
                  <a:pt x="6106" y="1593"/>
                </a:lnTo>
                <a:lnTo>
                  <a:pt x="6330" y="1335"/>
                </a:lnTo>
                <a:lnTo>
                  <a:pt x="6693" y="1397"/>
                </a:lnTo>
                <a:cubicBezTo>
                  <a:pt x="6700" y="1398"/>
                  <a:pt x="6707" y="1399"/>
                  <a:pt x="6714" y="1399"/>
                </a:cubicBezTo>
                <a:cubicBezTo>
                  <a:pt x="6729" y="1399"/>
                  <a:pt x="6742" y="1397"/>
                  <a:pt x="6755" y="1392"/>
                </a:cubicBezTo>
                <a:cubicBezTo>
                  <a:pt x="6796" y="1378"/>
                  <a:pt x="6831" y="1340"/>
                  <a:pt x="6837" y="1293"/>
                </a:cubicBezTo>
                <a:cubicBezTo>
                  <a:pt x="6850" y="1225"/>
                  <a:pt x="6803" y="1160"/>
                  <a:pt x="6734" y="1149"/>
                </a:cubicBezTo>
                <a:lnTo>
                  <a:pt x="6525" y="1113"/>
                </a:lnTo>
                <a:lnTo>
                  <a:pt x="6661" y="956"/>
                </a:lnTo>
                <a:cubicBezTo>
                  <a:pt x="6706" y="902"/>
                  <a:pt x="6701" y="823"/>
                  <a:pt x="6649" y="778"/>
                </a:cubicBezTo>
                <a:cubicBezTo>
                  <a:pt x="6625" y="757"/>
                  <a:pt x="6596" y="747"/>
                  <a:pt x="6567" y="747"/>
                </a:cubicBezTo>
                <a:cubicBezTo>
                  <a:pt x="6531" y="747"/>
                  <a:pt x="6496" y="762"/>
                  <a:pt x="6471" y="791"/>
                </a:cubicBezTo>
                <a:lnTo>
                  <a:pt x="6334" y="948"/>
                </a:lnTo>
                <a:lnTo>
                  <a:pt x="6270" y="745"/>
                </a:lnTo>
                <a:cubicBezTo>
                  <a:pt x="6253" y="691"/>
                  <a:pt x="6203" y="657"/>
                  <a:pt x="6150" y="657"/>
                </a:cubicBezTo>
                <a:cubicBezTo>
                  <a:pt x="6137" y="657"/>
                  <a:pt x="6124" y="659"/>
                  <a:pt x="6111" y="663"/>
                </a:cubicBezTo>
                <a:cubicBezTo>
                  <a:pt x="6044" y="683"/>
                  <a:pt x="6008" y="755"/>
                  <a:pt x="6030" y="822"/>
                </a:cubicBezTo>
                <a:lnTo>
                  <a:pt x="6141" y="1170"/>
                </a:lnTo>
                <a:lnTo>
                  <a:pt x="5917" y="1428"/>
                </a:lnTo>
                <a:lnTo>
                  <a:pt x="5647" y="583"/>
                </a:lnTo>
                <a:cubicBezTo>
                  <a:pt x="5637" y="552"/>
                  <a:pt x="5614" y="527"/>
                  <a:pt x="5585" y="513"/>
                </a:cubicBezTo>
                <a:cubicBezTo>
                  <a:pt x="5570" y="506"/>
                  <a:pt x="5553" y="503"/>
                  <a:pt x="5537" y="503"/>
                </a:cubicBezTo>
                <a:cubicBezTo>
                  <a:pt x="5521" y="503"/>
                  <a:pt x="5506" y="506"/>
                  <a:pt x="5492" y="511"/>
                </a:cubicBezTo>
                <a:lnTo>
                  <a:pt x="4655" y="864"/>
                </a:lnTo>
                <a:cubicBezTo>
                  <a:pt x="4599" y="887"/>
                  <a:pt x="4572" y="949"/>
                  <a:pt x="4589" y="1005"/>
                </a:cubicBezTo>
                <a:lnTo>
                  <a:pt x="5046" y="2432"/>
                </a:lnTo>
                <a:lnTo>
                  <a:pt x="4730" y="2796"/>
                </a:lnTo>
                <a:lnTo>
                  <a:pt x="4465" y="1977"/>
                </a:lnTo>
                <a:cubicBezTo>
                  <a:pt x="4451" y="1933"/>
                  <a:pt x="4415" y="1901"/>
                  <a:pt x="4369" y="1892"/>
                </a:cubicBezTo>
                <a:cubicBezTo>
                  <a:pt x="4361" y="1891"/>
                  <a:pt x="4354" y="1890"/>
                  <a:pt x="4346" y="1890"/>
                </a:cubicBezTo>
                <a:cubicBezTo>
                  <a:pt x="4310" y="1890"/>
                  <a:pt x="4274" y="1906"/>
                  <a:pt x="4249" y="1935"/>
                </a:cubicBezTo>
                <a:lnTo>
                  <a:pt x="3697" y="2595"/>
                </a:lnTo>
                <a:lnTo>
                  <a:pt x="3540" y="2141"/>
                </a:lnTo>
                <a:lnTo>
                  <a:pt x="4496" y="987"/>
                </a:lnTo>
                <a:cubicBezTo>
                  <a:pt x="4534" y="941"/>
                  <a:pt x="4531" y="874"/>
                  <a:pt x="4488" y="832"/>
                </a:cubicBezTo>
                <a:lnTo>
                  <a:pt x="3842" y="192"/>
                </a:lnTo>
                <a:cubicBezTo>
                  <a:pt x="3821" y="171"/>
                  <a:pt x="3792" y="160"/>
                  <a:pt x="3762" y="160"/>
                </a:cubicBezTo>
                <a:cubicBezTo>
                  <a:pt x="3760" y="160"/>
                  <a:pt x="3758" y="160"/>
                  <a:pt x="3756" y="160"/>
                </a:cubicBezTo>
                <a:cubicBezTo>
                  <a:pt x="3723" y="160"/>
                  <a:pt x="3694" y="176"/>
                  <a:pt x="3672" y="201"/>
                </a:cubicBezTo>
                <a:lnTo>
                  <a:pt x="3107" y="884"/>
                </a:lnTo>
                <a:lnTo>
                  <a:pt x="2994" y="560"/>
                </a:lnTo>
                <a:lnTo>
                  <a:pt x="3229" y="279"/>
                </a:lnTo>
                <a:cubicBezTo>
                  <a:pt x="3274" y="225"/>
                  <a:pt x="3265" y="145"/>
                  <a:pt x="3213" y="101"/>
                </a:cubicBezTo>
                <a:cubicBezTo>
                  <a:pt x="3190" y="82"/>
                  <a:pt x="3161" y="72"/>
                  <a:pt x="3133" y="72"/>
                </a:cubicBezTo>
                <a:cubicBezTo>
                  <a:pt x="3096" y="72"/>
                  <a:pt x="3060" y="88"/>
                  <a:pt x="3035" y="117"/>
                </a:cubicBezTo>
                <a:lnTo>
                  <a:pt x="2899" y="282"/>
                </a:lnTo>
                <a:lnTo>
                  <a:pt x="2831" y="84"/>
                </a:lnTo>
                <a:cubicBezTo>
                  <a:pt x="2813" y="33"/>
                  <a:pt x="2764"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7"/>
          <p:cNvSpPr/>
          <p:nvPr/>
        </p:nvSpPr>
        <p:spPr>
          <a:xfrm>
            <a:off x="4726489" y="904273"/>
            <a:ext cx="470544" cy="461103"/>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7"/>
          <p:cNvSpPr/>
          <p:nvPr/>
        </p:nvSpPr>
        <p:spPr>
          <a:xfrm>
            <a:off x="6582801" y="747136"/>
            <a:ext cx="143128" cy="143128"/>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7"/>
          <p:cNvSpPr/>
          <p:nvPr/>
        </p:nvSpPr>
        <p:spPr>
          <a:xfrm>
            <a:off x="151176" y="3104136"/>
            <a:ext cx="143128" cy="143128"/>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6ACF30A3-FC19-00B4-C3E6-1B4E953ECD1C}"/>
              </a:ext>
            </a:extLst>
          </p:cNvPr>
          <p:cNvSpPr txBox="1"/>
          <p:nvPr/>
        </p:nvSpPr>
        <p:spPr>
          <a:xfrm>
            <a:off x="2278380" y="134137"/>
            <a:ext cx="4739640" cy="800412"/>
          </a:xfrm>
          <a:prstGeom prst="rect">
            <a:avLst/>
          </a:prstGeom>
          <a:noFill/>
        </p:spPr>
        <p:txBody>
          <a:bodyPr wrap="square" rtlCol="0">
            <a:spAutoFit/>
          </a:bodyPr>
          <a:lstStyle/>
          <a:p>
            <a:pPr algn="ctr">
              <a:lnSpc>
                <a:spcPct val="150000"/>
              </a:lnSpc>
            </a:pPr>
            <a:r>
              <a:rPr lang="en-US" sz="3500" b="1"/>
              <a:t>NỘI DUNG BÀI HỌC</a:t>
            </a:r>
          </a:p>
        </p:txBody>
      </p:sp>
      <p:sp>
        <p:nvSpPr>
          <p:cNvPr id="5" name="Rectangle 4">
            <a:extLst>
              <a:ext uri="{FF2B5EF4-FFF2-40B4-BE49-F238E27FC236}">
                <a16:creationId xmlns="" xmlns:a16="http://schemas.microsoft.com/office/drawing/2014/main" id="{2CAA7430-4492-7A73-3A91-6D0287FBB63F}"/>
              </a:ext>
            </a:extLst>
          </p:cNvPr>
          <p:cNvSpPr/>
          <p:nvPr/>
        </p:nvSpPr>
        <p:spPr>
          <a:xfrm>
            <a:off x="1043940" y="1192372"/>
            <a:ext cx="569822" cy="4611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lumMod val="10000"/>
                  </a:schemeClr>
                </a:solidFill>
                <a:latin typeface="+mj-lt"/>
              </a:rPr>
              <a:t>1</a:t>
            </a:r>
          </a:p>
        </p:txBody>
      </p:sp>
      <p:sp>
        <p:nvSpPr>
          <p:cNvPr id="8" name="TextBox 7">
            <a:extLst>
              <a:ext uri="{FF2B5EF4-FFF2-40B4-BE49-F238E27FC236}">
                <a16:creationId xmlns="" xmlns:a16="http://schemas.microsoft.com/office/drawing/2014/main" id="{560F2A2C-4180-76EF-D08B-2F86C8340316}"/>
              </a:ext>
            </a:extLst>
          </p:cNvPr>
          <p:cNvSpPr txBox="1"/>
          <p:nvPr/>
        </p:nvSpPr>
        <p:spPr>
          <a:xfrm>
            <a:off x="2045307" y="1988253"/>
            <a:ext cx="483489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Cường độ điện trường</a:t>
            </a:r>
          </a:p>
        </p:txBody>
      </p:sp>
      <p:sp>
        <p:nvSpPr>
          <p:cNvPr id="9" name="Rectangle 8">
            <a:extLst>
              <a:ext uri="{FF2B5EF4-FFF2-40B4-BE49-F238E27FC236}">
                <a16:creationId xmlns="" xmlns:a16="http://schemas.microsoft.com/office/drawing/2014/main" id="{760C2863-CBF6-A621-B976-B0E3711748D6}"/>
              </a:ext>
            </a:extLst>
          </p:cNvPr>
          <p:cNvSpPr/>
          <p:nvPr/>
        </p:nvSpPr>
        <p:spPr>
          <a:xfrm>
            <a:off x="1043940" y="2045655"/>
            <a:ext cx="569822" cy="4611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lumMod val="10000"/>
                  </a:schemeClr>
                </a:solidFill>
                <a:latin typeface="+mj-lt"/>
              </a:rPr>
              <a:t>2</a:t>
            </a:r>
          </a:p>
        </p:txBody>
      </p:sp>
      <p:sp>
        <p:nvSpPr>
          <p:cNvPr id="12" name="TextBox 11">
            <a:extLst>
              <a:ext uri="{FF2B5EF4-FFF2-40B4-BE49-F238E27FC236}">
                <a16:creationId xmlns="" xmlns:a16="http://schemas.microsoft.com/office/drawing/2014/main" id="{2FC4294A-C81F-02CE-43A1-3C1943962D8A}"/>
              </a:ext>
            </a:extLst>
          </p:cNvPr>
          <p:cNvSpPr txBox="1"/>
          <p:nvPr/>
        </p:nvSpPr>
        <p:spPr>
          <a:xfrm>
            <a:off x="2045307" y="1204517"/>
            <a:ext cx="5031105" cy="477054"/>
          </a:xfrm>
          <a:prstGeom prst="rect">
            <a:avLst/>
          </a:prstGeom>
          <a:noFill/>
        </p:spPr>
        <p:txBody>
          <a:bodyPr wrap="square">
            <a:spAutoFit/>
          </a:bodyPr>
          <a:lstStyle/>
          <a:p>
            <a:r>
              <a:rPr lang="en-US" sz="2500">
                <a:latin typeface="+mn-lt"/>
              </a:rPr>
              <a:t>Khái niệm điện trường</a:t>
            </a:r>
          </a:p>
        </p:txBody>
      </p:sp>
      <p:pic>
        <p:nvPicPr>
          <p:cNvPr id="13" name="Picture 8">
            <a:extLst>
              <a:ext uri="{FF2B5EF4-FFF2-40B4-BE49-F238E27FC236}">
                <a16:creationId xmlns="" xmlns:a16="http://schemas.microsoft.com/office/drawing/2014/main" id="{995BDDC0-3735-5C19-9AEA-66BCC9D20A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540789">
            <a:off x="7747327" y="3976367"/>
            <a:ext cx="1275499" cy="997209"/>
          </a:xfrm>
          <a:prstGeom prst="rect">
            <a:avLst/>
          </a:prstGeom>
        </p:spPr>
      </p:pic>
      <p:sp>
        <p:nvSpPr>
          <p:cNvPr id="3" name="TextBox 2">
            <a:extLst>
              <a:ext uri="{FF2B5EF4-FFF2-40B4-BE49-F238E27FC236}">
                <a16:creationId xmlns="" xmlns:a16="http://schemas.microsoft.com/office/drawing/2014/main" id="{3F1436C5-6D3D-F76C-0D77-DD87E1E84D16}"/>
              </a:ext>
            </a:extLst>
          </p:cNvPr>
          <p:cNvSpPr txBox="1"/>
          <p:nvPr/>
        </p:nvSpPr>
        <p:spPr>
          <a:xfrm>
            <a:off x="2045307" y="2847783"/>
            <a:ext cx="483489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Đường sức điện trường</a:t>
            </a:r>
          </a:p>
        </p:txBody>
      </p:sp>
      <p:sp>
        <p:nvSpPr>
          <p:cNvPr id="6" name="Rectangle 5">
            <a:extLst>
              <a:ext uri="{FF2B5EF4-FFF2-40B4-BE49-F238E27FC236}">
                <a16:creationId xmlns="" xmlns:a16="http://schemas.microsoft.com/office/drawing/2014/main" id="{FAF72BC5-B4AB-C963-C0F9-DC181F6CD367}"/>
              </a:ext>
            </a:extLst>
          </p:cNvPr>
          <p:cNvSpPr/>
          <p:nvPr/>
        </p:nvSpPr>
        <p:spPr>
          <a:xfrm>
            <a:off x="1043940" y="2893852"/>
            <a:ext cx="569822" cy="4611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lumMod val="10000"/>
                  </a:schemeClr>
                </a:solidFill>
                <a:latin typeface="+mj-lt"/>
              </a:rPr>
              <a:t>3</a:t>
            </a:r>
          </a:p>
        </p:txBody>
      </p:sp>
      <p:sp>
        <p:nvSpPr>
          <p:cNvPr id="7" name="TextBox 6">
            <a:extLst>
              <a:ext uri="{FF2B5EF4-FFF2-40B4-BE49-F238E27FC236}">
                <a16:creationId xmlns="" xmlns:a16="http://schemas.microsoft.com/office/drawing/2014/main" id="{6C299B11-0472-DFE3-B7B5-1FED46880A41}"/>
              </a:ext>
            </a:extLst>
          </p:cNvPr>
          <p:cNvSpPr txBox="1"/>
          <p:nvPr/>
        </p:nvSpPr>
        <p:spPr>
          <a:xfrm>
            <a:off x="2045307" y="3692426"/>
            <a:ext cx="483489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Điện trường đều</a:t>
            </a:r>
          </a:p>
        </p:txBody>
      </p:sp>
      <p:sp>
        <p:nvSpPr>
          <p:cNvPr id="10" name="Rectangle 9">
            <a:extLst>
              <a:ext uri="{FF2B5EF4-FFF2-40B4-BE49-F238E27FC236}">
                <a16:creationId xmlns="" xmlns:a16="http://schemas.microsoft.com/office/drawing/2014/main" id="{68CF7337-C743-38F0-F298-E5C310F0C059}"/>
              </a:ext>
            </a:extLst>
          </p:cNvPr>
          <p:cNvSpPr/>
          <p:nvPr/>
        </p:nvSpPr>
        <p:spPr>
          <a:xfrm>
            <a:off x="1043940" y="3742049"/>
            <a:ext cx="569822" cy="4611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1">
                    <a:lumMod val="10000"/>
                  </a:schemeClr>
                </a:solidFill>
                <a:latin typeface="+mj-lt"/>
              </a:rPr>
              <a:t>4</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3" grpId="0"/>
      <p:bldP spid="6" grpId="0" animBg="1"/>
      <p:bldP spid="7"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6" name="Google Shape;1626;p52"/>
          <p:cNvSpPr/>
          <p:nvPr/>
        </p:nvSpPr>
        <p:spPr>
          <a:xfrm>
            <a:off x="1156869" y="477921"/>
            <a:ext cx="6976916" cy="4229910"/>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7" name="Google Shape;1627;p52"/>
          <p:cNvGrpSpPr/>
          <p:nvPr/>
        </p:nvGrpSpPr>
        <p:grpSpPr>
          <a:xfrm>
            <a:off x="6991333" y="4172526"/>
            <a:ext cx="942468" cy="805183"/>
            <a:chOff x="7048650" y="3649675"/>
            <a:chExt cx="1159675" cy="990750"/>
          </a:xfrm>
        </p:grpSpPr>
        <p:sp>
          <p:nvSpPr>
            <p:cNvPr id="1628" name="Google Shape;1628;p52"/>
            <p:cNvSpPr/>
            <p:nvPr/>
          </p:nvSpPr>
          <p:spPr>
            <a:xfrm>
              <a:off x="7451225" y="4168700"/>
              <a:ext cx="226100" cy="415375"/>
            </a:xfrm>
            <a:custGeom>
              <a:avLst/>
              <a:gdLst/>
              <a:ahLst/>
              <a:cxnLst/>
              <a:rect l="l" t="t" r="r" b="b"/>
              <a:pathLst>
                <a:path w="9044" h="16615" extrusionOk="0">
                  <a:moveTo>
                    <a:pt x="6269" y="0"/>
                  </a:moveTo>
                  <a:cubicBezTo>
                    <a:pt x="5847" y="0"/>
                    <a:pt x="5394" y="147"/>
                    <a:pt x="4925" y="487"/>
                  </a:cubicBezTo>
                  <a:cubicBezTo>
                    <a:pt x="4079" y="1101"/>
                    <a:pt x="3760" y="2198"/>
                    <a:pt x="3502" y="3213"/>
                  </a:cubicBezTo>
                  <a:cubicBezTo>
                    <a:pt x="2897" y="5595"/>
                    <a:pt x="2325" y="7986"/>
                    <a:pt x="1787" y="10384"/>
                  </a:cubicBezTo>
                  <a:cubicBezTo>
                    <a:pt x="1522" y="11571"/>
                    <a:pt x="1355" y="12823"/>
                    <a:pt x="1007" y="13986"/>
                  </a:cubicBezTo>
                  <a:cubicBezTo>
                    <a:pt x="741" y="14875"/>
                    <a:pt x="290" y="15713"/>
                    <a:pt x="0" y="16614"/>
                  </a:cubicBezTo>
                  <a:cubicBezTo>
                    <a:pt x="762" y="16410"/>
                    <a:pt x="1522" y="16204"/>
                    <a:pt x="2284" y="15999"/>
                  </a:cubicBezTo>
                  <a:cubicBezTo>
                    <a:pt x="2488" y="15946"/>
                    <a:pt x="2697" y="15888"/>
                    <a:pt x="2867" y="15762"/>
                  </a:cubicBezTo>
                  <a:cubicBezTo>
                    <a:pt x="3059" y="15619"/>
                    <a:pt x="3181" y="15403"/>
                    <a:pt x="3296" y="15194"/>
                  </a:cubicBezTo>
                  <a:cubicBezTo>
                    <a:pt x="3296" y="14697"/>
                    <a:pt x="4120" y="13660"/>
                    <a:pt x="4370" y="13212"/>
                  </a:cubicBezTo>
                  <a:cubicBezTo>
                    <a:pt x="4685" y="12643"/>
                    <a:pt x="5009" y="12083"/>
                    <a:pt x="5321" y="11511"/>
                  </a:cubicBezTo>
                  <a:cubicBezTo>
                    <a:pt x="6073" y="10131"/>
                    <a:pt x="6825" y="8753"/>
                    <a:pt x="7577" y="7373"/>
                  </a:cubicBezTo>
                  <a:cubicBezTo>
                    <a:pt x="8154" y="6316"/>
                    <a:pt x="8741" y="5230"/>
                    <a:pt x="8922" y="4040"/>
                  </a:cubicBezTo>
                  <a:cubicBezTo>
                    <a:pt x="9043" y="3239"/>
                    <a:pt x="8826" y="2272"/>
                    <a:pt x="8378" y="1484"/>
                  </a:cubicBezTo>
                  <a:cubicBezTo>
                    <a:pt x="7897" y="638"/>
                    <a:pt x="7150" y="0"/>
                    <a:pt x="6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2"/>
            <p:cNvSpPr/>
            <p:nvPr/>
          </p:nvSpPr>
          <p:spPr>
            <a:xfrm>
              <a:off x="7476725" y="4234950"/>
              <a:ext cx="86450" cy="345150"/>
            </a:xfrm>
            <a:custGeom>
              <a:avLst/>
              <a:gdLst/>
              <a:ahLst/>
              <a:cxnLst/>
              <a:rect l="l" t="t" r="r" b="b"/>
              <a:pathLst>
                <a:path w="3458" h="13806" fill="none" extrusionOk="0">
                  <a:moveTo>
                    <a:pt x="3458" y="1"/>
                  </a:moveTo>
                  <a:cubicBezTo>
                    <a:pt x="2531" y="4655"/>
                    <a:pt x="1377" y="9264"/>
                    <a:pt x="0" y="13806"/>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2"/>
            <p:cNvSpPr/>
            <p:nvPr/>
          </p:nvSpPr>
          <p:spPr>
            <a:xfrm>
              <a:off x="7514550" y="4218250"/>
              <a:ext cx="157375" cy="352125"/>
            </a:xfrm>
            <a:custGeom>
              <a:avLst/>
              <a:gdLst/>
              <a:ahLst/>
              <a:cxnLst/>
              <a:rect l="l" t="t" r="r" b="b"/>
              <a:pathLst>
                <a:path w="6295" h="14085" fill="none" extrusionOk="0">
                  <a:moveTo>
                    <a:pt x="5796" y="0"/>
                  </a:moveTo>
                  <a:cubicBezTo>
                    <a:pt x="6294" y="1905"/>
                    <a:pt x="5354" y="3858"/>
                    <a:pt x="4442" y="5601"/>
                  </a:cubicBezTo>
                  <a:cubicBezTo>
                    <a:pt x="2961" y="8429"/>
                    <a:pt x="1482" y="11257"/>
                    <a:pt x="1" y="1408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2"/>
            <p:cNvSpPr/>
            <p:nvPr/>
          </p:nvSpPr>
          <p:spPr>
            <a:xfrm>
              <a:off x="7497900" y="4220375"/>
              <a:ext cx="101575" cy="353350"/>
            </a:xfrm>
            <a:custGeom>
              <a:avLst/>
              <a:gdLst/>
              <a:ahLst/>
              <a:cxnLst/>
              <a:rect l="l" t="t" r="r" b="b"/>
              <a:pathLst>
                <a:path w="4063" h="14134" fill="none" extrusionOk="0">
                  <a:moveTo>
                    <a:pt x="4062" y="0"/>
                  </a:moveTo>
                  <a:cubicBezTo>
                    <a:pt x="2709" y="4711"/>
                    <a:pt x="1355" y="9422"/>
                    <a:pt x="0" y="1413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2"/>
            <p:cNvSpPr/>
            <p:nvPr/>
          </p:nvSpPr>
          <p:spPr>
            <a:xfrm>
              <a:off x="7511200" y="4214600"/>
              <a:ext cx="135225" cy="360550"/>
            </a:xfrm>
            <a:custGeom>
              <a:avLst/>
              <a:gdLst/>
              <a:ahLst/>
              <a:cxnLst/>
              <a:rect l="l" t="t" r="r" b="b"/>
              <a:pathLst>
                <a:path w="5409" h="14422" fill="none" extrusionOk="0">
                  <a:moveTo>
                    <a:pt x="5408" y="1"/>
                  </a:moveTo>
                  <a:lnTo>
                    <a:pt x="1" y="14422"/>
                  </a:ln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2"/>
            <p:cNvSpPr/>
            <p:nvPr/>
          </p:nvSpPr>
          <p:spPr>
            <a:xfrm>
              <a:off x="7108925" y="4105650"/>
              <a:ext cx="433175" cy="481425"/>
            </a:xfrm>
            <a:custGeom>
              <a:avLst/>
              <a:gdLst/>
              <a:ahLst/>
              <a:cxnLst/>
              <a:rect l="l" t="t" r="r" b="b"/>
              <a:pathLst>
                <a:path w="17327" h="19257" extrusionOk="0">
                  <a:moveTo>
                    <a:pt x="12031" y="0"/>
                  </a:moveTo>
                  <a:cubicBezTo>
                    <a:pt x="11960" y="0"/>
                    <a:pt x="11890" y="10"/>
                    <a:pt x="11824" y="29"/>
                  </a:cubicBezTo>
                  <a:cubicBezTo>
                    <a:pt x="10951" y="277"/>
                    <a:pt x="9924" y="6276"/>
                    <a:pt x="9360" y="6987"/>
                  </a:cubicBezTo>
                  <a:cubicBezTo>
                    <a:pt x="6155" y="11027"/>
                    <a:pt x="3541" y="15020"/>
                    <a:pt x="0" y="18768"/>
                  </a:cubicBezTo>
                  <a:cubicBezTo>
                    <a:pt x="775" y="18914"/>
                    <a:pt x="1550" y="19058"/>
                    <a:pt x="2325" y="19201"/>
                  </a:cubicBezTo>
                  <a:cubicBezTo>
                    <a:pt x="2470" y="19229"/>
                    <a:pt x="2619" y="19256"/>
                    <a:pt x="2766" y="19256"/>
                  </a:cubicBezTo>
                  <a:cubicBezTo>
                    <a:pt x="2829" y="19256"/>
                    <a:pt x="2892" y="19251"/>
                    <a:pt x="2954" y="19239"/>
                  </a:cubicBezTo>
                  <a:cubicBezTo>
                    <a:pt x="3188" y="19193"/>
                    <a:pt x="3431" y="18839"/>
                    <a:pt x="3626" y="18700"/>
                  </a:cubicBezTo>
                  <a:cubicBezTo>
                    <a:pt x="7471" y="15947"/>
                    <a:pt x="11160" y="13245"/>
                    <a:pt x="14765" y="10181"/>
                  </a:cubicBezTo>
                  <a:cubicBezTo>
                    <a:pt x="15237" y="9781"/>
                    <a:pt x="16030" y="8906"/>
                    <a:pt x="16313" y="8354"/>
                  </a:cubicBezTo>
                  <a:cubicBezTo>
                    <a:pt x="17327" y="6373"/>
                    <a:pt x="13911" y="0"/>
                    <a:pt x="12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2"/>
            <p:cNvSpPr/>
            <p:nvPr/>
          </p:nvSpPr>
          <p:spPr>
            <a:xfrm>
              <a:off x="7091950" y="4267775"/>
              <a:ext cx="290800" cy="343825"/>
            </a:xfrm>
            <a:custGeom>
              <a:avLst/>
              <a:gdLst/>
              <a:ahLst/>
              <a:cxnLst/>
              <a:rect l="l" t="t" r="r" b="b"/>
              <a:pathLst>
                <a:path w="11632" h="13753" fill="none" extrusionOk="0">
                  <a:moveTo>
                    <a:pt x="11632" y="0"/>
                  </a:moveTo>
                  <a:cubicBezTo>
                    <a:pt x="7754" y="4584"/>
                    <a:pt x="3878" y="9169"/>
                    <a:pt x="1" y="1375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2"/>
            <p:cNvSpPr/>
            <p:nvPr/>
          </p:nvSpPr>
          <p:spPr>
            <a:xfrm>
              <a:off x="7122150" y="4263725"/>
              <a:ext cx="299175" cy="336275"/>
            </a:xfrm>
            <a:custGeom>
              <a:avLst/>
              <a:gdLst/>
              <a:ahLst/>
              <a:cxnLst/>
              <a:rect l="l" t="t" r="r" b="b"/>
              <a:pathLst>
                <a:path w="11967" h="13451" fill="none" extrusionOk="0">
                  <a:moveTo>
                    <a:pt x="11967" y="1"/>
                  </a:moveTo>
                  <a:cubicBezTo>
                    <a:pt x="7864" y="4380"/>
                    <a:pt x="3873" y="8865"/>
                    <a:pt x="1" y="13451"/>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2"/>
            <p:cNvSpPr/>
            <p:nvPr/>
          </p:nvSpPr>
          <p:spPr>
            <a:xfrm>
              <a:off x="7147775" y="4257425"/>
              <a:ext cx="364575" cy="340325"/>
            </a:xfrm>
            <a:custGeom>
              <a:avLst/>
              <a:gdLst/>
              <a:ahLst/>
              <a:cxnLst/>
              <a:rect l="l" t="t" r="r" b="b"/>
              <a:pathLst>
                <a:path w="14583" h="13613" fill="none" extrusionOk="0">
                  <a:moveTo>
                    <a:pt x="14134" y="1"/>
                  </a:moveTo>
                  <a:cubicBezTo>
                    <a:pt x="14582" y="828"/>
                    <a:pt x="14170" y="1864"/>
                    <a:pt x="13611" y="2621"/>
                  </a:cubicBezTo>
                  <a:cubicBezTo>
                    <a:pt x="12818" y="3692"/>
                    <a:pt x="11752" y="4521"/>
                    <a:pt x="10700" y="5335"/>
                  </a:cubicBezTo>
                  <a:cubicBezTo>
                    <a:pt x="7133" y="8094"/>
                    <a:pt x="3568" y="10853"/>
                    <a:pt x="1" y="1361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2"/>
            <p:cNvSpPr/>
            <p:nvPr/>
          </p:nvSpPr>
          <p:spPr>
            <a:xfrm>
              <a:off x="7133275" y="4259325"/>
              <a:ext cx="335050" cy="342725"/>
            </a:xfrm>
            <a:custGeom>
              <a:avLst/>
              <a:gdLst/>
              <a:ahLst/>
              <a:cxnLst/>
              <a:rect l="l" t="t" r="r" b="b"/>
              <a:pathLst>
                <a:path w="13402" h="13709" fill="none" extrusionOk="0">
                  <a:moveTo>
                    <a:pt x="13402" y="0"/>
                  </a:moveTo>
                  <a:cubicBezTo>
                    <a:pt x="12748" y="1388"/>
                    <a:pt x="11553" y="2431"/>
                    <a:pt x="10407" y="3451"/>
                  </a:cubicBezTo>
                  <a:cubicBezTo>
                    <a:pt x="6766" y="6689"/>
                    <a:pt x="3291" y="10115"/>
                    <a:pt x="1" y="13708"/>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2"/>
            <p:cNvSpPr/>
            <p:nvPr/>
          </p:nvSpPr>
          <p:spPr>
            <a:xfrm>
              <a:off x="7645550" y="3981250"/>
              <a:ext cx="562775" cy="648300"/>
            </a:xfrm>
            <a:custGeom>
              <a:avLst/>
              <a:gdLst/>
              <a:ahLst/>
              <a:cxnLst/>
              <a:rect l="l" t="t" r="r" b="b"/>
              <a:pathLst>
                <a:path w="22511" h="25932" extrusionOk="0">
                  <a:moveTo>
                    <a:pt x="657" y="1"/>
                  </a:moveTo>
                  <a:lnTo>
                    <a:pt x="0" y="527"/>
                  </a:lnTo>
                  <a:cubicBezTo>
                    <a:pt x="111" y="857"/>
                    <a:pt x="10029" y="18490"/>
                    <a:pt x="13206" y="24137"/>
                  </a:cubicBezTo>
                  <a:cubicBezTo>
                    <a:pt x="13806" y="25202"/>
                    <a:pt x="14924" y="25869"/>
                    <a:pt x="16147" y="25894"/>
                  </a:cubicBezTo>
                  <a:lnTo>
                    <a:pt x="20991" y="25931"/>
                  </a:lnTo>
                  <a:cubicBezTo>
                    <a:pt x="20995" y="25931"/>
                    <a:pt x="20998" y="25931"/>
                    <a:pt x="21002" y="25931"/>
                  </a:cubicBezTo>
                  <a:cubicBezTo>
                    <a:pt x="21847" y="25931"/>
                    <a:pt x="22511" y="25208"/>
                    <a:pt x="22437" y="24367"/>
                  </a:cubicBezTo>
                  <a:cubicBezTo>
                    <a:pt x="22371" y="23616"/>
                    <a:pt x="21742" y="23052"/>
                    <a:pt x="21004" y="23052"/>
                  </a:cubicBezTo>
                  <a:cubicBezTo>
                    <a:pt x="20960" y="23052"/>
                    <a:pt x="20915" y="23054"/>
                    <a:pt x="20870" y="23058"/>
                  </a:cubicBezTo>
                  <a:lnTo>
                    <a:pt x="15575" y="23581"/>
                  </a:lnTo>
                  <a:cubicBezTo>
                    <a:pt x="15514" y="23588"/>
                    <a:pt x="15454" y="23591"/>
                    <a:pt x="15394" y="23591"/>
                  </a:cubicBezTo>
                  <a:cubicBezTo>
                    <a:pt x="14834" y="23591"/>
                    <a:pt x="14308" y="23300"/>
                    <a:pt x="14012" y="22814"/>
                  </a:cubicBezTo>
                  <a:lnTo>
                    <a:pt x="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2"/>
            <p:cNvSpPr/>
            <p:nvPr/>
          </p:nvSpPr>
          <p:spPr>
            <a:xfrm>
              <a:off x="7048650" y="4618525"/>
              <a:ext cx="241175" cy="21900"/>
            </a:xfrm>
            <a:custGeom>
              <a:avLst/>
              <a:gdLst/>
              <a:ahLst/>
              <a:cxnLst/>
              <a:rect l="l" t="t" r="r" b="b"/>
              <a:pathLst>
                <a:path w="9647" h="876" fill="none" extrusionOk="0">
                  <a:moveTo>
                    <a:pt x="0" y="875"/>
                  </a:moveTo>
                  <a:lnTo>
                    <a:pt x="8630" y="813"/>
                  </a:lnTo>
                  <a:cubicBezTo>
                    <a:pt x="8898" y="812"/>
                    <a:pt x="9149" y="682"/>
                    <a:pt x="9308" y="465"/>
                  </a:cubicBezTo>
                  <a:lnTo>
                    <a:pt x="9646" y="1"/>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2"/>
            <p:cNvSpPr/>
            <p:nvPr/>
          </p:nvSpPr>
          <p:spPr>
            <a:xfrm>
              <a:off x="7138225" y="4605425"/>
              <a:ext cx="9575" cy="32775"/>
            </a:xfrm>
            <a:custGeom>
              <a:avLst/>
              <a:gdLst/>
              <a:ahLst/>
              <a:cxnLst/>
              <a:rect l="l" t="t" r="r" b="b"/>
              <a:pathLst>
                <a:path w="383" h="1311" fill="none" extrusionOk="0">
                  <a:moveTo>
                    <a:pt x="0" y="1311"/>
                  </a:moveTo>
                  <a:cubicBezTo>
                    <a:pt x="157" y="883"/>
                    <a:pt x="285" y="445"/>
                    <a:pt x="383"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2"/>
            <p:cNvSpPr/>
            <p:nvPr/>
          </p:nvSpPr>
          <p:spPr>
            <a:xfrm>
              <a:off x="7211200" y="4599925"/>
              <a:ext cx="8000" cy="36725"/>
            </a:xfrm>
            <a:custGeom>
              <a:avLst/>
              <a:gdLst/>
              <a:ahLst/>
              <a:cxnLst/>
              <a:rect l="l" t="t" r="r" b="b"/>
              <a:pathLst>
                <a:path w="320" h="1469" fill="none" extrusionOk="0">
                  <a:moveTo>
                    <a:pt x="1" y="1469"/>
                  </a:moveTo>
                  <a:cubicBezTo>
                    <a:pt x="169" y="995"/>
                    <a:pt x="275" y="501"/>
                    <a:pt x="32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2"/>
            <p:cNvSpPr/>
            <p:nvPr/>
          </p:nvSpPr>
          <p:spPr>
            <a:xfrm>
              <a:off x="7234350" y="4599900"/>
              <a:ext cx="7300" cy="37325"/>
            </a:xfrm>
            <a:custGeom>
              <a:avLst/>
              <a:gdLst/>
              <a:ahLst/>
              <a:cxnLst/>
              <a:rect l="l" t="t" r="r" b="b"/>
              <a:pathLst>
                <a:path w="292" h="1493" fill="none" extrusionOk="0">
                  <a:moveTo>
                    <a:pt x="0" y="1493"/>
                  </a:moveTo>
                  <a:cubicBezTo>
                    <a:pt x="119" y="999"/>
                    <a:pt x="216" y="502"/>
                    <a:pt x="291"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2"/>
            <p:cNvSpPr/>
            <p:nvPr/>
          </p:nvSpPr>
          <p:spPr>
            <a:xfrm>
              <a:off x="7398375" y="4613425"/>
              <a:ext cx="241175" cy="21875"/>
            </a:xfrm>
            <a:custGeom>
              <a:avLst/>
              <a:gdLst/>
              <a:ahLst/>
              <a:cxnLst/>
              <a:rect l="l" t="t" r="r" b="b"/>
              <a:pathLst>
                <a:path w="9647" h="875" fill="none" extrusionOk="0">
                  <a:moveTo>
                    <a:pt x="1" y="875"/>
                  </a:moveTo>
                  <a:lnTo>
                    <a:pt x="8630" y="813"/>
                  </a:lnTo>
                  <a:cubicBezTo>
                    <a:pt x="8898" y="810"/>
                    <a:pt x="9150" y="682"/>
                    <a:pt x="9308" y="465"/>
                  </a:cubicBezTo>
                  <a:lnTo>
                    <a:pt x="9647" y="0"/>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2"/>
            <p:cNvSpPr/>
            <p:nvPr/>
          </p:nvSpPr>
          <p:spPr>
            <a:xfrm>
              <a:off x="7436875" y="4601400"/>
              <a:ext cx="13500" cy="32675"/>
            </a:xfrm>
            <a:custGeom>
              <a:avLst/>
              <a:gdLst/>
              <a:ahLst/>
              <a:cxnLst/>
              <a:rect l="l" t="t" r="r" b="b"/>
              <a:pathLst>
                <a:path w="540" h="1307" fill="none" extrusionOk="0">
                  <a:moveTo>
                    <a:pt x="0" y="1307"/>
                  </a:moveTo>
                  <a:cubicBezTo>
                    <a:pt x="180" y="870"/>
                    <a:pt x="360" y="436"/>
                    <a:pt x="54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2"/>
            <p:cNvSpPr/>
            <p:nvPr/>
          </p:nvSpPr>
          <p:spPr>
            <a:xfrm>
              <a:off x="7487950" y="4600300"/>
              <a:ext cx="9600" cy="32800"/>
            </a:xfrm>
            <a:custGeom>
              <a:avLst/>
              <a:gdLst/>
              <a:ahLst/>
              <a:cxnLst/>
              <a:rect l="l" t="t" r="r" b="b"/>
              <a:pathLst>
                <a:path w="384" h="1312" fill="none" extrusionOk="0">
                  <a:moveTo>
                    <a:pt x="1" y="1312"/>
                  </a:moveTo>
                  <a:cubicBezTo>
                    <a:pt x="158" y="883"/>
                    <a:pt x="285" y="445"/>
                    <a:pt x="383"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2"/>
            <p:cNvSpPr/>
            <p:nvPr/>
          </p:nvSpPr>
          <p:spPr>
            <a:xfrm>
              <a:off x="7560950" y="4594825"/>
              <a:ext cx="8025" cy="36725"/>
            </a:xfrm>
            <a:custGeom>
              <a:avLst/>
              <a:gdLst/>
              <a:ahLst/>
              <a:cxnLst/>
              <a:rect l="l" t="t" r="r" b="b"/>
              <a:pathLst>
                <a:path w="321" h="1469" fill="none" extrusionOk="0">
                  <a:moveTo>
                    <a:pt x="0" y="1469"/>
                  </a:moveTo>
                  <a:cubicBezTo>
                    <a:pt x="169" y="995"/>
                    <a:pt x="277" y="501"/>
                    <a:pt x="32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2"/>
            <p:cNvSpPr/>
            <p:nvPr/>
          </p:nvSpPr>
          <p:spPr>
            <a:xfrm>
              <a:off x="7584075" y="4594775"/>
              <a:ext cx="7300" cy="37350"/>
            </a:xfrm>
            <a:custGeom>
              <a:avLst/>
              <a:gdLst/>
              <a:ahLst/>
              <a:cxnLst/>
              <a:rect l="l" t="t" r="r" b="b"/>
              <a:pathLst>
                <a:path w="292" h="1494" fill="none" extrusionOk="0">
                  <a:moveTo>
                    <a:pt x="1" y="1493"/>
                  </a:moveTo>
                  <a:cubicBezTo>
                    <a:pt x="120" y="1000"/>
                    <a:pt x="216" y="503"/>
                    <a:pt x="29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2"/>
            <p:cNvSpPr/>
            <p:nvPr/>
          </p:nvSpPr>
          <p:spPr>
            <a:xfrm>
              <a:off x="7586250" y="3672825"/>
              <a:ext cx="201125" cy="145125"/>
            </a:xfrm>
            <a:custGeom>
              <a:avLst/>
              <a:gdLst/>
              <a:ahLst/>
              <a:cxnLst/>
              <a:rect l="l" t="t" r="r" b="b"/>
              <a:pathLst>
                <a:path w="8045" h="5805" extrusionOk="0">
                  <a:moveTo>
                    <a:pt x="6547" y="0"/>
                  </a:moveTo>
                  <a:cubicBezTo>
                    <a:pt x="6220" y="0"/>
                    <a:pt x="5888" y="107"/>
                    <a:pt x="5578" y="228"/>
                  </a:cubicBezTo>
                  <a:cubicBezTo>
                    <a:pt x="4572" y="621"/>
                    <a:pt x="3639" y="1176"/>
                    <a:pt x="2710" y="1731"/>
                  </a:cubicBezTo>
                  <a:cubicBezTo>
                    <a:pt x="2580" y="1807"/>
                    <a:pt x="2449" y="1886"/>
                    <a:pt x="2320" y="1963"/>
                  </a:cubicBezTo>
                  <a:cubicBezTo>
                    <a:pt x="1542" y="2427"/>
                    <a:pt x="767" y="2893"/>
                    <a:pt x="0" y="3372"/>
                  </a:cubicBezTo>
                  <a:cubicBezTo>
                    <a:pt x="247" y="4209"/>
                    <a:pt x="760" y="4964"/>
                    <a:pt x="1445" y="5503"/>
                  </a:cubicBezTo>
                  <a:cubicBezTo>
                    <a:pt x="1612" y="5634"/>
                    <a:pt x="1849" y="5805"/>
                    <a:pt x="2074" y="5805"/>
                  </a:cubicBezTo>
                  <a:cubicBezTo>
                    <a:pt x="2080" y="5805"/>
                    <a:pt x="2086" y="5804"/>
                    <a:pt x="2093" y="5804"/>
                  </a:cubicBezTo>
                  <a:cubicBezTo>
                    <a:pt x="2313" y="5796"/>
                    <a:pt x="2549" y="5606"/>
                    <a:pt x="2738" y="5495"/>
                  </a:cubicBezTo>
                  <a:cubicBezTo>
                    <a:pt x="3175" y="5239"/>
                    <a:pt x="3582" y="4944"/>
                    <a:pt x="4018" y="4688"/>
                  </a:cubicBezTo>
                  <a:cubicBezTo>
                    <a:pt x="4052" y="4668"/>
                    <a:pt x="4087" y="4648"/>
                    <a:pt x="4124" y="4642"/>
                  </a:cubicBezTo>
                  <a:cubicBezTo>
                    <a:pt x="4135" y="4640"/>
                    <a:pt x="4146" y="4639"/>
                    <a:pt x="4157" y="4639"/>
                  </a:cubicBezTo>
                  <a:cubicBezTo>
                    <a:pt x="4200" y="4639"/>
                    <a:pt x="4245" y="4653"/>
                    <a:pt x="4288" y="4665"/>
                  </a:cubicBezTo>
                  <a:cubicBezTo>
                    <a:pt x="4441" y="4709"/>
                    <a:pt x="4599" y="4729"/>
                    <a:pt x="4757" y="4729"/>
                  </a:cubicBezTo>
                  <a:cubicBezTo>
                    <a:pt x="5128" y="4729"/>
                    <a:pt x="5504" y="4618"/>
                    <a:pt x="5838" y="4447"/>
                  </a:cubicBezTo>
                  <a:cubicBezTo>
                    <a:pt x="6941" y="3882"/>
                    <a:pt x="8044" y="2692"/>
                    <a:pt x="7910" y="1355"/>
                  </a:cubicBezTo>
                  <a:cubicBezTo>
                    <a:pt x="7851" y="763"/>
                    <a:pt x="7449" y="184"/>
                    <a:pt x="6871" y="39"/>
                  </a:cubicBezTo>
                  <a:cubicBezTo>
                    <a:pt x="6764" y="12"/>
                    <a:pt x="6656" y="0"/>
                    <a:pt x="6547" y="0"/>
                  </a:cubicBezTo>
                  <a:close/>
                </a:path>
              </a:pathLst>
            </a:custGeom>
            <a:solidFill>
              <a:srgbClr val="FD7A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2"/>
            <p:cNvSpPr/>
            <p:nvPr/>
          </p:nvSpPr>
          <p:spPr>
            <a:xfrm>
              <a:off x="7649825" y="3687500"/>
              <a:ext cx="87150" cy="58000"/>
            </a:xfrm>
            <a:custGeom>
              <a:avLst/>
              <a:gdLst/>
              <a:ahLst/>
              <a:cxnLst/>
              <a:rect l="l" t="t" r="r" b="b"/>
              <a:pathLst>
                <a:path w="3486" h="2320" extrusionOk="0">
                  <a:moveTo>
                    <a:pt x="2410" y="0"/>
                  </a:moveTo>
                  <a:cubicBezTo>
                    <a:pt x="1598" y="0"/>
                    <a:pt x="1103" y="321"/>
                    <a:pt x="444" y="787"/>
                  </a:cubicBezTo>
                  <a:cubicBezTo>
                    <a:pt x="234" y="936"/>
                    <a:pt x="1" y="1135"/>
                    <a:pt x="32" y="1389"/>
                  </a:cubicBezTo>
                  <a:cubicBezTo>
                    <a:pt x="53" y="1569"/>
                    <a:pt x="205" y="1703"/>
                    <a:pt x="346" y="1817"/>
                  </a:cubicBezTo>
                  <a:cubicBezTo>
                    <a:pt x="516" y="1956"/>
                    <a:pt x="686" y="2095"/>
                    <a:pt x="883" y="2188"/>
                  </a:cubicBezTo>
                  <a:cubicBezTo>
                    <a:pt x="1076" y="2279"/>
                    <a:pt x="1282" y="2320"/>
                    <a:pt x="1490" y="2320"/>
                  </a:cubicBezTo>
                  <a:cubicBezTo>
                    <a:pt x="1967" y="2320"/>
                    <a:pt x="2457" y="2108"/>
                    <a:pt x="2835" y="1802"/>
                  </a:cubicBezTo>
                  <a:cubicBezTo>
                    <a:pt x="3080" y="1606"/>
                    <a:pt x="3301" y="1361"/>
                    <a:pt x="3393" y="1062"/>
                  </a:cubicBezTo>
                  <a:cubicBezTo>
                    <a:pt x="3486" y="763"/>
                    <a:pt x="3424" y="400"/>
                    <a:pt x="3183" y="200"/>
                  </a:cubicBezTo>
                  <a:cubicBezTo>
                    <a:pt x="3005" y="52"/>
                    <a:pt x="2760" y="11"/>
                    <a:pt x="2529" y="3"/>
                  </a:cubicBezTo>
                  <a:cubicBezTo>
                    <a:pt x="2489" y="1"/>
                    <a:pt x="2449" y="0"/>
                    <a:pt x="24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2"/>
            <p:cNvSpPr/>
            <p:nvPr/>
          </p:nvSpPr>
          <p:spPr>
            <a:xfrm>
              <a:off x="7721725" y="3739950"/>
              <a:ext cx="60575" cy="23650"/>
            </a:xfrm>
            <a:custGeom>
              <a:avLst/>
              <a:gdLst/>
              <a:ahLst/>
              <a:cxnLst/>
              <a:rect l="l" t="t" r="r" b="b"/>
              <a:pathLst>
                <a:path w="2423" h="946" fill="none" extrusionOk="0">
                  <a:moveTo>
                    <a:pt x="0" y="79"/>
                  </a:moveTo>
                  <a:cubicBezTo>
                    <a:pt x="399" y="350"/>
                    <a:pt x="814" y="595"/>
                    <a:pt x="1242" y="816"/>
                  </a:cubicBezTo>
                  <a:cubicBezTo>
                    <a:pt x="1367" y="881"/>
                    <a:pt x="1499" y="945"/>
                    <a:pt x="1638" y="940"/>
                  </a:cubicBezTo>
                  <a:cubicBezTo>
                    <a:pt x="1854" y="932"/>
                    <a:pt x="2030" y="764"/>
                    <a:pt x="2140" y="579"/>
                  </a:cubicBezTo>
                  <a:cubicBezTo>
                    <a:pt x="2248" y="394"/>
                    <a:pt x="2310" y="183"/>
                    <a:pt x="2423"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2"/>
            <p:cNvSpPr/>
            <p:nvPr/>
          </p:nvSpPr>
          <p:spPr>
            <a:xfrm>
              <a:off x="7665200" y="3676800"/>
              <a:ext cx="74525" cy="64475"/>
            </a:xfrm>
            <a:custGeom>
              <a:avLst/>
              <a:gdLst/>
              <a:ahLst/>
              <a:cxnLst/>
              <a:rect l="l" t="t" r="r" b="b"/>
              <a:pathLst>
                <a:path w="2981" h="2579" extrusionOk="0">
                  <a:moveTo>
                    <a:pt x="2248" y="1006"/>
                  </a:moveTo>
                  <a:cubicBezTo>
                    <a:pt x="2310" y="1009"/>
                    <a:pt x="2372" y="1021"/>
                    <a:pt x="2429" y="1044"/>
                  </a:cubicBezTo>
                  <a:cubicBezTo>
                    <a:pt x="2460" y="1055"/>
                    <a:pt x="2488" y="1071"/>
                    <a:pt x="2516" y="1089"/>
                  </a:cubicBezTo>
                  <a:cubicBezTo>
                    <a:pt x="2475" y="1071"/>
                    <a:pt x="2431" y="1060"/>
                    <a:pt x="2387" y="1060"/>
                  </a:cubicBezTo>
                  <a:cubicBezTo>
                    <a:pt x="2374" y="1060"/>
                    <a:pt x="2361" y="1061"/>
                    <a:pt x="2348" y="1063"/>
                  </a:cubicBezTo>
                  <a:cubicBezTo>
                    <a:pt x="2317" y="1037"/>
                    <a:pt x="2284" y="1019"/>
                    <a:pt x="2248" y="1006"/>
                  </a:cubicBezTo>
                  <a:close/>
                  <a:moveTo>
                    <a:pt x="1284" y="0"/>
                  </a:moveTo>
                  <a:cubicBezTo>
                    <a:pt x="1280" y="0"/>
                    <a:pt x="1277" y="1"/>
                    <a:pt x="1274" y="1"/>
                  </a:cubicBezTo>
                  <a:cubicBezTo>
                    <a:pt x="1189" y="4"/>
                    <a:pt x="1109" y="40"/>
                    <a:pt x="1033" y="78"/>
                  </a:cubicBezTo>
                  <a:cubicBezTo>
                    <a:pt x="752" y="216"/>
                    <a:pt x="504" y="367"/>
                    <a:pt x="272" y="534"/>
                  </a:cubicBezTo>
                  <a:cubicBezTo>
                    <a:pt x="13" y="717"/>
                    <a:pt x="0" y="1094"/>
                    <a:pt x="232" y="1310"/>
                  </a:cubicBezTo>
                  <a:cubicBezTo>
                    <a:pt x="381" y="1446"/>
                    <a:pt x="527" y="1585"/>
                    <a:pt x="675" y="1722"/>
                  </a:cubicBezTo>
                  <a:cubicBezTo>
                    <a:pt x="994" y="2018"/>
                    <a:pt x="1339" y="2283"/>
                    <a:pt x="1658" y="2579"/>
                  </a:cubicBezTo>
                  <a:cubicBezTo>
                    <a:pt x="2135" y="2528"/>
                    <a:pt x="2738" y="2096"/>
                    <a:pt x="2866" y="1650"/>
                  </a:cubicBezTo>
                  <a:cubicBezTo>
                    <a:pt x="2980" y="1253"/>
                    <a:pt x="2521" y="805"/>
                    <a:pt x="2160" y="759"/>
                  </a:cubicBezTo>
                  <a:cubicBezTo>
                    <a:pt x="2121" y="754"/>
                    <a:pt x="2082" y="751"/>
                    <a:pt x="2043" y="751"/>
                  </a:cubicBezTo>
                  <a:cubicBezTo>
                    <a:pt x="2012" y="751"/>
                    <a:pt x="1980" y="753"/>
                    <a:pt x="1947" y="756"/>
                  </a:cubicBezTo>
                  <a:cubicBezTo>
                    <a:pt x="1946" y="746"/>
                    <a:pt x="1946" y="735"/>
                    <a:pt x="1946" y="725"/>
                  </a:cubicBezTo>
                  <a:cubicBezTo>
                    <a:pt x="1921" y="470"/>
                    <a:pt x="1568" y="0"/>
                    <a:pt x="1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2"/>
            <p:cNvSpPr/>
            <p:nvPr/>
          </p:nvSpPr>
          <p:spPr>
            <a:xfrm>
              <a:off x="7753825" y="3735050"/>
              <a:ext cx="19475" cy="25350"/>
            </a:xfrm>
            <a:custGeom>
              <a:avLst/>
              <a:gdLst/>
              <a:ahLst/>
              <a:cxnLst/>
              <a:rect l="l" t="t" r="r" b="b"/>
              <a:pathLst>
                <a:path w="779" h="1014" fill="none" extrusionOk="0">
                  <a:moveTo>
                    <a:pt x="1" y="1014"/>
                  </a:moveTo>
                  <a:cubicBezTo>
                    <a:pt x="287" y="696"/>
                    <a:pt x="547" y="358"/>
                    <a:pt x="779"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2"/>
            <p:cNvSpPr/>
            <p:nvPr/>
          </p:nvSpPr>
          <p:spPr>
            <a:xfrm>
              <a:off x="7741175" y="3728675"/>
              <a:ext cx="18150" cy="24975"/>
            </a:xfrm>
            <a:custGeom>
              <a:avLst/>
              <a:gdLst/>
              <a:ahLst/>
              <a:cxnLst/>
              <a:rect l="l" t="t" r="r" b="b"/>
              <a:pathLst>
                <a:path w="726" h="999" fill="none" extrusionOk="0">
                  <a:moveTo>
                    <a:pt x="0" y="999"/>
                  </a:moveTo>
                  <a:cubicBezTo>
                    <a:pt x="242" y="665"/>
                    <a:pt x="484" y="332"/>
                    <a:pt x="726"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2"/>
            <p:cNvSpPr/>
            <p:nvPr/>
          </p:nvSpPr>
          <p:spPr>
            <a:xfrm>
              <a:off x="7729350" y="3735150"/>
              <a:ext cx="44125" cy="21900"/>
            </a:xfrm>
            <a:custGeom>
              <a:avLst/>
              <a:gdLst/>
              <a:ahLst/>
              <a:cxnLst/>
              <a:rect l="l" t="t" r="r" b="b"/>
              <a:pathLst>
                <a:path w="1765" h="876" fill="none" extrusionOk="0">
                  <a:moveTo>
                    <a:pt x="1765" y="876"/>
                  </a:moveTo>
                  <a:cubicBezTo>
                    <a:pt x="1155" y="694"/>
                    <a:pt x="509" y="385"/>
                    <a:pt x="1" y="1"/>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2"/>
            <p:cNvSpPr/>
            <p:nvPr/>
          </p:nvSpPr>
          <p:spPr>
            <a:xfrm>
              <a:off x="7671775" y="3649675"/>
              <a:ext cx="133625" cy="102850"/>
            </a:xfrm>
            <a:custGeom>
              <a:avLst/>
              <a:gdLst/>
              <a:ahLst/>
              <a:cxnLst/>
              <a:rect l="l" t="t" r="r" b="b"/>
              <a:pathLst>
                <a:path w="5345" h="4114" extrusionOk="0">
                  <a:moveTo>
                    <a:pt x="2511" y="0"/>
                  </a:moveTo>
                  <a:cubicBezTo>
                    <a:pt x="2240" y="0"/>
                    <a:pt x="1967" y="39"/>
                    <a:pt x="1707" y="113"/>
                  </a:cubicBezTo>
                  <a:cubicBezTo>
                    <a:pt x="1035" y="303"/>
                    <a:pt x="427" y="715"/>
                    <a:pt x="0" y="1270"/>
                  </a:cubicBezTo>
                  <a:cubicBezTo>
                    <a:pt x="270" y="1485"/>
                    <a:pt x="527" y="1759"/>
                    <a:pt x="787" y="1996"/>
                  </a:cubicBezTo>
                  <a:cubicBezTo>
                    <a:pt x="999" y="2191"/>
                    <a:pt x="1225" y="2374"/>
                    <a:pt x="1457" y="2545"/>
                  </a:cubicBezTo>
                  <a:cubicBezTo>
                    <a:pt x="1911" y="2885"/>
                    <a:pt x="2394" y="3186"/>
                    <a:pt x="2881" y="3477"/>
                  </a:cubicBezTo>
                  <a:cubicBezTo>
                    <a:pt x="3186" y="3659"/>
                    <a:pt x="3855" y="4114"/>
                    <a:pt x="4331" y="4114"/>
                  </a:cubicBezTo>
                  <a:cubicBezTo>
                    <a:pt x="4479" y="4114"/>
                    <a:pt x="4608" y="4070"/>
                    <a:pt x="4702" y="3961"/>
                  </a:cubicBezTo>
                  <a:cubicBezTo>
                    <a:pt x="5132" y="3462"/>
                    <a:pt x="5344" y="2766"/>
                    <a:pt x="5163" y="2122"/>
                  </a:cubicBezTo>
                  <a:cubicBezTo>
                    <a:pt x="5074" y="1810"/>
                    <a:pt x="4904" y="1529"/>
                    <a:pt x="4718" y="1265"/>
                  </a:cubicBezTo>
                  <a:cubicBezTo>
                    <a:pt x="4471" y="917"/>
                    <a:pt x="4184" y="587"/>
                    <a:pt x="3822" y="360"/>
                  </a:cubicBezTo>
                  <a:cubicBezTo>
                    <a:pt x="3433" y="114"/>
                    <a:pt x="2974" y="0"/>
                    <a:pt x="25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2"/>
            <p:cNvSpPr/>
            <p:nvPr/>
          </p:nvSpPr>
          <p:spPr>
            <a:xfrm>
              <a:off x="7700400" y="3702475"/>
              <a:ext cx="44600" cy="44450"/>
            </a:xfrm>
            <a:custGeom>
              <a:avLst/>
              <a:gdLst/>
              <a:ahLst/>
              <a:cxnLst/>
              <a:rect l="l" t="t" r="r" b="b"/>
              <a:pathLst>
                <a:path w="1784" h="1778" extrusionOk="0">
                  <a:moveTo>
                    <a:pt x="1103" y="0"/>
                  </a:moveTo>
                  <a:cubicBezTo>
                    <a:pt x="1100" y="0"/>
                    <a:pt x="1098" y="0"/>
                    <a:pt x="1095" y="0"/>
                  </a:cubicBezTo>
                  <a:cubicBezTo>
                    <a:pt x="773" y="5"/>
                    <a:pt x="485" y="216"/>
                    <a:pt x="292" y="476"/>
                  </a:cubicBezTo>
                  <a:cubicBezTo>
                    <a:pt x="165" y="646"/>
                    <a:pt x="70" y="845"/>
                    <a:pt x="47" y="1056"/>
                  </a:cubicBezTo>
                  <a:cubicBezTo>
                    <a:pt x="0" y="1482"/>
                    <a:pt x="273" y="1778"/>
                    <a:pt x="658" y="1778"/>
                  </a:cubicBezTo>
                  <a:cubicBezTo>
                    <a:pt x="718" y="1778"/>
                    <a:pt x="780" y="1771"/>
                    <a:pt x="845" y="1756"/>
                  </a:cubicBezTo>
                  <a:cubicBezTo>
                    <a:pt x="1307" y="1648"/>
                    <a:pt x="1783" y="1297"/>
                    <a:pt x="1777" y="778"/>
                  </a:cubicBezTo>
                  <a:cubicBezTo>
                    <a:pt x="1777" y="736"/>
                    <a:pt x="1773" y="692"/>
                    <a:pt x="1765" y="648"/>
                  </a:cubicBezTo>
                  <a:cubicBezTo>
                    <a:pt x="1707" y="320"/>
                    <a:pt x="1450" y="0"/>
                    <a:pt x="1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2"/>
            <p:cNvSpPr/>
            <p:nvPr/>
          </p:nvSpPr>
          <p:spPr>
            <a:xfrm>
              <a:off x="7688000" y="3733825"/>
              <a:ext cx="29400" cy="56950"/>
            </a:xfrm>
            <a:custGeom>
              <a:avLst/>
              <a:gdLst/>
              <a:ahLst/>
              <a:cxnLst/>
              <a:rect l="l" t="t" r="r" b="b"/>
              <a:pathLst>
                <a:path w="1176" h="2278" fill="none" extrusionOk="0">
                  <a:moveTo>
                    <a:pt x="1176" y="0"/>
                  </a:moveTo>
                  <a:cubicBezTo>
                    <a:pt x="849" y="296"/>
                    <a:pt x="538" y="620"/>
                    <a:pt x="324" y="1005"/>
                  </a:cubicBezTo>
                  <a:cubicBezTo>
                    <a:pt x="112" y="1389"/>
                    <a:pt x="0" y="1847"/>
                    <a:pt x="92" y="2277"/>
                  </a:cubicBezTo>
                </a:path>
              </a:pathLst>
            </a:custGeom>
            <a:solidFill>
              <a:schemeClr val="dk1"/>
            </a:solid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2"/>
            <p:cNvSpPr/>
            <p:nvPr/>
          </p:nvSpPr>
          <p:spPr>
            <a:xfrm>
              <a:off x="7312475" y="3689775"/>
              <a:ext cx="309225" cy="237975"/>
            </a:xfrm>
            <a:custGeom>
              <a:avLst/>
              <a:gdLst/>
              <a:ahLst/>
              <a:cxnLst/>
              <a:rect l="l" t="t" r="r" b="b"/>
              <a:pathLst>
                <a:path w="12369" h="9519" extrusionOk="0">
                  <a:moveTo>
                    <a:pt x="6506" y="0"/>
                  </a:moveTo>
                  <a:cubicBezTo>
                    <a:pt x="6058" y="0"/>
                    <a:pt x="5611" y="27"/>
                    <a:pt x="5166" y="82"/>
                  </a:cubicBezTo>
                  <a:cubicBezTo>
                    <a:pt x="3476" y="288"/>
                    <a:pt x="1759" y="935"/>
                    <a:pt x="685" y="2256"/>
                  </a:cubicBezTo>
                  <a:cubicBezTo>
                    <a:pt x="344" y="2676"/>
                    <a:pt x="69" y="3178"/>
                    <a:pt x="43" y="3717"/>
                  </a:cubicBezTo>
                  <a:cubicBezTo>
                    <a:pt x="1" y="4562"/>
                    <a:pt x="555" y="5311"/>
                    <a:pt x="1127" y="5934"/>
                  </a:cubicBezTo>
                  <a:cubicBezTo>
                    <a:pt x="2453" y="7379"/>
                    <a:pt x="4025" y="8597"/>
                    <a:pt x="5755" y="9518"/>
                  </a:cubicBezTo>
                  <a:lnTo>
                    <a:pt x="12368" y="1630"/>
                  </a:lnTo>
                  <a:cubicBezTo>
                    <a:pt x="10612" y="565"/>
                    <a:pt x="8559" y="0"/>
                    <a:pt x="6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2"/>
            <p:cNvSpPr/>
            <p:nvPr/>
          </p:nvSpPr>
          <p:spPr>
            <a:xfrm>
              <a:off x="7299200" y="3875200"/>
              <a:ext cx="378325" cy="398450"/>
            </a:xfrm>
            <a:custGeom>
              <a:avLst/>
              <a:gdLst/>
              <a:ahLst/>
              <a:cxnLst/>
              <a:rect l="l" t="t" r="r" b="b"/>
              <a:pathLst>
                <a:path w="15133" h="15938" extrusionOk="0">
                  <a:moveTo>
                    <a:pt x="7013" y="0"/>
                  </a:moveTo>
                  <a:cubicBezTo>
                    <a:pt x="5937" y="0"/>
                    <a:pt x="4689" y="464"/>
                    <a:pt x="4005" y="957"/>
                  </a:cubicBezTo>
                  <a:cubicBezTo>
                    <a:pt x="1391" y="2837"/>
                    <a:pt x="0" y="8088"/>
                    <a:pt x="2066" y="10768"/>
                  </a:cubicBezTo>
                  <a:cubicBezTo>
                    <a:pt x="3286" y="12351"/>
                    <a:pt x="5539" y="12563"/>
                    <a:pt x="7373" y="13359"/>
                  </a:cubicBezTo>
                  <a:cubicBezTo>
                    <a:pt x="7793" y="13542"/>
                    <a:pt x="6624" y="15283"/>
                    <a:pt x="6889" y="15937"/>
                  </a:cubicBezTo>
                  <a:cubicBezTo>
                    <a:pt x="9319" y="15772"/>
                    <a:pt x="12842" y="15462"/>
                    <a:pt x="15132" y="14706"/>
                  </a:cubicBezTo>
                  <a:cubicBezTo>
                    <a:pt x="14330" y="9889"/>
                    <a:pt x="13141" y="7880"/>
                    <a:pt x="11309" y="4737"/>
                  </a:cubicBezTo>
                  <a:cubicBezTo>
                    <a:pt x="10815" y="3888"/>
                    <a:pt x="10295" y="3056"/>
                    <a:pt x="9745" y="2245"/>
                  </a:cubicBezTo>
                  <a:cubicBezTo>
                    <a:pt x="9342" y="1654"/>
                    <a:pt x="8852" y="640"/>
                    <a:pt x="8216" y="274"/>
                  </a:cubicBezTo>
                  <a:cubicBezTo>
                    <a:pt x="7881" y="81"/>
                    <a:pt x="7462" y="0"/>
                    <a:pt x="7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2"/>
            <p:cNvSpPr/>
            <p:nvPr/>
          </p:nvSpPr>
          <p:spPr>
            <a:xfrm>
              <a:off x="7435700" y="4520925"/>
              <a:ext cx="173375" cy="88700"/>
            </a:xfrm>
            <a:custGeom>
              <a:avLst/>
              <a:gdLst/>
              <a:ahLst/>
              <a:cxnLst/>
              <a:rect l="l" t="t" r="r" b="b"/>
              <a:pathLst>
                <a:path w="6935" h="3548" extrusionOk="0">
                  <a:moveTo>
                    <a:pt x="1246" y="0"/>
                  </a:moveTo>
                  <a:cubicBezTo>
                    <a:pt x="1203" y="0"/>
                    <a:pt x="1164" y="4"/>
                    <a:pt x="1133" y="14"/>
                  </a:cubicBezTo>
                  <a:cubicBezTo>
                    <a:pt x="1046" y="225"/>
                    <a:pt x="965" y="436"/>
                    <a:pt x="886" y="648"/>
                  </a:cubicBezTo>
                  <a:cubicBezTo>
                    <a:pt x="541" y="1580"/>
                    <a:pt x="257" y="2532"/>
                    <a:pt x="0" y="3491"/>
                  </a:cubicBezTo>
                  <a:cubicBezTo>
                    <a:pt x="161" y="3488"/>
                    <a:pt x="322" y="3486"/>
                    <a:pt x="483" y="3486"/>
                  </a:cubicBezTo>
                  <a:cubicBezTo>
                    <a:pt x="872" y="3486"/>
                    <a:pt x="1262" y="3495"/>
                    <a:pt x="1651" y="3503"/>
                  </a:cubicBezTo>
                  <a:cubicBezTo>
                    <a:pt x="2344" y="3516"/>
                    <a:pt x="3039" y="3516"/>
                    <a:pt x="3732" y="3525"/>
                  </a:cubicBezTo>
                  <a:cubicBezTo>
                    <a:pt x="4373" y="3534"/>
                    <a:pt x="5013" y="3547"/>
                    <a:pt x="5654" y="3547"/>
                  </a:cubicBezTo>
                  <a:cubicBezTo>
                    <a:pt x="5723" y="3547"/>
                    <a:pt x="5792" y="3547"/>
                    <a:pt x="5860" y="3547"/>
                  </a:cubicBezTo>
                  <a:cubicBezTo>
                    <a:pt x="6218" y="3545"/>
                    <a:pt x="6576" y="3539"/>
                    <a:pt x="6934" y="3530"/>
                  </a:cubicBezTo>
                  <a:cubicBezTo>
                    <a:pt x="6834" y="2297"/>
                    <a:pt x="4962" y="1931"/>
                    <a:pt x="3897" y="1931"/>
                  </a:cubicBezTo>
                  <a:cubicBezTo>
                    <a:pt x="3846" y="1931"/>
                    <a:pt x="3796" y="1932"/>
                    <a:pt x="3748" y="1933"/>
                  </a:cubicBezTo>
                  <a:cubicBezTo>
                    <a:pt x="4010" y="1396"/>
                    <a:pt x="4273" y="858"/>
                    <a:pt x="4536" y="320"/>
                  </a:cubicBezTo>
                  <a:lnTo>
                    <a:pt x="4536" y="320"/>
                  </a:lnTo>
                  <a:cubicBezTo>
                    <a:pt x="4518" y="338"/>
                    <a:pt x="4444" y="345"/>
                    <a:pt x="4338" y="345"/>
                  </a:cubicBezTo>
                  <a:cubicBezTo>
                    <a:pt x="3918" y="345"/>
                    <a:pt x="2986" y="234"/>
                    <a:pt x="2861" y="222"/>
                  </a:cubicBezTo>
                  <a:cubicBezTo>
                    <a:pt x="2552" y="194"/>
                    <a:pt x="2244" y="161"/>
                    <a:pt x="1937" y="122"/>
                  </a:cubicBezTo>
                  <a:cubicBezTo>
                    <a:pt x="1797" y="104"/>
                    <a:pt x="1462"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2"/>
            <p:cNvSpPr/>
            <p:nvPr/>
          </p:nvSpPr>
          <p:spPr>
            <a:xfrm>
              <a:off x="7185950" y="3881925"/>
              <a:ext cx="354025" cy="415375"/>
            </a:xfrm>
            <a:custGeom>
              <a:avLst/>
              <a:gdLst/>
              <a:ahLst/>
              <a:cxnLst/>
              <a:rect l="l" t="t" r="r" b="b"/>
              <a:pathLst>
                <a:path w="14161" h="16615" extrusionOk="0">
                  <a:moveTo>
                    <a:pt x="5933" y="0"/>
                  </a:moveTo>
                  <a:cubicBezTo>
                    <a:pt x="5647" y="0"/>
                    <a:pt x="5361" y="18"/>
                    <a:pt x="5078" y="44"/>
                  </a:cubicBezTo>
                  <a:cubicBezTo>
                    <a:pt x="4035" y="141"/>
                    <a:pt x="2953" y="365"/>
                    <a:pt x="2147" y="1033"/>
                  </a:cubicBezTo>
                  <a:cubicBezTo>
                    <a:pt x="816" y="2140"/>
                    <a:pt x="1" y="4087"/>
                    <a:pt x="321" y="5764"/>
                  </a:cubicBezTo>
                  <a:cubicBezTo>
                    <a:pt x="1068" y="9680"/>
                    <a:pt x="3706" y="12938"/>
                    <a:pt x="5254" y="16615"/>
                  </a:cubicBezTo>
                  <a:cubicBezTo>
                    <a:pt x="8244" y="16356"/>
                    <a:pt x="11227" y="16008"/>
                    <a:pt x="14160" y="15397"/>
                  </a:cubicBezTo>
                  <a:cubicBezTo>
                    <a:pt x="14134" y="15314"/>
                    <a:pt x="14103" y="15222"/>
                    <a:pt x="14069" y="15122"/>
                  </a:cubicBezTo>
                  <a:cubicBezTo>
                    <a:pt x="12879" y="11575"/>
                    <a:pt x="11692" y="8028"/>
                    <a:pt x="10503" y="4481"/>
                  </a:cubicBezTo>
                  <a:cubicBezTo>
                    <a:pt x="10225" y="3657"/>
                    <a:pt x="9948" y="2825"/>
                    <a:pt x="9505" y="2074"/>
                  </a:cubicBezTo>
                  <a:cubicBezTo>
                    <a:pt x="9063" y="1326"/>
                    <a:pt x="8440" y="656"/>
                    <a:pt x="7643" y="309"/>
                  </a:cubicBezTo>
                  <a:cubicBezTo>
                    <a:pt x="7106" y="76"/>
                    <a:pt x="6521" y="0"/>
                    <a:pt x="5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2"/>
            <p:cNvSpPr/>
            <p:nvPr/>
          </p:nvSpPr>
          <p:spPr>
            <a:xfrm>
              <a:off x="7079300" y="4533775"/>
              <a:ext cx="186975" cy="82300"/>
            </a:xfrm>
            <a:custGeom>
              <a:avLst/>
              <a:gdLst/>
              <a:ahLst/>
              <a:cxnLst/>
              <a:rect l="l" t="t" r="r" b="b"/>
              <a:pathLst>
                <a:path w="7479" h="3292" extrusionOk="0">
                  <a:moveTo>
                    <a:pt x="2300" y="0"/>
                  </a:moveTo>
                  <a:lnTo>
                    <a:pt x="0" y="3083"/>
                  </a:lnTo>
                  <a:cubicBezTo>
                    <a:pt x="610" y="3167"/>
                    <a:pt x="922" y="3250"/>
                    <a:pt x="1535" y="3260"/>
                  </a:cubicBezTo>
                  <a:cubicBezTo>
                    <a:pt x="2493" y="3278"/>
                    <a:pt x="3452" y="3291"/>
                    <a:pt x="4410" y="3291"/>
                  </a:cubicBezTo>
                  <a:cubicBezTo>
                    <a:pt x="5020" y="3291"/>
                    <a:pt x="5630" y="3286"/>
                    <a:pt x="6240" y="3273"/>
                  </a:cubicBezTo>
                  <a:cubicBezTo>
                    <a:pt x="6653" y="3265"/>
                    <a:pt x="7065" y="3253"/>
                    <a:pt x="7479" y="3239"/>
                  </a:cubicBezTo>
                  <a:cubicBezTo>
                    <a:pt x="7471" y="2990"/>
                    <a:pt x="7395" y="2742"/>
                    <a:pt x="7255" y="2537"/>
                  </a:cubicBezTo>
                  <a:cubicBezTo>
                    <a:pt x="7021" y="2196"/>
                    <a:pt x="6634" y="1985"/>
                    <a:pt x="6233" y="1882"/>
                  </a:cubicBezTo>
                  <a:cubicBezTo>
                    <a:pt x="5831" y="1779"/>
                    <a:pt x="5414" y="1774"/>
                    <a:pt x="5001" y="1769"/>
                  </a:cubicBezTo>
                  <a:cubicBezTo>
                    <a:pt x="5344" y="1444"/>
                    <a:pt x="5911" y="1112"/>
                    <a:pt x="6256" y="787"/>
                  </a:cubicBezTo>
                  <a:cubicBezTo>
                    <a:pt x="5012" y="517"/>
                    <a:pt x="3526" y="339"/>
                    <a:pt x="2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2"/>
            <p:cNvSpPr/>
            <p:nvPr/>
          </p:nvSpPr>
          <p:spPr>
            <a:xfrm>
              <a:off x="7180200" y="3724725"/>
              <a:ext cx="492775" cy="268300"/>
            </a:xfrm>
            <a:custGeom>
              <a:avLst/>
              <a:gdLst/>
              <a:ahLst/>
              <a:cxnLst/>
              <a:rect l="l" t="t" r="r" b="b"/>
              <a:pathLst>
                <a:path w="19711" h="10732" extrusionOk="0">
                  <a:moveTo>
                    <a:pt x="16637" y="0"/>
                  </a:moveTo>
                  <a:cubicBezTo>
                    <a:pt x="16584" y="0"/>
                    <a:pt x="16531" y="1"/>
                    <a:pt x="16478" y="1"/>
                  </a:cubicBezTo>
                  <a:cubicBezTo>
                    <a:pt x="14068" y="16"/>
                    <a:pt x="11680" y="560"/>
                    <a:pt x="9473" y="1520"/>
                  </a:cubicBezTo>
                  <a:cubicBezTo>
                    <a:pt x="7216" y="2501"/>
                    <a:pt x="5153" y="3913"/>
                    <a:pt x="3384" y="5619"/>
                  </a:cubicBezTo>
                  <a:cubicBezTo>
                    <a:pt x="2055" y="6903"/>
                    <a:pt x="597" y="8451"/>
                    <a:pt x="0" y="10264"/>
                  </a:cubicBezTo>
                  <a:cubicBezTo>
                    <a:pt x="7" y="10288"/>
                    <a:pt x="13" y="10313"/>
                    <a:pt x="21" y="10337"/>
                  </a:cubicBezTo>
                  <a:cubicBezTo>
                    <a:pt x="800" y="10543"/>
                    <a:pt x="1632" y="10607"/>
                    <a:pt x="2400" y="10641"/>
                  </a:cubicBezTo>
                  <a:cubicBezTo>
                    <a:pt x="3835" y="10705"/>
                    <a:pt x="5278" y="10680"/>
                    <a:pt x="6714" y="10711"/>
                  </a:cubicBezTo>
                  <a:cubicBezTo>
                    <a:pt x="7217" y="10721"/>
                    <a:pt x="7719" y="10728"/>
                    <a:pt x="8223" y="10731"/>
                  </a:cubicBezTo>
                  <a:cubicBezTo>
                    <a:pt x="8665" y="10711"/>
                    <a:pt x="9107" y="10689"/>
                    <a:pt x="9551" y="10659"/>
                  </a:cubicBezTo>
                  <a:cubicBezTo>
                    <a:pt x="11075" y="10559"/>
                    <a:pt x="12605" y="10455"/>
                    <a:pt x="14125" y="10309"/>
                  </a:cubicBezTo>
                  <a:cubicBezTo>
                    <a:pt x="14655" y="10259"/>
                    <a:pt x="15191" y="10192"/>
                    <a:pt x="15716" y="10084"/>
                  </a:cubicBezTo>
                  <a:cubicBezTo>
                    <a:pt x="16082" y="9771"/>
                    <a:pt x="16365" y="9327"/>
                    <a:pt x="16674" y="8925"/>
                  </a:cubicBezTo>
                  <a:cubicBezTo>
                    <a:pt x="17475" y="7877"/>
                    <a:pt x="18207" y="6777"/>
                    <a:pt x="18861" y="5633"/>
                  </a:cubicBezTo>
                  <a:cubicBezTo>
                    <a:pt x="19276" y="4907"/>
                    <a:pt x="19619" y="4132"/>
                    <a:pt x="19711" y="3318"/>
                  </a:cubicBezTo>
                  <a:cubicBezTo>
                    <a:pt x="18902" y="2352"/>
                    <a:pt x="18209" y="1243"/>
                    <a:pt x="17687" y="83"/>
                  </a:cubicBezTo>
                  <a:cubicBezTo>
                    <a:pt x="17347" y="13"/>
                    <a:pt x="16993" y="0"/>
                    <a:pt x="16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2"/>
            <p:cNvSpPr/>
            <p:nvPr/>
          </p:nvSpPr>
          <p:spPr>
            <a:xfrm>
              <a:off x="7174875" y="3928050"/>
              <a:ext cx="396275" cy="81750"/>
            </a:xfrm>
            <a:custGeom>
              <a:avLst/>
              <a:gdLst/>
              <a:ahLst/>
              <a:cxnLst/>
              <a:rect l="l" t="t" r="r" b="b"/>
              <a:pathLst>
                <a:path w="15851" h="3270" extrusionOk="0">
                  <a:moveTo>
                    <a:pt x="1250" y="0"/>
                  </a:moveTo>
                  <a:cubicBezTo>
                    <a:pt x="1070" y="0"/>
                    <a:pt x="57" y="2216"/>
                    <a:pt x="1" y="2431"/>
                  </a:cubicBezTo>
                  <a:cubicBezTo>
                    <a:pt x="485" y="2739"/>
                    <a:pt x="1138" y="2956"/>
                    <a:pt x="1707" y="3034"/>
                  </a:cubicBezTo>
                  <a:cubicBezTo>
                    <a:pt x="2340" y="3123"/>
                    <a:pt x="2979" y="3131"/>
                    <a:pt x="3615" y="3167"/>
                  </a:cubicBezTo>
                  <a:cubicBezTo>
                    <a:pt x="4808" y="3236"/>
                    <a:pt x="6000" y="3270"/>
                    <a:pt x="7194" y="3270"/>
                  </a:cubicBezTo>
                  <a:cubicBezTo>
                    <a:pt x="7627" y="3270"/>
                    <a:pt x="8061" y="3266"/>
                    <a:pt x="8494" y="3257"/>
                  </a:cubicBezTo>
                  <a:cubicBezTo>
                    <a:pt x="10956" y="3208"/>
                    <a:pt x="13408" y="3026"/>
                    <a:pt x="15850" y="2735"/>
                  </a:cubicBezTo>
                  <a:cubicBezTo>
                    <a:pt x="15363" y="2212"/>
                    <a:pt x="14860" y="1702"/>
                    <a:pt x="14368" y="1182"/>
                  </a:cubicBezTo>
                  <a:cubicBezTo>
                    <a:pt x="12483" y="1377"/>
                    <a:pt x="10592" y="1501"/>
                    <a:pt x="8697" y="1549"/>
                  </a:cubicBezTo>
                  <a:cubicBezTo>
                    <a:pt x="8134" y="1564"/>
                    <a:pt x="7570" y="1580"/>
                    <a:pt x="7006" y="1580"/>
                  </a:cubicBezTo>
                  <a:cubicBezTo>
                    <a:pt x="6281" y="1580"/>
                    <a:pt x="5556" y="1553"/>
                    <a:pt x="4836" y="1462"/>
                  </a:cubicBezTo>
                  <a:cubicBezTo>
                    <a:pt x="4189" y="1380"/>
                    <a:pt x="3548" y="1246"/>
                    <a:pt x="2932" y="1030"/>
                  </a:cubicBezTo>
                  <a:cubicBezTo>
                    <a:pt x="2307" y="808"/>
                    <a:pt x="1786" y="406"/>
                    <a:pt x="1261" y="4"/>
                  </a:cubicBezTo>
                  <a:cubicBezTo>
                    <a:pt x="1258" y="1"/>
                    <a:pt x="1254" y="0"/>
                    <a:pt x="1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2"/>
            <p:cNvSpPr/>
            <p:nvPr/>
          </p:nvSpPr>
          <p:spPr>
            <a:xfrm>
              <a:off x="7455800" y="3761125"/>
              <a:ext cx="364750" cy="484925"/>
            </a:xfrm>
            <a:custGeom>
              <a:avLst/>
              <a:gdLst/>
              <a:ahLst/>
              <a:cxnLst/>
              <a:rect l="l" t="t" r="r" b="b"/>
              <a:pathLst>
                <a:path w="14590" h="19397" extrusionOk="0">
                  <a:moveTo>
                    <a:pt x="3073" y="1"/>
                  </a:moveTo>
                  <a:cubicBezTo>
                    <a:pt x="2787" y="1"/>
                    <a:pt x="2502" y="53"/>
                    <a:pt x="2235" y="167"/>
                  </a:cubicBezTo>
                  <a:cubicBezTo>
                    <a:pt x="1444" y="503"/>
                    <a:pt x="927" y="1329"/>
                    <a:pt x="724" y="2182"/>
                  </a:cubicBezTo>
                  <a:cubicBezTo>
                    <a:pt x="0" y="5241"/>
                    <a:pt x="2369" y="6947"/>
                    <a:pt x="4126" y="9040"/>
                  </a:cubicBezTo>
                  <a:cubicBezTo>
                    <a:pt x="6356" y="11698"/>
                    <a:pt x="8587" y="14356"/>
                    <a:pt x="10818" y="17013"/>
                  </a:cubicBezTo>
                  <a:cubicBezTo>
                    <a:pt x="11502" y="17829"/>
                    <a:pt x="12192" y="18650"/>
                    <a:pt x="12945" y="19397"/>
                  </a:cubicBezTo>
                  <a:cubicBezTo>
                    <a:pt x="13491" y="19040"/>
                    <a:pt x="14045" y="18694"/>
                    <a:pt x="14590" y="18334"/>
                  </a:cubicBezTo>
                  <a:cubicBezTo>
                    <a:pt x="14451" y="18032"/>
                    <a:pt x="14305" y="17734"/>
                    <a:pt x="14158" y="17437"/>
                  </a:cubicBezTo>
                  <a:cubicBezTo>
                    <a:pt x="12469" y="14014"/>
                    <a:pt x="10779" y="10589"/>
                    <a:pt x="9089" y="7166"/>
                  </a:cubicBezTo>
                  <a:cubicBezTo>
                    <a:pt x="8214" y="5394"/>
                    <a:pt x="7333" y="3609"/>
                    <a:pt x="6160" y="2032"/>
                  </a:cubicBezTo>
                  <a:cubicBezTo>
                    <a:pt x="5689" y="1399"/>
                    <a:pt x="5159" y="791"/>
                    <a:pt x="4483" y="399"/>
                  </a:cubicBezTo>
                  <a:cubicBezTo>
                    <a:pt x="4056" y="151"/>
                    <a:pt x="3561" y="1"/>
                    <a:pt x="3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2"/>
            <p:cNvSpPr/>
            <p:nvPr/>
          </p:nvSpPr>
          <p:spPr>
            <a:xfrm>
              <a:off x="7463850" y="3844650"/>
              <a:ext cx="90900" cy="137450"/>
            </a:xfrm>
            <a:custGeom>
              <a:avLst/>
              <a:gdLst/>
              <a:ahLst/>
              <a:cxnLst/>
              <a:rect l="l" t="t" r="r" b="b"/>
              <a:pathLst>
                <a:path w="3636" h="5498" fill="none" extrusionOk="0">
                  <a:moveTo>
                    <a:pt x="3636" y="5498"/>
                  </a:moveTo>
                  <a:cubicBezTo>
                    <a:pt x="2103" y="3907"/>
                    <a:pt x="862" y="2034"/>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2"/>
            <p:cNvSpPr/>
            <p:nvPr/>
          </p:nvSpPr>
          <p:spPr>
            <a:xfrm>
              <a:off x="7592950" y="3780525"/>
              <a:ext cx="56425" cy="93925"/>
            </a:xfrm>
            <a:custGeom>
              <a:avLst/>
              <a:gdLst/>
              <a:ahLst/>
              <a:cxnLst/>
              <a:rect l="l" t="t" r="r" b="b"/>
              <a:pathLst>
                <a:path w="2257" h="3757" fill="none" extrusionOk="0">
                  <a:moveTo>
                    <a:pt x="2256" y="3757"/>
                  </a:moveTo>
                  <a:cubicBezTo>
                    <a:pt x="1646" y="2426"/>
                    <a:pt x="888" y="116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2"/>
            <p:cNvSpPr/>
            <p:nvPr/>
          </p:nvSpPr>
          <p:spPr>
            <a:xfrm>
              <a:off x="7196550" y="4573575"/>
              <a:ext cx="22150" cy="17075"/>
            </a:xfrm>
            <a:custGeom>
              <a:avLst/>
              <a:gdLst/>
              <a:ahLst/>
              <a:cxnLst/>
              <a:rect l="l" t="t" r="r" b="b"/>
              <a:pathLst>
                <a:path w="886" h="683" extrusionOk="0">
                  <a:moveTo>
                    <a:pt x="694" y="1"/>
                  </a:moveTo>
                  <a:cubicBezTo>
                    <a:pt x="547" y="1"/>
                    <a:pt x="399" y="47"/>
                    <a:pt x="281" y="135"/>
                  </a:cubicBezTo>
                  <a:cubicBezTo>
                    <a:pt x="110" y="262"/>
                    <a:pt x="3" y="470"/>
                    <a:pt x="0" y="682"/>
                  </a:cubicBezTo>
                  <a:lnTo>
                    <a:pt x="886" y="28"/>
                  </a:lnTo>
                  <a:cubicBezTo>
                    <a:pt x="824" y="10"/>
                    <a:pt x="759" y="1"/>
                    <a:pt x="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2"/>
            <p:cNvSpPr/>
            <p:nvPr/>
          </p:nvSpPr>
          <p:spPr>
            <a:xfrm>
              <a:off x="7218000" y="4574850"/>
              <a:ext cx="17725" cy="15225"/>
            </a:xfrm>
            <a:custGeom>
              <a:avLst/>
              <a:gdLst/>
              <a:ahLst/>
              <a:cxnLst/>
              <a:rect l="l" t="t" r="r" b="b"/>
              <a:pathLst>
                <a:path w="709" h="609" extrusionOk="0">
                  <a:moveTo>
                    <a:pt x="708" y="0"/>
                  </a:moveTo>
                  <a:lnTo>
                    <a:pt x="708" y="0"/>
                  </a:lnTo>
                  <a:cubicBezTo>
                    <a:pt x="371" y="10"/>
                    <a:pt x="61" y="278"/>
                    <a:pt x="0" y="608"/>
                  </a:cubicBezTo>
                  <a:lnTo>
                    <a:pt x="7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2"/>
            <p:cNvSpPr/>
            <p:nvPr/>
          </p:nvSpPr>
          <p:spPr>
            <a:xfrm>
              <a:off x="7523225" y="4559300"/>
              <a:ext cx="24575" cy="26225"/>
            </a:xfrm>
            <a:custGeom>
              <a:avLst/>
              <a:gdLst/>
              <a:ahLst/>
              <a:cxnLst/>
              <a:rect l="l" t="t" r="r" b="b"/>
              <a:pathLst>
                <a:path w="983" h="1049" extrusionOk="0">
                  <a:moveTo>
                    <a:pt x="893" y="0"/>
                  </a:moveTo>
                  <a:cubicBezTo>
                    <a:pt x="842" y="0"/>
                    <a:pt x="791" y="12"/>
                    <a:pt x="743" y="27"/>
                  </a:cubicBezTo>
                  <a:cubicBezTo>
                    <a:pt x="314" y="165"/>
                    <a:pt x="0" y="599"/>
                    <a:pt x="9" y="1049"/>
                  </a:cubicBezTo>
                  <a:lnTo>
                    <a:pt x="983" y="14"/>
                  </a:lnTo>
                  <a:cubicBezTo>
                    <a:pt x="954" y="4"/>
                    <a:pt x="924" y="0"/>
                    <a:pt x="8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2"/>
            <p:cNvSpPr/>
            <p:nvPr/>
          </p:nvSpPr>
          <p:spPr>
            <a:xfrm>
              <a:off x="7542925" y="4562350"/>
              <a:ext cx="21775" cy="26425"/>
            </a:xfrm>
            <a:custGeom>
              <a:avLst/>
              <a:gdLst/>
              <a:ahLst/>
              <a:cxnLst/>
              <a:rect l="l" t="t" r="r" b="b"/>
              <a:pathLst>
                <a:path w="871" h="1057" extrusionOk="0">
                  <a:moveTo>
                    <a:pt x="870" y="0"/>
                  </a:moveTo>
                  <a:lnTo>
                    <a:pt x="870" y="0"/>
                  </a:lnTo>
                  <a:cubicBezTo>
                    <a:pt x="630" y="59"/>
                    <a:pt x="396" y="173"/>
                    <a:pt x="237" y="363"/>
                  </a:cubicBezTo>
                  <a:cubicBezTo>
                    <a:pt x="77" y="553"/>
                    <a:pt x="0" y="821"/>
                    <a:pt x="79" y="1056"/>
                  </a:cubicBezTo>
                  <a:lnTo>
                    <a:pt x="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2"/>
            <p:cNvSpPr/>
            <p:nvPr/>
          </p:nvSpPr>
          <p:spPr>
            <a:xfrm>
              <a:off x="7756175" y="4187950"/>
              <a:ext cx="120775" cy="163700"/>
            </a:xfrm>
            <a:custGeom>
              <a:avLst/>
              <a:gdLst/>
              <a:ahLst/>
              <a:cxnLst/>
              <a:rect l="l" t="t" r="r" b="b"/>
              <a:pathLst>
                <a:path w="4831" h="6548" extrusionOk="0">
                  <a:moveTo>
                    <a:pt x="2507" y="0"/>
                  </a:moveTo>
                  <a:cubicBezTo>
                    <a:pt x="2500" y="0"/>
                    <a:pt x="2493" y="1"/>
                    <a:pt x="2486" y="1"/>
                  </a:cubicBezTo>
                  <a:cubicBezTo>
                    <a:pt x="2396" y="8"/>
                    <a:pt x="2313" y="53"/>
                    <a:pt x="2235" y="101"/>
                  </a:cubicBezTo>
                  <a:cubicBezTo>
                    <a:pt x="1445" y="565"/>
                    <a:pt x="739" y="1064"/>
                    <a:pt x="83" y="1698"/>
                  </a:cubicBezTo>
                  <a:cubicBezTo>
                    <a:pt x="46" y="1734"/>
                    <a:pt x="10" y="1775"/>
                    <a:pt x="5" y="1824"/>
                  </a:cubicBezTo>
                  <a:cubicBezTo>
                    <a:pt x="0" y="1874"/>
                    <a:pt x="29" y="1922"/>
                    <a:pt x="56" y="1963"/>
                  </a:cubicBezTo>
                  <a:cubicBezTo>
                    <a:pt x="350" y="2407"/>
                    <a:pt x="716" y="2803"/>
                    <a:pt x="1135" y="3131"/>
                  </a:cubicBezTo>
                  <a:cubicBezTo>
                    <a:pt x="1618" y="3511"/>
                    <a:pt x="1587" y="4089"/>
                    <a:pt x="1810" y="4632"/>
                  </a:cubicBezTo>
                  <a:cubicBezTo>
                    <a:pt x="2047" y="5207"/>
                    <a:pt x="2392" y="5739"/>
                    <a:pt x="2826" y="6183"/>
                  </a:cubicBezTo>
                  <a:cubicBezTo>
                    <a:pt x="2993" y="6355"/>
                    <a:pt x="3193" y="6523"/>
                    <a:pt x="3431" y="6545"/>
                  </a:cubicBezTo>
                  <a:cubicBezTo>
                    <a:pt x="3450" y="6546"/>
                    <a:pt x="3469" y="6547"/>
                    <a:pt x="3488" y="6547"/>
                  </a:cubicBezTo>
                  <a:cubicBezTo>
                    <a:pt x="3822" y="6547"/>
                    <a:pt x="4099" y="6264"/>
                    <a:pt x="4322" y="6005"/>
                  </a:cubicBezTo>
                  <a:cubicBezTo>
                    <a:pt x="4530" y="5763"/>
                    <a:pt x="4745" y="5507"/>
                    <a:pt x="4799" y="5193"/>
                  </a:cubicBezTo>
                  <a:cubicBezTo>
                    <a:pt x="4830" y="5019"/>
                    <a:pt x="4809" y="4843"/>
                    <a:pt x="4783" y="4670"/>
                  </a:cubicBezTo>
                  <a:cubicBezTo>
                    <a:pt x="4662" y="3834"/>
                    <a:pt x="4508" y="2875"/>
                    <a:pt x="4147" y="2111"/>
                  </a:cubicBezTo>
                  <a:cubicBezTo>
                    <a:pt x="4021" y="1845"/>
                    <a:pt x="3851" y="1598"/>
                    <a:pt x="3634" y="1399"/>
                  </a:cubicBezTo>
                  <a:cubicBezTo>
                    <a:pt x="3452" y="1232"/>
                    <a:pt x="3235" y="1095"/>
                    <a:pt x="3112" y="880"/>
                  </a:cubicBezTo>
                  <a:cubicBezTo>
                    <a:pt x="3018" y="712"/>
                    <a:pt x="2991" y="514"/>
                    <a:pt x="2915" y="336"/>
                  </a:cubicBezTo>
                  <a:cubicBezTo>
                    <a:pt x="2842" y="164"/>
                    <a:pt x="2692" y="0"/>
                    <a:pt x="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2"/>
            <p:cNvSpPr/>
            <p:nvPr/>
          </p:nvSpPr>
          <p:spPr>
            <a:xfrm>
              <a:off x="7432625" y="4043425"/>
              <a:ext cx="97500" cy="223600"/>
            </a:xfrm>
            <a:custGeom>
              <a:avLst/>
              <a:gdLst/>
              <a:ahLst/>
              <a:cxnLst/>
              <a:rect l="l" t="t" r="r" b="b"/>
              <a:pathLst>
                <a:path w="3900" h="8944" fill="none" extrusionOk="0">
                  <a:moveTo>
                    <a:pt x="3899" y="8943"/>
                  </a:moveTo>
                  <a:cubicBezTo>
                    <a:pt x="2689" y="5926"/>
                    <a:pt x="1388" y="294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2"/>
            <p:cNvSpPr/>
            <p:nvPr/>
          </p:nvSpPr>
          <p:spPr>
            <a:xfrm>
              <a:off x="7710275" y="3724150"/>
              <a:ext cx="16950" cy="16825"/>
            </a:xfrm>
            <a:custGeom>
              <a:avLst/>
              <a:gdLst/>
              <a:ahLst/>
              <a:cxnLst/>
              <a:rect l="l" t="t" r="r" b="b"/>
              <a:pathLst>
                <a:path w="678" h="673" extrusionOk="0">
                  <a:moveTo>
                    <a:pt x="352" y="0"/>
                  </a:moveTo>
                  <a:cubicBezTo>
                    <a:pt x="347" y="0"/>
                    <a:pt x="343" y="0"/>
                    <a:pt x="339" y="1"/>
                  </a:cubicBezTo>
                  <a:cubicBezTo>
                    <a:pt x="313" y="5"/>
                    <a:pt x="277" y="6"/>
                    <a:pt x="249" y="16"/>
                  </a:cubicBezTo>
                  <a:cubicBezTo>
                    <a:pt x="193" y="34"/>
                    <a:pt x="143" y="60"/>
                    <a:pt x="100" y="101"/>
                  </a:cubicBezTo>
                  <a:cubicBezTo>
                    <a:pt x="61" y="140"/>
                    <a:pt x="33" y="191"/>
                    <a:pt x="17" y="245"/>
                  </a:cubicBezTo>
                  <a:cubicBezTo>
                    <a:pt x="15" y="248"/>
                    <a:pt x="13" y="253"/>
                    <a:pt x="12" y="258"/>
                  </a:cubicBezTo>
                  <a:cubicBezTo>
                    <a:pt x="2" y="312"/>
                    <a:pt x="0" y="333"/>
                    <a:pt x="12" y="385"/>
                  </a:cubicBezTo>
                  <a:cubicBezTo>
                    <a:pt x="17" y="410"/>
                    <a:pt x="30" y="436"/>
                    <a:pt x="40" y="459"/>
                  </a:cubicBezTo>
                  <a:cubicBezTo>
                    <a:pt x="41" y="462"/>
                    <a:pt x="43" y="467"/>
                    <a:pt x="46" y="470"/>
                  </a:cubicBezTo>
                  <a:cubicBezTo>
                    <a:pt x="51" y="479"/>
                    <a:pt x="56" y="485"/>
                    <a:pt x="62" y="493"/>
                  </a:cubicBezTo>
                  <a:cubicBezTo>
                    <a:pt x="66" y="501"/>
                    <a:pt x="67" y="510"/>
                    <a:pt x="72" y="518"/>
                  </a:cubicBezTo>
                  <a:cubicBezTo>
                    <a:pt x="77" y="537"/>
                    <a:pt x="89" y="557"/>
                    <a:pt x="103" y="572"/>
                  </a:cubicBezTo>
                  <a:cubicBezTo>
                    <a:pt x="121" y="600"/>
                    <a:pt x="144" y="621"/>
                    <a:pt x="174" y="635"/>
                  </a:cubicBezTo>
                  <a:cubicBezTo>
                    <a:pt x="193" y="647"/>
                    <a:pt x="214" y="658"/>
                    <a:pt x="237" y="663"/>
                  </a:cubicBezTo>
                  <a:cubicBezTo>
                    <a:pt x="249" y="665"/>
                    <a:pt x="260" y="667"/>
                    <a:pt x="270" y="668"/>
                  </a:cubicBezTo>
                  <a:cubicBezTo>
                    <a:pt x="280" y="671"/>
                    <a:pt x="288" y="672"/>
                    <a:pt x="297" y="672"/>
                  </a:cubicBezTo>
                  <a:cubicBezTo>
                    <a:pt x="301" y="672"/>
                    <a:pt x="304" y="672"/>
                    <a:pt x="308" y="671"/>
                  </a:cubicBezTo>
                  <a:lnTo>
                    <a:pt x="321" y="671"/>
                  </a:lnTo>
                  <a:cubicBezTo>
                    <a:pt x="373" y="667"/>
                    <a:pt x="416" y="663"/>
                    <a:pt x="460" y="634"/>
                  </a:cubicBezTo>
                  <a:cubicBezTo>
                    <a:pt x="483" y="618"/>
                    <a:pt x="504" y="600"/>
                    <a:pt x="527" y="583"/>
                  </a:cubicBezTo>
                  <a:cubicBezTo>
                    <a:pt x="541" y="570"/>
                    <a:pt x="556" y="555"/>
                    <a:pt x="569" y="539"/>
                  </a:cubicBezTo>
                  <a:cubicBezTo>
                    <a:pt x="584" y="521"/>
                    <a:pt x="612" y="490"/>
                    <a:pt x="625" y="464"/>
                  </a:cubicBezTo>
                  <a:cubicBezTo>
                    <a:pt x="639" y="434"/>
                    <a:pt x="654" y="405"/>
                    <a:pt x="662" y="374"/>
                  </a:cubicBezTo>
                  <a:cubicBezTo>
                    <a:pt x="677" y="325"/>
                    <a:pt x="677" y="266"/>
                    <a:pt x="662" y="215"/>
                  </a:cubicBezTo>
                  <a:cubicBezTo>
                    <a:pt x="662" y="215"/>
                    <a:pt x="662" y="214"/>
                    <a:pt x="662" y="214"/>
                  </a:cubicBezTo>
                  <a:cubicBezTo>
                    <a:pt x="654" y="194"/>
                    <a:pt x="644" y="173"/>
                    <a:pt x="636" y="153"/>
                  </a:cubicBezTo>
                  <a:cubicBezTo>
                    <a:pt x="635" y="152"/>
                    <a:pt x="633" y="148"/>
                    <a:pt x="631" y="147"/>
                  </a:cubicBezTo>
                  <a:lnTo>
                    <a:pt x="613" y="121"/>
                  </a:lnTo>
                  <a:cubicBezTo>
                    <a:pt x="607" y="111"/>
                    <a:pt x="599" y="103"/>
                    <a:pt x="592" y="94"/>
                  </a:cubicBezTo>
                  <a:cubicBezTo>
                    <a:pt x="589" y="91"/>
                    <a:pt x="587" y="90"/>
                    <a:pt x="586" y="88"/>
                  </a:cubicBezTo>
                  <a:cubicBezTo>
                    <a:pt x="538" y="49"/>
                    <a:pt x="515" y="34"/>
                    <a:pt x="456" y="14"/>
                  </a:cubicBezTo>
                  <a:cubicBezTo>
                    <a:pt x="429" y="5"/>
                    <a:pt x="393" y="3"/>
                    <a:pt x="367" y="1"/>
                  </a:cubicBezTo>
                  <a:cubicBezTo>
                    <a:pt x="362" y="0"/>
                    <a:pt x="357"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2"/>
            <p:cNvSpPr/>
            <p:nvPr/>
          </p:nvSpPr>
          <p:spPr>
            <a:xfrm>
              <a:off x="7317000" y="3736500"/>
              <a:ext cx="132450" cy="85025"/>
            </a:xfrm>
            <a:custGeom>
              <a:avLst/>
              <a:gdLst/>
              <a:ahLst/>
              <a:cxnLst/>
              <a:rect l="l" t="t" r="r" b="b"/>
              <a:pathLst>
                <a:path w="5298" h="3401" fill="none" extrusionOk="0">
                  <a:moveTo>
                    <a:pt x="1" y="3401"/>
                  </a:moveTo>
                  <a:cubicBezTo>
                    <a:pt x="1598" y="2030"/>
                    <a:pt x="3385" y="882"/>
                    <a:pt x="5297" y="1"/>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52"/>
          <p:cNvSpPr/>
          <p:nvPr/>
        </p:nvSpPr>
        <p:spPr>
          <a:xfrm>
            <a:off x="7933801" y="155880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2"/>
          <p:cNvSpPr/>
          <p:nvPr/>
        </p:nvSpPr>
        <p:spPr>
          <a:xfrm>
            <a:off x="4883572" y="1592369"/>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2"/>
          <p:cNvSpPr/>
          <p:nvPr/>
        </p:nvSpPr>
        <p:spPr>
          <a:xfrm>
            <a:off x="5436024" y="3826202"/>
            <a:ext cx="126598" cy="126677"/>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 xmlns:a16="http://schemas.microsoft.com/office/drawing/2014/main" id="{AB5BFD86-0E61-98FB-0324-C2820DFA9A35}"/>
              </a:ext>
            </a:extLst>
          </p:cNvPr>
          <p:cNvSpPr txBox="1"/>
          <p:nvPr/>
        </p:nvSpPr>
        <p:spPr>
          <a:xfrm>
            <a:off x="1965445" y="1452155"/>
            <a:ext cx="5526958" cy="699230"/>
          </a:xfrm>
          <a:prstGeom prst="rect">
            <a:avLst/>
          </a:prstGeom>
          <a:noFill/>
        </p:spPr>
        <p:txBody>
          <a:bodyPr wrap="square">
            <a:spAutoFit/>
          </a:bodyPr>
          <a:lstStyle/>
          <a:p>
            <a:pPr marL="0" marR="0" algn="ctr">
              <a:lnSpc>
                <a:spcPct val="150000"/>
              </a:lnSpc>
              <a:spcBef>
                <a:spcPts val="0"/>
              </a:spcBef>
              <a:spcAft>
                <a:spcPts val="0"/>
              </a:spcAft>
            </a:pPr>
            <a:r>
              <a:rPr lang="vi-VN" sz="3000" b="1">
                <a:solidFill>
                  <a:srgbClr val="000000"/>
                </a:solidFill>
                <a:effectLst/>
                <a:latin typeface="+mn-lt"/>
                <a:ea typeface="Calibri" panose="020F0502020204030204" pitchFamily="34" charset="0"/>
                <a:cs typeface="Times New Roman" panose="02020603050405020304" pitchFamily="18" charset="0"/>
              </a:rPr>
              <a:t>I. </a:t>
            </a:r>
            <a:r>
              <a:rPr lang="en-US" sz="3000" b="1">
                <a:solidFill>
                  <a:srgbClr val="000000"/>
                </a:solidFill>
                <a:effectLst/>
                <a:latin typeface="+mn-lt"/>
                <a:ea typeface="Calibri" panose="020F0502020204030204" pitchFamily="34" charset="0"/>
                <a:cs typeface="Times New Roman" panose="02020603050405020304" pitchFamily="18" charset="0"/>
              </a:rPr>
              <a:t> KHÁI NIỆM ĐIỆN TRƯỜNG</a:t>
            </a:r>
            <a:endParaRPr lang="en-US" sz="3000">
              <a:effectLst/>
              <a:latin typeface="+mn-lt"/>
              <a:ea typeface="Calibri" panose="020F0502020204030204" pitchFamily="34" charset="0"/>
              <a:cs typeface="Times New Roman" panose="02020603050405020304" pitchFamily="18" charset="0"/>
            </a:endParaRPr>
          </a:p>
        </p:txBody>
      </p:sp>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4" name="Google Shape;1114;p39"/>
          <p:cNvSpPr/>
          <p:nvPr/>
        </p:nvSpPr>
        <p:spPr>
          <a:xfrm>
            <a:off x="6582801" y="747136"/>
            <a:ext cx="143128" cy="143128"/>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3736151" y="4047561"/>
            <a:ext cx="143128" cy="143128"/>
          </a:xfrm>
          <a:custGeom>
            <a:avLst/>
            <a:gdLst/>
            <a:ahLst/>
            <a:cxnLst/>
            <a:rect l="l" t="t" r="r" b="b"/>
            <a:pathLst>
              <a:path w="3349" h="3349" extrusionOk="0">
                <a:moveTo>
                  <a:pt x="1675" y="0"/>
                </a:moveTo>
                <a:cubicBezTo>
                  <a:pt x="1366" y="1398"/>
                  <a:pt x="1" y="1674"/>
                  <a:pt x="1" y="1674"/>
                </a:cubicBezTo>
                <a:cubicBezTo>
                  <a:pt x="1400" y="1983"/>
                  <a:pt x="1675" y="3348"/>
                  <a:pt x="1675" y="3348"/>
                </a:cubicBezTo>
                <a:cubicBezTo>
                  <a:pt x="1675" y="3348"/>
                  <a:pt x="1949" y="1983"/>
                  <a:pt x="3348" y="1674"/>
                </a:cubicBezTo>
                <a:cubicBezTo>
                  <a:pt x="3348" y="1674"/>
                  <a:pt x="1984" y="1398"/>
                  <a:pt x="1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 xmlns:a16="http://schemas.microsoft.com/office/drawing/2014/main" id="{5C6EC5CD-F4AA-0797-2ECA-A893052B4605}"/>
              </a:ext>
            </a:extLst>
          </p:cNvPr>
          <p:cNvPicPr>
            <a:picLocks noChangeAspect="1"/>
          </p:cNvPicPr>
          <p:nvPr/>
        </p:nvPicPr>
        <p:blipFill>
          <a:blip r:embed="rId3"/>
          <a:stretch>
            <a:fillRect/>
          </a:stretch>
        </p:blipFill>
        <p:spPr>
          <a:xfrm>
            <a:off x="1855202" y="577030"/>
            <a:ext cx="2399498" cy="398943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 xmlns:a16="http://schemas.microsoft.com/office/drawing/2014/main" id="{35179BEC-31D0-28C6-9EBD-511456712251}"/>
              </a:ext>
            </a:extLst>
          </p:cNvPr>
          <p:cNvSpPr txBox="1"/>
          <p:nvPr/>
        </p:nvSpPr>
        <p:spPr>
          <a:xfrm>
            <a:off x="4653554" y="180101"/>
            <a:ext cx="4001621" cy="958660"/>
          </a:xfrm>
          <a:prstGeom prst="rect">
            <a:avLst/>
          </a:prstGeom>
          <a:noFill/>
        </p:spPr>
        <p:txBody>
          <a:bodyPr wrap="square">
            <a:spAutoFit/>
          </a:bodyPr>
          <a:lstStyle/>
          <a:p>
            <a:pPr marL="0" marR="0" algn="just">
              <a:lnSpc>
                <a:spcPct val="150000"/>
              </a:lnSpc>
              <a:spcBef>
                <a:spcPts val="0"/>
              </a:spcBef>
              <a:spcAft>
                <a:spcPts val="0"/>
              </a:spcAft>
            </a:pPr>
            <a:r>
              <a:rPr lang="en-US" sz="2000" dirty="0" err="1" smtClean="0">
                <a:effectLst/>
                <a:latin typeface="+mj-lt"/>
                <a:ea typeface="Calibri" panose="020F0502020204030204" pitchFamily="34" charset="0"/>
                <a:cs typeface="Times New Roman" panose="02020603050405020304" pitchFamily="18" charset="0"/>
              </a:rPr>
              <a:t>Lấy</a:t>
            </a:r>
            <a:r>
              <a:rPr lang="en-US" sz="2000" dirty="0" smtClean="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một</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ví</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dụ</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lực</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hút</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của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nam</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châm</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lên</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vật</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khác</a:t>
            </a:r>
            <a:r>
              <a:rPr lang="en-US" sz="2000" dirty="0">
                <a:effectLst/>
                <a:latin typeface="+mj-lt"/>
                <a:ea typeface="Calibri" panose="020F0502020204030204" pitchFamily="34" charset="0"/>
                <a:cs typeface="Times New Roman" panose="02020603050405020304" pitchFamily="18" charset="0"/>
              </a:rPr>
              <a:t>.</a:t>
            </a:r>
          </a:p>
        </p:txBody>
      </p:sp>
      <p:sp>
        <p:nvSpPr>
          <p:cNvPr id="6" name="Freeform 5">
            <a:extLst>
              <a:ext uri="{FF2B5EF4-FFF2-40B4-BE49-F238E27FC236}">
                <a16:creationId xmlns="" xmlns:a16="http://schemas.microsoft.com/office/drawing/2014/main" id="{89DDD53A-E14B-AAC0-EC57-F35069B03C73}"/>
              </a:ext>
            </a:extLst>
          </p:cNvPr>
          <p:cNvSpPr/>
          <p:nvPr/>
        </p:nvSpPr>
        <p:spPr>
          <a:xfrm>
            <a:off x="-32688" y="2005591"/>
            <a:ext cx="1887890" cy="941585"/>
          </a:xfrm>
          <a:custGeom>
            <a:avLst/>
            <a:gdLst/>
            <a:ahLst/>
            <a:cxnLst/>
            <a:rect l="l" t="t" r="r" b="b"/>
            <a:pathLst>
              <a:path w="7315200" h="3648456">
                <a:moveTo>
                  <a:pt x="0" y="0"/>
                </a:moveTo>
                <a:lnTo>
                  <a:pt x="7315200" y="0"/>
                </a:lnTo>
                <a:lnTo>
                  <a:pt x="7315200" y="3648456"/>
                </a:lnTo>
                <a:lnTo>
                  <a:pt x="0" y="36484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Rounded Rectangle 8">
            <a:extLst>
              <a:ext uri="{FF2B5EF4-FFF2-40B4-BE49-F238E27FC236}">
                <a16:creationId xmlns="" xmlns:a16="http://schemas.microsoft.com/office/drawing/2014/main" id="{A42E204E-DD0D-B49E-249F-EDB4FA659BAD}"/>
              </a:ext>
            </a:extLst>
          </p:cNvPr>
          <p:cNvSpPr/>
          <p:nvPr/>
        </p:nvSpPr>
        <p:spPr>
          <a:xfrm>
            <a:off x="5006438" y="2679881"/>
            <a:ext cx="3648737" cy="1716483"/>
          </a:xfrm>
          <a:prstGeom prst="roundRect">
            <a:avLst/>
          </a:prstGeom>
          <a:solidFill>
            <a:srgbClr val="D7E9ED">
              <a:lumMod val="40000"/>
              <a:lumOff val="60000"/>
            </a:srgbClr>
          </a:solidFill>
          <a:ln w="38100" cap="flat" cmpd="sng" algn="ctr">
            <a:solidFill>
              <a:srgbClr val="D7E9ED">
                <a:lumMod val="50000"/>
              </a:srgbClr>
            </a:solidFill>
            <a:prstDash val="dash"/>
          </a:ln>
          <a:effectLst/>
        </p:spPr>
        <p:txBody>
          <a:bodyPr rtlCol="0" anchor="ctr"/>
          <a:lstStyle/>
          <a:p>
            <a:pPr algn="just">
              <a:lnSpc>
                <a:spcPct val="150000"/>
              </a:lnSpc>
            </a:pPr>
            <a:r>
              <a:rPr lang="en-US" sz="2000"/>
              <a:t>Đặt thanh nam châm lại gần một thanh sắt nhỏ, thấy nam châm hút thanh sắt đó lại.</a:t>
            </a:r>
          </a:p>
        </p:txBody>
      </p:sp>
      <p:sp>
        <p:nvSpPr>
          <p:cNvPr id="11" name="Arrow: Down 10">
            <a:extLst>
              <a:ext uri="{FF2B5EF4-FFF2-40B4-BE49-F238E27FC236}">
                <a16:creationId xmlns="" xmlns:a16="http://schemas.microsoft.com/office/drawing/2014/main" id="{EDC655A9-AD0C-754A-A3C9-EC917BF84CBC}"/>
              </a:ext>
            </a:extLst>
          </p:cNvPr>
          <p:cNvSpPr/>
          <p:nvPr/>
        </p:nvSpPr>
        <p:spPr>
          <a:xfrm>
            <a:off x="6599851" y="1730999"/>
            <a:ext cx="511173" cy="818309"/>
          </a:xfrm>
          <a:prstGeom prst="downArrow">
            <a:avLst/>
          </a:prstGeom>
          <a:solidFill>
            <a:srgbClr val="FF00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4" name="Google Shape;1124;p40"/>
          <p:cNvSpPr/>
          <p:nvPr/>
        </p:nvSpPr>
        <p:spPr>
          <a:xfrm>
            <a:off x="8010441" y="281092"/>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ounded Rectangular Callout 79">
            <a:extLst>
              <a:ext uri="{FF2B5EF4-FFF2-40B4-BE49-F238E27FC236}">
                <a16:creationId xmlns="" xmlns:a16="http://schemas.microsoft.com/office/drawing/2014/main" id="{FC2A33F0-EC8E-3E58-48C6-7B5E151895FB}"/>
              </a:ext>
            </a:extLst>
          </p:cNvPr>
          <p:cNvSpPr/>
          <p:nvPr/>
        </p:nvSpPr>
        <p:spPr>
          <a:xfrm>
            <a:off x="339216" y="1924875"/>
            <a:ext cx="3569108" cy="658835"/>
          </a:xfrm>
          <a:prstGeom prst="wedgeRoundRectCallout">
            <a:avLst>
              <a:gd name="adj1" fmla="val 55446"/>
              <a:gd name="adj2" fmla="val 33338"/>
              <a:gd name="adj3" fmla="val 16667"/>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a:p>
            <a:pPr algn="just">
              <a:lnSpc>
                <a:spcPct val="150000"/>
              </a:lnSpc>
            </a:pPr>
            <a:r>
              <a:rPr lang="en-US" sz="2500">
                <a:solidFill>
                  <a:schemeClr val="tx2"/>
                </a:solidFill>
              </a:rPr>
              <a:t>Điện trường là gì?</a:t>
            </a:r>
            <a:r>
              <a:rPr lang="vi-VN" sz="2500">
                <a:solidFill>
                  <a:schemeClr val="tx2"/>
                </a:solidFill>
              </a:rPr>
              <a:t> </a:t>
            </a:r>
            <a:endParaRPr lang="en-US" sz="2500">
              <a:solidFill>
                <a:schemeClr val="tx2"/>
              </a:solidFill>
            </a:endParaRPr>
          </a:p>
          <a:p>
            <a:pPr algn="just">
              <a:lnSpc>
                <a:spcPct val="150000"/>
              </a:lnSpc>
            </a:pPr>
            <a:endParaRPr lang="en-US" sz="2000"/>
          </a:p>
        </p:txBody>
      </p:sp>
      <p:sp>
        <p:nvSpPr>
          <p:cNvPr id="21" name="Rounded Rectangular Callout 79">
            <a:extLst>
              <a:ext uri="{FF2B5EF4-FFF2-40B4-BE49-F238E27FC236}">
                <a16:creationId xmlns="" xmlns:a16="http://schemas.microsoft.com/office/drawing/2014/main" id="{AEC450BE-A6B2-2183-D4F2-D06DC61E71BF}"/>
              </a:ext>
            </a:extLst>
          </p:cNvPr>
          <p:cNvSpPr/>
          <p:nvPr/>
        </p:nvSpPr>
        <p:spPr>
          <a:xfrm>
            <a:off x="339216" y="2912398"/>
            <a:ext cx="3569108" cy="1318131"/>
          </a:xfrm>
          <a:prstGeom prst="wedgeRoundRectCallout">
            <a:avLst>
              <a:gd name="adj1" fmla="val 58817"/>
              <a:gd name="adj2" fmla="val 18233"/>
              <a:gd name="adj3" fmla="val 16667"/>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a:p>
            <a:pPr algn="just">
              <a:lnSpc>
                <a:spcPct val="150000"/>
              </a:lnSpc>
            </a:pPr>
            <a:r>
              <a:rPr lang="en-US" sz="2500">
                <a:solidFill>
                  <a:schemeClr val="tx2"/>
                </a:solidFill>
              </a:rPr>
              <a:t>Nêu tính chất cơ bản của điện trường?</a:t>
            </a:r>
          </a:p>
          <a:p>
            <a:pPr algn="just">
              <a:lnSpc>
                <a:spcPct val="150000"/>
              </a:lnSpc>
            </a:pPr>
            <a:endParaRPr lang="en-US" sz="2000"/>
          </a:p>
        </p:txBody>
      </p:sp>
      <p:sp>
        <p:nvSpPr>
          <p:cNvPr id="25" name="Oval 24">
            <a:extLst>
              <a:ext uri="{FF2B5EF4-FFF2-40B4-BE49-F238E27FC236}">
                <a16:creationId xmlns="" xmlns:a16="http://schemas.microsoft.com/office/drawing/2014/main" id="{27E1BB9F-38A5-BAF8-6E47-281DEF11A69F}"/>
              </a:ext>
            </a:extLst>
          </p:cNvPr>
          <p:cNvSpPr/>
          <p:nvPr/>
        </p:nvSpPr>
        <p:spPr>
          <a:xfrm>
            <a:off x="4277032" y="836331"/>
            <a:ext cx="4701842" cy="3657601"/>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err="1" smtClean="0">
                <a:solidFill>
                  <a:schemeClr val="tx1"/>
                </a:solidFill>
              </a:rPr>
              <a:t>Điện</a:t>
            </a:r>
            <a:r>
              <a:rPr lang="en-US" sz="2000" dirty="0" smtClean="0">
                <a:solidFill>
                  <a:schemeClr val="tx1"/>
                </a:solidFill>
              </a:rPr>
              <a:t> </a:t>
            </a:r>
            <a:r>
              <a:rPr lang="en-US" sz="2000" dirty="0" err="1">
                <a:solidFill>
                  <a:schemeClr val="tx1"/>
                </a:solidFill>
              </a:rPr>
              <a:t>trường</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trường</a:t>
            </a:r>
            <a:r>
              <a:rPr lang="en-US" sz="2000" dirty="0">
                <a:solidFill>
                  <a:schemeClr val="tx1"/>
                </a:solidFill>
              </a:rPr>
              <a:t> </a:t>
            </a:r>
            <a:r>
              <a:rPr lang="en-US" sz="2000" dirty="0" err="1">
                <a:solidFill>
                  <a:schemeClr val="tx1"/>
                </a:solidFill>
              </a:rPr>
              <a:t>được</a:t>
            </a:r>
            <a:r>
              <a:rPr lang="en-US" sz="2000" dirty="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ra</a:t>
            </a:r>
            <a:r>
              <a:rPr lang="en-US" sz="2000" dirty="0">
                <a:solidFill>
                  <a:schemeClr val="tx1"/>
                </a:solidFill>
              </a:rPr>
              <a:t> </a:t>
            </a:r>
            <a:r>
              <a:rPr lang="en-US" sz="2000" dirty="0" err="1">
                <a:solidFill>
                  <a:schemeClr val="tx1"/>
                </a:solidFill>
              </a:rPr>
              <a:t>bởi</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dạng</a:t>
            </a:r>
            <a:r>
              <a:rPr lang="en-US" sz="2000" dirty="0">
                <a:solidFill>
                  <a:schemeClr val="tx1"/>
                </a:solidFill>
              </a:rPr>
              <a:t> </a:t>
            </a:r>
            <a:r>
              <a:rPr lang="en-US" sz="2000" dirty="0" err="1">
                <a:solidFill>
                  <a:schemeClr val="tx1"/>
                </a:solidFill>
              </a:rPr>
              <a:t>vật</a:t>
            </a:r>
            <a:r>
              <a:rPr lang="en-US" sz="2000" dirty="0">
                <a:solidFill>
                  <a:schemeClr val="tx1"/>
                </a:solidFill>
              </a:rPr>
              <a:t> </a:t>
            </a:r>
            <a:r>
              <a:rPr lang="en-US" sz="2000" dirty="0" err="1">
                <a:solidFill>
                  <a:schemeClr val="tx1"/>
                </a:solidFill>
              </a:rPr>
              <a:t>chất</a:t>
            </a:r>
            <a:r>
              <a:rPr lang="en-US" sz="2000" dirty="0">
                <a:solidFill>
                  <a:schemeClr val="tx1"/>
                </a:solidFill>
              </a:rPr>
              <a:t> </a:t>
            </a:r>
            <a:r>
              <a:rPr lang="en-US" sz="2000" dirty="0" err="1">
                <a:solidFill>
                  <a:schemeClr val="tx1"/>
                </a:solidFill>
              </a:rPr>
              <a:t>tồn</a:t>
            </a:r>
            <a:r>
              <a:rPr lang="en-US" sz="2000" dirty="0">
                <a:solidFill>
                  <a:schemeClr val="tx1"/>
                </a:solidFill>
              </a:rPr>
              <a:t> </a:t>
            </a:r>
            <a:r>
              <a:rPr lang="en-US" sz="2000" dirty="0" err="1">
                <a:solidFill>
                  <a:schemeClr val="tx1"/>
                </a:solidFill>
              </a:rPr>
              <a:t>tại</a:t>
            </a:r>
            <a:r>
              <a:rPr lang="en-US" sz="2000" dirty="0">
                <a:solidFill>
                  <a:schemeClr val="tx1"/>
                </a:solidFill>
              </a:rPr>
              <a:t> </a:t>
            </a:r>
            <a:r>
              <a:rPr lang="en-US" sz="2000" dirty="0" err="1">
                <a:solidFill>
                  <a:schemeClr val="tx1"/>
                </a:solidFill>
              </a:rPr>
              <a:t>quanh</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truyền</a:t>
            </a:r>
            <a:r>
              <a:rPr lang="en-US" sz="2000" dirty="0">
                <a:solidFill>
                  <a:schemeClr val="tx1"/>
                </a:solidFill>
              </a:rPr>
              <a:t> </a:t>
            </a:r>
            <a:r>
              <a:rPr lang="en-US" sz="2000" dirty="0" err="1">
                <a:solidFill>
                  <a:schemeClr val="tx1"/>
                </a:solidFill>
              </a:rPr>
              <a:t>tương</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giữa</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a:t>
            </a:r>
          </a:p>
        </p:txBody>
      </p:sp>
      <p:pic>
        <p:nvPicPr>
          <p:cNvPr id="2" name="Picture 4">
            <a:extLst>
              <a:ext uri="{FF2B5EF4-FFF2-40B4-BE49-F238E27FC236}">
                <a16:creationId xmlns="" xmlns:a16="http://schemas.microsoft.com/office/drawing/2014/main" id="{155E8148-C016-E607-2336-B40CED60BA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295274">
            <a:off x="7840101" y="3887314"/>
            <a:ext cx="1086923" cy="1093759"/>
          </a:xfrm>
          <a:prstGeom prst="rect">
            <a:avLst/>
          </a:prstGeom>
        </p:spPr>
      </p:pic>
      <p:pic>
        <p:nvPicPr>
          <p:cNvPr id="6" name="Picture 16">
            <a:extLst>
              <a:ext uri="{FF2B5EF4-FFF2-40B4-BE49-F238E27FC236}">
                <a16:creationId xmlns="" xmlns:a16="http://schemas.microsoft.com/office/drawing/2014/main" id="{E1535DDA-0E8E-F5BD-EF2E-B0258C97FA70}"/>
              </a:ext>
            </a:extLst>
          </p:cNvPr>
          <p:cNvPicPr>
            <a:picLocks noChangeAspect="1"/>
          </p:cNvPicPr>
          <p:nvPr/>
        </p:nvPicPr>
        <p:blipFill>
          <a:blip r:embed="rId5"/>
          <a:srcRect/>
          <a:stretch>
            <a:fillRect/>
          </a:stretch>
        </p:blipFill>
        <p:spPr>
          <a:xfrm>
            <a:off x="165126" y="454402"/>
            <a:ext cx="1558893" cy="763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4" name="Google Shape;1124;p40"/>
          <p:cNvSpPr/>
          <p:nvPr/>
        </p:nvSpPr>
        <p:spPr>
          <a:xfrm>
            <a:off x="8010441" y="281092"/>
            <a:ext cx="373121" cy="365615"/>
          </a:xfrm>
          <a:custGeom>
            <a:avLst/>
            <a:gdLst/>
            <a:ahLst/>
            <a:cxnLst/>
            <a:rect l="l" t="t" r="r" b="b"/>
            <a:pathLst>
              <a:path w="10389" h="10180" extrusionOk="0">
                <a:moveTo>
                  <a:pt x="3727" y="0"/>
                </a:moveTo>
                <a:cubicBezTo>
                  <a:pt x="3705" y="0"/>
                  <a:pt x="3684" y="3"/>
                  <a:pt x="3662" y="10"/>
                </a:cubicBezTo>
                <a:cubicBezTo>
                  <a:pt x="3541" y="46"/>
                  <a:pt x="3472" y="173"/>
                  <a:pt x="3508" y="294"/>
                </a:cubicBezTo>
                <a:lnTo>
                  <a:pt x="3786" y="1213"/>
                </a:lnTo>
                <a:lnTo>
                  <a:pt x="3051" y="924"/>
                </a:lnTo>
                <a:cubicBezTo>
                  <a:pt x="3023" y="913"/>
                  <a:pt x="2995" y="908"/>
                  <a:pt x="2967" y="908"/>
                </a:cubicBezTo>
                <a:cubicBezTo>
                  <a:pt x="2877" y="908"/>
                  <a:pt x="2791" y="963"/>
                  <a:pt x="2755" y="1053"/>
                </a:cubicBezTo>
                <a:cubicBezTo>
                  <a:pt x="2709" y="1171"/>
                  <a:pt x="2766" y="1303"/>
                  <a:pt x="2884" y="1349"/>
                </a:cubicBezTo>
                <a:lnTo>
                  <a:pt x="3955" y="1769"/>
                </a:lnTo>
                <a:lnTo>
                  <a:pt x="4251" y="2750"/>
                </a:lnTo>
                <a:lnTo>
                  <a:pt x="2753" y="2163"/>
                </a:lnTo>
                <a:cubicBezTo>
                  <a:pt x="2725" y="2152"/>
                  <a:pt x="2697" y="2146"/>
                  <a:pt x="2669" y="2146"/>
                </a:cubicBezTo>
                <a:cubicBezTo>
                  <a:pt x="2578" y="2146"/>
                  <a:pt x="2494" y="2202"/>
                  <a:pt x="2457" y="2290"/>
                </a:cubicBezTo>
                <a:cubicBezTo>
                  <a:pt x="2412" y="2408"/>
                  <a:pt x="2469" y="2540"/>
                  <a:pt x="2586" y="2586"/>
                </a:cubicBezTo>
                <a:lnTo>
                  <a:pt x="4417" y="3305"/>
                </a:lnTo>
                <a:lnTo>
                  <a:pt x="4862" y="4778"/>
                </a:lnTo>
                <a:lnTo>
                  <a:pt x="3366" y="4427"/>
                </a:lnTo>
                <a:lnTo>
                  <a:pt x="2533" y="2643"/>
                </a:lnTo>
                <a:cubicBezTo>
                  <a:pt x="2495" y="2561"/>
                  <a:pt x="2412" y="2512"/>
                  <a:pt x="2326" y="2512"/>
                </a:cubicBezTo>
                <a:cubicBezTo>
                  <a:pt x="2294" y="2512"/>
                  <a:pt x="2261" y="2519"/>
                  <a:pt x="2230" y="2534"/>
                </a:cubicBezTo>
                <a:cubicBezTo>
                  <a:pt x="2116" y="2588"/>
                  <a:pt x="2067" y="2723"/>
                  <a:pt x="2119" y="2836"/>
                </a:cubicBezTo>
                <a:lnTo>
                  <a:pt x="2801" y="4294"/>
                </a:lnTo>
                <a:lnTo>
                  <a:pt x="1802" y="4059"/>
                </a:lnTo>
                <a:lnTo>
                  <a:pt x="1316" y="3018"/>
                </a:lnTo>
                <a:cubicBezTo>
                  <a:pt x="1277" y="2936"/>
                  <a:pt x="1195" y="2887"/>
                  <a:pt x="1109" y="2887"/>
                </a:cubicBezTo>
                <a:cubicBezTo>
                  <a:pt x="1076" y="2887"/>
                  <a:pt x="1044" y="2893"/>
                  <a:pt x="1012" y="2908"/>
                </a:cubicBezTo>
                <a:cubicBezTo>
                  <a:pt x="898" y="2962"/>
                  <a:pt x="849" y="3098"/>
                  <a:pt x="903" y="3211"/>
                </a:cubicBezTo>
                <a:lnTo>
                  <a:pt x="1236" y="3927"/>
                </a:lnTo>
                <a:lnTo>
                  <a:pt x="303" y="3708"/>
                </a:lnTo>
                <a:cubicBezTo>
                  <a:pt x="286" y="3704"/>
                  <a:pt x="268" y="3702"/>
                  <a:pt x="252" y="3702"/>
                </a:cubicBezTo>
                <a:cubicBezTo>
                  <a:pt x="148" y="3702"/>
                  <a:pt x="54" y="3772"/>
                  <a:pt x="28" y="3878"/>
                </a:cubicBezTo>
                <a:cubicBezTo>
                  <a:pt x="0" y="4000"/>
                  <a:pt x="76" y="4123"/>
                  <a:pt x="198" y="4152"/>
                </a:cubicBezTo>
                <a:lnTo>
                  <a:pt x="1132" y="4371"/>
                </a:lnTo>
                <a:lnTo>
                  <a:pt x="515" y="4863"/>
                </a:lnTo>
                <a:cubicBezTo>
                  <a:pt x="416" y="4942"/>
                  <a:pt x="401" y="5086"/>
                  <a:pt x="479" y="5184"/>
                </a:cubicBezTo>
                <a:cubicBezTo>
                  <a:pt x="524" y="5240"/>
                  <a:pt x="590" y="5270"/>
                  <a:pt x="658" y="5270"/>
                </a:cubicBezTo>
                <a:cubicBezTo>
                  <a:pt x="680" y="5270"/>
                  <a:pt x="702" y="5267"/>
                  <a:pt x="723" y="5260"/>
                </a:cubicBezTo>
                <a:cubicBezTo>
                  <a:pt x="751" y="5252"/>
                  <a:pt x="775" y="5238"/>
                  <a:pt x="800" y="5220"/>
                </a:cubicBezTo>
                <a:lnTo>
                  <a:pt x="1699" y="4504"/>
                </a:lnTo>
                <a:lnTo>
                  <a:pt x="2696" y="4737"/>
                </a:lnTo>
                <a:lnTo>
                  <a:pt x="1439" y="5739"/>
                </a:lnTo>
                <a:cubicBezTo>
                  <a:pt x="1341" y="5818"/>
                  <a:pt x="1325" y="5962"/>
                  <a:pt x="1403" y="6060"/>
                </a:cubicBezTo>
                <a:cubicBezTo>
                  <a:pt x="1447" y="6117"/>
                  <a:pt x="1514" y="6146"/>
                  <a:pt x="1581" y="6146"/>
                </a:cubicBezTo>
                <a:cubicBezTo>
                  <a:pt x="1603" y="6146"/>
                  <a:pt x="1625" y="6143"/>
                  <a:pt x="1647" y="6137"/>
                </a:cubicBezTo>
                <a:cubicBezTo>
                  <a:pt x="1674" y="6128"/>
                  <a:pt x="1699" y="6115"/>
                  <a:pt x="1723" y="6097"/>
                </a:cubicBezTo>
                <a:lnTo>
                  <a:pt x="3262" y="4870"/>
                </a:lnTo>
                <a:lnTo>
                  <a:pt x="4759" y="5221"/>
                </a:lnTo>
                <a:lnTo>
                  <a:pt x="3706" y="6343"/>
                </a:lnTo>
                <a:lnTo>
                  <a:pt x="1746" y="6171"/>
                </a:lnTo>
                <a:cubicBezTo>
                  <a:pt x="1740" y="6170"/>
                  <a:pt x="1734" y="6170"/>
                  <a:pt x="1728" y="6170"/>
                </a:cubicBezTo>
                <a:cubicBezTo>
                  <a:pt x="1610" y="6170"/>
                  <a:pt x="1509" y="6260"/>
                  <a:pt x="1499" y="6379"/>
                </a:cubicBezTo>
                <a:cubicBezTo>
                  <a:pt x="1488" y="6504"/>
                  <a:pt x="1581" y="6616"/>
                  <a:pt x="1707" y="6625"/>
                </a:cubicBezTo>
                <a:lnTo>
                  <a:pt x="3309" y="6764"/>
                </a:lnTo>
                <a:lnTo>
                  <a:pt x="2606" y="7513"/>
                </a:lnTo>
                <a:lnTo>
                  <a:pt x="1462" y="7413"/>
                </a:lnTo>
                <a:cubicBezTo>
                  <a:pt x="1455" y="7413"/>
                  <a:pt x="1448" y="7412"/>
                  <a:pt x="1441" y="7412"/>
                </a:cubicBezTo>
                <a:cubicBezTo>
                  <a:pt x="1324" y="7412"/>
                  <a:pt x="1226" y="7502"/>
                  <a:pt x="1215" y="7621"/>
                </a:cubicBezTo>
                <a:cubicBezTo>
                  <a:pt x="1204" y="7745"/>
                  <a:pt x="1297" y="7856"/>
                  <a:pt x="1423" y="7868"/>
                </a:cubicBezTo>
                <a:lnTo>
                  <a:pt x="2209" y="7935"/>
                </a:lnTo>
                <a:lnTo>
                  <a:pt x="1552" y="8634"/>
                </a:lnTo>
                <a:cubicBezTo>
                  <a:pt x="1467" y="8726"/>
                  <a:pt x="1470" y="8871"/>
                  <a:pt x="1562" y="8956"/>
                </a:cubicBezTo>
                <a:cubicBezTo>
                  <a:pt x="1606" y="8998"/>
                  <a:pt x="1662" y="9019"/>
                  <a:pt x="1718" y="9019"/>
                </a:cubicBezTo>
                <a:cubicBezTo>
                  <a:pt x="1741" y="9019"/>
                  <a:pt x="1763" y="9015"/>
                  <a:pt x="1785" y="9009"/>
                </a:cubicBezTo>
                <a:cubicBezTo>
                  <a:pt x="1821" y="8997"/>
                  <a:pt x="1856" y="8978"/>
                  <a:pt x="1885" y="8947"/>
                </a:cubicBezTo>
                <a:lnTo>
                  <a:pt x="2541" y="8249"/>
                </a:lnTo>
                <a:lnTo>
                  <a:pt x="2658" y="9028"/>
                </a:lnTo>
                <a:cubicBezTo>
                  <a:pt x="2676" y="9143"/>
                  <a:pt x="2774" y="9224"/>
                  <a:pt x="2885" y="9224"/>
                </a:cubicBezTo>
                <a:cubicBezTo>
                  <a:pt x="2896" y="9224"/>
                  <a:pt x="2907" y="9223"/>
                  <a:pt x="2918" y="9221"/>
                </a:cubicBezTo>
                <a:cubicBezTo>
                  <a:pt x="2930" y="9220"/>
                  <a:pt x="2940" y="9216"/>
                  <a:pt x="2951" y="9213"/>
                </a:cubicBezTo>
                <a:cubicBezTo>
                  <a:pt x="3057" y="9180"/>
                  <a:pt x="3128" y="9074"/>
                  <a:pt x="3110" y="8961"/>
                </a:cubicBezTo>
                <a:lnTo>
                  <a:pt x="2940" y="7825"/>
                </a:lnTo>
                <a:lnTo>
                  <a:pt x="3641" y="7078"/>
                </a:lnTo>
                <a:lnTo>
                  <a:pt x="3879" y="8667"/>
                </a:lnTo>
                <a:cubicBezTo>
                  <a:pt x="3897" y="8782"/>
                  <a:pt x="3995" y="8862"/>
                  <a:pt x="4106" y="8862"/>
                </a:cubicBezTo>
                <a:cubicBezTo>
                  <a:pt x="4117" y="8862"/>
                  <a:pt x="4128" y="8862"/>
                  <a:pt x="4139" y="8860"/>
                </a:cubicBezTo>
                <a:cubicBezTo>
                  <a:pt x="4151" y="8858"/>
                  <a:pt x="4161" y="8855"/>
                  <a:pt x="4172" y="8852"/>
                </a:cubicBezTo>
                <a:cubicBezTo>
                  <a:pt x="4278" y="8821"/>
                  <a:pt x="4349" y="8713"/>
                  <a:pt x="4331" y="8600"/>
                </a:cubicBezTo>
                <a:lnTo>
                  <a:pt x="4038" y="6655"/>
                </a:lnTo>
                <a:lnTo>
                  <a:pt x="5091" y="5533"/>
                </a:lnTo>
                <a:lnTo>
                  <a:pt x="5535" y="7006"/>
                </a:lnTo>
                <a:lnTo>
                  <a:pt x="4407" y="8618"/>
                </a:lnTo>
                <a:cubicBezTo>
                  <a:pt x="4336" y="8721"/>
                  <a:pt x="4360" y="8863"/>
                  <a:pt x="4463" y="8935"/>
                </a:cubicBezTo>
                <a:cubicBezTo>
                  <a:pt x="4503" y="8964"/>
                  <a:pt x="4548" y="8977"/>
                  <a:pt x="4594" y="8977"/>
                </a:cubicBezTo>
                <a:cubicBezTo>
                  <a:pt x="4666" y="8977"/>
                  <a:pt x="4737" y="8943"/>
                  <a:pt x="4782" y="8880"/>
                </a:cubicBezTo>
                <a:lnTo>
                  <a:pt x="5702" y="7562"/>
                </a:lnTo>
                <a:lnTo>
                  <a:pt x="6000" y="8543"/>
                </a:lnTo>
                <a:lnTo>
                  <a:pt x="5341" y="9484"/>
                </a:lnTo>
                <a:cubicBezTo>
                  <a:pt x="5269" y="9587"/>
                  <a:pt x="5293" y="9730"/>
                  <a:pt x="5396" y="9802"/>
                </a:cubicBezTo>
                <a:cubicBezTo>
                  <a:pt x="5437" y="9830"/>
                  <a:pt x="5483" y="9844"/>
                  <a:pt x="5528" y="9844"/>
                </a:cubicBezTo>
                <a:cubicBezTo>
                  <a:pt x="5550" y="9844"/>
                  <a:pt x="5572" y="9841"/>
                  <a:pt x="5593" y="9834"/>
                </a:cubicBezTo>
                <a:cubicBezTo>
                  <a:pt x="5640" y="9820"/>
                  <a:pt x="5684" y="9790"/>
                  <a:pt x="5714" y="9746"/>
                </a:cubicBezTo>
                <a:lnTo>
                  <a:pt x="6166" y="9099"/>
                </a:lnTo>
                <a:lnTo>
                  <a:pt x="6444" y="10017"/>
                </a:lnTo>
                <a:cubicBezTo>
                  <a:pt x="6474" y="10116"/>
                  <a:pt x="6564" y="10179"/>
                  <a:pt x="6662" y="10179"/>
                </a:cubicBezTo>
                <a:cubicBezTo>
                  <a:pt x="6684" y="10179"/>
                  <a:pt x="6707" y="10176"/>
                  <a:pt x="6729" y="10169"/>
                </a:cubicBezTo>
                <a:cubicBezTo>
                  <a:pt x="6848" y="10133"/>
                  <a:pt x="6917" y="10006"/>
                  <a:pt x="6881" y="9885"/>
                </a:cubicBezTo>
                <a:lnTo>
                  <a:pt x="6603" y="8966"/>
                </a:lnTo>
                <a:lnTo>
                  <a:pt x="7338" y="9256"/>
                </a:lnTo>
                <a:cubicBezTo>
                  <a:pt x="7366" y="9266"/>
                  <a:pt x="7394" y="9271"/>
                  <a:pt x="7422" y="9271"/>
                </a:cubicBezTo>
                <a:cubicBezTo>
                  <a:pt x="7513" y="9271"/>
                  <a:pt x="7599" y="9217"/>
                  <a:pt x="7634" y="9126"/>
                </a:cubicBezTo>
                <a:cubicBezTo>
                  <a:pt x="7680" y="9009"/>
                  <a:pt x="7623" y="8878"/>
                  <a:pt x="7505" y="8831"/>
                </a:cubicBezTo>
                <a:lnTo>
                  <a:pt x="6436" y="8410"/>
                </a:lnTo>
                <a:lnTo>
                  <a:pt x="6139" y="7430"/>
                </a:lnTo>
                <a:lnTo>
                  <a:pt x="7636" y="8018"/>
                </a:lnTo>
                <a:cubicBezTo>
                  <a:pt x="7663" y="8028"/>
                  <a:pt x="7691" y="8033"/>
                  <a:pt x="7718" y="8033"/>
                </a:cubicBezTo>
                <a:cubicBezTo>
                  <a:pt x="7741" y="8033"/>
                  <a:pt x="7763" y="8030"/>
                  <a:pt x="7785" y="8023"/>
                </a:cubicBezTo>
                <a:cubicBezTo>
                  <a:pt x="7850" y="8003"/>
                  <a:pt x="7906" y="7956"/>
                  <a:pt x="7932" y="7889"/>
                </a:cubicBezTo>
                <a:cubicBezTo>
                  <a:pt x="7978" y="7771"/>
                  <a:pt x="7920" y="7639"/>
                  <a:pt x="7803" y="7593"/>
                </a:cubicBezTo>
                <a:lnTo>
                  <a:pt x="5972" y="6874"/>
                </a:lnTo>
                <a:lnTo>
                  <a:pt x="5527" y="5401"/>
                </a:lnTo>
                <a:lnTo>
                  <a:pt x="7025" y="5753"/>
                </a:lnTo>
                <a:lnTo>
                  <a:pt x="7857" y="7536"/>
                </a:lnTo>
                <a:cubicBezTo>
                  <a:pt x="7896" y="7618"/>
                  <a:pt x="7977" y="7667"/>
                  <a:pt x="8063" y="7667"/>
                </a:cubicBezTo>
                <a:cubicBezTo>
                  <a:pt x="8085" y="7667"/>
                  <a:pt x="8108" y="7664"/>
                  <a:pt x="8130" y="7657"/>
                </a:cubicBezTo>
                <a:cubicBezTo>
                  <a:pt x="8139" y="7654"/>
                  <a:pt x="8149" y="7650"/>
                  <a:pt x="8161" y="7645"/>
                </a:cubicBezTo>
                <a:cubicBezTo>
                  <a:pt x="8273" y="7591"/>
                  <a:pt x="8324" y="7456"/>
                  <a:pt x="8270" y="7343"/>
                </a:cubicBezTo>
                <a:lnTo>
                  <a:pt x="7590" y="5885"/>
                </a:lnTo>
                <a:lnTo>
                  <a:pt x="8587" y="6120"/>
                </a:lnTo>
                <a:lnTo>
                  <a:pt x="9074" y="7162"/>
                </a:lnTo>
                <a:cubicBezTo>
                  <a:pt x="9112" y="7244"/>
                  <a:pt x="9194" y="7292"/>
                  <a:pt x="9280" y="7292"/>
                </a:cubicBezTo>
                <a:cubicBezTo>
                  <a:pt x="9302" y="7292"/>
                  <a:pt x="9324" y="7289"/>
                  <a:pt x="9346" y="7283"/>
                </a:cubicBezTo>
                <a:cubicBezTo>
                  <a:pt x="9357" y="7279"/>
                  <a:pt x="9367" y="7276"/>
                  <a:pt x="9377" y="7271"/>
                </a:cubicBezTo>
                <a:cubicBezTo>
                  <a:pt x="9491" y="7217"/>
                  <a:pt x="9540" y="7081"/>
                  <a:pt x="9486" y="6969"/>
                </a:cubicBezTo>
                <a:lnTo>
                  <a:pt x="9153" y="6253"/>
                </a:lnTo>
                <a:lnTo>
                  <a:pt x="10086" y="6472"/>
                </a:lnTo>
                <a:cubicBezTo>
                  <a:pt x="10103" y="6476"/>
                  <a:pt x="10121" y="6478"/>
                  <a:pt x="10137" y="6478"/>
                </a:cubicBezTo>
                <a:cubicBezTo>
                  <a:pt x="10161" y="6478"/>
                  <a:pt x="10183" y="6474"/>
                  <a:pt x="10204" y="6468"/>
                </a:cubicBezTo>
                <a:cubicBezTo>
                  <a:pt x="10279" y="6446"/>
                  <a:pt x="10341" y="6383"/>
                  <a:pt x="10361" y="6302"/>
                </a:cubicBezTo>
                <a:cubicBezTo>
                  <a:pt x="10389" y="6179"/>
                  <a:pt x="10314" y="6057"/>
                  <a:pt x="10191" y="6027"/>
                </a:cubicBezTo>
                <a:lnTo>
                  <a:pt x="9258" y="5808"/>
                </a:lnTo>
                <a:lnTo>
                  <a:pt x="9874" y="5316"/>
                </a:lnTo>
                <a:cubicBezTo>
                  <a:pt x="9974" y="5238"/>
                  <a:pt x="9990" y="5094"/>
                  <a:pt x="9911" y="4996"/>
                </a:cubicBezTo>
                <a:cubicBezTo>
                  <a:pt x="9866" y="4939"/>
                  <a:pt x="9800" y="4910"/>
                  <a:pt x="9732" y="4910"/>
                </a:cubicBezTo>
                <a:cubicBezTo>
                  <a:pt x="9682" y="4910"/>
                  <a:pt x="9632" y="4926"/>
                  <a:pt x="9589" y="4960"/>
                </a:cubicBezTo>
                <a:lnTo>
                  <a:pt x="8692" y="5676"/>
                </a:lnTo>
                <a:lnTo>
                  <a:pt x="7693" y="5442"/>
                </a:lnTo>
                <a:lnTo>
                  <a:pt x="8950" y="4438"/>
                </a:lnTo>
                <a:cubicBezTo>
                  <a:pt x="9050" y="4360"/>
                  <a:pt x="9066" y="4218"/>
                  <a:pt x="8988" y="4118"/>
                </a:cubicBezTo>
                <a:cubicBezTo>
                  <a:pt x="8942" y="4062"/>
                  <a:pt x="8875" y="4032"/>
                  <a:pt x="8808" y="4032"/>
                </a:cubicBezTo>
                <a:cubicBezTo>
                  <a:pt x="8759" y="4032"/>
                  <a:pt x="8708" y="4048"/>
                  <a:pt x="8666" y="4082"/>
                </a:cubicBezTo>
                <a:lnTo>
                  <a:pt x="7128" y="5308"/>
                </a:lnTo>
                <a:lnTo>
                  <a:pt x="5632" y="4958"/>
                </a:lnTo>
                <a:lnTo>
                  <a:pt x="6683" y="3837"/>
                </a:lnTo>
                <a:lnTo>
                  <a:pt x="8643" y="4007"/>
                </a:lnTo>
                <a:cubicBezTo>
                  <a:pt x="8651" y="4008"/>
                  <a:pt x="8659" y="4008"/>
                  <a:pt x="8666" y="4008"/>
                </a:cubicBezTo>
                <a:cubicBezTo>
                  <a:pt x="8688" y="4008"/>
                  <a:pt x="8709" y="4005"/>
                  <a:pt x="8730" y="3999"/>
                </a:cubicBezTo>
                <a:cubicBezTo>
                  <a:pt x="8816" y="3972"/>
                  <a:pt x="8882" y="3896"/>
                  <a:pt x="8891" y="3799"/>
                </a:cubicBezTo>
                <a:cubicBezTo>
                  <a:pt x="8901" y="3675"/>
                  <a:pt x="8808" y="3564"/>
                  <a:pt x="8684" y="3552"/>
                </a:cubicBezTo>
                <a:lnTo>
                  <a:pt x="7082" y="3413"/>
                </a:lnTo>
                <a:lnTo>
                  <a:pt x="7783" y="2666"/>
                </a:lnTo>
                <a:lnTo>
                  <a:pt x="8927" y="2766"/>
                </a:lnTo>
                <a:cubicBezTo>
                  <a:pt x="8935" y="2767"/>
                  <a:pt x="8943" y="2767"/>
                  <a:pt x="8950" y="2767"/>
                </a:cubicBezTo>
                <a:cubicBezTo>
                  <a:pt x="8972" y="2767"/>
                  <a:pt x="8993" y="2764"/>
                  <a:pt x="9014" y="2758"/>
                </a:cubicBezTo>
                <a:cubicBezTo>
                  <a:pt x="9101" y="2732"/>
                  <a:pt x="9166" y="2655"/>
                  <a:pt x="9176" y="2558"/>
                </a:cubicBezTo>
                <a:cubicBezTo>
                  <a:pt x="9186" y="2433"/>
                  <a:pt x="9092" y="2323"/>
                  <a:pt x="8968" y="2312"/>
                </a:cubicBezTo>
                <a:lnTo>
                  <a:pt x="8180" y="2243"/>
                </a:lnTo>
                <a:lnTo>
                  <a:pt x="8837" y="1545"/>
                </a:lnTo>
                <a:cubicBezTo>
                  <a:pt x="8924" y="1452"/>
                  <a:pt x="8919" y="1308"/>
                  <a:pt x="8828" y="1221"/>
                </a:cubicBezTo>
                <a:cubicBezTo>
                  <a:pt x="8784" y="1180"/>
                  <a:pt x="8727" y="1160"/>
                  <a:pt x="8671" y="1160"/>
                </a:cubicBezTo>
                <a:cubicBezTo>
                  <a:pt x="8610" y="1160"/>
                  <a:pt x="8549" y="1184"/>
                  <a:pt x="8504" y="1233"/>
                </a:cubicBezTo>
                <a:lnTo>
                  <a:pt x="7848" y="1931"/>
                </a:lnTo>
                <a:lnTo>
                  <a:pt x="7731" y="1151"/>
                </a:lnTo>
                <a:cubicBezTo>
                  <a:pt x="7713" y="1036"/>
                  <a:pt x="7615" y="956"/>
                  <a:pt x="7504" y="956"/>
                </a:cubicBezTo>
                <a:cubicBezTo>
                  <a:pt x="7493" y="956"/>
                  <a:pt x="7482" y="956"/>
                  <a:pt x="7471" y="958"/>
                </a:cubicBezTo>
                <a:cubicBezTo>
                  <a:pt x="7345" y="978"/>
                  <a:pt x="7262" y="1094"/>
                  <a:pt x="7280" y="1218"/>
                </a:cubicBezTo>
                <a:lnTo>
                  <a:pt x="7451" y="2354"/>
                </a:lnTo>
                <a:lnTo>
                  <a:pt x="6748" y="3101"/>
                </a:lnTo>
                <a:lnTo>
                  <a:pt x="6510" y="1512"/>
                </a:lnTo>
                <a:cubicBezTo>
                  <a:pt x="6492" y="1398"/>
                  <a:pt x="6394" y="1317"/>
                  <a:pt x="6283" y="1317"/>
                </a:cubicBezTo>
                <a:cubicBezTo>
                  <a:pt x="6272" y="1317"/>
                  <a:pt x="6261" y="1318"/>
                  <a:pt x="6250" y="1319"/>
                </a:cubicBezTo>
                <a:cubicBezTo>
                  <a:pt x="6126" y="1339"/>
                  <a:pt x="6039" y="1455"/>
                  <a:pt x="6058" y="1579"/>
                </a:cubicBezTo>
                <a:lnTo>
                  <a:pt x="6351" y="3524"/>
                </a:lnTo>
                <a:lnTo>
                  <a:pt x="5298" y="4646"/>
                </a:lnTo>
                <a:lnTo>
                  <a:pt x="4855" y="3173"/>
                </a:lnTo>
                <a:lnTo>
                  <a:pt x="5982" y="1561"/>
                </a:lnTo>
                <a:cubicBezTo>
                  <a:pt x="6054" y="1458"/>
                  <a:pt x="6029" y="1316"/>
                  <a:pt x="5926" y="1244"/>
                </a:cubicBezTo>
                <a:cubicBezTo>
                  <a:pt x="5886" y="1216"/>
                  <a:pt x="5841" y="1203"/>
                  <a:pt x="5795" y="1203"/>
                </a:cubicBezTo>
                <a:cubicBezTo>
                  <a:pt x="5724" y="1203"/>
                  <a:pt x="5653" y="1237"/>
                  <a:pt x="5609" y="1300"/>
                </a:cubicBezTo>
                <a:lnTo>
                  <a:pt x="4687" y="2617"/>
                </a:lnTo>
                <a:lnTo>
                  <a:pt x="4391" y="1636"/>
                </a:lnTo>
                <a:lnTo>
                  <a:pt x="5050" y="695"/>
                </a:lnTo>
                <a:cubicBezTo>
                  <a:pt x="5122" y="592"/>
                  <a:pt x="5096" y="450"/>
                  <a:pt x="4993" y="378"/>
                </a:cubicBezTo>
                <a:cubicBezTo>
                  <a:pt x="4953" y="350"/>
                  <a:pt x="4907" y="337"/>
                  <a:pt x="4862" y="337"/>
                </a:cubicBezTo>
                <a:cubicBezTo>
                  <a:pt x="4790" y="337"/>
                  <a:pt x="4720" y="370"/>
                  <a:pt x="4676" y="433"/>
                </a:cubicBezTo>
                <a:lnTo>
                  <a:pt x="4223" y="1081"/>
                </a:lnTo>
                <a:lnTo>
                  <a:pt x="3945" y="162"/>
                </a:lnTo>
                <a:cubicBezTo>
                  <a:pt x="3915" y="64"/>
                  <a:pt x="3824" y="0"/>
                  <a:pt x="3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Rounded Rectangular Callout 79">
            <a:extLst>
              <a:ext uri="{FF2B5EF4-FFF2-40B4-BE49-F238E27FC236}">
                <a16:creationId xmlns="" xmlns:a16="http://schemas.microsoft.com/office/drawing/2014/main" id="{FC2A33F0-EC8E-3E58-48C6-7B5E151895FB}"/>
              </a:ext>
            </a:extLst>
          </p:cNvPr>
          <p:cNvSpPr/>
          <p:nvPr/>
        </p:nvSpPr>
        <p:spPr>
          <a:xfrm>
            <a:off x="339216" y="1924875"/>
            <a:ext cx="3569108" cy="658835"/>
          </a:xfrm>
          <a:prstGeom prst="wedgeRoundRectCallout">
            <a:avLst>
              <a:gd name="adj1" fmla="val 55446"/>
              <a:gd name="adj2" fmla="val 33338"/>
              <a:gd name="adj3" fmla="val 16667"/>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DEE0E1">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FFFF"/>
                </a:solidFill>
                <a:effectLst/>
                <a:uLnTx/>
                <a:uFillTx/>
                <a:latin typeface="Arial"/>
                <a:ea typeface="+mn-ea"/>
                <a:cs typeface="+mn-cs"/>
                <a:sym typeface="Arial"/>
              </a:rPr>
              <a:t>Điện trường là gì?</a:t>
            </a:r>
            <a:r>
              <a:rPr kumimoji="0" lang="vi-VN" sz="25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500" b="0" i="0" u="none" strike="noStrike" kern="0" cap="none" spc="0" normalizeH="0" baseline="0" noProof="0">
              <a:ln>
                <a:noFill/>
              </a:ln>
              <a:solidFill>
                <a:srgbClr val="FFFFFF"/>
              </a:solidFill>
              <a:effectLst/>
              <a:uLnTx/>
              <a:uFillTx/>
              <a:latin typeface="Arial"/>
              <a:ea typeface="+mn-ea"/>
              <a:cs typeface="+mn-cs"/>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DEE0E1"/>
              </a:solidFill>
              <a:effectLst/>
              <a:uLnTx/>
              <a:uFillTx/>
              <a:latin typeface="Arial"/>
              <a:ea typeface="+mn-ea"/>
              <a:cs typeface="+mn-cs"/>
              <a:sym typeface="Arial"/>
            </a:endParaRPr>
          </a:p>
        </p:txBody>
      </p:sp>
      <p:sp>
        <p:nvSpPr>
          <p:cNvPr id="21" name="Rounded Rectangular Callout 79">
            <a:extLst>
              <a:ext uri="{FF2B5EF4-FFF2-40B4-BE49-F238E27FC236}">
                <a16:creationId xmlns="" xmlns:a16="http://schemas.microsoft.com/office/drawing/2014/main" id="{AEC450BE-A6B2-2183-D4F2-D06DC61E71BF}"/>
              </a:ext>
            </a:extLst>
          </p:cNvPr>
          <p:cNvSpPr/>
          <p:nvPr/>
        </p:nvSpPr>
        <p:spPr>
          <a:xfrm>
            <a:off x="339216" y="2912398"/>
            <a:ext cx="3569108" cy="1318131"/>
          </a:xfrm>
          <a:prstGeom prst="wedgeRoundRectCallout">
            <a:avLst>
              <a:gd name="adj1" fmla="val 58817"/>
              <a:gd name="adj2" fmla="val 18233"/>
              <a:gd name="adj3" fmla="val 16667"/>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DEE0E1">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FFFF"/>
                </a:solidFill>
                <a:effectLst/>
                <a:uLnTx/>
                <a:uFillTx/>
                <a:latin typeface="Arial"/>
                <a:ea typeface="+mn-ea"/>
                <a:cs typeface="+mn-cs"/>
                <a:sym typeface="Arial"/>
              </a:rPr>
              <a:t>Nêu tính chất cơ bản của điện trường?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DEE0E1"/>
              </a:solidFill>
              <a:effectLst/>
              <a:uLnTx/>
              <a:uFillTx/>
              <a:latin typeface="Arial"/>
              <a:ea typeface="+mn-ea"/>
              <a:cs typeface="+mn-cs"/>
              <a:sym typeface="Arial"/>
            </a:endParaRPr>
          </a:p>
        </p:txBody>
      </p:sp>
      <p:sp>
        <p:nvSpPr>
          <p:cNvPr id="25" name="Oval 24">
            <a:extLst>
              <a:ext uri="{FF2B5EF4-FFF2-40B4-BE49-F238E27FC236}">
                <a16:creationId xmlns="" xmlns:a16="http://schemas.microsoft.com/office/drawing/2014/main" id="{27E1BB9F-38A5-BAF8-6E47-281DEF11A69F}"/>
              </a:ext>
            </a:extLst>
          </p:cNvPr>
          <p:cNvSpPr/>
          <p:nvPr/>
        </p:nvSpPr>
        <p:spPr>
          <a:xfrm>
            <a:off x="4328652" y="1450530"/>
            <a:ext cx="4701842" cy="2920180"/>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smtClean="0">
                <a:solidFill>
                  <a:schemeClr val="tx1"/>
                </a:solidFill>
              </a:rPr>
              <a:t>Tính</a:t>
            </a:r>
            <a:r>
              <a:rPr lang="en-US" sz="2000" dirty="0" smtClean="0">
                <a:solidFill>
                  <a:schemeClr val="tx1"/>
                </a:solidFill>
              </a:rPr>
              <a:t> </a:t>
            </a:r>
            <a:r>
              <a:rPr lang="en-US" sz="2000" dirty="0" err="1">
                <a:solidFill>
                  <a:schemeClr val="tx1"/>
                </a:solidFill>
              </a:rPr>
              <a:t>chất</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bản</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trường</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dụng</a:t>
            </a:r>
            <a:r>
              <a:rPr lang="en-US" sz="2000" dirty="0">
                <a:solidFill>
                  <a:schemeClr val="tx1"/>
                </a:solidFill>
              </a:rPr>
              <a:t> </a:t>
            </a:r>
            <a:r>
              <a:rPr lang="en-US" sz="2000" dirty="0" err="1">
                <a:solidFill>
                  <a:schemeClr val="tx1"/>
                </a:solidFill>
              </a:rPr>
              <a:t>lực</a:t>
            </a:r>
            <a:r>
              <a:rPr lang="en-US" sz="2000" dirty="0">
                <a:solidFill>
                  <a:schemeClr val="tx1"/>
                </a:solidFill>
              </a:rPr>
              <a:t> </a:t>
            </a:r>
            <a:r>
              <a:rPr lang="en-US" sz="2000" dirty="0" err="1">
                <a:solidFill>
                  <a:schemeClr val="tx1"/>
                </a:solidFill>
              </a:rPr>
              <a:t>lên</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tích</a:t>
            </a:r>
            <a:r>
              <a:rPr lang="en-US" sz="2000" dirty="0">
                <a:solidFill>
                  <a:schemeClr val="tx1"/>
                </a:solidFill>
              </a:rPr>
              <a:t> </a:t>
            </a:r>
            <a:r>
              <a:rPr lang="en-US" sz="2000" dirty="0" err="1">
                <a:solidFill>
                  <a:schemeClr val="tx1"/>
                </a:solidFill>
              </a:rPr>
              <a:t>đặt</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nó</a:t>
            </a:r>
            <a:r>
              <a:rPr lang="en-US" sz="2000" dirty="0">
                <a:solidFill>
                  <a:schemeClr val="tx1"/>
                </a:solidFill>
              </a:rPr>
              <a:t>.</a:t>
            </a:r>
          </a:p>
        </p:txBody>
      </p:sp>
      <p:pic>
        <p:nvPicPr>
          <p:cNvPr id="2" name="Picture 4">
            <a:extLst>
              <a:ext uri="{FF2B5EF4-FFF2-40B4-BE49-F238E27FC236}">
                <a16:creationId xmlns="" xmlns:a16="http://schemas.microsoft.com/office/drawing/2014/main" id="{155E8148-C016-E607-2336-B40CED60BA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295274">
            <a:off x="7840101" y="3887314"/>
            <a:ext cx="1086923" cy="1093759"/>
          </a:xfrm>
          <a:prstGeom prst="rect">
            <a:avLst/>
          </a:prstGeom>
        </p:spPr>
      </p:pic>
      <p:pic>
        <p:nvPicPr>
          <p:cNvPr id="6" name="Picture 16">
            <a:extLst>
              <a:ext uri="{FF2B5EF4-FFF2-40B4-BE49-F238E27FC236}">
                <a16:creationId xmlns="" xmlns:a16="http://schemas.microsoft.com/office/drawing/2014/main" id="{E1535DDA-0E8E-F5BD-EF2E-B0258C97FA70}"/>
              </a:ext>
            </a:extLst>
          </p:cNvPr>
          <p:cNvPicPr>
            <a:picLocks noChangeAspect="1"/>
          </p:cNvPicPr>
          <p:nvPr/>
        </p:nvPicPr>
        <p:blipFill>
          <a:blip r:embed="rId5"/>
          <a:srcRect/>
          <a:stretch>
            <a:fillRect/>
          </a:stretch>
        </p:blipFill>
        <p:spPr>
          <a:xfrm>
            <a:off x="165126" y="477726"/>
            <a:ext cx="1558893" cy="763858"/>
          </a:xfrm>
          <a:prstGeom prst="rect">
            <a:avLst/>
          </a:prstGeom>
        </p:spPr>
      </p:pic>
    </p:spTree>
    <p:extLst>
      <p:ext uri="{BB962C8B-B14F-4D97-AF65-F5344CB8AC3E}">
        <p14:creationId xmlns:p14="http://schemas.microsoft.com/office/powerpoint/2010/main" val="31727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6" name="Google Shape;1626;p52"/>
          <p:cNvSpPr/>
          <p:nvPr/>
        </p:nvSpPr>
        <p:spPr>
          <a:xfrm>
            <a:off x="1156869" y="477921"/>
            <a:ext cx="6976916" cy="4229910"/>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7" name="Google Shape;1627;p52"/>
          <p:cNvGrpSpPr/>
          <p:nvPr/>
        </p:nvGrpSpPr>
        <p:grpSpPr>
          <a:xfrm>
            <a:off x="6991333" y="4172526"/>
            <a:ext cx="942468" cy="805183"/>
            <a:chOff x="7048650" y="3649675"/>
            <a:chExt cx="1159675" cy="990750"/>
          </a:xfrm>
        </p:grpSpPr>
        <p:sp>
          <p:nvSpPr>
            <p:cNvPr id="1628" name="Google Shape;1628;p52"/>
            <p:cNvSpPr/>
            <p:nvPr/>
          </p:nvSpPr>
          <p:spPr>
            <a:xfrm>
              <a:off x="7451225" y="4168700"/>
              <a:ext cx="226100" cy="415375"/>
            </a:xfrm>
            <a:custGeom>
              <a:avLst/>
              <a:gdLst/>
              <a:ahLst/>
              <a:cxnLst/>
              <a:rect l="l" t="t" r="r" b="b"/>
              <a:pathLst>
                <a:path w="9044" h="16615" extrusionOk="0">
                  <a:moveTo>
                    <a:pt x="6269" y="0"/>
                  </a:moveTo>
                  <a:cubicBezTo>
                    <a:pt x="5847" y="0"/>
                    <a:pt x="5394" y="147"/>
                    <a:pt x="4925" y="487"/>
                  </a:cubicBezTo>
                  <a:cubicBezTo>
                    <a:pt x="4079" y="1101"/>
                    <a:pt x="3760" y="2198"/>
                    <a:pt x="3502" y="3213"/>
                  </a:cubicBezTo>
                  <a:cubicBezTo>
                    <a:pt x="2897" y="5595"/>
                    <a:pt x="2325" y="7986"/>
                    <a:pt x="1787" y="10384"/>
                  </a:cubicBezTo>
                  <a:cubicBezTo>
                    <a:pt x="1522" y="11571"/>
                    <a:pt x="1355" y="12823"/>
                    <a:pt x="1007" y="13986"/>
                  </a:cubicBezTo>
                  <a:cubicBezTo>
                    <a:pt x="741" y="14875"/>
                    <a:pt x="290" y="15713"/>
                    <a:pt x="0" y="16614"/>
                  </a:cubicBezTo>
                  <a:cubicBezTo>
                    <a:pt x="762" y="16410"/>
                    <a:pt x="1522" y="16204"/>
                    <a:pt x="2284" y="15999"/>
                  </a:cubicBezTo>
                  <a:cubicBezTo>
                    <a:pt x="2488" y="15946"/>
                    <a:pt x="2697" y="15888"/>
                    <a:pt x="2867" y="15762"/>
                  </a:cubicBezTo>
                  <a:cubicBezTo>
                    <a:pt x="3059" y="15619"/>
                    <a:pt x="3181" y="15403"/>
                    <a:pt x="3296" y="15194"/>
                  </a:cubicBezTo>
                  <a:cubicBezTo>
                    <a:pt x="3296" y="14697"/>
                    <a:pt x="4120" y="13660"/>
                    <a:pt x="4370" y="13212"/>
                  </a:cubicBezTo>
                  <a:cubicBezTo>
                    <a:pt x="4685" y="12643"/>
                    <a:pt x="5009" y="12083"/>
                    <a:pt x="5321" y="11511"/>
                  </a:cubicBezTo>
                  <a:cubicBezTo>
                    <a:pt x="6073" y="10131"/>
                    <a:pt x="6825" y="8753"/>
                    <a:pt x="7577" y="7373"/>
                  </a:cubicBezTo>
                  <a:cubicBezTo>
                    <a:pt x="8154" y="6316"/>
                    <a:pt x="8741" y="5230"/>
                    <a:pt x="8922" y="4040"/>
                  </a:cubicBezTo>
                  <a:cubicBezTo>
                    <a:pt x="9043" y="3239"/>
                    <a:pt x="8826" y="2272"/>
                    <a:pt x="8378" y="1484"/>
                  </a:cubicBezTo>
                  <a:cubicBezTo>
                    <a:pt x="7897" y="638"/>
                    <a:pt x="7150" y="0"/>
                    <a:pt x="6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52"/>
            <p:cNvSpPr/>
            <p:nvPr/>
          </p:nvSpPr>
          <p:spPr>
            <a:xfrm>
              <a:off x="7476725" y="4234950"/>
              <a:ext cx="86450" cy="345150"/>
            </a:xfrm>
            <a:custGeom>
              <a:avLst/>
              <a:gdLst/>
              <a:ahLst/>
              <a:cxnLst/>
              <a:rect l="l" t="t" r="r" b="b"/>
              <a:pathLst>
                <a:path w="3458" h="13806" fill="none" extrusionOk="0">
                  <a:moveTo>
                    <a:pt x="3458" y="1"/>
                  </a:moveTo>
                  <a:cubicBezTo>
                    <a:pt x="2531" y="4655"/>
                    <a:pt x="1377" y="9264"/>
                    <a:pt x="0" y="13806"/>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52"/>
            <p:cNvSpPr/>
            <p:nvPr/>
          </p:nvSpPr>
          <p:spPr>
            <a:xfrm>
              <a:off x="7514550" y="4218250"/>
              <a:ext cx="157375" cy="352125"/>
            </a:xfrm>
            <a:custGeom>
              <a:avLst/>
              <a:gdLst/>
              <a:ahLst/>
              <a:cxnLst/>
              <a:rect l="l" t="t" r="r" b="b"/>
              <a:pathLst>
                <a:path w="6295" h="14085" fill="none" extrusionOk="0">
                  <a:moveTo>
                    <a:pt x="5796" y="0"/>
                  </a:moveTo>
                  <a:cubicBezTo>
                    <a:pt x="6294" y="1905"/>
                    <a:pt x="5354" y="3858"/>
                    <a:pt x="4442" y="5601"/>
                  </a:cubicBezTo>
                  <a:cubicBezTo>
                    <a:pt x="2961" y="8429"/>
                    <a:pt x="1482" y="11257"/>
                    <a:pt x="1" y="1408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52"/>
            <p:cNvSpPr/>
            <p:nvPr/>
          </p:nvSpPr>
          <p:spPr>
            <a:xfrm>
              <a:off x="7497900" y="4220375"/>
              <a:ext cx="101575" cy="353350"/>
            </a:xfrm>
            <a:custGeom>
              <a:avLst/>
              <a:gdLst/>
              <a:ahLst/>
              <a:cxnLst/>
              <a:rect l="l" t="t" r="r" b="b"/>
              <a:pathLst>
                <a:path w="4063" h="14134" fill="none" extrusionOk="0">
                  <a:moveTo>
                    <a:pt x="4062" y="0"/>
                  </a:moveTo>
                  <a:cubicBezTo>
                    <a:pt x="2709" y="4711"/>
                    <a:pt x="1355" y="9422"/>
                    <a:pt x="0" y="14134"/>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52"/>
            <p:cNvSpPr/>
            <p:nvPr/>
          </p:nvSpPr>
          <p:spPr>
            <a:xfrm>
              <a:off x="7511200" y="4214600"/>
              <a:ext cx="135225" cy="360550"/>
            </a:xfrm>
            <a:custGeom>
              <a:avLst/>
              <a:gdLst/>
              <a:ahLst/>
              <a:cxnLst/>
              <a:rect l="l" t="t" r="r" b="b"/>
              <a:pathLst>
                <a:path w="5409" h="14422" fill="none" extrusionOk="0">
                  <a:moveTo>
                    <a:pt x="5408" y="1"/>
                  </a:moveTo>
                  <a:lnTo>
                    <a:pt x="1" y="14422"/>
                  </a:ln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52"/>
            <p:cNvSpPr/>
            <p:nvPr/>
          </p:nvSpPr>
          <p:spPr>
            <a:xfrm>
              <a:off x="7108925" y="4105650"/>
              <a:ext cx="433175" cy="481425"/>
            </a:xfrm>
            <a:custGeom>
              <a:avLst/>
              <a:gdLst/>
              <a:ahLst/>
              <a:cxnLst/>
              <a:rect l="l" t="t" r="r" b="b"/>
              <a:pathLst>
                <a:path w="17327" h="19257" extrusionOk="0">
                  <a:moveTo>
                    <a:pt x="12031" y="0"/>
                  </a:moveTo>
                  <a:cubicBezTo>
                    <a:pt x="11960" y="0"/>
                    <a:pt x="11890" y="10"/>
                    <a:pt x="11824" y="29"/>
                  </a:cubicBezTo>
                  <a:cubicBezTo>
                    <a:pt x="10951" y="277"/>
                    <a:pt x="9924" y="6276"/>
                    <a:pt x="9360" y="6987"/>
                  </a:cubicBezTo>
                  <a:cubicBezTo>
                    <a:pt x="6155" y="11027"/>
                    <a:pt x="3541" y="15020"/>
                    <a:pt x="0" y="18768"/>
                  </a:cubicBezTo>
                  <a:cubicBezTo>
                    <a:pt x="775" y="18914"/>
                    <a:pt x="1550" y="19058"/>
                    <a:pt x="2325" y="19201"/>
                  </a:cubicBezTo>
                  <a:cubicBezTo>
                    <a:pt x="2470" y="19229"/>
                    <a:pt x="2619" y="19256"/>
                    <a:pt x="2766" y="19256"/>
                  </a:cubicBezTo>
                  <a:cubicBezTo>
                    <a:pt x="2829" y="19256"/>
                    <a:pt x="2892" y="19251"/>
                    <a:pt x="2954" y="19239"/>
                  </a:cubicBezTo>
                  <a:cubicBezTo>
                    <a:pt x="3188" y="19193"/>
                    <a:pt x="3431" y="18839"/>
                    <a:pt x="3626" y="18700"/>
                  </a:cubicBezTo>
                  <a:cubicBezTo>
                    <a:pt x="7471" y="15947"/>
                    <a:pt x="11160" y="13245"/>
                    <a:pt x="14765" y="10181"/>
                  </a:cubicBezTo>
                  <a:cubicBezTo>
                    <a:pt x="15237" y="9781"/>
                    <a:pt x="16030" y="8906"/>
                    <a:pt x="16313" y="8354"/>
                  </a:cubicBezTo>
                  <a:cubicBezTo>
                    <a:pt x="17327" y="6373"/>
                    <a:pt x="13911" y="0"/>
                    <a:pt x="120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52"/>
            <p:cNvSpPr/>
            <p:nvPr/>
          </p:nvSpPr>
          <p:spPr>
            <a:xfrm>
              <a:off x="7091950" y="4267775"/>
              <a:ext cx="290800" cy="343825"/>
            </a:xfrm>
            <a:custGeom>
              <a:avLst/>
              <a:gdLst/>
              <a:ahLst/>
              <a:cxnLst/>
              <a:rect l="l" t="t" r="r" b="b"/>
              <a:pathLst>
                <a:path w="11632" h="13753" fill="none" extrusionOk="0">
                  <a:moveTo>
                    <a:pt x="11632" y="0"/>
                  </a:moveTo>
                  <a:cubicBezTo>
                    <a:pt x="7754" y="4584"/>
                    <a:pt x="3878" y="9169"/>
                    <a:pt x="1" y="1375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52"/>
            <p:cNvSpPr/>
            <p:nvPr/>
          </p:nvSpPr>
          <p:spPr>
            <a:xfrm>
              <a:off x="7122150" y="4263725"/>
              <a:ext cx="299175" cy="336275"/>
            </a:xfrm>
            <a:custGeom>
              <a:avLst/>
              <a:gdLst/>
              <a:ahLst/>
              <a:cxnLst/>
              <a:rect l="l" t="t" r="r" b="b"/>
              <a:pathLst>
                <a:path w="11967" h="13451" fill="none" extrusionOk="0">
                  <a:moveTo>
                    <a:pt x="11967" y="1"/>
                  </a:moveTo>
                  <a:cubicBezTo>
                    <a:pt x="7864" y="4380"/>
                    <a:pt x="3873" y="8865"/>
                    <a:pt x="1" y="13451"/>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52"/>
            <p:cNvSpPr/>
            <p:nvPr/>
          </p:nvSpPr>
          <p:spPr>
            <a:xfrm>
              <a:off x="7147775" y="4257425"/>
              <a:ext cx="364575" cy="340325"/>
            </a:xfrm>
            <a:custGeom>
              <a:avLst/>
              <a:gdLst/>
              <a:ahLst/>
              <a:cxnLst/>
              <a:rect l="l" t="t" r="r" b="b"/>
              <a:pathLst>
                <a:path w="14583" h="13613" fill="none" extrusionOk="0">
                  <a:moveTo>
                    <a:pt x="14134" y="1"/>
                  </a:moveTo>
                  <a:cubicBezTo>
                    <a:pt x="14582" y="828"/>
                    <a:pt x="14170" y="1864"/>
                    <a:pt x="13611" y="2621"/>
                  </a:cubicBezTo>
                  <a:cubicBezTo>
                    <a:pt x="12818" y="3692"/>
                    <a:pt x="11752" y="4521"/>
                    <a:pt x="10700" y="5335"/>
                  </a:cubicBezTo>
                  <a:cubicBezTo>
                    <a:pt x="7133" y="8094"/>
                    <a:pt x="3568" y="10853"/>
                    <a:pt x="1" y="13613"/>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52"/>
            <p:cNvSpPr/>
            <p:nvPr/>
          </p:nvSpPr>
          <p:spPr>
            <a:xfrm>
              <a:off x="7133275" y="4259325"/>
              <a:ext cx="335050" cy="342725"/>
            </a:xfrm>
            <a:custGeom>
              <a:avLst/>
              <a:gdLst/>
              <a:ahLst/>
              <a:cxnLst/>
              <a:rect l="l" t="t" r="r" b="b"/>
              <a:pathLst>
                <a:path w="13402" h="13709" fill="none" extrusionOk="0">
                  <a:moveTo>
                    <a:pt x="13402" y="0"/>
                  </a:moveTo>
                  <a:cubicBezTo>
                    <a:pt x="12748" y="1388"/>
                    <a:pt x="11553" y="2431"/>
                    <a:pt x="10407" y="3451"/>
                  </a:cubicBezTo>
                  <a:cubicBezTo>
                    <a:pt x="6766" y="6689"/>
                    <a:pt x="3291" y="10115"/>
                    <a:pt x="1" y="13708"/>
                  </a:cubicBezTo>
                </a:path>
              </a:pathLst>
            </a:custGeom>
            <a:no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52"/>
            <p:cNvSpPr/>
            <p:nvPr/>
          </p:nvSpPr>
          <p:spPr>
            <a:xfrm>
              <a:off x="7645550" y="3981250"/>
              <a:ext cx="562775" cy="648300"/>
            </a:xfrm>
            <a:custGeom>
              <a:avLst/>
              <a:gdLst/>
              <a:ahLst/>
              <a:cxnLst/>
              <a:rect l="l" t="t" r="r" b="b"/>
              <a:pathLst>
                <a:path w="22511" h="25932" extrusionOk="0">
                  <a:moveTo>
                    <a:pt x="657" y="1"/>
                  </a:moveTo>
                  <a:lnTo>
                    <a:pt x="0" y="527"/>
                  </a:lnTo>
                  <a:cubicBezTo>
                    <a:pt x="111" y="857"/>
                    <a:pt x="10029" y="18490"/>
                    <a:pt x="13206" y="24137"/>
                  </a:cubicBezTo>
                  <a:cubicBezTo>
                    <a:pt x="13806" y="25202"/>
                    <a:pt x="14924" y="25869"/>
                    <a:pt x="16147" y="25894"/>
                  </a:cubicBezTo>
                  <a:lnTo>
                    <a:pt x="20991" y="25931"/>
                  </a:lnTo>
                  <a:cubicBezTo>
                    <a:pt x="20995" y="25931"/>
                    <a:pt x="20998" y="25931"/>
                    <a:pt x="21002" y="25931"/>
                  </a:cubicBezTo>
                  <a:cubicBezTo>
                    <a:pt x="21847" y="25931"/>
                    <a:pt x="22511" y="25208"/>
                    <a:pt x="22437" y="24367"/>
                  </a:cubicBezTo>
                  <a:cubicBezTo>
                    <a:pt x="22371" y="23616"/>
                    <a:pt x="21742" y="23052"/>
                    <a:pt x="21004" y="23052"/>
                  </a:cubicBezTo>
                  <a:cubicBezTo>
                    <a:pt x="20960" y="23052"/>
                    <a:pt x="20915" y="23054"/>
                    <a:pt x="20870" y="23058"/>
                  </a:cubicBezTo>
                  <a:lnTo>
                    <a:pt x="15575" y="23581"/>
                  </a:lnTo>
                  <a:cubicBezTo>
                    <a:pt x="15514" y="23588"/>
                    <a:pt x="15454" y="23591"/>
                    <a:pt x="15394" y="23591"/>
                  </a:cubicBezTo>
                  <a:cubicBezTo>
                    <a:pt x="14834" y="23591"/>
                    <a:pt x="14308" y="23300"/>
                    <a:pt x="14012" y="22814"/>
                  </a:cubicBezTo>
                  <a:lnTo>
                    <a:pt x="65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52"/>
            <p:cNvSpPr/>
            <p:nvPr/>
          </p:nvSpPr>
          <p:spPr>
            <a:xfrm>
              <a:off x="7048650" y="4618525"/>
              <a:ext cx="241175" cy="21900"/>
            </a:xfrm>
            <a:custGeom>
              <a:avLst/>
              <a:gdLst/>
              <a:ahLst/>
              <a:cxnLst/>
              <a:rect l="l" t="t" r="r" b="b"/>
              <a:pathLst>
                <a:path w="9647" h="876" fill="none" extrusionOk="0">
                  <a:moveTo>
                    <a:pt x="0" y="875"/>
                  </a:moveTo>
                  <a:lnTo>
                    <a:pt x="8630" y="813"/>
                  </a:lnTo>
                  <a:cubicBezTo>
                    <a:pt x="8898" y="812"/>
                    <a:pt x="9149" y="682"/>
                    <a:pt x="9308" y="465"/>
                  </a:cubicBezTo>
                  <a:lnTo>
                    <a:pt x="9646" y="1"/>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52"/>
            <p:cNvSpPr/>
            <p:nvPr/>
          </p:nvSpPr>
          <p:spPr>
            <a:xfrm>
              <a:off x="7138225" y="4605425"/>
              <a:ext cx="9575" cy="32775"/>
            </a:xfrm>
            <a:custGeom>
              <a:avLst/>
              <a:gdLst/>
              <a:ahLst/>
              <a:cxnLst/>
              <a:rect l="l" t="t" r="r" b="b"/>
              <a:pathLst>
                <a:path w="383" h="1311" fill="none" extrusionOk="0">
                  <a:moveTo>
                    <a:pt x="0" y="1311"/>
                  </a:moveTo>
                  <a:cubicBezTo>
                    <a:pt x="157" y="883"/>
                    <a:pt x="285" y="445"/>
                    <a:pt x="383"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52"/>
            <p:cNvSpPr/>
            <p:nvPr/>
          </p:nvSpPr>
          <p:spPr>
            <a:xfrm>
              <a:off x="7211200" y="4599925"/>
              <a:ext cx="8000" cy="36725"/>
            </a:xfrm>
            <a:custGeom>
              <a:avLst/>
              <a:gdLst/>
              <a:ahLst/>
              <a:cxnLst/>
              <a:rect l="l" t="t" r="r" b="b"/>
              <a:pathLst>
                <a:path w="320" h="1469" fill="none" extrusionOk="0">
                  <a:moveTo>
                    <a:pt x="1" y="1469"/>
                  </a:moveTo>
                  <a:cubicBezTo>
                    <a:pt x="169" y="995"/>
                    <a:pt x="275" y="501"/>
                    <a:pt x="32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52"/>
            <p:cNvSpPr/>
            <p:nvPr/>
          </p:nvSpPr>
          <p:spPr>
            <a:xfrm>
              <a:off x="7234350" y="4599900"/>
              <a:ext cx="7300" cy="37325"/>
            </a:xfrm>
            <a:custGeom>
              <a:avLst/>
              <a:gdLst/>
              <a:ahLst/>
              <a:cxnLst/>
              <a:rect l="l" t="t" r="r" b="b"/>
              <a:pathLst>
                <a:path w="292" h="1493" fill="none" extrusionOk="0">
                  <a:moveTo>
                    <a:pt x="0" y="1493"/>
                  </a:moveTo>
                  <a:cubicBezTo>
                    <a:pt x="119" y="999"/>
                    <a:pt x="216" y="502"/>
                    <a:pt x="291" y="0"/>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52"/>
            <p:cNvSpPr/>
            <p:nvPr/>
          </p:nvSpPr>
          <p:spPr>
            <a:xfrm>
              <a:off x="7398375" y="4613425"/>
              <a:ext cx="241175" cy="21875"/>
            </a:xfrm>
            <a:custGeom>
              <a:avLst/>
              <a:gdLst/>
              <a:ahLst/>
              <a:cxnLst/>
              <a:rect l="l" t="t" r="r" b="b"/>
              <a:pathLst>
                <a:path w="9647" h="875" fill="none" extrusionOk="0">
                  <a:moveTo>
                    <a:pt x="1" y="875"/>
                  </a:moveTo>
                  <a:lnTo>
                    <a:pt x="8630" y="813"/>
                  </a:lnTo>
                  <a:cubicBezTo>
                    <a:pt x="8898" y="810"/>
                    <a:pt x="9150" y="682"/>
                    <a:pt x="9308" y="465"/>
                  </a:cubicBezTo>
                  <a:lnTo>
                    <a:pt x="9647" y="0"/>
                  </a:ln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52"/>
            <p:cNvSpPr/>
            <p:nvPr/>
          </p:nvSpPr>
          <p:spPr>
            <a:xfrm>
              <a:off x="7436875" y="4601400"/>
              <a:ext cx="13500" cy="32675"/>
            </a:xfrm>
            <a:custGeom>
              <a:avLst/>
              <a:gdLst/>
              <a:ahLst/>
              <a:cxnLst/>
              <a:rect l="l" t="t" r="r" b="b"/>
              <a:pathLst>
                <a:path w="540" h="1307" fill="none" extrusionOk="0">
                  <a:moveTo>
                    <a:pt x="0" y="1307"/>
                  </a:moveTo>
                  <a:cubicBezTo>
                    <a:pt x="180" y="870"/>
                    <a:pt x="360" y="436"/>
                    <a:pt x="540"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52"/>
            <p:cNvSpPr/>
            <p:nvPr/>
          </p:nvSpPr>
          <p:spPr>
            <a:xfrm>
              <a:off x="7487950" y="4600300"/>
              <a:ext cx="9600" cy="32800"/>
            </a:xfrm>
            <a:custGeom>
              <a:avLst/>
              <a:gdLst/>
              <a:ahLst/>
              <a:cxnLst/>
              <a:rect l="l" t="t" r="r" b="b"/>
              <a:pathLst>
                <a:path w="384" h="1312" fill="none" extrusionOk="0">
                  <a:moveTo>
                    <a:pt x="1" y="1312"/>
                  </a:moveTo>
                  <a:cubicBezTo>
                    <a:pt x="158" y="883"/>
                    <a:pt x="285" y="445"/>
                    <a:pt x="383"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52"/>
            <p:cNvSpPr/>
            <p:nvPr/>
          </p:nvSpPr>
          <p:spPr>
            <a:xfrm>
              <a:off x="7560950" y="4594825"/>
              <a:ext cx="8025" cy="36725"/>
            </a:xfrm>
            <a:custGeom>
              <a:avLst/>
              <a:gdLst/>
              <a:ahLst/>
              <a:cxnLst/>
              <a:rect l="l" t="t" r="r" b="b"/>
              <a:pathLst>
                <a:path w="321" h="1469" fill="none" extrusionOk="0">
                  <a:moveTo>
                    <a:pt x="0" y="1469"/>
                  </a:moveTo>
                  <a:cubicBezTo>
                    <a:pt x="169" y="995"/>
                    <a:pt x="277" y="501"/>
                    <a:pt x="32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52"/>
            <p:cNvSpPr/>
            <p:nvPr/>
          </p:nvSpPr>
          <p:spPr>
            <a:xfrm>
              <a:off x="7584075" y="4594775"/>
              <a:ext cx="7300" cy="37350"/>
            </a:xfrm>
            <a:custGeom>
              <a:avLst/>
              <a:gdLst/>
              <a:ahLst/>
              <a:cxnLst/>
              <a:rect l="l" t="t" r="r" b="b"/>
              <a:pathLst>
                <a:path w="292" h="1494" fill="none" extrusionOk="0">
                  <a:moveTo>
                    <a:pt x="1" y="1493"/>
                  </a:moveTo>
                  <a:cubicBezTo>
                    <a:pt x="120" y="1000"/>
                    <a:pt x="216" y="503"/>
                    <a:pt x="291" y="1"/>
                  </a:cubicBezTo>
                </a:path>
              </a:pathLst>
            </a:custGeom>
            <a:solidFill>
              <a:schemeClr val="dk1"/>
            </a:solidFill>
            <a:ln w="1025"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52"/>
            <p:cNvSpPr/>
            <p:nvPr/>
          </p:nvSpPr>
          <p:spPr>
            <a:xfrm>
              <a:off x="7586250" y="3672825"/>
              <a:ext cx="201125" cy="145125"/>
            </a:xfrm>
            <a:custGeom>
              <a:avLst/>
              <a:gdLst/>
              <a:ahLst/>
              <a:cxnLst/>
              <a:rect l="l" t="t" r="r" b="b"/>
              <a:pathLst>
                <a:path w="8045" h="5805" extrusionOk="0">
                  <a:moveTo>
                    <a:pt x="6547" y="0"/>
                  </a:moveTo>
                  <a:cubicBezTo>
                    <a:pt x="6220" y="0"/>
                    <a:pt x="5888" y="107"/>
                    <a:pt x="5578" y="228"/>
                  </a:cubicBezTo>
                  <a:cubicBezTo>
                    <a:pt x="4572" y="621"/>
                    <a:pt x="3639" y="1176"/>
                    <a:pt x="2710" y="1731"/>
                  </a:cubicBezTo>
                  <a:cubicBezTo>
                    <a:pt x="2580" y="1807"/>
                    <a:pt x="2449" y="1886"/>
                    <a:pt x="2320" y="1963"/>
                  </a:cubicBezTo>
                  <a:cubicBezTo>
                    <a:pt x="1542" y="2427"/>
                    <a:pt x="767" y="2893"/>
                    <a:pt x="0" y="3372"/>
                  </a:cubicBezTo>
                  <a:cubicBezTo>
                    <a:pt x="247" y="4209"/>
                    <a:pt x="760" y="4964"/>
                    <a:pt x="1445" y="5503"/>
                  </a:cubicBezTo>
                  <a:cubicBezTo>
                    <a:pt x="1612" y="5634"/>
                    <a:pt x="1849" y="5805"/>
                    <a:pt x="2074" y="5805"/>
                  </a:cubicBezTo>
                  <a:cubicBezTo>
                    <a:pt x="2080" y="5805"/>
                    <a:pt x="2086" y="5804"/>
                    <a:pt x="2093" y="5804"/>
                  </a:cubicBezTo>
                  <a:cubicBezTo>
                    <a:pt x="2313" y="5796"/>
                    <a:pt x="2549" y="5606"/>
                    <a:pt x="2738" y="5495"/>
                  </a:cubicBezTo>
                  <a:cubicBezTo>
                    <a:pt x="3175" y="5239"/>
                    <a:pt x="3582" y="4944"/>
                    <a:pt x="4018" y="4688"/>
                  </a:cubicBezTo>
                  <a:cubicBezTo>
                    <a:pt x="4052" y="4668"/>
                    <a:pt x="4087" y="4648"/>
                    <a:pt x="4124" y="4642"/>
                  </a:cubicBezTo>
                  <a:cubicBezTo>
                    <a:pt x="4135" y="4640"/>
                    <a:pt x="4146" y="4639"/>
                    <a:pt x="4157" y="4639"/>
                  </a:cubicBezTo>
                  <a:cubicBezTo>
                    <a:pt x="4200" y="4639"/>
                    <a:pt x="4245" y="4653"/>
                    <a:pt x="4288" y="4665"/>
                  </a:cubicBezTo>
                  <a:cubicBezTo>
                    <a:pt x="4441" y="4709"/>
                    <a:pt x="4599" y="4729"/>
                    <a:pt x="4757" y="4729"/>
                  </a:cubicBezTo>
                  <a:cubicBezTo>
                    <a:pt x="5128" y="4729"/>
                    <a:pt x="5504" y="4618"/>
                    <a:pt x="5838" y="4447"/>
                  </a:cubicBezTo>
                  <a:cubicBezTo>
                    <a:pt x="6941" y="3882"/>
                    <a:pt x="8044" y="2692"/>
                    <a:pt x="7910" y="1355"/>
                  </a:cubicBezTo>
                  <a:cubicBezTo>
                    <a:pt x="7851" y="763"/>
                    <a:pt x="7449" y="184"/>
                    <a:pt x="6871" y="39"/>
                  </a:cubicBezTo>
                  <a:cubicBezTo>
                    <a:pt x="6764" y="12"/>
                    <a:pt x="6656" y="0"/>
                    <a:pt x="6547" y="0"/>
                  </a:cubicBezTo>
                  <a:close/>
                </a:path>
              </a:pathLst>
            </a:custGeom>
            <a:solidFill>
              <a:srgbClr val="FD7A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52"/>
            <p:cNvSpPr/>
            <p:nvPr/>
          </p:nvSpPr>
          <p:spPr>
            <a:xfrm>
              <a:off x="7649825" y="3687500"/>
              <a:ext cx="87150" cy="58000"/>
            </a:xfrm>
            <a:custGeom>
              <a:avLst/>
              <a:gdLst/>
              <a:ahLst/>
              <a:cxnLst/>
              <a:rect l="l" t="t" r="r" b="b"/>
              <a:pathLst>
                <a:path w="3486" h="2320" extrusionOk="0">
                  <a:moveTo>
                    <a:pt x="2410" y="0"/>
                  </a:moveTo>
                  <a:cubicBezTo>
                    <a:pt x="1598" y="0"/>
                    <a:pt x="1103" y="321"/>
                    <a:pt x="444" y="787"/>
                  </a:cubicBezTo>
                  <a:cubicBezTo>
                    <a:pt x="234" y="936"/>
                    <a:pt x="1" y="1135"/>
                    <a:pt x="32" y="1389"/>
                  </a:cubicBezTo>
                  <a:cubicBezTo>
                    <a:pt x="53" y="1569"/>
                    <a:pt x="205" y="1703"/>
                    <a:pt x="346" y="1817"/>
                  </a:cubicBezTo>
                  <a:cubicBezTo>
                    <a:pt x="516" y="1956"/>
                    <a:pt x="686" y="2095"/>
                    <a:pt x="883" y="2188"/>
                  </a:cubicBezTo>
                  <a:cubicBezTo>
                    <a:pt x="1076" y="2279"/>
                    <a:pt x="1282" y="2320"/>
                    <a:pt x="1490" y="2320"/>
                  </a:cubicBezTo>
                  <a:cubicBezTo>
                    <a:pt x="1967" y="2320"/>
                    <a:pt x="2457" y="2108"/>
                    <a:pt x="2835" y="1802"/>
                  </a:cubicBezTo>
                  <a:cubicBezTo>
                    <a:pt x="3080" y="1606"/>
                    <a:pt x="3301" y="1361"/>
                    <a:pt x="3393" y="1062"/>
                  </a:cubicBezTo>
                  <a:cubicBezTo>
                    <a:pt x="3486" y="763"/>
                    <a:pt x="3424" y="400"/>
                    <a:pt x="3183" y="200"/>
                  </a:cubicBezTo>
                  <a:cubicBezTo>
                    <a:pt x="3005" y="52"/>
                    <a:pt x="2760" y="11"/>
                    <a:pt x="2529" y="3"/>
                  </a:cubicBezTo>
                  <a:cubicBezTo>
                    <a:pt x="2489" y="1"/>
                    <a:pt x="2449" y="0"/>
                    <a:pt x="24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52"/>
            <p:cNvSpPr/>
            <p:nvPr/>
          </p:nvSpPr>
          <p:spPr>
            <a:xfrm>
              <a:off x="7721725" y="3739950"/>
              <a:ext cx="60575" cy="23650"/>
            </a:xfrm>
            <a:custGeom>
              <a:avLst/>
              <a:gdLst/>
              <a:ahLst/>
              <a:cxnLst/>
              <a:rect l="l" t="t" r="r" b="b"/>
              <a:pathLst>
                <a:path w="2423" h="946" fill="none" extrusionOk="0">
                  <a:moveTo>
                    <a:pt x="0" y="79"/>
                  </a:moveTo>
                  <a:cubicBezTo>
                    <a:pt x="399" y="350"/>
                    <a:pt x="814" y="595"/>
                    <a:pt x="1242" y="816"/>
                  </a:cubicBezTo>
                  <a:cubicBezTo>
                    <a:pt x="1367" y="881"/>
                    <a:pt x="1499" y="945"/>
                    <a:pt x="1638" y="940"/>
                  </a:cubicBezTo>
                  <a:cubicBezTo>
                    <a:pt x="1854" y="932"/>
                    <a:pt x="2030" y="764"/>
                    <a:pt x="2140" y="579"/>
                  </a:cubicBezTo>
                  <a:cubicBezTo>
                    <a:pt x="2248" y="394"/>
                    <a:pt x="2310" y="183"/>
                    <a:pt x="2423"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52"/>
            <p:cNvSpPr/>
            <p:nvPr/>
          </p:nvSpPr>
          <p:spPr>
            <a:xfrm>
              <a:off x="7665200" y="3676800"/>
              <a:ext cx="74525" cy="64475"/>
            </a:xfrm>
            <a:custGeom>
              <a:avLst/>
              <a:gdLst/>
              <a:ahLst/>
              <a:cxnLst/>
              <a:rect l="l" t="t" r="r" b="b"/>
              <a:pathLst>
                <a:path w="2981" h="2579" extrusionOk="0">
                  <a:moveTo>
                    <a:pt x="2248" y="1006"/>
                  </a:moveTo>
                  <a:cubicBezTo>
                    <a:pt x="2310" y="1009"/>
                    <a:pt x="2372" y="1021"/>
                    <a:pt x="2429" y="1044"/>
                  </a:cubicBezTo>
                  <a:cubicBezTo>
                    <a:pt x="2460" y="1055"/>
                    <a:pt x="2488" y="1071"/>
                    <a:pt x="2516" y="1089"/>
                  </a:cubicBezTo>
                  <a:cubicBezTo>
                    <a:pt x="2475" y="1071"/>
                    <a:pt x="2431" y="1060"/>
                    <a:pt x="2387" y="1060"/>
                  </a:cubicBezTo>
                  <a:cubicBezTo>
                    <a:pt x="2374" y="1060"/>
                    <a:pt x="2361" y="1061"/>
                    <a:pt x="2348" y="1063"/>
                  </a:cubicBezTo>
                  <a:cubicBezTo>
                    <a:pt x="2317" y="1037"/>
                    <a:pt x="2284" y="1019"/>
                    <a:pt x="2248" y="1006"/>
                  </a:cubicBezTo>
                  <a:close/>
                  <a:moveTo>
                    <a:pt x="1284" y="0"/>
                  </a:moveTo>
                  <a:cubicBezTo>
                    <a:pt x="1280" y="0"/>
                    <a:pt x="1277" y="1"/>
                    <a:pt x="1274" y="1"/>
                  </a:cubicBezTo>
                  <a:cubicBezTo>
                    <a:pt x="1189" y="4"/>
                    <a:pt x="1109" y="40"/>
                    <a:pt x="1033" y="78"/>
                  </a:cubicBezTo>
                  <a:cubicBezTo>
                    <a:pt x="752" y="216"/>
                    <a:pt x="504" y="367"/>
                    <a:pt x="272" y="534"/>
                  </a:cubicBezTo>
                  <a:cubicBezTo>
                    <a:pt x="13" y="717"/>
                    <a:pt x="0" y="1094"/>
                    <a:pt x="232" y="1310"/>
                  </a:cubicBezTo>
                  <a:cubicBezTo>
                    <a:pt x="381" y="1446"/>
                    <a:pt x="527" y="1585"/>
                    <a:pt x="675" y="1722"/>
                  </a:cubicBezTo>
                  <a:cubicBezTo>
                    <a:pt x="994" y="2018"/>
                    <a:pt x="1339" y="2283"/>
                    <a:pt x="1658" y="2579"/>
                  </a:cubicBezTo>
                  <a:cubicBezTo>
                    <a:pt x="2135" y="2528"/>
                    <a:pt x="2738" y="2096"/>
                    <a:pt x="2866" y="1650"/>
                  </a:cubicBezTo>
                  <a:cubicBezTo>
                    <a:pt x="2980" y="1253"/>
                    <a:pt x="2521" y="805"/>
                    <a:pt x="2160" y="759"/>
                  </a:cubicBezTo>
                  <a:cubicBezTo>
                    <a:pt x="2121" y="754"/>
                    <a:pt x="2082" y="751"/>
                    <a:pt x="2043" y="751"/>
                  </a:cubicBezTo>
                  <a:cubicBezTo>
                    <a:pt x="2012" y="751"/>
                    <a:pt x="1980" y="753"/>
                    <a:pt x="1947" y="756"/>
                  </a:cubicBezTo>
                  <a:cubicBezTo>
                    <a:pt x="1946" y="746"/>
                    <a:pt x="1946" y="735"/>
                    <a:pt x="1946" y="725"/>
                  </a:cubicBezTo>
                  <a:cubicBezTo>
                    <a:pt x="1921" y="470"/>
                    <a:pt x="1568" y="0"/>
                    <a:pt x="12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52"/>
            <p:cNvSpPr/>
            <p:nvPr/>
          </p:nvSpPr>
          <p:spPr>
            <a:xfrm>
              <a:off x="7753825" y="3735050"/>
              <a:ext cx="19475" cy="25350"/>
            </a:xfrm>
            <a:custGeom>
              <a:avLst/>
              <a:gdLst/>
              <a:ahLst/>
              <a:cxnLst/>
              <a:rect l="l" t="t" r="r" b="b"/>
              <a:pathLst>
                <a:path w="779" h="1014" fill="none" extrusionOk="0">
                  <a:moveTo>
                    <a:pt x="1" y="1014"/>
                  </a:moveTo>
                  <a:cubicBezTo>
                    <a:pt x="287" y="696"/>
                    <a:pt x="547" y="358"/>
                    <a:pt x="779"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52"/>
            <p:cNvSpPr/>
            <p:nvPr/>
          </p:nvSpPr>
          <p:spPr>
            <a:xfrm>
              <a:off x="7741175" y="3728675"/>
              <a:ext cx="18150" cy="24975"/>
            </a:xfrm>
            <a:custGeom>
              <a:avLst/>
              <a:gdLst/>
              <a:ahLst/>
              <a:cxnLst/>
              <a:rect l="l" t="t" r="r" b="b"/>
              <a:pathLst>
                <a:path w="726" h="999" fill="none" extrusionOk="0">
                  <a:moveTo>
                    <a:pt x="0" y="999"/>
                  </a:moveTo>
                  <a:cubicBezTo>
                    <a:pt x="242" y="665"/>
                    <a:pt x="484" y="332"/>
                    <a:pt x="726" y="0"/>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52"/>
            <p:cNvSpPr/>
            <p:nvPr/>
          </p:nvSpPr>
          <p:spPr>
            <a:xfrm>
              <a:off x="7729350" y="3735150"/>
              <a:ext cx="44125" cy="21900"/>
            </a:xfrm>
            <a:custGeom>
              <a:avLst/>
              <a:gdLst/>
              <a:ahLst/>
              <a:cxnLst/>
              <a:rect l="l" t="t" r="r" b="b"/>
              <a:pathLst>
                <a:path w="1765" h="876" fill="none" extrusionOk="0">
                  <a:moveTo>
                    <a:pt x="1765" y="876"/>
                  </a:moveTo>
                  <a:cubicBezTo>
                    <a:pt x="1155" y="694"/>
                    <a:pt x="509" y="385"/>
                    <a:pt x="1" y="1"/>
                  </a:cubicBezTo>
                </a:path>
              </a:pathLst>
            </a:custGeom>
            <a:solidFill>
              <a:schemeClr val="dk1"/>
            </a:solidFill>
            <a:ln w="375" cap="flat" cmpd="sng">
              <a:solidFill>
                <a:srgbClr val="004262"/>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52"/>
            <p:cNvSpPr/>
            <p:nvPr/>
          </p:nvSpPr>
          <p:spPr>
            <a:xfrm>
              <a:off x="7671775" y="3649675"/>
              <a:ext cx="133625" cy="102850"/>
            </a:xfrm>
            <a:custGeom>
              <a:avLst/>
              <a:gdLst/>
              <a:ahLst/>
              <a:cxnLst/>
              <a:rect l="l" t="t" r="r" b="b"/>
              <a:pathLst>
                <a:path w="5345" h="4114" extrusionOk="0">
                  <a:moveTo>
                    <a:pt x="2511" y="0"/>
                  </a:moveTo>
                  <a:cubicBezTo>
                    <a:pt x="2240" y="0"/>
                    <a:pt x="1967" y="39"/>
                    <a:pt x="1707" y="113"/>
                  </a:cubicBezTo>
                  <a:cubicBezTo>
                    <a:pt x="1035" y="303"/>
                    <a:pt x="427" y="715"/>
                    <a:pt x="0" y="1270"/>
                  </a:cubicBezTo>
                  <a:cubicBezTo>
                    <a:pt x="270" y="1485"/>
                    <a:pt x="527" y="1759"/>
                    <a:pt x="787" y="1996"/>
                  </a:cubicBezTo>
                  <a:cubicBezTo>
                    <a:pt x="999" y="2191"/>
                    <a:pt x="1225" y="2374"/>
                    <a:pt x="1457" y="2545"/>
                  </a:cubicBezTo>
                  <a:cubicBezTo>
                    <a:pt x="1911" y="2885"/>
                    <a:pt x="2394" y="3186"/>
                    <a:pt x="2881" y="3477"/>
                  </a:cubicBezTo>
                  <a:cubicBezTo>
                    <a:pt x="3186" y="3659"/>
                    <a:pt x="3855" y="4114"/>
                    <a:pt x="4331" y="4114"/>
                  </a:cubicBezTo>
                  <a:cubicBezTo>
                    <a:pt x="4479" y="4114"/>
                    <a:pt x="4608" y="4070"/>
                    <a:pt x="4702" y="3961"/>
                  </a:cubicBezTo>
                  <a:cubicBezTo>
                    <a:pt x="5132" y="3462"/>
                    <a:pt x="5344" y="2766"/>
                    <a:pt x="5163" y="2122"/>
                  </a:cubicBezTo>
                  <a:cubicBezTo>
                    <a:pt x="5074" y="1810"/>
                    <a:pt x="4904" y="1529"/>
                    <a:pt x="4718" y="1265"/>
                  </a:cubicBezTo>
                  <a:cubicBezTo>
                    <a:pt x="4471" y="917"/>
                    <a:pt x="4184" y="587"/>
                    <a:pt x="3822" y="360"/>
                  </a:cubicBezTo>
                  <a:cubicBezTo>
                    <a:pt x="3433" y="114"/>
                    <a:pt x="2974" y="0"/>
                    <a:pt x="25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52"/>
            <p:cNvSpPr/>
            <p:nvPr/>
          </p:nvSpPr>
          <p:spPr>
            <a:xfrm>
              <a:off x="7700400" y="3702475"/>
              <a:ext cx="44600" cy="44450"/>
            </a:xfrm>
            <a:custGeom>
              <a:avLst/>
              <a:gdLst/>
              <a:ahLst/>
              <a:cxnLst/>
              <a:rect l="l" t="t" r="r" b="b"/>
              <a:pathLst>
                <a:path w="1784" h="1778" extrusionOk="0">
                  <a:moveTo>
                    <a:pt x="1103" y="0"/>
                  </a:moveTo>
                  <a:cubicBezTo>
                    <a:pt x="1100" y="0"/>
                    <a:pt x="1098" y="0"/>
                    <a:pt x="1095" y="0"/>
                  </a:cubicBezTo>
                  <a:cubicBezTo>
                    <a:pt x="773" y="5"/>
                    <a:pt x="485" y="216"/>
                    <a:pt x="292" y="476"/>
                  </a:cubicBezTo>
                  <a:cubicBezTo>
                    <a:pt x="165" y="646"/>
                    <a:pt x="70" y="845"/>
                    <a:pt x="47" y="1056"/>
                  </a:cubicBezTo>
                  <a:cubicBezTo>
                    <a:pt x="0" y="1482"/>
                    <a:pt x="273" y="1778"/>
                    <a:pt x="658" y="1778"/>
                  </a:cubicBezTo>
                  <a:cubicBezTo>
                    <a:pt x="718" y="1778"/>
                    <a:pt x="780" y="1771"/>
                    <a:pt x="845" y="1756"/>
                  </a:cubicBezTo>
                  <a:cubicBezTo>
                    <a:pt x="1307" y="1648"/>
                    <a:pt x="1783" y="1297"/>
                    <a:pt x="1777" y="778"/>
                  </a:cubicBezTo>
                  <a:cubicBezTo>
                    <a:pt x="1777" y="736"/>
                    <a:pt x="1773" y="692"/>
                    <a:pt x="1765" y="648"/>
                  </a:cubicBezTo>
                  <a:cubicBezTo>
                    <a:pt x="1707" y="320"/>
                    <a:pt x="1450" y="0"/>
                    <a:pt x="11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52"/>
            <p:cNvSpPr/>
            <p:nvPr/>
          </p:nvSpPr>
          <p:spPr>
            <a:xfrm>
              <a:off x="7688000" y="3733825"/>
              <a:ext cx="29400" cy="56950"/>
            </a:xfrm>
            <a:custGeom>
              <a:avLst/>
              <a:gdLst/>
              <a:ahLst/>
              <a:cxnLst/>
              <a:rect l="l" t="t" r="r" b="b"/>
              <a:pathLst>
                <a:path w="1176" h="2278" fill="none" extrusionOk="0">
                  <a:moveTo>
                    <a:pt x="1176" y="0"/>
                  </a:moveTo>
                  <a:cubicBezTo>
                    <a:pt x="849" y="296"/>
                    <a:pt x="538" y="620"/>
                    <a:pt x="324" y="1005"/>
                  </a:cubicBezTo>
                  <a:cubicBezTo>
                    <a:pt x="112" y="1389"/>
                    <a:pt x="0" y="1847"/>
                    <a:pt x="92" y="2277"/>
                  </a:cubicBezTo>
                </a:path>
              </a:pathLst>
            </a:custGeom>
            <a:solidFill>
              <a:schemeClr val="dk1"/>
            </a:solidFill>
            <a:ln w="250" cap="flat" cmpd="sng">
              <a:solidFill>
                <a:srgbClr val="000000"/>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52"/>
            <p:cNvSpPr/>
            <p:nvPr/>
          </p:nvSpPr>
          <p:spPr>
            <a:xfrm>
              <a:off x="7312475" y="3689775"/>
              <a:ext cx="309225" cy="237975"/>
            </a:xfrm>
            <a:custGeom>
              <a:avLst/>
              <a:gdLst/>
              <a:ahLst/>
              <a:cxnLst/>
              <a:rect l="l" t="t" r="r" b="b"/>
              <a:pathLst>
                <a:path w="12369" h="9519" extrusionOk="0">
                  <a:moveTo>
                    <a:pt x="6506" y="0"/>
                  </a:moveTo>
                  <a:cubicBezTo>
                    <a:pt x="6058" y="0"/>
                    <a:pt x="5611" y="27"/>
                    <a:pt x="5166" y="82"/>
                  </a:cubicBezTo>
                  <a:cubicBezTo>
                    <a:pt x="3476" y="288"/>
                    <a:pt x="1759" y="935"/>
                    <a:pt x="685" y="2256"/>
                  </a:cubicBezTo>
                  <a:cubicBezTo>
                    <a:pt x="344" y="2676"/>
                    <a:pt x="69" y="3178"/>
                    <a:pt x="43" y="3717"/>
                  </a:cubicBezTo>
                  <a:cubicBezTo>
                    <a:pt x="1" y="4562"/>
                    <a:pt x="555" y="5311"/>
                    <a:pt x="1127" y="5934"/>
                  </a:cubicBezTo>
                  <a:cubicBezTo>
                    <a:pt x="2453" y="7379"/>
                    <a:pt x="4025" y="8597"/>
                    <a:pt x="5755" y="9518"/>
                  </a:cubicBezTo>
                  <a:lnTo>
                    <a:pt x="12368" y="1630"/>
                  </a:lnTo>
                  <a:cubicBezTo>
                    <a:pt x="10612" y="565"/>
                    <a:pt x="8559" y="0"/>
                    <a:pt x="65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52"/>
            <p:cNvSpPr/>
            <p:nvPr/>
          </p:nvSpPr>
          <p:spPr>
            <a:xfrm>
              <a:off x="7299200" y="3875200"/>
              <a:ext cx="378325" cy="398450"/>
            </a:xfrm>
            <a:custGeom>
              <a:avLst/>
              <a:gdLst/>
              <a:ahLst/>
              <a:cxnLst/>
              <a:rect l="l" t="t" r="r" b="b"/>
              <a:pathLst>
                <a:path w="15133" h="15938" extrusionOk="0">
                  <a:moveTo>
                    <a:pt x="7013" y="0"/>
                  </a:moveTo>
                  <a:cubicBezTo>
                    <a:pt x="5937" y="0"/>
                    <a:pt x="4689" y="464"/>
                    <a:pt x="4005" y="957"/>
                  </a:cubicBezTo>
                  <a:cubicBezTo>
                    <a:pt x="1391" y="2837"/>
                    <a:pt x="0" y="8088"/>
                    <a:pt x="2066" y="10768"/>
                  </a:cubicBezTo>
                  <a:cubicBezTo>
                    <a:pt x="3286" y="12351"/>
                    <a:pt x="5539" y="12563"/>
                    <a:pt x="7373" y="13359"/>
                  </a:cubicBezTo>
                  <a:cubicBezTo>
                    <a:pt x="7793" y="13542"/>
                    <a:pt x="6624" y="15283"/>
                    <a:pt x="6889" y="15937"/>
                  </a:cubicBezTo>
                  <a:cubicBezTo>
                    <a:pt x="9319" y="15772"/>
                    <a:pt x="12842" y="15462"/>
                    <a:pt x="15132" y="14706"/>
                  </a:cubicBezTo>
                  <a:cubicBezTo>
                    <a:pt x="14330" y="9889"/>
                    <a:pt x="13141" y="7880"/>
                    <a:pt x="11309" y="4737"/>
                  </a:cubicBezTo>
                  <a:cubicBezTo>
                    <a:pt x="10815" y="3888"/>
                    <a:pt x="10295" y="3056"/>
                    <a:pt x="9745" y="2245"/>
                  </a:cubicBezTo>
                  <a:cubicBezTo>
                    <a:pt x="9342" y="1654"/>
                    <a:pt x="8852" y="640"/>
                    <a:pt x="8216" y="274"/>
                  </a:cubicBezTo>
                  <a:cubicBezTo>
                    <a:pt x="7881" y="81"/>
                    <a:pt x="7462" y="0"/>
                    <a:pt x="7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52"/>
            <p:cNvSpPr/>
            <p:nvPr/>
          </p:nvSpPr>
          <p:spPr>
            <a:xfrm>
              <a:off x="7435700" y="4520925"/>
              <a:ext cx="173375" cy="88700"/>
            </a:xfrm>
            <a:custGeom>
              <a:avLst/>
              <a:gdLst/>
              <a:ahLst/>
              <a:cxnLst/>
              <a:rect l="l" t="t" r="r" b="b"/>
              <a:pathLst>
                <a:path w="6935" h="3548" extrusionOk="0">
                  <a:moveTo>
                    <a:pt x="1246" y="0"/>
                  </a:moveTo>
                  <a:cubicBezTo>
                    <a:pt x="1203" y="0"/>
                    <a:pt x="1164" y="4"/>
                    <a:pt x="1133" y="14"/>
                  </a:cubicBezTo>
                  <a:cubicBezTo>
                    <a:pt x="1046" y="225"/>
                    <a:pt x="965" y="436"/>
                    <a:pt x="886" y="648"/>
                  </a:cubicBezTo>
                  <a:cubicBezTo>
                    <a:pt x="541" y="1580"/>
                    <a:pt x="257" y="2532"/>
                    <a:pt x="0" y="3491"/>
                  </a:cubicBezTo>
                  <a:cubicBezTo>
                    <a:pt x="161" y="3488"/>
                    <a:pt x="322" y="3486"/>
                    <a:pt x="483" y="3486"/>
                  </a:cubicBezTo>
                  <a:cubicBezTo>
                    <a:pt x="872" y="3486"/>
                    <a:pt x="1262" y="3495"/>
                    <a:pt x="1651" y="3503"/>
                  </a:cubicBezTo>
                  <a:cubicBezTo>
                    <a:pt x="2344" y="3516"/>
                    <a:pt x="3039" y="3516"/>
                    <a:pt x="3732" y="3525"/>
                  </a:cubicBezTo>
                  <a:cubicBezTo>
                    <a:pt x="4373" y="3534"/>
                    <a:pt x="5013" y="3547"/>
                    <a:pt x="5654" y="3547"/>
                  </a:cubicBezTo>
                  <a:cubicBezTo>
                    <a:pt x="5723" y="3547"/>
                    <a:pt x="5792" y="3547"/>
                    <a:pt x="5860" y="3547"/>
                  </a:cubicBezTo>
                  <a:cubicBezTo>
                    <a:pt x="6218" y="3545"/>
                    <a:pt x="6576" y="3539"/>
                    <a:pt x="6934" y="3530"/>
                  </a:cubicBezTo>
                  <a:cubicBezTo>
                    <a:pt x="6834" y="2297"/>
                    <a:pt x="4962" y="1931"/>
                    <a:pt x="3897" y="1931"/>
                  </a:cubicBezTo>
                  <a:cubicBezTo>
                    <a:pt x="3846" y="1931"/>
                    <a:pt x="3796" y="1932"/>
                    <a:pt x="3748" y="1933"/>
                  </a:cubicBezTo>
                  <a:cubicBezTo>
                    <a:pt x="4010" y="1396"/>
                    <a:pt x="4273" y="858"/>
                    <a:pt x="4536" y="320"/>
                  </a:cubicBezTo>
                  <a:lnTo>
                    <a:pt x="4536" y="320"/>
                  </a:lnTo>
                  <a:cubicBezTo>
                    <a:pt x="4518" y="338"/>
                    <a:pt x="4444" y="345"/>
                    <a:pt x="4338" y="345"/>
                  </a:cubicBezTo>
                  <a:cubicBezTo>
                    <a:pt x="3918" y="345"/>
                    <a:pt x="2986" y="234"/>
                    <a:pt x="2861" y="222"/>
                  </a:cubicBezTo>
                  <a:cubicBezTo>
                    <a:pt x="2552" y="194"/>
                    <a:pt x="2244" y="161"/>
                    <a:pt x="1937" y="122"/>
                  </a:cubicBezTo>
                  <a:cubicBezTo>
                    <a:pt x="1797" y="104"/>
                    <a:pt x="1462" y="0"/>
                    <a:pt x="12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52"/>
            <p:cNvSpPr/>
            <p:nvPr/>
          </p:nvSpPr>
          <p:spPr>
            <a:xfrm>
              <a:off x="7185950" y="3881925"/>
              <a:ext cx="354025" cy="415375"/>
            </a:xfrm>
            <a:custGeom>
              <a:avLst/>
              <a:gdLst/>
              <a:ahLst/>
              <a:cxnLst/>
              <a:rect l="l" t="t" r="r" b="b"/>
              <a:pathLst>
                <a:path w="14161" h="16615" extrusionOk="0">
                  <a:moveTo>
                    <a:pt x="5933" y="0"/>
                  </a:moveTo>
                  <a:cubicBezTo>
                    <a:pt x="5647" y="0"/>
                    <a:pt x="5361" y="18"/>
                    <a:pt x="5078" y="44"/>
                  </a:cubicBezTo>
                  <a:cubicBezTo>
                    <a:pt x="4035" y="141"/>
                    <a:pt x="2953" y="365"/>
                    <a:pt x="2147" y="1033"/>
                  </a:cubicBezTo>
                  <a:cubicBezTo>
                    <a:pt x="816" y="2140"/>
                    <a:pt x="1" y="4087"/>
                    <a:pt x="321" y="5764"/>
                  </a:cubicBezTo>
                  <a:cubicBezTo>
                    <a:pt x="1068" y="9680"/>
                    <a:pt x="3706" y="12938"/>
                    <a:pt x="5254" y="16615"/>
                  </a:cubicBezTo>
                  <a:cubicBezTo>
                    <a:pt x="8244" y="16356"/>
                    <a:pt x="11227" y="16008"/>
                    <a:pt x="14160" y="15397"/>
                  </a:cubicBezTo>
                  <a:cubicBezTo>
                    <a:pt x="14134" y="15314"/>
                    <a:pt x="14103" y="15222"/>
                    <a:pt x="14069" y="15122"/>
                  </a:cubicBezTo>
                  <a:cubicBezTo>
                    <a:pt x="12879" y="11575"/>
                    <a:pt x="11692" y="8028"/>
                    <a:pt x="10503" y="4481"/>
                  </a:cubicBezTo>
                  <a:cubicBezTo>
                    <a:pt x="10225" y="3657"/>
                    <a:pt x="9948" y="2825"/>
                    <a:pt x="9505" y="2074"/>
                  </a:cubicBezTo>
                  <a:cubicBezTo>
                    <a:pt x="9063" y="1326"/>
                    <a:pt x="8440" y="656"/>
                    <a:pt x="7643" y="309"/>
                  </a:cubicBezTo>
                  <a:cubicBezTo>
                    <a:pt x="7106" y="76"/>
                    <a:pt x="6521" y="0"/>
                    <a:pt x="59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52"/>
            <p:cNvSpPr/>
            <p:nvPr/>
          </p:nvSpPr>
          <p:spPr>
            <a:xfrm>
              <a:off x="7079300" y="4533775"/>
              <a:ext cx="186975" cy="82300"/>
            </a:xfrm>
            <a:custGeom>
              <a:avLst/>
              <a:gdLst/>
              <a:ahLst/>
              <a:cxnLst/>
              <a:rect l="l" t="t" r="r" b="b"/>
              <a:pathLst>
                <a:path w="7479" h="3292" extrusionOk="0">
                  <a:moveTo>
                    <a:pt x="2300" y="0"/>
                  </a:moveTo>
                  <a:lnTo>
                    <a:pt x="0" y="3083"/>
                  </a:lnTo>
                  <a:cubicBezTo>
                    <a:pt x="610" y="3167"/>
                    <a:pt x="922" y="3250"/>
                    <a:pt x="1535" y="3260"/>
                  </a:cubicBezTo>
                  <a:cubicBezTo>
                    <a:pt x="2493" y="3278"/>
                    <a:pt x="3452" y="3291"/>
                    <a:pt x="4410" y="3291"/>
                  </a:cubicBezTo>
                  <a:cubicBezTo>
                    <a:pt x="5020" y="3291"/>
                    <a:pt x="5630" y="3286"/>
                    <a:pt x="6240" y="3273"/>
                  </a:cubicBezTo>
                  <a:cubicBezTo>
                    <a:pt x="6653" y="3265"/>
                    <a:pt x="7065" y="3253"/>
                    <a:pt x="7479" y="3239"/>
                  </a:cubicBezTo>
                  <a:cubicBezTo>
                    <a:pt x="7471" y="2990"/>
                    <a:pt x="7395" y="2742"/>
                    <a:pt x="7255" y="2537"/>
                  </a:cubicBezTo>
                  <a:cubicBezTo>
                    <a:pt x="7021" y="2196"/>
                    <a:pt x="6634" y="1985"/>
                    <a:pt x="6233" y="1882"/>
                  </a:cubicBezTo>
                  <a:cubicBezTo>
                    <a:pt x="5831" y="1779"/>
                    <a:pt x="5414" y="1774"/>
                    <a:pt x="5001" y="1769"/>
                  </a:cubicBezTo>
                  <a:cubicBezTo>
                    <a:pt x="5344" y="1444"/>
                    <a:pt x="5911" y="1112"/>
                    <a:pt x="6256" y="787"/>
                  </a:cubicBezTo>
                  <a:cubicBezTo>
                    <a:pt x="5012" y="517"/>
                    <a:pt x="3526" y="339"/>
                    <a:pt x="2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52"/>
            <p:cNvSpPr/>
            <p:nvPr/>
          </p:nvSpPr>
          <p:spPr>
            <a:xfrm>
              <a:off x="7180200" y="3724725"/>
              <a:ext cx="492775" cy="268300"/>
            </a:xfrm>
            <a:custGeom>
              <a:avLst/>
              <a:gdLst/>
              <a:ahLst/>
              <a:cxnLst/>
              <a:rect l="l" t="t" r="r" b="b"/>
              <a:pathLst>
                <a:path w="19711" h="10732" extrusionOk="0">
                  <a:moveTo>
                    <a:pt x="16637" y="0"/>
                  </a:moveTo>
                  <a:cubicBezTo>
                    <a:pt x="16584" y="0"/>
                    <a:pt x="16531" y="1"/>
                    <a:pt x="16478" y="1"/>
                  </a:cubicBezTo>
                  <a:cubicBezTo>
                    <a:pt x="14068" y="16"/>
                    <a:pt x="11680" y="560"/>
                    <a:pt x="9473" y="1520"/>
                  </a:cubicBezTo>
                  <a:cubicBezTo>
                    <a:pt x="7216" y="2501"/>
                    <a:pt x="5153" y="3913"/>
                    <a:pt x="3384" y="5619"/>
                  </a:cubicBezTo>
                  <a:cubicBezTo>
                    <a:pt x="2055" y="6903"/>
                    <a:pt x="597" y="8451"/>
                    <a:pt x="0" y="10264"/>
                  </a:cubicBezTo>
                  <a:cubicBezTo>
                    <a:pt x="7" y="10288"/>
                    <a:pt x="13" y="10313"/>
                    <a:pt x="21" y="10337"/>
                  </a:cubicBezTo>
                  <a:cubicBezTo>
                    <a:pt x="800" y="10543"/>
                    <a:pt x="1632" y="10607"/>
                    <a:pt x="2400" y="10641"/>
                  </a:cubicBezTo>
                  <a:cubicBezTo>
                    <a:pt x="3835" y="10705"/>
                    <a:pt x="5278" y="10680"/>
                    <a:pt x="6714" y="10711"/>
                  </a:cubicBezTo>
                  <a:cubicBezTo>
                    <a:pt x="7217" y="10721"/>
                    <a:pt x="7719" y="10728"/>
                    <a:pt x="8223" y="10731"/>
                  </a:cubicBezTo>
                  <a:cubicBezTo>
                    <a:pt x="8665" y="10711"/>
                    <a:pt x="9107" y="10689"/>
                    <a:pt x="9551" y="10659"/>
                  </a:cubicBezTo>
                  <a:cubicBezTo>
                    <a:pt x="11075" y="10559"/>
                    <a:pt x="12605" y="10455"/>
                    <a:pt x="14125" y="10309"/>
                  </a:cubicBezTo>
                  <a:cubicBezTo>
                    <a:pt x="14655" y="10259"/>
                    <a:pt x="15191" y="10192"/>
                    <a:pt x="15716" y="10084"/>
                  </a:cubicBezTo>
                  <a:cubicBezTo>
                    <a:pt x="16082" y="9771"/>
                    <a:pt x="16365" y="9327"/>
                    <a:pt x="16674" y="8925"/>
                  </a:cubicBezTo>
                  <a:cubicBezTo>
                    <a:pt x="17475" y="7877"/>
                    <a:pt x="18207" y="6777"/>
                    <a:pt x="18861" y="5633"/>
                  </a:cubicBezTo>
                  <a:cubicBezTo>
                    <a:pt x="19276" y="4907"/>
                    <a:pt x="19619" y="4132"/>
                    <a:pt x="19711" y="3318"/>
                  </a:cubicBezTo>
                  <a:cubicBezTo>
                    <a:pt x="18902" y="2352"/>
                    <a:pt x="18209" y="1243"/>
                    <a:pt x="17687" y="83"/>
                  </a:cubicBezTo>
                  <a:cubicBezTo>
                    <a:pt x="17347" y="13"/>
                    <a:pt x="16993" y="0"/>
                    <a:pt x="166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52"/>
            <p:cNvSpPr/>
            <p:nvPr/>
          </p:nvSpPr>
          <p:spPr>
            <a:xfrm>
              <a:off x="7174875" y="3928050"/>
              <a:ext cx="396275" cy="81750"/>
            </a:xfrm>
            <a:custGeom>
              <a:avLst/>
              <a:gdLst/>
              <a:ahLst/>
              <a:cxnLst/>
              <a:rect l="l" t="t" r="r" b="b"/>
              <a:pathLst>
                <a:path w="15851" h="3270" extrusionOk="0">
                  <a:moveTo>
                    <a:pt x="1250" y="0"/>
                  </a:moveTo>
                  <a:cubicBezTo>
                    <a:pt x="1070" y="0"/>
                    <a:pt x="57" y="2216"/>
                    <a:pt x="1" y="2431"/>
                  </a:cubicBezTo>
                  <a:cubicBezTo>
                    <a:pt x="485" y="2739"/>
                    <a:pt x="1138" y="2956"/>
                    <a:pt x="1707" y="3034"/>
                  </a:cubicBezTo>
                  <a:cubicBezTo>
                    <a:pt x="2340" y="3123"/>
                    <a:pt x="2979" y="3131"/>
                    <a:pt x="3615" y="3167"/>
                  </a:cubicBezTo>
                  <a:cubicBezTo>
                    <a:pt x="4808" y="3236"/>
                    <a:pt x="6000" y="3270"/>
                    <a:pt x="7194" y="3270"/>
                  </a:cubicBezTo>
                  <a:cubicBezTo>
                    <a:pt x="7627" y="3270"/>
                    <a:pt x="8061" y="3266"/>
                    <a:pt x="8494" y="3257"/>
                  </a:cubicBezTo>
                  <a:cubicBezTo>
                    <a:pt x="10956" y="3208"/>
                    <a:pt x="13408" y="3026"/>
                    <a:pt x="15850" y="2735"/>
                  </a:cubicBezTo>
                  <a:cubicBezTo>
                    <a:pt x="15363" y="2212"/>
                    <a:pt x="14860" y="1702"/>
                    <a:pt x="14368" y="1182"/>
                  </a:cubicBezTo>
                  <a:cubicBezTo>
                    <a:pt x="12483" y="1377"/>
                    <a:pt x="10592" y="1501"/>
                    <a:pt x="8697" y="1549"/>
                  </a:cubicBezTo>
                  <a:cubicBezTo>
                    <a:pt x="8134" y="1564"/>
                    <a:pt x="7570" y="1580"/>
                    <a:pt x="7006" y="1580"/>
                  </a:cubicBezTo>
                  <a:cubicBezTo>
                    <a:pt x="6281" y="1580"/>
                    <a:pt x="5556" y="1553"/>
                    <a:pt x="4836" y="1462"/>
                  </a:cubicBezTo>
                  <a:cubicBezTo>
                    <a:pt x="4189" y="1380"/>
                    <a:pt x="3548" y="1246"/>
                    <a:pt x="2932" y="1030"/>
                  </a:cubicBezTo>
                  <a:cubicBezTo>
                    <a:pt x="2307" y="808"/>
                    <a:pt x="1786" y="406"/>
                    <a:pt x="1261" y="4"/>
                  </a:cubicBezTo>
                  <a:cubicBezTo>
                    <a:pt x="1258" y="1"/>
                    <a:pt x="1254" y="0"/>
                    <a:pt x="1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52"/>
            <p:cNvSpPr/>
            <p:nvPr/>
          </p:nvSpPr>
          <p:spPr>
            <a:xfrm>
              <a:off x="7455800" y="3761125"/>
              <a:ext cx="364750" cy="484925"/>
            </a:xfrm>
            <a:custGeom>
              <a:avLst/>
              <a:gdLst/>
              <a:ahLst/>
              <a:cxnLst/>
              <a:rect l="l" t="t" r="r" b="b"/>
              <a:pathLst>
                <a:path w="14590" h="19397" extrusionOk="0">
                  <a:moveTo>
                    <a:pt x="3073" y="1"/>
                  </a:moveTo>
                  <a:cubicBezTo>
                    <a:pt x="2787" y="1"/>
                    <a:pt x="2502" y="53"/>
                    <a:pt x="2235" y="167"/>
                  </a:cubicBezTo>
                  <a:cubicBezTo>
                    <a:pt x="1444" y="503"/>
                    <a:pt x="927" y="1329"/>
                    <a:pt x="724" y="2182"/>
                  </a:cubicBezTo>
                  <a:cubicBezTo>
                    <a:pt x="0" y="5241"/>
                    <a:pt x="2369" y="6947"/>
                    <a:pt x="4126" y="9040"/>
                  </a:cubicBezTo>
                  <a:cubicBezTo>
                    <a:pt x="6356" y="11698"/>
                    <a:pt x="8587" y="14356"/>
                    <a:pt x="10818" y="17013"/>
                  </a:cubicBezTo>
                  <a:cubicBezTo>
                    <a:pt x="11502" y="17829"/>
                    <a:pt x="12192" y="18650"/>
                    <a:pt x="12945" y="19397"/>
                  </a:cubicBezTo>
                  <a:cubicBezTo>
                    <a:pt x="13491" y="19040"/>
                    <a:pt x="14045" y="18694"/>
                    <a:pt x="14590" y="18334"/>
                  </a:cubicBezTo>
                  <a:cubicBezTo>
                    <a:pt x="14451" y="18032"/>
                    <a:pt x="14305" y="17734"/>
                    <a:pt x="14158" y="17437"/>
                  </a:cubicBezTo>
                  <a:cubicBezTo>
                    <a:pt x="12469" y="14014"/>
                    <a:pt x="10779" y="10589"/>
                    <a:pt x="9089" y="7166"/>
                  </a:cubicBezTo>
                  <a:cubicBezTo>
                    <a:pt x="8214" y="5394"/>
                    <a:pt x="7333" y="3609"/>
                    <a:pt x="6160" y="2032"/>
                  </a:cubicBezTo>
                  <a:cubicBezTo>
                    <a:pt x="5689" y="1399"/>
                    <a:pt x="5159" y="791"/>
                    <a:pt x="4483" y="399"/>
                  </a:cubicBezTo>
                  <a:cubicBezTo>
                    <a:pt x="4056" y="151"/>
                    <a:pt x="3561" y="1"/>
                    <a:pt x="30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52"/>
            <p:cNvSpPr/>
            <p:nvPr/>
          </p:nvSpPr>
          <p:spPr>
            <a:xfrm>
              <a:off x="7463850" y="3844650"/>
              <a:ext cx="90900" cy="137450"/>
            </a:xfrm>
            <a:custGeom>
              <a:avLst/>
              <a:gdLst/>
              <a:ahLst/>
              <a:cxnLst/>
              <a:rect l="l" t="t" r="r" b="b"/>
              <a:pathLst>
                <a:path w="3636" h="5498" fill="none" extrusionOk="0">
                  <a:moveTo>
                    <a:pt x="3636" y="5498"/>
                  </a:moveTo>
                  <a:cubicBezTo>
                    <a:pt x="2103" y="3907"/>
                    <a:pt x="862" y="2034"/>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52"/>
            <p:cNvSpPr/>
            <p:nvPr/>
          </p:nvSpPr>
          <p:spPr>
            <a:xfrm>
              <a:off x="7592950" y="3780525"/>
              <a:ext cx="56425" cy="93925"/>
            </a:xfrm>
            <a:custGeom>
              <a:avLst/>
              <a:gdLst/>
              <a:ahLst/>
              <a:cxnLst/>
              <a:rect l="l" t="t" r="r" b="b"/>
              <a:pathLst>
                <a:path w="2257" h="3757" fill="none" extrusionOk="0">
                  <a:moveTo>
                    <a:pt x="2256" y="3757"/>
                  </a:moveTo>
                  <a:cubicBezTo>
                    <a:pt x="1646" y="2426"/>
                    <a:pt x="888" y="116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52"/>
            <p:cNvSpPr/>
            <p:nvPr/>
          </p:nvSpPr>
          <p:spPr>
            <a:xfrm>
              <a:off x="7196550" y="4573575"/>
              <a:ext cx="22150" cy="17075"/>
            </a:xfrm>
            <a:custGeom>
              <a:avLst/>
              <a:gdLst/>
              <a:ahLst/>
              <a:cxnLst/>
              <a:rect l="l" t="t" r="r" b="b"/>
              <a:pathLst>
                <a:path w="886" h="683" extrusionOk="0">
                  <a:moveTo>
                    <a:pt x="694" y="1"/>
                  </a:moveTo>
                  <a:cubicBezTo>
                    <a:pt x="547" y="1"/>
                    <a:pt x="399" y="47"/>
                    <a:pt x="281" y="135"/>
                  </a:cubicBezTo>
                  <a:cubicBezTo>
                    <a:pt x="110" y="262"/>
                    <a:pt x="3" y="470"/>
                    <a:pt x="0" y="682"/>
                  </a:cubicBezTo>
                  <a:lnTo>
                    <a:pt x="886" y="28"/>
                  </a:lnTo>
                  <a:cubicBezTo>
                    <a:pt x="824" y="10"/>
                    <a:pt x="759" y="1"/>
                    <a:pt x="6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52"/>
            <p:cNvSpPr/>
            <p:nvPr/>
          </p:nvSpPr>
          <p:spPr>
            <a:xfrm>
              <a:off x="7218000" y="4574850"/>
              <a:ext cx="17725" cy="15225"/>
            </a:xfrm>
            <a:custGeom>
              <a:avLst/>
              <a:gdLst/>
              <a:ahLst/>
              <a:cxnLst/>
              <a:rect l="l" t="t" r="r" b="b"/>
              <a:pathLst>
                <a:path w="709" h="609" extrusionOk="0">
                  <a:moveTo>
                    <a:pt x="708" y="0"/>
                  </a:moveTo>
                  <a:lnTo>
                    <a:pt x="708" y="0"/>
                  </a:lnTo>
                  <a:cubicBezTo>
                    <a:pt x="371" y="10"/>
                    <a:pt x="61" y="278"/>
                    <a:pt x="0" y="608"/>
                  </a:cubicBezTo>
                  <a:lnTo>
                    <a:pt x="7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52"/>
            <p:cNvSpPr/>
            <p:nvPr/>
          </p:nvSpPr>
          <p:spPr>
            <a:xfrm>
              <a:off x="7523225" y="4559300"/>
              <a:ext cx="24575" cy="26225"/>
            </a:xfrm>
            <a:custGeom>
              <a:avLst/>
              <a:gdLst/>
              <a:ahLst/>
              <a:cxnLst/>
              <a:rect l="l" t="t" r="r" b="b"/>
              <a:pathLst>
                <a:path w="983" h="1049" extrusionOk="0">
                  <a:moveTo>
                    <a:pt x="893" y="0"/>
                  </a:moveTo>
                  <a:cubicBezTo>
                    <a:pt x="842" y="0"/>
                    <a:pt x="791" y="12"/>
                    <a:pt x="743" y="27"/>
                  </a:cubicBezTo>
                  <a:cubicBezTo>
                    <a:pt x="314" y="165"/>
                    <a:pt x="0" y="599"/>
                    <a:pt x="9" y="1049"/>
                  </a:cubicBezTo>
                  <a:lnTo>
                    <a:pt x="983" y="14"/>
                  </a:lnTo>
                  <a:cubicBezTo>
                    <a:pt x="954" y="4"/>
                    <a:pt x="924" y="0"/>
                    <a:pt x="8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52"/>
            <p:cNvSpPr/>
            <p:nvPr/>
          </p:nvSpPr>
          <p:spPr>
            <a:xfrm>
              <a:off x="7542925" y="4562350"/>
              <a:ext cx="21775" cy="26425"/>
            </a:xfrm>
            <a:custGeom>
              <a:avLst/>
              <a:gdLst/>
              <a:ahLst/>
              <a:cxnLst/>
              <a:rect l="l" t="t" r="r" b="b"/>
              <a:pathLst>
                <a:path w="871" h="1057" extrusionOk="0">
                  <a:moveTo>
                    <a:pt x="870" y="0"/>
                  </a:moveTo>
                  <a:lnTo>
                    <a:pt x="870" y="0"/>
                  </a:lnTo>
                  <a:cubicBezTo>
                    <a:pt x="630" y="59"/>
                    <a:pt x="396" y="173"/>
                    <a:pt x="237" y="363"/>
                  </a:cubicBezTo>
                  <a:cubicBezTo>
                    <a:pt x="77" y="553"/>
                    <a:pt x="0" y="821"/>
                    <a:pt x="79" y="1056"/>
                  </a:cubicBezTo>
                  <a:lnTo>
                    <a:pt x="8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52"/>
            <p:cNvSpPr/>
            <p:nvPr/>
          </p:nvSpPr>
          <p:spPr>
            <a:xfrm>
              <a:off x="7756175" y="4187950"/>
              <a:ext cx="120775" cy="163700"/>
            </a:xfrm>
            <a:custGeom>
              <a:avLst/>
              <a:gdLst/>
              <a:ahLst/>
              <a:cxnLst/>
              <a:rect l="l" t="t" r="r" b="b"/>
              <a:pathLst>
                <a:path w="4831" h="6548" extrusionOk="0">
                  <a:moveTo>
                    <a:pt x="2507" y="0"/>
                  </a:moveTo>
                  <a:cubicBezTo>
                    <a:pt x="2500" y="0"/>
                    <a:pt x="2493" y="1"/>
                    <a:pt x="2486" y="1"/>
                  </a:cubicBezTo>
                  <a:cubicBezTo>
                    <a:pt x="2396" y="8"/>
                    <a:pt x="2313" y="53"/>
                    <a:pt x="2235" y="101"/>
                  </a:cubicBezTo>
                  <a:cubicBezTo>
                    <a:pt x="1445" y="565"/>
                    <a:pt x="739" y="1064"/>
                    <a:pt x="83" y="1698"/>
                  </a:cubicBezTo>
                  <a:cubicBezTo>
                    <a:pt x="46" y="1734"/>
                    <a:pt x="10" y="1775"/>
                    <a:pt x="5" y="1824"/>
                  </a:cubicBezTo>
                  <a:cubicBezTo>
                    <a:pt x="0" y="1874"/>
                    <a:pt x="29" y="1922"/>
                    <a:pt x="56" y="1963"/>
                  </a:cubicBezTo>
                  <a:cubicBezTo>
                    <a:pt x="350" y="2407"/>
                    <a:pt x="716" y="2803"/>
                    <a:pt x="1135" y="3131"/>
                  </a:cubicBezTo>
                  <a:cubicBezTo>
                    <a:pt x="1618" y="3511"/>
                    <a:pt x="1587" y="4089"/>
                    <a:pt x="1810" y="4632"/>
                  </a:cubicBezTo>
                  <a:cubicBezTo>
                    <a:pt x="2047" y="5207"/>
                    <a:pt x="2392" y="5739"/>
                    <a:pt x="2826" y="6183"/>
                  </a:cubicBezTo>
                  <a:cubicBezTo>
                    <a:pt x="2993" y="6355"/>
                    <a:pt x="3193" y="6523"/>
                    <a:pt x="3431" y="6545"/>
                  </a:cubicBezTo>
                  <a:cubicBezTo>
                    <a:pt x="3450" y="6546"/>
                    <a:pt x="3469" y="6547"/>
                    <a:pt x="3488" y="6547"/>
                  </a:cubicBezTo>
                  <a:cubicBezTo>
                    <a:pt x="3822" y="6547"/>
                    <a:pt x="4099" y="6264"/>
                    <a:pt x="4322" y="6005"/>
                  </a:cubicBezTo>
                  <a:cubicBezTo>
                    <a:pt x="4530" y="5763"/>
                    <a:pt x="4745" y="5507"/>
                    <a:pt x="4799" y="5193"/>
                  </a:cubicBezTo>
                  <a:cubicBezTo>
                    <a:pt x="4830" y="5019"/>
                    <a:pt x="4809" y="4843"/>
                    <a:pt x="4783" y="4670"/>
                  </a:cubicBezTo>
                  <a:cubicBezTo>
                    <a:pt x="4662" y="3834"/>
                    <a:pt x="4508" y="2875"/>
                    <a:pt x="4147" y="2111"/>
                  </a:cubicBezTo>
                  <a:cubicBezTo>
                    <a:pt x="4021" y="1845"/>
                    <a:pt x="3851" y="1598"/>
                    <a:pt x="3634" y="1399"/>
                  </a:cubicBezTo>
                  <a:cubicBezTo>
                    <a:pt x="3452" y="1232"/>
                    <a:pt x="3235" y="1095"/>
                    <a:pt x="3112" y="880"/>
                  </a:cubicBezTo>
                  <a:cubicBezTo>
                    <a:pt x="3018" y="712"/>
                    <a:pt x="2991" y="514"/>
                    <a:pt x="2915" y="336"/>
                  </a:cubicBezTo>
                  <a:cubicBezTo>
                    <a:pt x="2842" y="164"/>
                    <a:pt x="2692" y="0"/>
                    <a:pt x="25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52"/>
            <p:cNvSpPr/>
            <p:nvPr/>
          </p:nvSpPr>
          <p:spPr>
            <a:xfrm>
              <a:off x="7432625" y="4043425"/>
              <a:ext cx="97500" cy="223600"/>
            </a:xfrm>
            <a:custGeom>
              <a:avLst/>
              <a:gdLst/>
              <a:ahLst/>
              <a:cxnLst/>
              <a:rect l="l" t="t" r="r" b="b"/>
              <a:pathLst>
                <a:path w="3900" h="8944" fill="none" extrusionOk="0">
                  <a:moveTo>
                    <a:pt x="3899" y="8943"/>
                  </a:moveTo>
                  <a:cubicBezTo>
                    <a:pt x="2689" y="5926"/>
                    <a:pt x="1388" y="2943"/>
                    <a:pt x="0" y="0"/>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52"/>
            <p:cNvSpPr/>
            <p:nvPr/>
          </p:nvSpPr>
          <p:spPr>
            <a:xfrm>
              <a:off x="7710275" y="3724150"/>
              <a:ext cx="16950" cy="16825"/>
            </a:xfrm>
            <a:custGeom>
              <a:avLst/>
              <a:gdLst/>
              <a:ahLst/>
              <a:cxnLst/>
              <a:rect l="l" t="t" r="r" b="b"/>
              <a:pathLst>
                <a:path w="678" h="673" extrusionOk="0">
                  <a:moveTo>
                    <a:pt x="352" y="0"/>
                  </a:moveTo>
                  <a:cubicBezTo>
                    <a:pt x="347" y="0"/>
                    <a:pt x="343" y="0"/>
                    <a:pt x="339" y="1"/>
                  </a:cubicBezTo>
                  <a:cubicBezTo>
                    <a:pt x="313" y="5"/>
                    <a:pt x="277" y="6"/>
                    <a:pt x="249" y="16"/>
                  </a:cubicBezTo>
                  <a:cubicBezTo>
                    <a:pt x="193" y="34"/>
                    <a:pt x="143" y="60"/>
                    <a:pt x="100" y="101"/>
                  </a:cubicBezTo>
                  <a:cubicBezTo>
                    <a:pt x="61" y="140"/>
                    <a:pt x="33" y="191"/>
                    <a:pt x="17" y="245"/>
                  </a:cubicBezTo>
                  <a:cubicBezTo>
                    <a:pt x="15" y="248"/>
                    <a:pt x="13" y="253"/>
                    <a:pt x="12" y="258"/>
                  </a:cubicBezTo>
                  <a:cubicBezTo>
                    <a:pt x="2" y="312"/>
                    <a:pt x="0" y="333"/>
                    <a:pt x="12" y="385"/>
                  </a:cubicBezTo>
                  <a:cubicBezTo>
                    <a:pt x="17" y="410"/>
                    <a:pt x="30" y="436"/>
                    <a:pt x="40" y="459"/>
                  </a:cubicBezTo>
                  <a:cubicBezTo>
                    <a:pt x="41" y="462"/>
                    <a:pt x="43" y="467"/>
                    <a:pt x="46" y="470"/>
                  </a:cubicBezTo>
                  <a:cubicBezTo>
                    <a:pt x="51" y="479"/>
                    <a:pt x="56" y="485"/>
                    <a:pt x="62" y="493"/>
                  </a:cubicBezTo>
                  <a:cubicBezTo>
                    <a:pt x="66" y="501"/>
                    <a:pt x="67" y="510"/>
                    <a:pt x="72" y="518"/>
                  </a:cubicBezTo>
                  <a:cubicBezTo>
                    <a:pt x="77" y="537"/>
                    <a:pt x="89" y="557"/>
                    <a:pt x="103" y="572"/>
                  </a:cubicBezTo>
                  <a:cubicBezTo>
                    <a:pt x="121" y="600"/>
                    <a:pt x="144" y="621"/>
                    <a:pt x="174" y="635"/>
                  </a:cubicBezTo>
                  <a:cubicBezTo>
                    <a:pt x="193" y="647"/>
                    <a:pt x="214" y="658"/>
                    <a:pt x="237" y="663"/>
                  </a:cubicBezTo>
                  <a:cubicBezTo>
                    <a:pt x="249" y="665"/>
                    <a:pt x="260" y="667"/>
                    <a:pt x="270" y="668"/>
                  </a:cubicBezTo>
                  <a:cubicBezTo>
                    <a:pt x="280" y="671"/>
                    <a:pt x="288" y="672"/>
                    <a:pt x="297" y="672"/>
                  </a:cubicBezTo>
                  <a:cubicBezTo>
                    <a:pt x="301" y="672"/>
                    <a:pt x="304" y="672"/>
                    <a:pt x="308" y="671"/>
                  </a:cubicBezTo>
                  <a:lnTo>
                    <a:pt x="321" y="671"/>
                  </a:lnTo>
                  <a:cubicBezTo>
                    <a:pt x="373" y="667"/>
                    <a:pt x="416" y="663"/>
                    <a:pt x="460" y="634"/>
                  </a:cubicBezTo>
                  <a:cubicBezTo>
                    <a:pt x="483" y="618"/>
                    <a:pt x="504" y="600"/>
                    <a:pt x="527" y="583"/>
                  </a:cubicBezTo>
                  <a:cubicBezTo>
                    <a:pt x="541" y="570"/>
                    <a:pt x="556" y="555"/>
                    <a:pt x="569" y="539"/>
                  </a:cubicBezTo>
                  <a:cubicBezTo>
                    <a:pt x="584" y="521"/>
                    <a:pt x="612" y="490"/>
                    <a:pt x="625" y="464"/>
                  </a:cubicBezTo>
                  <a:cubicBezTo>
                    <a:pt x="639" y="434"/>
                    <a:pt x="654" y="405"/>
                    <a:pt x="662" y="374"/>
                  </a:cubicBezTo>
                  <a:cubicBezTo>
                    <a:pt x="677" y="325"/>
                    <a:pt x="677" y="266"/>
                    <a:pt x="662" y="215"/>
                  </a:cubicBezTo>
                  <a:cubicBezTo>
                    <a:pt x="662" y="215"/>
                    <a:pt x="662" y="214"/>
                    <a:pt x="662" y="214"/>
                  </a:cubicBezTo>
                  <a:cubicBezTo>
                    <a:pt x="654" y="194"/>
                    <a:pt x="644" y="173"/>
                    <a:pt x="636" y="153"/>
                  </a:cubicBezTo>
                  <a:cubicBezTo>
                    <a:pt x="635" y="152"/>
                    <a:pt x="633" y="148"/>
                    <a:pt x="631" y="147"/>
                  </a:cubicBezTo>
                  <a:lnTo>
                    <a:pt x="613" y="121"/>
                  </a:lnTo>
                  <a:cubicBezTo>
                    <a:pt x="607" y="111"/>
                    <a:pt x="599" y="103"/>
                    <a:pt x="592" y="94"/>
                  </a:cubicBezTo>
                  <a:cubicBezTo>
                    <a:pt x="589" y="91"/>
                    <a:pt x="587" y="90"/>
                    <a:pt x="586" y="88"/>
                  </a:cubicBezTo>
                  <a:cubicBezTo>
                    <a:pt x="538" y="49"/>
                    <a:pt x="515" y="34"/>
                    <a:pt x="456" y="14"/>
                  </a:cubicBezTo>
                  <a:cubicBezTo>
                    <a:pt x="429" y="5"/>
                    <a:pt x="393" y="3"/>
                    <a:pt x="367" y="1"/>
                  </a:cubicBezTo>
                  <a:cubicBezTo>
                    <a:pt x="362" y="0"/>
                    <a:pt x="357" y="0"/>
                    <a:pt x="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52"/>
            <p:cNvSpPr/>
            <p:nvPr/>
          </p:nvSpPr>
          <p:spPr>
            <a:xfrm>
              <a:off x="7317000" y="3736500"/>
              <a:ext cx="132450" cy="85025"/>
            </a:xfrm>
            <a:custGeom>
              <a:avLst/>
              <a:gdLst/>
              <a:ahLst/>
              <a:cxnLst/>
              <a:rect l="l" t="t" r="r" b="b"/>
              <a:pathLst>
                <a:path w="5298" h="3401" fill="none" extrusionOk="0">
                  <a:moveTo>
                    <a:pt x="1" y="3401"/>
                  </a:moveTo>
                  <a:cubicBezTo>
                    <a:pt x="1598" y="2030"/>
                    <a:pt x="3385" y="882"/>
                    <a:pt x="5297" y="1"/>
                  </a:cubicBezTo>
                </a:path>
              </a:pathLst>
            </a:custGeom>
            <a:noFill/>
            <a:ln w="250" cap="flat" cmpd="sng">
              <a:solidFill>
                <a:schemeClr val="dk1"/>
              </a:solidFill>
              <a:prstDash val="solid"/>
              <a:miter lim="163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6" name="Google Shape;1676;p52"/>
          <p:cNvSpPr/>
          <p:nvPr/>
        </p:nvSpPr>
        <p:spPr>
          <a:xfrm>
            <a:off x="7933801" y="1558803"/>
            <a:ext cx="267232" cy="241427"/>
          </a:xfrm>
          <a:custGeom>
            <a:avLst/>
            <a:gdLst/>
            <a:ahLst/>
            <a:cxnLst/>
            <a:rect l="l" t="t" r="r" b="b"/>
            <a:pathLst>
              <a:path w="6172" h="5576" extrusionOk="0">
                <a:moveTo>
                  <a:pt x="3086" y="2136"/>
                </a:moveTo>
                <a:cubicBezTo>
                  <a:pt x="3327" y="2136"/>
                  <a:pt x="3560" y="2271"/>
                  <a:pt x="3672" y="2502"/>
                </a:cubicBezTo>
                <a:cubicBezTo>
                  <a:pt x="3831" y="2826"/>
                  <a:pt x="3695" y="3217"/>
                  <a:pt x="3371" y="3375"/>
                </a:cubicBezTo>
                <a:cubicBezTo>
                  <a:pt x="3280" y="3420"/>
                  <a:pt x="3183" y="3441"/>
                  <a:pt x="3087" y="3441"/>
                </a:cubicBezTo>
                <a:cubicBezTo>
                  <a:pt x="2846" y="3441"/>
                  <a:pt x="2613" y="3306"/>
                  <a:pt x="2500" y="3075"/>
                </a:cubicBezTo>
                <a:cubicBezTo>
                  <a:pt x="2342" y="2751"/>
                  <a:pt x="2477" y="2360"/>
                  <a:pt x="2801" y="2202"/>
                </a:cubicBezTo>
                <a:cubicBezTo>
                  <a:pt x="2893" y="2157"/>
                  <a:pt x="2990" y="2136"/>
                  <a:pt x="3086" y="2136"/>
                </a:cubicBezTo>
                <a:close/>
                <a:moveTo>
                  <a:pt x="1775" y="1"/>
                </a:moveTo>
                <a:cubicBezTo>
                  <a:pt x="1761" y="1"/>
                  <a:pt x="1747" y="4"/>
                  <a:pt x="1733" y="11"/>
                </a:cubicBezTo>
                <a:cubicBezTo>
                  <a:pt x="1684" y="34"/>
                  <a:pt x="1665" y="91"/>
                  <a:pt x="1688" y="139"/>
                </a:cubicBezTo>
                <a:lnTo>
                  <a:pt x="1868" y="506"/>
                </a:lnTo>
                <a:lnTo>
                  <a:pt x="1868" y="506"/>
                </a:lnTo>
                <a:lnTo>
                  <a:pt x="1420" y="474"/>
                </a:lnTo>
                <a:cubicBezTo>
                  <a:pt x="1418" y="474"/>
                  <a:pt x="1416" y="474"/>
                  <a:pt x="1414" y="474"/>
                </a:cubicBezTo>
                <a:cubicBezTo>
                  <a:pt x="1364" y="474"/>
                  <a:pt x="1321" y="512"/>
                  <a:pt x="1318" y="562"/>
                </a:cubicBezTo>
                <a:cubicBezTo>
                  <a:pt x="1313" y="616"/>
                  <a:pt x="1354" y="662"/>
                  <a:pt x="1407" y="665"/>
                </a:cubicBezTo>
                <a:lnTo>
                  <a:pt x="1964" y="706"/>
                </a:lnTo>
                <a:lnTo>
                  <a:pt x="2113" y="1012"/>
                </a:lnTo>
                <a:lnTo>
                  <a:pt x="1498" y="966"/>
                </a:lnTo>
                <a:cubicBezTo>
                  <a:pt x="1496" y="966"/>
                  <a:pt x="1494" y="966"/>
                  <a:pt x="1492" y="966"/>
                </a:cubicBezTo>
                <a:cubicBezTo>
                  <a:pt x="1442" y="966"/>
                  <a:pt x="1400" y="1004"/>
                  <a:pt x="1397" y="1056"/>
                </a:cubicBezTo>
                <a:cubicBezTo>
                  <a:pt x="1392" y="1108"/>
                  <a:pt x="1433" y="1154"/>
                  <a:pt x="1485" y="1159"/>
                </a:cubicBezTo>
                <a:lnTo>
                  <a:pt x="2211" y="1211"/>
                </a:lnTo>
                <a:lnTo>
                  <a:pt x="2399" y="1597"/>
                </a:lnTo>
                <a:lnTo>
                  <a:pt x="1606" y="1540"/>
                </a:lnTo>
                <a:cubicBezTo>
                  <a:pt x="1604" y="1539"/>
                  <a:pt x="1602" y="1539"/>
                  <a:pt x="1600" y="1539"/>
                </a:cubicBezTo>
                <a:cubicBezTo>
                  <a:pt x="1549" y="1539"/>
                  <a:pt x="1506" y="1578"/>
                  <a:pt x="1503" y="1629"/>
                </a:cubicBezTo>
                <a:cubicBezTo>
                  <a:pt x="1498" y="1682"/>
                  <a:pt x="1539" y="1728"/>
                  <a:pt x="1591" y="1731"/>
                </a:cubicBezTo>
                <a:lnTo>
                  <a:pt x="2497" y="1798"/>
                </a:lnTo>
                <a:lnTo>
                  <a:pt x="2633" y="2076"/>
                </a:lnTo>
                <a:cubicBezTo>
                  <a:pt x="2430" y="2205"/>
                  <a:pt x="2299" y="2409"/>
                  <a:pt x="2257" y="2633"/>
                </a:cubicBezTo>
                <a:lnTo>
                  <a:pt x="1946" y="2612"/>
                </a:lnTo>
                <a:lnTo>
                  <a:pt x="1547" y="1796"/>
                </a:lnTo>
                <a:cubicBezTo>
                  <a:pt x="1531" y="1762"/>
                  <a:pt x="1497" y="1743"/>
                  <a:pt x="1461" y="1743"/>
                </a:cubicBezTo>
                <a:cubicBezTo>
                  <a:pt x="1447" y="1743"/>
                  <a:pt x="1433" y="1746"/>
                  <a:pt x="1420" y="1752"/>
                </a:cubicBezTo>
                <a:lnTo>
                  <a:pt x="1418" y="1752"/>
                </a:lnTo>
                <a:cubicBezTo>
                  <a:pt x="1371" y="1777"/>
                  <a:pt x="1351" y="1834"/>
                  <a:pt x="1376" y="1881"/>
                </a:cubicBezTo>
                <a:lnTo>
                  <a:pt x="1725" y="2596"/>
                </a:lnTo>
                <a:lnTo>
                  <a:pt x="1295" y="2566"/>
                </a:lnTo>
                <a:lnTo>
                  <a:pt x="977" y="1912"/>
                </a:lnTo>
                <a:cubicBezTo>
                  <a:pt x="959" y="1878"/>
                  <a:pt x="925" y="1859"/>
                  <a:pt x="889" y="1859"/>
                </a:cubicBezTo>
                <a:cubicBezTo>
                  <a:pt x="875" y="1859"/>
                  <a:pt x="861" y="1862"/>
                  <a:pt x="848" y="1868"/>
                </a:cubicBezTo>
                <a:cubicBezTo>
                  <a:pt x="800" y="1891"/>
                  <a:pt x="780" y="1948"/>
                  <a:pt x="803" y="1997"/>
                </a:cubicBezTo>
                <a:lnTo>
                  <a:pt x="1075" y="2550"/>
                </a:lnTo>
                <a:lnTo>
                  <a:pt x="736" y="2527"/>
                </a:lnTo>
                <a:lnTo>
                  <a:pt x="490" y="2023"/>
                </a:lnTo>
                <a:cubicBezTo>
                  <a:pt x="473" y="1989"/>
                  <a:pt x="439" y="1970"/>
                  <a:pt x="403" y="1970"/>
                </a:cubicBezTo>
                <a:cubicBezTo>
                  <a:pt x="389" y="1970"/>
                  <a:pt x="374" y="1973"/>
                  <a:pt x="360" y="1979"/>
                </a:cubicBezTo>
                <a:cubicBezTo>
                  <a:pt x="313" y="2002"/>
                  <a:pt x="293" y="2061"/>
                  <a:pt x="316" y="2108"/>
                </a:cubicBezTo>
                <a:lnTo>
                  <a:pt x="514" y="2511"/>
                </a:lnTo>
                <a:lnTo>
                  <a:pt x="107" y="2483"/>
                </a:lnTo>
                <a:cubicBezTo>
                  <a:pt x="104" y="2483"/>
                  <a:pt x="101" y="2482"/>
                  <a:pt x="98" y="2482"/>
                </a:cubicBezTo>
                <a:cubicBezTo>
                  <a:pt x="48" y="2482"/>
                  <a:pt x="7" y="2522"/>
                  <a:pt x="4" y="2571"/>
                </a:cubicBezTo>
                <a:cubicBezTo>
                  <a:pt x="1" y="2623"/>
                  <a:pt x="40" y="2671"/>
                  <a:pt x="92" y="2674"/>
                </a:cubicBezTo>
                <a:lnTo>
                  <a:pt x="501" y="2702"/>
                </a:lnTo>
                <a:lnTo>
                  <a:pt x="249" y="3073"/>
                </a:lnTo>
                <a:cubicBezTo>
                  <a:pt x="220" y="3117"/>
                  <a:pt x="231" y="3178"/>
                  <a:pt x="275" y="3207"/>
                </a:cubicBezTo>
                <a:cubicBezTo>
                  <a:pt x="292" y="3218"/>
                  <a:pt x="310" y="3223"/>
                  <a:pt x="329" y="3223"/>
                </a:cubicBezTo>
                <a:cubicBezTo>
                  <a:pt x="343" y="3223"/>
                  <a:pt x="357" y="3220"/>
                  <a:pt x="370" y="3213"/>
                </a:cubicBezTo>
                <a:cubicBezTo>
                  <a:pt x="385" y="3207"/>
                  <a:pt x="398" y="3195"/>
                  <a:pt x="408" y="3181"/>
                </a:cubicBezTo>
                <a:lnTo>
                  <a:pt x="722" y="2718"/>
                </a:lnTo>
                <a:lnTo>
                  <a:pt x="1062" y="2743"/>
                </a:lnTo>
                <a:lnTo>
                  <a:pt x="715" y="3253"/>
                </a:lnTo>
                <a:cubicBezTo>
                  <a:pt x="686" y="3295"/>
                  <a:pt x="697" y="3356"/>
                  <a:pt x="741" y="3385"/>
                </a:cubicBezTo>
                <a:cubicBezTo>
                  <a:pt x="758" y="3396"/>
                  <a:pt x="776" y="3401"/>
                  <a:pt x="795" y="3401"/>
                </a:cubicBezTo>
                <a:cubicBezTo>
                  <a:pt x="809" y="3401"/>
                  <a:pt x="824" y="3398"/>
                  <a:pt x="838" y="3392"/>
                </a:cubicBezTo>
                <a:cubicBezTo>
                  <a:pt x="851" y="3385"/>
                  <a:pt x="864" y="3374"/>
                  <a:pt x="874" y="3361"/>
                </a:cubicBezTo>
                <a:lnTo>
                  <a:pt x="1282" y="2757"/>
                </a:lnTo>
                <a:lnTo>
                  <a:pt x="1712" y="2788"/>
                </a:lnTo>
                <a:lnTo>
                  <a:pt x="1264" y="3446"/>
                </a:lnTo>
                <a:cubicBezTo>
                  <a:pt x="1235" y="3490"/>
                  <a:pt x="1246" y="3550"/>
                  <a:pt x="1290" y="3580"/>
                </a:cubicBezTo>
                <a:cubicBezTo>
                  <a:pt x="1307" y="3591"/>
                  <a:pt x="1326" y="3596"/>
                  <a:pt x="1345" y="3596"/>
                </a:cubicBezTo>
                <a:cubicBezTo>
                  <a:pt x="1359" y="3596"/>
                  <a:pt x="1374" y="3593"/>
                  <a:pt x="1387" y="3586"/>
                </a:cubicBezTo>
                <a:cubicBezTo>
                  <a:pt x="1402" y="3580"/>
                  <a:pt x="1415" y="3568"/>
                  <a:pt x="1425" y="3553"/>
                </a:cubicBezTo>
                <a:lnTo>
                  <a:pt x="1933" y="2803"/>
                </a:lnTo>
                <a:lnTo>
                  <a:pt x="2244" y="2824"/>
                </a:lnTo>
                <a:cubicBezTo>
                  <a:pt x="2248" y="2937"/>
                  <a:pt x="2275" y="3050"/>
                  <a:pt x="2327" y="3158"/>
                </a:cubicBezTo>
                <a:cubicBezTo>
                  <a:pt x="2379" y="3266"/>
                  <a:pt x="2453" y="3356"/>
                  <a:pt x="2538" y="3429"/>
                </a:cubicBezTo>
                <a:lnTo>
                  <a:pt x="2364" y="3686"/>
                </a:lnTo>
                <a:lnTo>
                  <a:pt x="1459" y="3625"/>
                </a:lnTo>
                <a:cubicBezTo>
                  <a:pt x="1456" y="3625"/>
                  <a:pt x="1453" y="3625"/>
                  <a:pt x="1450" y="3625"/>
                </a:cubicBezTo>
                <a:cubicBezTo>
                  <a:pt x="1402" y="3625"/>
                  <a:pt x="1361" y="3664"/>
                  <a:pt x="1356" y="3714"/>
                </a:cubicBezTo>
                <a:cubicBezTo>
                  <a:pt x="1353" y="3768"/>
                  <a:pt x="1393" y="3813"/>
                  <a:pt x="1446" y="3817"/>
                </a:cubicBezTo>
                <a:lnTo>
                  <a:pt x="2240" y="3871"/>
                </a:lnTo>
                <a:lnTo>
                  <a:pt x="2000" y="4227"/>
                </a:lnTo>
                <a:lnTo>
                  <a:pt x="1273" y="4178"/>
                </a:lnTo>
                <a:cubicBezTo>
                  <a:pt x="1270" y="4178"/>
                  <a:pt x="1268" y="4178"/>
                  <a:pt x="1266" y="4178"/>
                </a:cubicBezTo>
                <a:cubicBezTo>
                  <a:pt x="1217" y="4178"/>
                  <a:pt x="1174" y="4216"/>
                  <a:pt x="1171" y="4266"/>
                </a:cubicBezTo>
                <a:cubicBezTo>
                  <a:pt x="1166" y="4320"/>
                  <a:pt x="1207" y="4366"/>
                  <a:pt x="1259" y="4369"/>
                </a:cubicBezTo>
                <a:lnTo>
                  <a:pt x="1874" y="4412"/>
                </a:lnTo>
                <a:lnTo>
                  <a:pt x="1684" y="4693"/>
                </a:lnTo>
                <a:lnTo>
                  <a:pt x="1127" y="4655"/>
                </a:lnTo>
                <a:cubicBezTo>
                  <a:pt x="1125" y="4655"/>
                  <a:pt x="1123" y="4655"/>
                  <a:pt x="1121" y="4655"/>
                </a:cubicBezTo>
                <a:cubicBezTo>
                  <a:pt x="1070" y="4655"/>
                  <a:pt x="1027" y="4693"/>
                  <a:pt x="1024" y="4744"/>
                </a:cubicBezTo>
                <a:cubicBezTo>
                  <a:pt x="1021" y="4797"/>
                  <a:pt x="1060" y="4843"/>
                  <a:pt x="1114" y="4846"/>
                </a:cubicBezTo>
                <a:lnTo>
                  <a:pt x="1560" y="4878"/>
                </a:lnTo>
                <a:lnTo>
                  <a:pt x="1331" y="5216"/>
                </a:lnTo>
                <a:cubicBezTo>
                  <a:pt x="1302" y="5258"/>
                  <a:pt x="1313" y="5319"/>
                  <a:pt x="1358" y="5348"/>
                </a:cubicBezTo>
                <a:cubicBezTo>
                  <a:pt x="1374" y="5359"/>
                  <a:pt x="1393" y="5365"/>
                  <a:pt x="1412" y="5365"/>
                </a:cubicBezTo>
                <a:cubicBezTo>
                  <a:pt x="1426" y="5365"/>
                  <a:pt x="1441" y="5361"/>
                  <a:pt x="1454" y="5355"/>
                </a:cubicBezTo>
                <a:cubicBezTo>
                  <a:pt x="1469" y="5348"/>
                  <a:pt x="1482" y="5337"/>
                  <a:pt x="1492" y="5322"/>
                </a:cubicBezTo>
                <a:lnTo>
                  <a:pt x="1720" y="4984"/>
                </a:lnTo>
                <a:lnTo>
                  <a:pt x="1915" y="5388"/>
                </a:lnTo>
                <a:cubicBezTo>
                  <a:pt x="1931" y="5422"/>
                  <a:pt x="1965" y="5441"/>
                  <a:pt x="2001" y="5441"/>
                </a:cubicBezTo>
                <a:cubicBezTo>
                  <a:pt x="2016" y="5441"/>
                  <a:pt x="2030" y="5438"/>
                  <a:pt x="2044" y="5432"/>
                </a:cubicBezTo>
                <a:cubicBezTo>
                  <a:pt x="2091" y="5409"/>
                  <a:pt x="2111" y="5352"/>
                  <a:pt x="2088" y="5304"/>
                </a:cubicBezTo>
                <a:lnTo>
                  <a:pt x="1845" y="4801"/>
                </a:lnTo>
                <a:lnTo>
                  <a:pt x="2034" y="4520"/>
                </a:lnTo>
                <a:lnTo>
                  <a:pt x="2302" y="5074"/>
                </a:lnTo>
                <a:cubicBezTo>
                  <a:pt x="2319" y="5108"/>
                  <a:pt x="2353" y="5127"/>
                  <a:pt x="2389" y="5127"/>
                </a:cubicBezTo>
                <a:cubicBezTo>
                  <a:pt x="2403" y="5127"/>
                  <a:pt x="2418" y="5124"/>
                  <a:pt x="2431" y="5118"/>
                </a:cubicBezTo>
                <a:cubicBezTo>
                  <a:pt x="2479" y="5095"/>
                  <a:pt x="2499" y="5038"/>
                  <a:pt x="2476" y="4990"/>
                </a:cubicBezTo>
                <a:lnTo>
                  <a:pt x="2159" y="4335"/>
                </a:lnTo>
                <a:lnTo>
                  <a:pt x="2399" y="3978"/>
                </a:lnTo>
                <a:lnTo>
                  <a:pt x="2745" y="4694"/>
                </a:lnTo>
                <a:cubicBezTo>
                  <a:pt x="2762" y="4730"/>
                  <a:pt x="2796" y="4750"/>
                  <a:pt x="2832" y="4750"/>
                </a:cubicBezTo>
                <a:cubicBezTo>
                  <a:pt x="2846" y="4750"/>
                  <a:pt x="2861" y="4747"/>
                  <a:pt x="2874" y="4740"/>
                </a:cubicBezTo>
                <a:cubicBezTo>
                  <a:pt x="2922" y="4716"/>
                  <a:pt x="2942" y="4659"/>
                  <a:pt x="2919" y="4611"/>
                </a:cubicBezTo>
                <a:lnTo>
                  <a:pt x="2523" y="3795"/>
                </a:lnTo>
                <a:lnTo>
                  <a:pt x="2696" y="3537"/>
                </a:lnTo>
                <a:cubicBezTo>
                  <a:pt x="2817" y="3599"/>
                  <a:pt x="2951" y="3633"/>
                  <a:pt x="3087" y="3633"/>
                </a:cubicBezTo>
                <a:cubicBezTo>
                  <a:pt x="3181" y="3633"/>
                  <a:pt x="3275" y="3617"/>
                  <a:pt x="3367" y="3585"/>
                </a:cubicBezTo>
                <a:lnTo>
                  <a:pt x="3504" y="3864"/>
                </a:lnTo>
                <a:lnTo>
                  <a:pt x="2997" y="4616"/>
                </a:lnTo>
                <a:cubicBezTo>
                  <a:pt x="2968" y="4660"/>
                  <a:pt x="2979" y="4721"/>
                  <a:pt x="3023" y="4750"/>
                </a:cubicBezTo>
                <a:cubicBezTo>
                  <a:pt x="3040" y="4761"/>
                  <a:pt x="3058" y="4766"/>
                  <a:pt x="3077" y="4766"/>
                </a:cubicBezTo>
                <a:cubicBezTo>
                  <a:pt x="3091" y="4766"/>
                  <a:pt x="3106" y="4763"/>
                  <a:pt x="3120" y="4757"/>
                </a:cubicBezTo>
                <a:cubicBezTo>
                  <a:pt x="3134" y="4750"/>
                  <a:pt x="3147" y="4739"/>
                  <a:pt x="3157" y="4724"/>
                </a:cubicBezTo>
                <a:lnTo>
                  <a:pt x="3600" y="4063"/>
                </a:lnTo>
                <a:lnTo>
                  <a:pt x="3788" y="4449"/>
                </a:lnTo>
                <a:lnTo>
                  <a:pt x="3383" y="5054"/>
                </a:lnTo>
                <a:cubicBezTo>
                  <a:pt x="3353" y="5098"/>
                  <a:pt x="3365" y="5157"/>
                  <a:pt x="3409" y="5186"/>
                </a:cubicBezTo>
                <a:cubicBezTo>
                  <a:pt x="3425" y="5198"/>
                  <a:pt x="3443" y="5203"/>
                  <a:pt x="3461" y="5203"/>
                </a:cubicBezTo>
                <a:cubicBezTo>
                  <a:pt x="3476" y="5203"/>
                  <a:pt x="3491" y="5200"/>
                  <a:pt x="3505" y="5193"/>
                </a:cubicBezTo>
                <a:cubicBezTo>
                  <a:pt x="3520" y="5186"/>
                  <a:pt x="3533" y="5175"/>
                  <a:pt x="3543" y="5160"/>
                </a:cubicBezTo>
                <a:lnTo>
                  <a:pt x="3886" y="4649"/>
                </a:lnTo>
                <a:lnTo>
                  <a:pt x="4035" y="4954"/>
                </a:lnTo>
                <a:lnTo>
                  <a:pt x="3723" y="5419"/>
                </a:lnTo>
                <a:cubicBezTo>
                  <a:pt x="3693" y="5463"/>
                  <a:pt x="3705" y="5523"/>
                  <a:pt x="3749" y="5553"/>
                </a:cubicBezTo>
                <a:cubicBezTo>
                  <a:pt x="3765" y="5564"/>
                  <a:pt x="3784" y="5569"/>
                  <a:pt x="3802" y="5569"/>
                </a:cubicBezTo>
                <a:cubicBezTo>
                  <a:pt x="3817" y="5569"/>
                  <a:pt x="3831" y="5566"/>
                  <a:pt x="3844" y="5559"/>
                </a:cubicBezTo>
                <a:cubicBezTo>
                  <a:pt x="3859" y="5551"/>
                  <a:pt x="3872" y="5541"/>
                  <a:pt x="3881" y="5527"/>
                </a:cubicBezTo>
                <a:lnTo>
                  <a:pt x="4132" y="5154"/>
                </a:lnTo>
                <a:lnTo>
                  <a:pt x="4311" y="5522"/>
                </a:lnTo>
                <a:cubicBezTo>
                  <a:pt x="4328" y="5556"/>
                  <a:pt x="4362" y="5575"/>
                  <a:pt x="4397" y="5575"/>
                </a:cubicBezTo>
                <a:cubicBezTo>
                  <a:pt x="4411" y="5575"/>
                  <a:pt x="4425" y="5572"/>
                  <a:pt x="4439" y="5566"/>
                </a:cubicBezTo>
                <a:cubicBezTo>
                  <a:pt x="4486" y="5543"/>
                  <a:pt x="4508" y="5486"/>
                  <a:pt x="4483" y="5438"/>
                </a:cubicBezTo>
                <a:lnTo>
                  <a:pt x="4305" y="5070"/>
                </a:lnTo>
                <a:lnTo>
                  <a:pt x="4751" y="5103"/>
                </a:lnTo>
                <a:cubicBezTo>
                  <a:pt x="4769" y="5103"/>
                  <a:pt x="4785" y="5100"/>
                  <a:pt x="4800" y="5093"/>
                </a:cubicBezTo>
                <a:cubicBezTo>
                  <a:pt x="4831" y="5079"/>
                  <a:pt x="4852" y="5049"/>
                  <a:pt x="4854" y="5013"/>
                </a:cubicBezTo>
                <a:cubicBezTo>
                  <a:pt x="4859" y="4961"/>
                  <a:pt x="4818" y="4915"/>
                  <a:pt x="4766" y="4910"/>
                </a:cubicBezTo>
                <a:lnTo>
                  <a:pt x="4207" y="4871"/>
                </a:lnTo>
                <a:lnTo>
                  <a:pt x="4058" y="4565"/>
                </a:lnTo>
                <a:lnTo>
                  <a:pt x="4058" y="4565"/>
                </a:lnTo>
                <a:lnTo>
                  <a:pt x="4673" y="4609"/>
                </a:lnTo>
                <a:cubicBezTo>
                  <a:pt x="4676" y="4610"/>
                  <a:pt x="4679" y="4610"/>
                  <a:pt x="4681" y="4610"/>
                </a:cubicBezTo>
                <a:cubicBezTo>
                  <a:pt x="4696" y="4610"/>
                  <a:pt x="4709" y="4606"/>
                  <a:pt x="4722" y="4600"/>
                </a:cubicBezTo>
                <a:cubicBezTo>
                  <a:pt x="4751" y="4587"/>
                  <a:pt x="4774" y="4557"/>
                  <a:pt x="4776" y="4521"/>
                </a:cubicBezTo>
                <a:cubicBezTo>
                  <a:pt x="4779" y="4467"/>
                  <a:pt x="4740" y="4421"/>
                  <a:pt x="4687" y="4418"/>
                </a:cubicBezTo>
                <a:lnTo>
                  <a:pt x="3962" y="4366"/>
                </a:lnTo>
                <a:lnTo>
                  <a:pt x="3772" y="3978"/>
                </a:lnTo>
                <a:lnTo>
                  <a:pt x="4566" y="4036"/>
                </a:lnTo>
                <a:cubicBezTo>
                  <a:pt x="4569" y="4036"/>
                  <a:pt x="4572" y="4036"/>
                  <a:pt x="4575" y="4036"/>
                </a:cubicBezTo>
                <a:cubicBezTo>
                  <a:pt x="4590" y="4036"/>
                  <a:pt x="4603" y="4033"/>
                  <a:pt x="4615" y="4028"/>
                </a:cubicBezTo>
                <a:cubicBezTo>
                  <a:pt x="4645" y="4013"/>
                  <a:pt x="4666" y="3983"/>
                  <a:pt x="4669" y="3947"/>
                </a:cubicBezTo>
                <a:cubicBezTo>
                  <a:pt x="4673" y="3895"/>
                  <a:pt x="4633" y="3849"/>
                  <a:pt x="4581" y="3844"/>
                </a:cubicBezTo>
                <a:lnTo>
                  <a:pt x="3675" y="3779"/>
                </a:lnTo>
                <a:lnTo>
                  <a:pt x="3540" y="3500"/>
                </a:lnTo>
                <a:cubicBezTo>
                  <a:pt x="3741" y="3372"/>
                  <a:pt x="3873" y="3166"/>
                  <a:pt x="3916" y="2942"/>
                </a:cubicBezTo>
                <a:lnTo>
                  <a:pt x="4225" y="2965"/>
                </a:lnTo>
                <a:lnTo>
                  <a:pt x="4625" y="3779"/>
                </a:lnTo>
                <a:cubicBezTo>
                  <a:pt x="4642" y="3813"/>
                  <a:pt x="4676" y="3833"/>
                  <a:pt x="4711" y="3833"/>
                </a:cubicBezTo>
                <a:cubicBezTo>
                  <a:pt x="4725" y="3833"/>
                  <a:pt x="4739" y="3830"/>
                  <a:pt x="4753" y="3823"/>
                </a:cubicBezTo>
                <a:cubicBezTo>
                  <a:pt x="4800" y="3800"/>
                  <a:pt x="4820" y="3743"/>
                  <a:pt x="4797" y="3696"/>
                </a:cubicBezTo>
                <a:lnTo>
                  <a:pt x="4447" y="2980"/>
                </a:lnTo>
                <a:lnTo>
                  <a:pt x="4447" y="2980"/>
                </a:lnTo>
                <a:lnTo>
                  <a:pt x="4875" y="3011"/>
                </a:lnTo>
                <a:lnTo>
                  <a:pt x="5196" y="3665"/>
                </a:lnTo>
                <a:cubicBezTo>
                  <a:pt x="5212" y="3699"/>
                  <a:pt x="5246" y="3718"/>
                  <a:pt x="5282" y="3718"/>
                </a:cubicBezTo>
                <a:cubicBezTo>
                  <a:pt x="5296" y="3718"/>
                  <a:pt x="5311" y="3715"/>
                  <a:pt x="5325" y="3709"/>
                </a:cubicBezTo>
                <a:cubicBezTo>
                  <a:pt x="5372" y="3684"/>
                  <a:pt x="5392" y="3627"/>
                  <a:pt x="5369" y="3580"/>
                </a:cubicBezTo>
                <a:lnTo>
                  <a:pt x="5098" y="3025"/>
                </a:lnTo>
                <a:lnTo>
                  <a:pt x="5436" y="3050"/>
                </a:lnTo>
                <a:lnTo>
                  <a:pt x="5683" y="3552"/>
                </a:lnTo>
                <a:cubicBezTo>
                  <a:pt x="5699" y="3587"/>
                  <a:pt x="5732" y="3607"/>
                  <a:pt x="5767" y="3607"/>
                </a:cubicBezTo>
                <a:cubicBezTo>
                  <a:pt x="5782" y="3607"/>
                  <a:pt x="5796" y="3603"/>
                  <a:pt x="5810" y="3596"/>
                </a:cubicBezTo>
                <a:cubicBezTo>
                  <a:pt x="5858" y="3573"/>
                  <a:pt x="5877" y="3516"/>
                  <a:pt x="5854" y="3468"/>
                </a:cubicBezTo>
                <a:lnTo>
                  <a:pt x="5658" y="3066"/>
                </a:lnTo>
                <a:lnTo>
                  <a:pt x="6065" y="3094"/>
                </a:lnTo>
                <a:cubicBezTo>
                  <a:pt x="6068" y="3094"/>
                  <a:pt x="6071" y="3095"/>
                  <a:pt x="6074" y="3095"/>
                </a:cubicBezTo>
                <a:cubicBezTo>
                  <a:pt x="6089" y="3095"/>
                  <a:pt x="6102" y="3091"/>
                  <a:pt x="6114" y="3084"/>
                </a:cubicBezTo>
                <a:cubicBezTo>
                  <a:pt x="6144" y="3070"/>
                  <a:pt x="6165" y="3040"/>
                  <a:pt x="6168" y="3006"/>
                </a:cubicBezTo>
                <a:cubicBezTo>
                  <a:pt x="6172" y="2952"/>
                  <a:pt x="6131" y="2906"/>
                  <a:pt x="6078" y="2903"/>
                </a:cubicBezTo>
                <a:lnTo>
                  <a:pt x="5671" y="2873"/>
                </a:lnTo>
                <a:lnTo>
                  <a:pt x="5923" y="2502"/>
                </a:lnTo>
                <a:cubicBezTo>
                  <a:pt x="5953" y="2460"/>
                  <a:pt x="5941" y="2399"/>
                  <a:pt x="5897" y="2370"/>
                </a:cubicBezTo>
                <a:cubicBezTo>
                  <a:pt x="5880" y="2359"/>
                  <a:pt x="5862" y="2354"/>
                  <a:pt x="5844" y="2354"/>
                </a:cubicBezTo>
                <a:cubicBezTo>
                  <a:pt x="5813" y="2354"/>
                  <a:pt x="5783" y="2369"/>
                  <a:pt x="5765" y="2396"/>
                </a:cubicBezTo>
                <a:lnTo>
                  <a:pt x="5449" y="2859"/>
                </a:lnTo>
                <a:lnTo>
                  <a:pt x="5111" y="2834"/>
                </a:lnTo>
                <a:lnTo>
                  <a:pt x="5457" y="2324"/>
                </a:lnTo>
                <a:cubicBezTo>
                  <a:pt x="5487" y="2282"/>
                  <a:pt x="5475" y="2221"/>
                  <a:pt x="5431" y="2192"/>
                </a:cubicBezTo>
                <a:cubicBezTo>
                  <a:pt x="5414" y="2181"/>
                  <a:pt x="5396" y="2175"/>
                  <a:pt x="5377" y="2175"/>
                </a:cubicBezTo>
                <a:cubicBezTo>
                  <a:pt x="5347" y="2175"/>
                  <a:pt x="5316" y="2190"/>
                  <a:pt x="5297" y="2216"/>
                </a:cubicBezTo>
                <a:lnTo>
                  <a:pt x="4888" y="2820"/>
                </a:lnTo>
                <a:lnTo>
                  <a:pt x="4460" y="2788"/>
                </a:lnTo>
                <a:lnTo>
                  <a:pt x="4906" y="2131"/>
                </a:lnTo>
                <a:cubicBezTo>
                  <a:pt x="4937" y="2087"/>
                  <a:pt x="4926" y="2027"/>
                  <a:pt x="4882" y="1997"/>
                </a:cubicBezTo>
                <a:cubicBezTo>
                  <a:pt x="4865" y="1986"/>
                  <a:pt x="4847" y="1981"/>
                  <a:pt x="4828" y="1981"/>
                </a:cubicBezTo>
                <a:cubicBezTo>
                  <a:pt x="4797" y="1981"/>
                  <a:pt x="4766" y="1996"/>
                  <a:pt x="4748" y="2023"/>
                </a:cubicBezTo>
                <a:lnTo>
                  <a:pt x="4238" y="2774"/>
                </a:lnTo>
                <a:lnTo>
                  <a:pt x="3929" y="2752"/>
                </a:lnTo>
                <a:cubicBezTo>
                  <a:pt x="3924" y="2640"/>
                  <a:pt x="3896" y="2527"/>
                  <a:pt x="3844" y="2419"/>
                </a:cubicBezTo>
                <a:cubicBezTo>
                  <a:pt x="3792" y="2311"/>
                  <a:pt x="3720" y="2220"/>
                  <a:pt x="3635" y="2148"/>
                </a:cubicBezTo>
                <a:lnTo>
                  <a:pt x="3808" y="1889"/>
                </a:lnTo>
                <a:lnTo>
                  <a:pt x="4713" y="1952"/>
                </a:lnTo>
                <a:cubicBezTo>
                  <a:pt x="4716" y="1952"/>
                  <a:pt x="4719" y="1952"/>
                  <a:pt x="4722" y="1952"/>
                </a:cubicBezTo>
                <a:cubicBezTo>
                  <a:pt x="4736" y="1952"/>
                  <a:pt x="4750" y="1949"/>
                  <a:pt x="4761" y="1942"/>
                </a:cubicBezTo>
                <a:cubicBezTo>
                  <a:pt x="4792" y="1929"/>
                  <a:pt x="4813" y="1898"/>
                  <a:pt x="4815" y="1863"/>
                </a:cubicBezTo>
                <a:cubicBezTo>
                  <a:pt x="4820" y="1809"/>
                  <a:pt x="4779" y="1764"/>
                  <a:pt x="4727" y="1760"/>
                </a:cubicBezTo>
                <a:lnTo>
                  <a:pt x="3932" y="1706"/>
                </a:lnTo>
                <a:lnTo>
                  <a:pt x="4172" y="1350"/>
                </a:lnTo>
                <a:lnTo>
                  <a:pt x="4898" y="1399"/>
                </a:lnTo>
                <a:cubicBezTo>
                  <a:pt x="4901" y="1399"/>
                  <a:pt x="4904" y="1399"/>
                  <a:pt x="4907" y="1399"/>
                </a:cubicBezTo>
                <a:cubicBezTo>
                  <a:pt x="4922" y="1399"/>
                  <a:pt x="4935" y="1396"/>
                  <a:pt x="4947" y="1389"/>
                </a:cubicBezTo>
                <a:cubicBezTo>
                  <a:pt x="4977" y="1374"/>
                  <a:pt x="4998" y="1345"/>
                  <a:pt x="5001" y="1309"/>
                </a:cubicBezTo>
                <a:cubicBezTo>
                  <a:pt x="5004" y="1257"/>
                  <a:pt x="4965" y="1211"/>
                  <a:pt x="4911" y="1208"/>
                </a:cubicBezTo>
                <a:lnTo>
                  <a:pt x="4297" y="1165"/>
                </a:lnTo>
                <a:lnTo>
                  <a:pt x="4486" y="884"/>
                </a:lnTo>
                <a:lnTo>
                  <a:pt x="5045" y="922"/>
                </a:lnTo>
                <a:cubicBezTo>
                  <a:pt x="5048" y="922"/>
                  <a:pt x="5051" y="922"/>
                  <a:pt x="5054" y="922"/>
                </a:cubicBezTo>
                <a:cubicBezTo>
                  <a:pt x="5069" y="922"/>
                  <a:pt x="5082" y="919"/>
                  <a:pt x="5094" y="912"/>
                </a:cubicBezTo>
                <a:cubicBezTo>
                  <a:pt x="5124" y="899"/>
                  <a:pt x="5145" y="868"/>
                  <a:pt x="5148" y="833"/>
                </a:cubicBezTo>
                <a:cubicBezTo>
                  <a:pt x="5152" y="779"/>
                  <a:pt x="5111" y="734"/>
                  <a:pt x="5058" y="730"/>
                </a:cubicBezTo>
                <a:lnTo>
                  <a:pt x="4610" y="699"/>
                </a:lnTo>
                <a:lnTo>
                  <a:pt x="4839" y="361"/>
                </a:lnTo>
                <a:cubicBezTo>
                  <a:pt x="4869" y="317"/>
                  <a:pt x="4857" y="258"/>
                  <a:pt x="4813" y="229"/>
                </a:cubicBezTo>
                <a:cubicBezTo>
                  <a:pt x="4797" y="218"/>
                  <a:pt x="4779" y="212"/>
                  <a:pt x="4761" y="212"/>
                </a:cubicBezTo>
                <a:cubicBezTo>
                  <a:pt x="4730" y="212"/>
                  <a:pt x="4699" y="227"/>
                  <a:pt x="4681" y="255"/>
                </a:cubicBezTo>
                <a:lnTo>
                  <a:pt x="4452" y="593"/>
                </a:lnTo>
                <a:lnTo>
                  <a:pt x="4257" y="189"/>
                </a:lnTo>
                <a:cubicBezTo>
                  <a:pt x="4240" y="155"/>
                  <a:pt x="4205" y="136"/>
                  <a:pt x="4170" y="136"/>
                </a:cubicBezTo>
                <a:cubicBezTo>
                  <a:pt x="4156" y="136"/>
                  <a:pt x="4142" y="139"/>
                  <a:pt x="4128" y="145"/>
                </a:cubicBezTo>
                <a:cubicBezTo>
                  <a:pt x="4081" y="168"/>
                  <a:pt x="4061" y="225"/>
                  <a:pt x="4084" y="273"/>
                </a:cubicBezTo>
                <a:lnTo>
                  <a:pt x="4328" y="776"/>
                </a:lnTo>
                <a:lnTo>
                  <a:pt x="4138" y="1057"/>
                </a:lnTo>
                <a:lnTo>
                  <a:pt x="3868" y="503"/>
                </a:lnTo>
                <a:cubicBezTo>
                  <a:pt x="3852" y="469"/>
                  <a:pt x="3818" y="450"/>
                  <a:pt x="3782" y="450"/>
                </a:cubicBezTo>
                <a:cubicBezTo>
                  <a:pt x="3768" y="450"/>
                  <a:pt x="3754" y="453"/>
                  <a:pt x="3741" y="459"/>
                </a:cubicBezTo>
                <a:cubicBezTo>
                  <a:pt x="3693" y="482"/>
                  <a:pt x="3674" y="539"/>
                  <a:pt x="3697" y="587"/>
                </a:cubicBezTo>
                <a:lnTo>
                  <a:pt x="4014" y="1242"/>
                </a:lnTo>
                <a:lnTo>
                  <a:pt x="3774" y="1598"/>
                </a:lnTo>
                <a:lnTo>
                  <a:pt x="3425" y="882"/>
                </a:lnTo>
                <a:cubicBezTo>
                  <a:pt x="3409" y="848"/>
                  <a:pt x="3374" y="827"/>
                  <a:pt x="3338" y="827"/>
                </a:cubicBezTo>
                <a:cubicBezTo>
                  <a:pt x="3325" y="827"/>
                  <a:pt x="3311" y="830"/>
                  <a:pt x="3298" y="837"/>
                </a:cubicBezTo>
                <a:cubicBezTo>
                  <a:pt x="3250" y="861"/>
                  <a:pt x="3231" y="918"/>
                  <a:pt x="3254" y="966"/>
                </a:cubicBezTo>
                <a:lnTo>
                  <a:pt x="3649" y="1782"/>
                </a:lnTo>
                <a:lnTo>
                  <a:pt x="3474" y="2040"/>
                </a:lnTo>
                <a:cubicBezTo>
                  <a:pt x="3356" y="1977"/>
                  <a:pt x="3222" y="1944"/>
                  <a:pt x="3086" y="1944"/>
                </a:cubicBezTo>
                <a:cubicBezTo>
                  <a:pt x="2992" y="1944"/>
                  <a:pt x="2896" y="1960"/>
                  <a:pt x="2804" y="1992"/>
                </a:cubicBezTo>
                <a:lnTo>
                  <a:pt x="2669" y="1713"/>
                </a:lnTo>
                <a:lnTo>
                  <a:pt x="3175" y="959"/>
                </a:lnTo>
                <a:cubicBezTo>
                  <a:pt x="3205" y="915"/>
                  <a:pt x="3193" y="856"/>
                  <a:pt x="3149" y="827"/>
                </a:cubicBezTo>
                <a:cubicBezTo>
                  <a:pt x="3133" y="816"/>
                  <a:pt x="3114" y="811"/>
                  <a:pt x="3095" y="811"/>
                </a:cubicBezTo>
                <a:cubicBezTo>
                  <a:pt x="3064" y="811"/>
                  <a:pt x="3033" y="825"/>
                  <a:pt x="3015" y="853"/>
                </a:cubicBezTo>
                <a:lnTo>
                  <a:pt x="2572" y="1513"/>
                </a:lnTo>
                <a:lnTo>
                  <a:pt x="2384" y="1126"/>
                </a:lnTo>
                <a:lnTo>
                  <a:pt x="2789" y="523"/>
                </a:lnTo>
                <a:cubicBezTo>
                  <a:pt x="2819" y="479"/>
                  <a:pt x="2807" y="418"/>
                  <a:pt x="2763" y="389"/>
                </a:cubicBezTo>
                <a:cubicBezTo>
                  <a:pt x="2747" y="378"/>
                  <a:pt x="2728" y="372"/>
                  <a:pt x="2709" y="372"/>
                </a:cubicBezTo>
                <a:cubicBezTo>
                  <a:pt x="2678" y="372"/>
                  <a:pt x="2648" y="387"/>
                  <a:pt x="2629" y="415"/>
                </a:cubicBezTo>
                <a:lnTo>
                  <a:pt x="2286" y="927"/>
                </a:lnTo>
                <a:lnTo>
                  <a:pt x="2137" y="621"/>
                </a:lnTo>
                <a:lnTo>
                  <a:pt x="2449" y="157"/>
                </a:lnTo>
                <a:cubicBezTo>
                  <a:pt x="2479" y="113"/>
                  <a:pt x="2467" y="54"/>
                  <a:pt x="2423" y="24"/>
                </a:cubicBezTo>
                <a:cubicBezTo>
                  <a:pt x="2407" y="13"/>
                  <a:pt x="2388" y="8"/>
                  <a:pt x="2370" y="8"/>
                </a:cubicBezTo>
                <a:cubicBezTo>
                  <a:pt x="2339" y="8"/>
                  <a:pt x="2309" y="23"/>
                  <a:pt x="2289" y="50"/>
                </a:cubicBezTo>
                <a:lnTo>
                  <a:pt x="2041" y="421"/>
                </a:lnTo>
                <a:lnTo>
                  <a:pt x="1861" y="55"/>
                </a:lnTo>
                <a:cubicBezTo>
                  <a:pt x="1845" y="21"/>
                  <a:pt x="1811" y="1"/>
                  <a:pt x="17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52"/>
          <p:cNvSpPr/>
          <p:nvPr/>
        </p:nvSpPr>
        <p:spPr>
          <a:xfrm>
            <a:off x="4883572" y="1592369"/>
            <a:ext cx="174199" cy="174299"/>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52"/>
          <p:cNvSpPr/>
          <p:nvPr/>
        </p:nvSpPr>
        <p:spPr>
          <a:xfrm>
            <a:off x="5436024" y="3826202"/>
            <a:ext cx="126598" cy="126677"/>
          </a:xfrm>
          <a:custGeom>
            <a:avLst/>
            <a:gdLst/>
            <a:ahLst/>
            <a:cxnLst/>
            <a:rect l="l" t="t" r="r" b="b"/>
            <a:pathLst>
              <a:path w="1614" h="1615" extrusionOk="0">
                <a:moveTo>
                  <a:pt x="806" y="1"/>
                </a:moveTo>
                <a:cubicBezTo>
                  <a:pt x="658" y="674"/>
                  <a:pt x="1" y="808"/>
                  <a:pt x="1" y="808"/>
                </a:cubicBezTo>
                <a:cubicBezTo>
                  <a:pt x="674" y="957"/>
                  <a:pt x="806" y="1614"/>
                  <a:pt x="806" y="1614"/>
                </a:cubicBezTo>
                <a:cubicBezTo>
                  <a:pt x="806" y="1614"/>
                  <a:pt x="939" y="957"/>
                  <a:pt x="1614" y="808"/>
                </a:cubicBezTo>
                <a:cubicBezTo>
                  <a:pt x="1614" y="808"/>
                  <a:pt x="955" y="676"/>
                  <a:pt x="8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 xmlns:a16="http://schemas.microsoft.com/office/drawing/2014/main" id="{FE134878-D49C-A540-44E0-0B0E506B5155}"/>
              </a:ext>
            </a:extLst>
          </p:cNvPr>
          <p:cNvSpPr txBox="1"/>
          <p:nvPr/>
        </p:nvSpPr>
        <p:spPr>
          <a:xfrm>
            <a:off x="1614988" y="1773657"/>
            <a:ext cx="6090129" cy="699230"/>
          </a:xfrm>
          <a:prstGeom prst="rect">
            <a:avLst/>
          </a:prstGeom>
          <a:noFill/>
        </p:spPr>
        <p:txBody>
          <a:bodyPr wrap="square">
            <a:spAutoFit/>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II</a:t>
            </a:r>
            <a:r>
              <a:rPr lang="vi-VN" sz="3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b="1">
                <a:latin typeface="Arial" panose="020B0604020202020204" pitchFamily="34" charset="0"/>
                <a:ea typeface="Calibri" panose="020F0502020204030204" pitchFamily="34" charset="0"/>
                <a:cs typeface="Arial" panose="020B0604020202020204" pitchFamily="34" charset="0"/>
              </a:rPr>
              <a:t>CƯỜNG ĐỘ ĐIỆN TRƯỜNG</a:t>
            </a:r>
            <a:endParaRPr lang="en-US" sz="3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0035482"/>
      </p:ext>
    </p:extLst>
  </p:cSld>
  <p:clrMapOvr>
    <a:masterClrMapping/>
  </p:clrMapOvr>
  <p:transition spd="med">
    <p:wipe/>
  </p:transition>
</p:sld>
</file>

<file path=ppt/theme/theme1.xml><?xml version="1.0" encoding="utf-8"?>
<a:theme xmlns:a="http://schemas.openxmlformats.org/drawingml/2006/main" name="Physical Education for High School: Winter Sports - Snowboard by Slidesgo">
  <a:themeElements>
    <a:clrScheme name="Simple Light">
      <a:dk1>
        <a:srgbClr val="262626"/>
      </a:dk1>
      <a:lt1>
        <a:srgbClr val="DEE0E1"/>
      </a:lt1>
      <a:dk2>
        <a:srgbClr val="5A5B5B"/>
      </a:dk2>
      <a:lt2>
        <a:srgbClr val="FFFFFF"/>
      </a:lt2>
      <a:accent1>
        <a:srgbClr val="9E1A00"/>
      </a:accent1>
      <a:accent2>
        <a:srgbClr val="FFAA00"/>
      </a:accent2>
      <a:accent3>
        <a:srgbClr val="004160"/>
      </a:accent3>
      <a:accent4>
        <a:srgbClr val="468293"/>
      </a:accent4>
      <a:accent5>
        <a:srgbClr val="00ADB9"/>
      </a:accent5>
      <a:accent6>
        <a:srgbClr val="FFFFFF"/>
      </a:accent6>
      <a:hlink>
        <a:srgbClr val="26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TotalTime>
  <Words>1616</Words>
  <Application>Microsoft Office PowerPoint</Application>
  <PresentationFormat>On-screen Show (16:9)</PresentationFormat>
  <Paragraphs>135</Paragraphs>
  <Slides>39</Slides>
  <Notes>32</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Fira Sans</vt:lpstr>
      <vt:lpstr>Arial</vt:lpstr>
      <vt:lpstr>Wingdings</vt:lpstr>
      <vt:lpstr>Bebas Neue</vt:lpstr>
      <vt:lpstr>Teko</vt:lpstr>
      <vt:lpstr>Calibri Light</vt:lpstr>
      <vt:lpstr>Cambria Math</vt:lpstr>
      <vt:lpstr>Calibri</vt:lpstr>
      <vt:lpstr>PT Sans</vt:lpstr>
      <vt:lpstr>Noto Sans Symbols</vt:lpstr>
      <vt:lpstr>Teko SemiBold</vt:lpstr>
      <vt:lpstr>Times New Roman</vt:lpstr>
      <vt:lpstr>Physical Education for High School: Winter Sports - Snowboard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modified xsi:type="dcterms:W3CDTF">2026-01-18T22:44:45Z</dcterms:modified>
</cp:coreProperties>
</file>