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90" r:id="rId2"/>
  </p:sldMasterIdLst>
  <p:notesMasterIdLst>
    <p:notesMasterId r:id="rId37"/>
  </p:notesMasterIdLst>
  <p:sldIdLst>
    <p:sldId id="274" r:id="rId3"/>
    <p:sldId id="261" r:id="rId4"/>
    <p:sldId id="342" r:id="rId5"/>
    <p:sldId id="284" r:id="rId6"/>
    <p:sldId id="343" r:id="rId7"/>
    <p:sldId id="302" r:id="rId8"/>
    <p:sldId id="344" r:id="rId9"/>
    <p:sldId id="345" r:id="rId10"/>
    <p:sldId id="346" r:id="rId11"/>
    <p:sldId id="305" r:id="rId12"/>
    <p:sldId id="347" r:id="rId13"/>
    <p:sldId id="349" r:id="rId14"/>
    <p:sldId id="350" r:id="rId15"/>
    <p:sldId id="262" r:id="rId16"/>
    <p:sldId id="258" r:id="rId17"/>
    <p:sldId id="351" r:id="rId18"/>
    <p:sldId id="316" r:id="rId19"/>
    <p:sldId id="354" r:id="rId20"/>
    <p:sldId id="355" r:id="rId21"/>
    <p:sldId id="353" r:id="rId22"/>
    <p:sldId id="356" r:id="rId23"/>
    <p:sldId id="357" r:id="rId24"/>
    <p:sldId id="358" r:id="rId25"/>
    <p:sldId id="363" r:id="rId26"/>
    <p:sldId id="365" r:id="rId27"/>
    <p:sldId id="366" r:id="rId28"/>
    <p:sldId id="367" r:id="rId29"/>
    <p:sldId id="368" r:id="rId30"/>
    <p:sldId id="371" r:id="rId31"/>
    <p:sldId id="370" r:id="rId32"/>
    <p:sldId id="372" r:id="rId33"/>
    <p:sldId id="373" r:id="rId34"/>
    <p:sldId id="374" r:id="rId35"/>
    <p:sldId id="377" r:id="rId36"/>
  </p:sldIdLst>
  <p:sldSz cx="9144000" cy="5143500" type="screen16x9"/>
  <p:notesSz cx="6858000" cy="9144000"/>
  <p:embeddedFontLst>
    <p:embeddedFont>
      <p:font typeface="Asap" panose="020B0604020202020204" charset="0"/>
      <p:regular r:id="rId38"/>
      <p:bold r:id="rId39"/>
      <p:italic r:id="rId40"/>
      <p:boldItalic r:id="rId41"/>
    </p:embeddedFont>
    <p:embeddedFont>
      <p:font typeface="Bebas Neue" panose="020B0604020202020204" charset="0"/>
      <p:regular r:id="rId42"/>
    </p:embeddedFont>
    <p:embeddedFont>
      <p:font typeface="Calibri" panose="020F0502020204030204" pitchFamily="34" charset="0"/>
      <p:regular r:id="rId43"/>
      <p:bold r:id="rId44"/>
      <p:italic r:id="rId45"/>
      <p:boldItalic r:id="rId46"/>
    </p:embeddedFont>
    <p:embeddedFont>
      <p:font typeface="Cambria Math" panose="02040503050406030204" pitchFamily="18" charset="0"/>
      <p:regular r:id="rId47"/>
    </p:embeddedFont>
    <p:embeddedFont>
      <p:font typeface="Golos Text" panose="020B0604020202020204" charset="0"/>
      <p:regular r:id="rId48"/>
      <p:bold r:id="rId49"/>
    </p:embeddedFont>
    <p:embeddedFont>
      <p:font typeface="Nunito Light" pitchFamily="2" charset="0"/>
      <p:regular r:id="rId50"/>
      <p:italic r:id="rId51"/>
    </p:embeddedFont>
    <p:embeddedFont>
      <p:font typeface="PT Sans" panose="020B0503020203020204" pitchFamily="34" charset="0"/>
      <p:regular r:id="rId52"/>
      <p:bold r:id="rId53"/>
      <p:italic r:id="rId54"/>
      <p:boldItalic r:id="rId55"/>
    </p:embeddedFont>
    <p:embeddedFont>
      <p:font typeface="Roboto Condensed Light" panose="02000000000000000000" pitchFamily="2" charset="0"/>
      <p:regular r:id="rId56"/>
      <p:italic r:id="rId57"/>
    </p:embeddedFont>
    <p:embeddedFont>
      <p:font typeface="Tenor Sans" panose="020B0604020202020204" charset="0"/>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FDD"/>
    <a:srgbClr val="FF6600"/>
    <a:srgbClr val="FFFF99"/>
    <a:srgbClr val="000000"/>
    <a:srgbClr val="BC8F00"/>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ED0D88B-736A-44A4-A58A-10CC499506BE}">
  <a:tblStyle styleId="{5ED0D88B-736A-44A4-A58A-10CC499506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7E3E6E-3B91-4F91-AB29-FA40F6C8C289}"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93750" autoAdjust="0"/>
  </p:normalViewPr>
  <p:slideViewPr>
    <p:cSldViewPr snapToGrid="0">
      <p:cViewPr varScale="1">
        <p:scale>
          <a:sx n="89" d="100"/>
          <a:sy n="89" d="100"/>
        </p:scale>
        <p:origin x="3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f8c4575f1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f8c4575f1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a:extLst>
            <a:ext uri="{FF2B5EF4-FFF2-40B4-BE49-F238E27FC236}">
              <a16:creationId xmlns:a16="http://schemas.microsoft.com/office/drawing/2014/main" id="{C1D6C185-4298-BCED-B400-DB0B25630F27}"/>
            </a:ext>
          </a:extLst>
        </p:cNvPr>
        <p:cNvGrpSpPr/>
        <p:nvPr/>
      </p:nvGrpSpPr>
      <p:grpSpPr>
        <a:xfrm>
          <a:off x="0" y="0"/>
          <a:ext cx="0" cy="0"/>
          <a:chOff x="0" y="0"/>
          <a:chExt cx="0" cy="0"/>
        </a:xfrm>
      </p:grpSpPr>
      <p:sp>
        <p:nvSpPr>
          <p:cNvPr id="379" name="Google Shape;379;g54dda1946d_6_358:notes">
            <a:extLst>
              <a:ext uri="{FF2B5EF4-FFF2-40B4-BE49-F238E27FC236}">
                <a16:creationId xmlns:a16="http://schemas.microsoft.com/office/drawing/2014/main" id="{9FD3B074-0DCC-ADAA-B7D4-1F18728FCA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54dda1946d_6_358:notes">
            <a:extLst>
              <a:ext uri="{FF2B5EF4-FFF2-40B4-BE49-F238E27FC236}">
                <a16:creationId xmlns:a16="http://schemas.microsoft.com/office/drawing/2014/main" id="{2944CD2F-F205-1803-5BED-CEF58BF2A4A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803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6879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f8c4575f1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f8c4575f1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2846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812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5031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0143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656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8978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2525225"/>
            <a:ext cx="7717800" cy="1622400"/>
          </a:xfrm>
          <a:prstGeom prst="rect">
            <a:avLst/>
          </a:prstGeom>
          <a:noFill/>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4147625"/>
            <a:ext cx="7717800" cy="3096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a:spLocks noGrp="1"/>
          </p:cNvSpPr>
          <p:nvPr>
            <p:ph type="pic" idx="2"/>
          </p:nvPr>
        </p:nvSpPr>
        <p:spPr>
          <a:xfrm>
            <a:off x="0" y="5650"/>
            <a:ext cx="9144000" cy="22377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38"/>
        <p:cNvGrpSpPr/>
        <p:nvPr/>
      </p:nvGrpSpPr>
      <p:grpSpPr>
        <a:xfrm>
          <a:off x="0" y="0"/>
          <a:ext cx="0" cy="0"/>
          <a:chOff x="0" y="0"/>
          <a:chExt cx="0" cy="0"/>
        </a:xfrm>
      </p:grpSpPr>
      <p:sp>
        <p:nvSpPr>
          <p:cNvPr id="139" name="Google Shape;139;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 name="Google Shape;140;p19"/>
          <p:cNvSpPr txBox="1">
            <a:spLocks noGrp="1"/>
          </p:cNvSpPr>
          <p:nvPr>
            <p:ph type="subTitle" idx="1"/>
          </p:nvPr>
        </p:nvSpPr>
        <p:spPr>
          <a:xfrm>
            <a:off x="4853625" y="1157507"/>
            <a:ext cx="3345300" cy="3416400"/>
          </a:xfrm>
          <a:prstGeom prst="rect">
            <a:avLst/>
          </a:prstGeom>
        </p:spPr>
        <p:txBody>
          <a:bodyPr spcFirstLastPara="1" wrap="square" lIns="91425" tIns="91425" rIns="91425" bIns="91425" anchor="t" anchorCtr="0">
            <a:noAutofit/>
          </a:bodyPr>
          <a:lstStyle>
            <a:lvl1pPr lvl="0" algn="just" rtl="0">
              <a:spcBef>
                <a:spcPts val="0"/>
              </a:spcBef>
              <a:spcAft>
                <a:spcPts val="0"/>
              </a:spcAft>
              <a:buSzPts val="1400"/>
              <a:buNone/>
              <a:defRPr b="0"/>
            </a:lvl1pPr>
            <a:lvl2pPr lvl="1" algn="ctr" rtl="0">
              <a:lnSpc>
                <a:spcPct val="100000"/>
              </a:lnSpc>
              <a:spcBef>
                <a:spcPts val="10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19"/>
          <p:cNvSpPr txBox="1">
            <a:spLocks noGrp="1"/>
          </p:cNvSpPr>
          <p:nvPr>
            <p:ph type="subTitle" idx="2"/>
          </p:nvPr>
        </p:nvSpPr>
        <p:spPr>
          <a:xfrm>
            <a:off x="971075" y="1157507"/>
            <a:ext cx="3345300" cy="3416400"/>
          </a:xfrm>
          <a:prstGeom prst="rect">
            <a:avLst/>
          </a:prstGeom>
        </p:spPr>
        <p:txBody>
          <a:bodyPr spcFirstLastPara="1" wrap="square" lIns="91425" tIns="91425" rIns="91425" bIns="91425" anchor="t" anchorCtr="0">
            <a:noAutofit/>
          </a:bodyPr>
          <a:lstStyle>
            <a:lvl1pPr lvl="0" algn="just"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96"/>
        <p:cNvGrpSpPr/>
        <p:nvPr/>
      </p:nvGrpSpPr>
      <p:grpSpPr>
        <a:xfrm>
          <a:off x="0" y="0"/>
          <a:ext cx="0" cy="0"/>
          <a:chOff x="0" y="0"/>
          <a:chExt cx="0" cy="0"/>
        </a:xfrm>
      </p:grpSpPr>
      <p:sp>
        <p:nvSpPr>
          <p:cNvPr id="197" name="Google Shape;197;p24"/>
          <p:cNvSpPr/>
          <p:nvPr/>
        </p:nvSpPr>
        <p:spPr>
          <a:xfrm>
            <a:off x="-11100" y="234050"/>
            <a:ext cx="9173100" cy="4675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4"/>
          <p:cNvSpPr txBox="1">
            <a:spLocks noGrp="1"/>
          </p:cNvSpPr>
          <p:nvPr>
            <p:ph type="title" hasCustomPrompt="1"/>
          </p:nvPr>
        </p:nvSpPr>
        <p:spPr>
          <a:xfrm>
            <a:off x="1565000" y="1904014"/>
            <a:ext cx="9201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9" name="Google Shape;199;p24"/>
          <p:cNvSpPr txBox="1">
            <a:spLocks noGrp="1"/>
          </p:cNvSpPr>
          <p:nvPr>
            <p:ph type="subTitle" idx="1"/>
          </p:nvPr>
        </p:nvSpPr>
        <p:spPr>
          <a:xfrm>
            <a:off x="720050" y="3539075"/>
            <a:ext cx="2304000" cy="75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00" name="Google Shape;200;p24"/>
          <p:cNvSpPr txBox="1">
            <a:spLocks noGrp="1"/>
          </p:cNvSpPr>
          <p:nvPr>
            <p:ph type="subTitle" idx="2"/>
          </p:nvPr>
        </p:nvSpPr>
        <p:spPr>
          <a:xfrm>
            <a:off x="720050" y="3107000"/>
            <a:ext cx="23040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01" name="Google Shape;201;p24"/>
          <p:cNvSpPr txBox="1">
            <a:spLocks noGrp="1"/>
          </p:cNvSpPr>
          <p:nvPr>
            <p:ph type="title" idx="3" hasCustomPrompt="1"/>
          </p:nvPr>
        </p:nvSpPr>
        <p:spPr>
          <a:xfrm>
            <a:off x="4111838" y="1904014"/>
            <a:ext cx="9201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2" name="Google Shape;202;p24"/>
          <p:cNvSpPr txBox="1">
            <a:spLocks noGrp="1"/>
          </p:cNvSpPr>
          <p:nvPr>
            <p:ph type="subTitle" idx="4"/>
          </p:nvPr>
        </p:nvSpPr>
        <p:spPr>
          <a:xfrm>
            <a:off x="3420087" y="3539075"/>
            <a:ext cx="2304000" cy="75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03" name="Google Shape;203;p24"/>
          <p:cNvSpPr txBox="1">
            <a:spLocks noGrp="1"/>
          </p:cNvSpPr>
          <p:nvPr>
            <p:ph type="subTitle" idx="5"/>
          </p:nvPr>
        </p:nvSpPr>
        <p:spPr>
          <a:xfrm>
            <a:off x="3420087" y="3107000"/>
            <a:ext cx="23040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04" name="Google Shape;204;p24"/>
          <p:cNvSpPr txBox="1">
            <a:spLocks noGrp="1"/>
          </p:cNvSpPr>
          <p:nvPr>
            <p:ph type="title" idx="6" hasCustomPrompt="1"/>
          </p:nvPr>
        </p:nvSpPr>
        <p:spPr>
          <a:xfrm>
            <a:off x="6656550" y="1904014"/>
            <a:ext cx="9201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5" name="Google Shape;205;p24"/>
          <p:cNvSpPr txBox="1">
            <a:spLocks noGrp="1"/>
          </p:cNvSpPr>
          <p:nvPr>
            <p:ph type="subTitle" idx="7"/>
          </p:nvPr>
        </p:nvSpPr>
        <p:spPr>
          <a:xfrm>
            <a:off x="6120123" y="3539075"/>
            <a:ext cx="2304000" cy="75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06" name="Google Shape;206;p24"/>
          <p:cNvSpPr txBox="1">
            <a:spLocks noGrp="1"/>
          </p:cNvSpPr>
          <p:nvPr>
            <p:ph type="subTitle" idx="8"/>
          </p:nvPr>
        </p:nvSpPr>
        <p:spPr>
          <a:xfrm>
            <a:off x="6120123" y="3107000"/>
            <a:ext cx="23040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07" name="Google Shape;207;p24"/>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208" name="Google Shape;208;p24"/>
          <p:cNvCxnSpPr/>
          <p:nvPr/>
        </p:nvCxnSpPr>
        <p:spPr>
          <a:xfrm rot="10800000">
            <a:off x="453025" y="-18300"/>
            <a:ext cx="0" cy="5145900"/>
          </a:xfrm>
          <a:prstGeom prst="straightConnector1">
            <a:avLst/>
          </a:prstGeom>
          <a:noFill/>
          <a:ln w="9525" cap="flat" cmpd="sng">
            <a:solidFill>
              <a:schemeClr val="dk1"/>
            </a:solidFill>
            <a:prstDash val="solid"/>
            <a:round/>
            <a:headEnd type="none" w="med" len="med"/>
            <a:tailEnd type="none" w="med" len="med"/>
          </a:ln>
        </p:spPr>
      </p:cxnSp>
      <p:cxnSp>
        <p:nvCxnSpPr>
          <p:cNvPr id="209" name="Google Shape;209;p24"/>
          <p:cNvCxnSpPr/>
          <p:nvPr/>
        </p:nvCxnSpPr>
        <p:spPr>
          <a:xfrm rot="10800000" flipH="1">
            <a:off x="8713200" y="-10950"/>
            <a:ext cx="6300" cy="51654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7"/>
        <p:cNvGrpSpPr/>
        <p:nvPr/>
      </p:nvGrpSpPr>
      <p:grpSpPr>
        <a:xfrm>
          <a:off x="0" y="0"/>
          <a:ext cx="0" cy="0"/>
          <a:chOff x="0" y="0"/>
          <a:chExt cx="0" cy="0"/>
        </a:xfrm>
      </p:grpSpPr>
      <p:sp>
        <p:nvSpPr>
          <p:cNvPr id="218" name="Google Shape;218;p26"/>
          <p:cNvSpPr/>
          <p:nvPr/>
        </p:nvSpPr>
        <p:spPr>
          <a:xfrm>
            <a:off x="-11100" y="234050"/>
            <a:ext cx="9173100" cy="4675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9" name="Google Shape;219;p26"/>
          <p:cNvCxnSpPr/>
          <p:nvPr/>
        </p:nvCxnSpPr>
        <p:spPr>
          <a:xfrm rot="10800000">
            <a:off x="453025" y="-18300"/>
            <a:ext cx="0" cy="5145900"/>
          </a:xfrm>
          <a:prstGeom prst="straightConnector1">
            <a:avLst/>
          </a:prstGeom>
          <a:noFill/>
          <a:ln w="9525" cap="flat" cmpd="sng">
            <a:solidFill>
              <a:schemeClr val="dk1"/>
            </a:solidFill>
            <a:prstDash val="solid"/>
            <a:round/>
            <a:headEnd type="none" w="med" len="med"/>
            <a:tailEnd type="none" w="med" len="med"/>
          </a:ln>
        </p:spPr>
      </p:cxnSp>
      <p:cxnSp>
        <p:nvCxnSpPr>
          <p:cNvPr id="220" name="Google Shape;220;p26"/>
          <p:cNvCxnSpPr/>
          <p:nvPr/>
        </p:nvCxnSpPr>
        <p:spPr>
          <a:xfrm rot="10800000" flipH="1">
            <a:off x="-30600" y="1120825"/>
            <a:ext cx="9205200" cy="10200"/>
          </a:xfrm>
          <a:prstGeom prst="straightConnector1">
            <a:avLst/>
          </a:prstGeom>
          <a:noFill/>
          <a:ln w="9525" cap="flat" cmpd="sng">
            <a:solidFill>
              <a:schemeClr val="dk1"/>
            </a:solidFill>
            <a:prstDash val="solid"/>
            <a:round/>
            <a:headEnd type="none" w="med" len="med"/>
            <a:tailEnd type="none" w="med" len="med"/>
          </a:ln>
        </p:spPr>
      </p:cxnSp>
      <p:cxnSp>
        <p:nvCxnSpPr>
          <p:cNvPr id="221" name="Google Shape;221;p26"/>
          <p:cNvCxnSpPr/>
          <p:nvPr/>
        </p:nvCxnSpPr>
        <p:spPr>
          <a:xfrm rot="10800000" flipH="1">
            <a:off x="-30600" y="4604000"/>
            <a:ext cx="9205200" cy="102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2"/>
        <p:cNvGrpSpPr/>
        <p:nvPr/>
      </p:nvGrpSpPr>
      <p:grpSpPr>
        <a:xfrm>
          <a:off x="0" y="0"/>
          <a:ext cx="0" cy="0"/>
          <a:chOff x="0" y="0"/>
          <a:chExt cx="0" cy="0"/>
        </a:xfrm>
      </p:grpSpPr>
      <p:sp>
        <p:nvSpPr>
          <p:cNvPr id="223" name="Google Shape;223;p27"/>
          <p:cNvSpPr/>
          <p:nvPr/>
        </p:nvSpPr>
        <p:spPr>
          <a:xfrm>
            <a:off x="-11100" y="234050"/>
            <a:ext cx="9173100" cy="4675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4" name="Google Shape;224;p27"/>
          <p:cNvCxnSpPr>
            <a:stCxn id="223" idx="0"/>
            <a:endCxn id="223" idx="2"/>
          </p:cNvCxnSpPr>
          <p:nvPr/>
        </p:nvCxnSpPr>
        <p:spPr>
          <a:xfrm>
            <a:off x="4575450" y="234050"/>
            <a:ext cx="0" cy="4675500"/>
          </a:xfrm>
          <a:prstGeom prst="straightConnector1">
            <a:avLst/>
          </a:prstGeom>
          <a:noFill/>
          <a:ln w="9525" cap="flat" cmpd="sng">
            <a:solidFill>
              <a:schemeClr val="dk1"/>
            </a:solidFill>
            <a:prstDash val="solid"/>
            <a:round/>
            <a:headEnd type="none" w="med" len="med"/>
            <a:tailEnd type="none" w="med" len="med"/>
          </a:ln>
        </p:spPr>
      </p:cxnSp>
      <p:cxnSp>
        <p:nvCxnSpPr>
          <p:cNvPr id="225" name="Google Shape;225;p27"/>
          <p:cNvCxnSpPr/>
          <p:nvPr/>
        </p:nvCxnSpPr>
        <p:spPr>
          <a:xfrm rot="10800000">
            <a:off x="453025" y="-18300"/>
            <a:ext cx="0" cy="5145900"/>
          </a:xfrm>
          <a:prstGeom prst="straightConnector1">
            <a:avLst/>
          </a:prstGeom>
          <a:noFill/>
          <a:ln w="9525" cap="flat" cmpd="sng">
            <a:solidFill>
              <a:schemeClr val="dk1"/>
            </a:solidFill>
            <a:prstDash val="solid"/>
            <a:round/>
            <a:headEnd type="none" w="med" len="med"/>
            <a:tailEnd type="none" w="med" len="med"/>
          </a:ln>
        </p:spPr>
      </p:cxnSp>
      <p:cxnSp>
        <p:nvCxnSpPr>
          <p:cNvPr id="226" name="Google Shape;226;p27"/>
          <p:cNvCxnSpPr/>
          <p:nvPr/>
        </p:nvCxnSpPr>
        <p:spPr>
          <a:xfrm rot="10800000" flipH="1">
            <a:off x="8713200" y="-10950"/>
            <a:ext cx="6300" cy="51654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grpSp>
        <p:nvGrpSpPr>
          <p:cNvPr id="16" name="Google Shape;16;p3"/>
          <p:cNvGrpSpPr/>
          <p:nvPr/>
        </p:nvGrpSpPr>
        <p:grpSpPr>
          <a:xfrm>
            <a:off x="-76198" y="4684141"/>
            <a:ext cx="10290628" cy="764192"/>
            <a:chOff x="2" y="4379341"/>
            <a:chExt cx="10290628" cy="764192"/>
          </a:xfrm>
        </p:grpSpPr>
        <p:sp>
          <p:nvSpPr>
            <p:cNvPr id="17" name="Google Shape;17;p3"/>
            <p:cNvSpPr/>
            <p:nvPr/>
          </p:nvSpPr>
          <p:spPr>
            <a:xfrm>
              <a:off x="2" y="4379341"/>
              <a:ext cx="10287085" cy="764192"/>
            </a:xfrm>
            <a:custGeom>
              <a:avLst/>
              <a:gdLst/>
              <a:ahLst/>
              <a:cxnLst/>
              <a:rect l="l" t="t" r="r" b="b"/>
              <a:pathLst>
                <a:path w="284547" h="21138" extrusionOk="0">
                  <a:moveTo>
                    <a:pt x="0" y="0"/>
                  </a:moveTo>
                  <a:lnTo>
                    <a:pt x="0" y="21138"/>
                  </a:lnTo>
                  <a:lnTo>
                    <a:pt x="284547" y="21138"/>
                  </a:lnTo>
                  <a:lnTo>
                    <a:pt x="2845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3"/>
            <p:cNvSpPr/>
            <p:nvPr/>
          </p:nvSpPr>
          <p:spPr>
            <a:xfrm>
              <a:off x="2" y="4379341"/>
              <a:ext cx="10290628" cy="764192"/>
            </a:xfrm>
            <a:custGeom>
              <a:avLst/>
              <a:gdLst/>
              <a:ahLst/>
              <a:cxnLst/>
              <a:rect l="l" t="t" r="r" b="b"/>
              <a:pathLst>
                <a:path w="284645" h="21138" extrusionOk="0">
                  <a:moveTo>
                    <a:pt x="34178" y="5008"/>
                  </a:moveTo>
                  <a:lnTo>
                    <a:pt x="20813" y="15382"/>
                  </a:lnTo>
                  <a:lnTo>
                    <a:pt x="3219" y="15382"/>
                  </a:lnTo>
                  <a:lnTo>
                    <a:pt x="18699" y="5008"/>
                  </a:lnTo>
                  <a:close/>
                  <a:moveTo>
                    <a:pt x="50828" y="5008"/>
                  </a:moveTo>
                  <a:lnTo>
                    <a:pt x="39479" y="15382"/>
                  </a:lnTo>
                  <a:lnTo>
                    <a:pt x="21788" y="15382"/>
                  </a:lnTo>
                  <a:lnTo>
                    <a:pt x="35219" y="5008"/>
                  </a:lnTo>
                  <a:close/>
                  <a:moveTo>
                    <a:pt x="67413" y="5008"/>
                  </a:moveTo>
                  <a:lnTo>
                    <a:pt x="58145" y="15382"/>
                  </a:lnTo>
                  <a:lnTo>
                    <a:pt x="40357" y="15382"/>
                  </a:lnTo>
                  <a:lnTo>
                    <a:pt x="51706" y="5008"/>
                  </a:lnTo>
                  <a:close/>
                  <a:moveTo>
                    <a:pt x="84031" y="5008"/>
                  </a:moveTo>
                  <a:lnTo>
                    <a:pt x="76746" y="15382"/>
                  </a:lnTo>
                  <a:lnTo>
                    <a:pt x="58958" y="15382"/>
                  </a:lnTo>
                  <a:lnTo>
                    <a:pt x="68259" y="5008"/>
                  </a:lnTo>
                  <a:close/>
                  <a:moveTo>
                    <a:pt x="100583" y="5008"/>
                  </a:moveTo>
                  <a:lnTo>
                    <a:pt x="95413" y="15382"/>
                  </a:lnTo>
                  <a:lnTo>
                    <a:pt x="77527" y="15382"/>
                  </a:lnTo>
                  <a:lnTo>
                    <a:pt x="84746" y="5008"/>
                  </a:lnTo>
                  <a:close/>
                  <a:moveTo>
                    <a:pt x="117103" y="5008"/>
                  </a:moveTo>
                  <a:lnTo>
                    <a:pt x="114014" y="15382"/>
                  </a:lnTo>
                  <a:lnTo>
                    <a:pt x="96063" y="15382"/>
                  </a:lnTo>
                  <a:lnTo>
                    <a:pt x="101234" y="5008"/>
                  </a:lnTo>
                  <a:close/>
                  <a:moveTo>
                    <a:pt x="133753" y="5008"/>
                  </a:moveTo>
                  <a:lnTo>
                    <a:pt x="132680" y="15382"/>
                  </a:lnTo>
                  <a:lnTo>
                    <a:pt x="114729" y="15382"/>
                  </a:lnTo>
                  <a:lnTo>
                    <a:pt x="117819" y="5008"/>
                  </a:lnTo>
                  <a:close/>
                  <a:moveTo>
                    <a:pt x="150241" y="5008"/>
                  </a:moveTo>
                  <a:lnTo>
                    <a:pt x="151249" y="15382"/>
                  </a:lnTo>
                  <a:lnTo>
                    <a:pt x="133298" y="15382"/>
                  </a:lnTo>
                  <a:lnTo>
                    <a:pt x="134306" y="5008"/>
                  </a:lnTo>
                  <a:close/>
                  <a:moveTo>
                    <a:pt x="166793" y="5008"/>
                  </a:moveTo>
                  <a:lnTo>
                    <a:pt x="169883" y="15382"/>
                  </a:lnTo>
                  <a:lnTo>
                    <a:pt x="151867" y="15382"/>
                  </a:lnTo>
                  <a:lnTo>
                    <a:pt x="150859" y="5008"/>
                  </a:lnTo>
                  <a:close/>
                  <a:moveTo>
                    <a:pt x="183346" y="5008"/>
                  </a:moveTo>
                  <a:lnTo>
                    <a:pt x="188484" y="15382"/>
                  </a:lnTo>
                  <a:lnTo>
                    <a:pt x="170533" y="15382"/>
                  </a:lnTo>
                  <a:lnTo>
                    <a:pt x="167444" y="5008"/>
                  </a:lnTo>
                  <a:close/>
                  <a:moveTo>
                    <a:pt x="199801" y="5008"/>
                  </a:moveTo>
                  <a:lnTo>
                    <a:pt x="207020" y="15382"/>
                  </a:lnTo>
                  <a:lnTo>
                    <a:pt x="189134" y="15382"/>
                  </a:lnTo>
                  <a:lnTo>
                    <a:pt x="183996" y="5008"/>
                  </a:lnTo>
                  <a:close/>
                  <a:moveTo>
                    <a:pt x="216321" y="5008"/>
                  </a:moveTo>
                  <a:lnTo>
                    <a:pt x="225654" y="15382"/>
                  </a:lnTo>
                  <a:lnTo>
                    <a:pt x="207800" y="15382"/>
                  </a:lnTo>
                  <a:lnTo>
                    <a:pt x="200581" y="5008"/>
                  </a:lnTo>
                  <a:close/>
                  <a:moveTo>
                    <a:pt x="232808" y="5008"/>
                  </a:moveTo>
                  <a:lnTo>
                    <a:pt x="244190" y="15382"/>
                  </a:lnTo>
                  <a:lnTo>
                    <a:pt x="226434" y="15382"/>
                  </a:lnTo>
                  <a:lnTo>
                    <a:pt x="217101" y="5008"/>
                  </a:lnTo>
                  <a:close/>
                  <a:moveTo>
                    <a:pt x="249296" y="5008"/>
                  </a:moveTo>
                  <a:lnTo>
                    <a:pt x="262726" y="15382"/>
                  </a:lnTo>
                  <a:lnTo>
                    <a:pt x="245068" y="15382"/>
                  </a:lnTo>
                  <a:lnTo>
                    <a:pt x="233686" y="5008"/>
                  </a:lnTo>
                  <a:close/>
                  <a:moveTo>
                    <a:pt x="265815" y="5008"/>
                  </a:moveTo>
                  <a:lnTo>
                    <a:pt x="281295" y="15382"/>
                  </a:lnTo>
                  <a:lnTo>
                    <a:pt x="263734" y="15382"/>
                  </a:lnTo>
                  <a:lnTo>
                    <a:pt x="250304" y="5008"/>
                  </a:lnTo>
                  <a:close/>
                  <a:moveTo>
                    <a:pt x="9463" y="0"/>
                  </a:moveTo>
                  <a:lnTo>
                    <a:pt x="2081" y="4390"/>
                  </a:lnTo>
                  <a:lnTo>
                    <a:pt x="0" y="4390"/>
                  </a:lnTo>
                  <a:lnTo>
                    <a:pt x="0" y="5008"/>
                  </a:lnTo>
                  <a:lnTo>
                    <a:pt x="1008" y="5008"/>
                  </a:lnTo>
                  <a:lnTo>
                    <a:pt x="0" y="5626"/>
                  </a:lnTo>
                  <a:lnTo>
                    <a:pt x="0" y="6309"/>
                  </a:lnTo>
                  <a:lnTo>
                    <a:pt x="2244" y="5008"/>
                  </a:lnTo>
                  <a:lnTo>
                    <a:pt x="17658" y="5008"/>
                  </a:lnTo>
                  <a:lnTo>
                    <a:pt x="2146" y="15382"/>
                  </a:lnTo>
                  <a:lnTo>
                    <a:pt x="0" y="15382"/>
                  </a:lnTo>
                  <a:lnTo>
                    <a:pt x="0" y="15967"/>
                  </a:lnTo>
                  <a:lnTo>
                    <a:pt x="1236" y="15967"/>
                  </a:lnTo>
                  <a:lnTo>
                    <a:pt x="0" y="16780"/>
                  </a:lnTo>
                  <a:lnTo>
                    <a:pt x="0" y="17528"/>
                  </a:lnTo>
                  <a:lnTo>
                    <a:pt x="2309" y="15967"/>
                  </a:lnTo>
                  <a:lnTo>
                    <a:pt x="20000" y="15967"/>
                  </a:lnTo>
                  <a:lnTo>
                    <a:pt x="13301" y="21138"/>
                  </a:lnTo>
                  <a:lnTo>
                    <a:pt x="14309" y="21138"/>
                  </a:lnTo>
                  <a:lnTo>
                    <a:pt x="21008" y="15935"/>
                  </a:lnTo>
                  <a:lnTo>
                    <a:pt x="38828" y="15935"/>
                  </a:lnTo>
                  <a:lnTo>
                    <a:pt x="33138" y="21138"/>
                  </a:lnTo>
                  <a:lnTo>
                    <a:pt x="34016" y="21138"/>
                  </a:lnTo>
                  <a:lnTo>
                    <a:pt x="39706" y="15935"/>
                  </a:lnTo>
                  <a:lnTo>
                    <a:pt x="57592" y="15935"/>
                  </a:lnTo>
                  <a:lnTo>
                    <a:pt x="52909" y="21138"/>
                  </a:lnTo>
                  <a:lnTo>
                    <a:pt x="53722" y="21138"/>
                  </a:lnTo>
                  <a:lnTo>
                    <a:pt x="58373" y="15935"/>
                  </a:lnTo>
                  <a:lnTo>
                    <a:pt x="76356" y="15935"/>
                  </a:lnTo>
                  <a:lnTo>
                    <a:pt x="72714" y="21138"/>
                  </a:lnTo>
                  <a:lnTo>
                    <a:pt x="73462" y="21138"/>
                  </a:lnTo>
                  <a:lnTo>
                    <a:pt x="77072" y="15935"/>
                  </a:lnTo>
                  <a:lnTo>
                    <a:pt x="95087" y="15935"/>
                  </a:lnTo>
                  <a:lnTo>
                    <a:pt x="92518" y="21138"/>
                  </a:lnTo>
                  <a:lnTo>
                    <a:pt x="93201" y="21138"/>
                  </a:lnTo>
                  <a:lnTo>
                    <a:pt x="95803" y="15935"/>
                  </a:lnTo>
                  <a:lnTo>
                    <a:pt x="113916" y="15935"/>
                  </a:lnTo>
                  <a:lnTo>
                    <a:pt x="112355" y="21138"/>
                  </a:lnTo>
                  <a:lnTo>
                    <a:pt x="113006" y="21138"/>
                  </a:lnTo>
                  <a:lnTo>
                    <a:pt x="114567" y="15935"/>
                  </a:lnTo>
                  <a:lnTo>
                    <a:pt x="132648" y="15935"/>
                  </a:lnTo>
                  <a:lnTo>
                    <a:pt x="132127" y="21138"/>
                  </a:lnTo>
                  <a:lnTo>
                    <a:pt x="132713" y="21138"/>
                  </a:lnTo>
                  <a:lnTo>
                    <a:pt x="133265" y="15935"/>
                  </a:lnTo>
                  <a:lnTo>
                    <a:pt x="151379" y="15935"/>
                  </a:lnTo>
                  <a:lnTo>
                    <a:pt x="151899" y="21138"/>
                  </a:lnTo>
                  <a:lnTo>
                    <a:pt x="152517" y="21138"/>
                  </a:lnTo>
                  <a:lnTo>
                    <a:pt x="151997" y="15935"/>
                  </a:lnTo>
                  <a:lnTo>
                    <a:pt x="170078" y="15935"/>
                  </a:lnTo>
                  <a:lnTo>
                    <a:pt x="171639" y="21138"/>
                  </a:lnTo>
                  <a:lnTo>
                    <a:pt x="172289" y="21138"/>
                  </a:lnTo>
                  <a:lnTo>
                    <a:pt x="170728" y="15935"/>
                  </a:lnTo>
                  <a:lnTo>
                    <a:pt x="188809" y="15935"/>
                  </a:lnTo>
                  <a:lnTo>
                    <a:pt x="191411" y="21138"/>
                  </a:lnTo>
                  <a:lnTo>
                    <a:pt x="192126" y="21138"/>
                  </a:lnTo>
                  <a:lnTo>
                    <a:pt x="189524" y="15935"/>
                  </a:lnTo>
                  <a:lnTo>
                    <a:pt x="207508" y="15935"/>
                  </a:lnTo>
                  <a:lnTo>
                    <a:pt x="211150" y="21138"/>
                  </a:lnTo>
                  <a:lnTo>
                    <a:pt x="211865" y="21138"/>
                  </a:lnTo>
                  <a:lnTo>
                    <a:pt x="208256" y="15935"/>
                  </a:lnTo>
                  <a:lnTo>
                    <a:pt x="226207" y="15935"/>
                  </a:lnTo>
                  <a:lnTo>
                    <a:pt x="230857" y="21138"/>
                  </a:lnTo>
                  <a:lnTo>
                    <a:pt x="231670" y="21138"/>
                  </a:lnTo>
                  <a:lnTo>
                    <a:pt x="227020" y="15935"/>
                  </a:lnTo>
                  <a:lnTo>
                    <a:pt x="244905" y="15935"/>
                  </a:lnTo>
                  <a:lnTo>
                    <a:pt x="250596" y="21138"/>
                  </a:lnTo>
                  <a:lnTo>
                    <a:pt x="251507" y="21138"/>
                  </a:lnTo>
                  <a:lnTo>
                    <a:pt x="245816" y="15935"/>
                  </a:lnTo>
                  <a:lnTo>
                    <a:pt x="263604" y="15935"/>
                  </a:lnTo>
                  <a:lnTo>
                    <a:pt x="270336" y="21138"/>
                  </a:lnTo>
                  <a:lnTo>
                    <a:pt x="271344" y="21138"/>
                  </a:lnTo>
                  <a:lnTo>
                    <a:pt x="264645" y="15935"/>
                  </a:lnTo>
                  <a:lnTo>
                    <a:pt x="282303" y="15935"/>
                  </a:lnTo>
                  <a:lnTo>
                    <a:pt x="284644" y="17495"/>
                  </a:lnTo>
                  <a:lnTo>
                    <a:pt x="284644" y="16748"/>
                  </a:lnTo>
                  <a:lnTo>
                    <a:pt x="283409" y="15935"/>
                  </a:lnTo>
                  <a:lnTo>
                    <a:pt x="284644" y="15935"/>
                  </a:lnTo>
                  <a:lnTo>
                    <a:pt x="284644" y="15317"/>
                  </a:lnTo>
                  <a:lnTo>
                    <a:pt x="282466" y="15317"/>
                  </a:lnTo>
                  <a:lnTo>
                    <a:pt x="266986" y="4975"/>
                  </a:lnTo>
                  <a:lnTo>
                    <a:pt x="282400" y="4975"/>
                  </a:lnTo>
                  <a:lnTo>
                    <a:pt x="284644" y="6244"/>
                  </a:lnTo>
                  <a:lnTo>
                    <a:pt x="284644" y="5561"/>
                  </a:lnTo>
                  <a:lnTo>
                    <a:pt x="283604" y="4975"/>
                  </a:lnTo>
                  <a:lnTo>
                    <a:pt x="284644" y="4975"/>
                  </a:lnTo>
                  <a:lnTo>
                    <a:pt x="284644" y="4390"/>
                  </a:lnTo>
                  <a:lnTo>
                    <a:pt x="282466" y="4390"/>
                  </a:lnTo>
                  <a:lnTo>
                    <a:pt x="275084" y="0"/>
                  </a:lnTo>
                  <a:lnTo>
                    <a:pt x="273848" y="0"/>
                  </a:lnTo>
                  <a:lnTo>
                    <a:pt x="281262" y="4390"/>
                  </a:lnTo>
                  <a:lnTo>
                    <a:pt x="265978" y="4390"/>
                  </a:lnTo>
                  <a:lnTo>
                    <a:pt x="259474" y="0"/>
                  </a:lnTo>
                  <a:lnTo>
                    <a:pt x="258368" y="0"/>
                  </a:lnTo>
                  <a:lnTo>
                    <a:pt x="264905" y="4390"/>
                  </a:lnTo>
                  <a:lnTo>
                    <a:pt x="249556" y="4390"/>
                  </a:lnTo>
                  <a:lnTo>
                    <a:pt x="243865" y="0"/>
                  </a:lnTo>
                  <a:lnTo>
                    <a:pt x="242857" y="0"/>
                  </a:lnTo>
                  <a:lnTo>
                    <a:pt x="248483" y="4390"/>
                  </a:lnTo>
                  <a:lnTo>
                    <a:pt x="233003" y="4390"/>
                  </a:lnTo>
                  <a:lnTo>
                    <a:pt x="228288" y="0"/>
                  </a:lnTo>
                  <a:lnTo>
                    <a:pt x="227410" y="0"/>
                  </a:lnTo>
                  <a:lnTo>
                    <a:pt x="232190" y="4390"/>
                  </a:lnTo>
                  <a:lnTo>
                    <a:pt x="216613" y="4390"/>
                  </a:lnTo>
                  <a:lnTo>
                    <a:pt x="212711" y="0"/>
                  </a:lnTo>
                  <a:lnTo>
                    <a:pt x="211898" y="0"/>
                  </a:lnTo>
                  <a:lnTo>
                    <a:pt x="215800" y="4390"/>
                  </a:lnTo>
                  <a:lnTo>
                    <a:pt x="200158" y="4390"/>
                  </a:lnTo>
                  <a:lnTo>
                    <a:pt x="197101" y="0"/>
                  </a:lnTo>
                  <a:lnTo>
                    <a:pt x="196354" y="0"/>
                  </a:lnTo>
                  <a:lnTo>
                    <a:pt x="199378" y="4390"/>
                  </a:lnTo>
                  <a:lnTo>
                    <a:pt x="183703" y="4390"/>
                  </a:lnTo>
                  <a:lnTo>
                    <a:pt x="181492" y="0"/>
                  </a:lnTo>
                  <a:lnTo>
                    <a:pt x="180809" y="0"/>
                  </a:lnTo>
                  <a:lnTo>
                    <a:pt x="183020" y="4390"/>
                  </a:lnTo>
                  <a:lnTo>
                    <a:pt x="167248" y="4390"/>
                  </a:lnTo>
                  <a:lnTo>
                    <a:pt x="165948" y="0"/>
                  </a:lnTo>
                  <a:lnTo>
                    <a:pt x="165297" y="0"/>
                  </a:lnTo>
                  <a:lnTo>
                    <a:pt x="166566" y="4390"/>
                  </a:lnTo>
                  <a:lnTo>
                    <a:pt x="150826" y="4390"/>
                  </a:lnTo>
                  <a:lnTo>
                    <a:pt x="150371" y="0"/>
                  </a:lnTo>
                  <a:lnTo>
                    <a:pt x="149753" y="0"/>
                  </a:lnTo>
                  <a:lnTo>
                    <a:pt x="150208" y="4390"/>
                  </a:lnTo>
                  <a:lnTo>
                    <a:pt x="134404" y="4390"/>
                  </a:lnTo>
                  <a:lnTo>
                    <a:pt x="134826" y="0"/>
                  </a:lnTo>
                  <a:lnTo>
                    <a:pt x="134241" y="0"/>
                  </a:lnTo>
                  <a:lnTo>
                    <a:pt x="133786" y="4390"/>
                  </a:lnTo>
                  <a:lnTo>
                    <a:pt x="117981" y="4390"/>
                  </a:lnTo>
                  <a:lnTo>
                    <a:pt x="119282" y="0"/>
                  </a:lnTo>
                  <a:lnTo>
                    <a:pt x="118632" y="0"/>
                  </a:lnTo>
                  <a:lnTo>
                    <a:pt x="117331" y="4390"/>
                  </a:lnTo>
                  <a:lnTo>
                    <a:pt x="101559" y="4390"/>
                  </a:lnTo>
                  <a:lnTo>
                    <a:pt x="103705" y="0"/>
                  </a:lnTo>
                  <a:lnTo>
                    <a:pt x="103022" y="0"/>
                  </a:lnTo>
                  <a:lnTo>
                    <a:pt x="100811" y="4390"/>
                  </a:lnTo>
                  <a:lnTo>
                    <a:pt x="85136" y="4390"/>
                  </a:lnTo>
                  <a:lnTo>
                    <a:pt x="88226" y="0"/>
                  </a:lnTo>
                  <a:lnTo>
                    <a:pt x="87478" y="0"/>
                  </a:lnTo>
                  <a:lnTo>
                    <a:pt x="84421" y="4390"/>
                  </a:lnTo>
                  <a:lnTo>
                    <a:pt x="68779" y="4390"/>
                  </a:lnTo>
                  <a:lnTo>
                    <a:pt x="72681" y="0"/>
                  </a:lnTo>
                  <a:lnTo>
                    <a:pt x="71868" y="0"/>
                  </a:lnTo>
                  <a:lnTo>
                    <a:pt x="67966" y="4390"/>
                  </a:lnTo>
                  <a:lnTo>
                    <a:pt x="52389" y="4390"/>
                  </a:lnTo>
                  <a:lnTo>
                    <a:pt x="57202" y="0"/>
                  </a:lnTo>
                  <a:lnTo>
                    <a:pt x="56291" y="0"/>
                  </a:lnTo>
                  <a:lnTo>
                    <a:pt x="51511" y="4390"/>
                  </a:lnTo>
                  <a:lnTo>
                    <a:pt x="36032" y="4390"/>
                  </a:lnTo>
                  <a:lnTo>
                    <a:pt x="41658" y="0"/>
                  </a:lnTo>
                  <a:lnTo>
                    <a:pt x="40682" y="0"/>
                  </a:lnTo>
                  <a:lnTo>
                    <a:pt x="35024" y="4390"/>
                  </a:lnTo>
                  <a:lnTo>
                    <a:pt x="19642" y="4390"/>
                  </a:lnTo>
                  <a:lnTo>
                    <a:pt x="26178" y="0"/>
                  </a:lnTo>
                  <a:lnTo>
                    <a:pt x="25073" y="0"/>
                  </a:lnTo>
                  <a:lnTo>
                    <a:pt x="18536" y="4390"/>
                  </a:lnTo>
                  <a:lnTo>
                    <a:pt x="3252" y="4390"/>
                  </a:lnTo>
                  <a:lnTo>
                    <a:pt x="1066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 name="Google Shape;19;p3"/>
          <p:cNvSpPr txBox="1">
            <a:spLocks noGrp="1"/>
          </p:cNvSpPr>
          <p:nvPr>
            <p:ph type="title"/>
          </p:nvPr>
        </p:nvSpPr>
        <p:spPr>
          <a:xfrm>
            <a:off x="2391900" y="2696400"/>
            <a:ext cx="4360200" cy="586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2996550" y="159913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a:off x="2391900" y="3357838"/>
            <a:ext cx="4360200" cy="33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2" name="Google Shape;22;p3"/>
          <p:cNvGrpSpPr/>
          <p:nvPr/>
        </p:nvGrpSpPr>
        <p:grpSpPr>
          <a:xfrm>
            <a:off x="0" y="932673"/>
            <a:ext cx="1293779" cy="3899503"/>
            <a:chOff x="0" y="704073"/>
            <a:chExt cx="1293779" cy="3899503"/>
          </a:xfrm>
        </p:grpSpPr>
        <p:sp>
          <p:nvSpPr>
            <p:cNvPr id="23" name="Google Shape;23;p3"/>
            <p:cNvSpPr/>
            <p:nvPr/>
          </p:nvSpPr>
          <p:spPr>
            <a:xfrm>
              <a:off x="1221" y="1170955"/>
              <a:ext cx="206676" cy="2481176"/>
            </a:xfrm>
            <a:custGeom>
              <a:avLst/>
              <a:gdLst/>
              <a:ahLst/>
              <a:cxnLst/>
              <a:rect l="l" t="t" r="r" b="b"/>
              <a:pathLst>
                <a:path w="6430" h="77193" extrusionOk="0">
                  <a:moveTo>
                    <a:pt x="0" y="1"/>
                  </a:moveTo>
                  <a:lnTo>
                    <a:pt x="0" y="20050"/>
                  </a:lnTo>
                  <a:cubicBezTo>
                    <a:pt x="761" y="22104"/>
                    <a:pt x="761" y="24463"/>
                    <a:pt x="1065" y="26708"/>
                  </a:cubicBezTo>
                  <a:cubicBezTo>
                    <a:pt x="1332" y="29941"/>
                    <a:pt x="1636" y="33213"/>
                    <a:pt x="1864" y="36447"/>
                  </a:cubicBezTo>
                  <a:cubicBezTo>
                    <a:pt x="2587" y="47213"/>
                    <a:pt x="1484" y="57942"/>
                    <a:pt x="1332" y="68746"/>
                  </a:cubicBezTo>
                  <a:cubicBezTo>
                    <a:pt x="1294" y="70306"/>
                    <a:pt x="1294" y="71828"/>
                    <a:pt x="1446" y="73426"/>
                  </a:cubicBezTo>
                  <a:cubicBezTo>
                    <a:pt x="1522" y="74453"/>
                    <a:pt x="1788" y="75594"/>
                    <a:pt x="2473" y="76393"/>
                  </a:cubicBezTo>
                  <a:cubicBezTo>
                    <a:pt x="2907" y="76896"/>
                    <a:pt x="3575" y="77193"/>
                    <a:pt x="4204" y="77193"/>
                  </a:cubicBezTo>
                  <a:cubicBezTo>
                    <a:pt x="4622" y="77193"/>
                    <a:pt x="5023" y="77062"/>
                    <a:pt x="5326" y="76774"/>
                  </a:cubicBezTo>
                  <a:cubicBezTo>
                    <a:pt x="6391" y="75822"/>
                    <a:pt x="6430" y="73730"/>
                    <a:pt x="6391" y="72399"/>
                  </a:cubicBezTo>
                  <a:cubicBezTo>
                    <a:pt x="6011" y="63002"/>
                    <a:pt x="5060" y="53643"/>
                    <a:pt x="3843" y="44322"/>
                  </a:cubicBezTo>
                  <a:lnTo>
                    <a:pt x="2815" y="35572"/>
                  </a:lnTo>
                  <a:cubicBezTo>
                    <a:pt x="2435" y="32642"/>
                    <a:pt x="2054" y="29751"/>
                    <a:pt x="1712" y="26822"/>
                  </a:cubicBezTo>
                  <a:cubicBezTo>
                    <a:pt x="1484" y="24501"/>
                    <a:pt x="1294" y="22180"/>
                    <a:pt x="1217" y="19898"/>
                  </a:cubicBezTo>
                  <a:cubicBezTo>
                    <a:pt x="1636" y="16588"/>
                    <a:pt x="2054" y="13240"/>
                    <a:pt x="2016" y="9854"/>
                  </a:cubicBezTo>
                  <a:cubicBezTo>
                    <a:pt x="1978" y="8180"/>
                    <a:pt x="1826" y="6506"/>
                    <a:pt x="1484" y="4832"/>
                  </a:cubicBezTo>
                  <a:cubicBezTo>
                    <a:pt x="1141" y="3272"/>
                    <a:pt x="609" y="1751"/>
                    <a:pt x="114" y="267"/>
                  </a:cubicBezTo>
                  <a:cubicBezTo>
                    <a:pt x="38" y="191"/>
                    <a:pt x="38" y="77"/>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a:off x="0" y="1655228"/>
              <a:ext cx="24460" cy="122302"/>
            </a:xfrm>
            <a:custGeom>
              <a:avLst/>
              <a:gdLst/>
              <a:ahLst/>
              <a:cxnLst/>
              <a:rect l="l" t="t" r="r" b="b"/>
              <a:pathLst>
                <a:path w="761" h="3805" extrusionOk="0">
                  <a:moveTo>
                    <a:pt x="0" y="0"/>
                  </a:moveTo>
                  <a:lnTo>
                    <a:pt x="0" y="1294"/>
                  </a:lnTo>
                  <a:cubicBezTo>
                    <a:pt x="114" y="1750"/>
                    <a:pt x="190" y="2169"/>
                    <a:pt x="304" y="2663"/>
                  </a:cubicBezTo>
                  <a:cubicBezTo>
                    <a:pt x="342" y="3005"/>
                    <a:pt x="380" y="3386"/>
                    <a:pt x="418" y="3690"/>
                  </a:cubicBezTo>
                  <a:cubicBezTo>
                    <a:pt x="418" y="3766"/>
                    <a:pt x="504" y="3804"/>
                    <a:pt x="590" y="3804"/>
                  </a:cubicBezTo>
                  <a:cubicBezTo>
                    <a:pt x="675" y="3804"/>
                    <a:pt x="761" y="3766"/>
                    <a:pt x="761" y="3690"/>
                  </a:cubicBezTo>
                  <a:cubicBezTo>
                    <a:pt x="609" y="2435"/>
                    <a:pt x="380" y="1179"/>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a:off x="171196" y="704073"/>
              <a:ext cx="1049228" cy="2823461"/>
            </a:xfrm>
            <a:custGeom>
              <a:avLst/>
              <a:gdLst/>
              <a:ahLst/>
              <a:cxnLst/>
              <a:rect l="l" t="t" r="r" b="b"/>
              <a:pathLst>
                <a:path w="32643" h="87842" extrusionOk="0">
                  <a:moveTo>
                    <a:pt x="30212" y="1"/>
                  </a:moveTo>
                  <a:cubicBezTo>
                    <a:pt x="28800" y="1"/>
                    <a:pt x="27122" y="659"/>
                    <a:pt x="26251" y="1020"/>
                  </a:cubicBezTo>
                  <a:cubicBezTo>
                    <a:pt x="24348" y="1781"/>
                    <a:pt x="22484" y="2770"/>
                    <a:pt x="20544" y="3112"/>
                  </a:cubicBezTo>
                  <a:cubicBezTo>
                    <a:pt x="19327" y="3341"/>
                    <a:pt x="18071" y="3303"/>
                    <a:pt x="16892" y="3531"/>
                  </a:cubicBezTo>
                  <a:cubicBezTo>
                    <a:pt x="14952" y="3911"/>
                    <a:pt x="13125" y="5014"/>
                    <a:pt x="11718" y="6574"/>
                  </a:cubicBezTo>
                  <a:cubicBezTo>
                    <a:pt x="10234" y="8248"/>
                    <a:pt x="9245" y="10341"/>
                    <a:pt x="8028" y="12281"/>
                  </a:cubicBezTo>
                  <a:cubicBezTo>
                    <a:pt x="7000" y="13993"/>
                    <a:pt x="5707" y="15591"/>
                    <a:pt x="4908" y="17493"/>
                  </a:cubicBezTo>
                  <a:cubicBezTo>
                    <a:pt x="3652" y="20422"/>
                    <a:pt x="3957" y="23276"/>
                    <a:pt x="3462" y="26243"/>
                  </a:cubicBezTo>
                  <a:cubicBezTo>
                    <a:pt x="3006" y="29096"/>
                    <a:pt x="2321" y="31645"/>
                    <a:pt x="2625" y="34613"/>
                  </a:cubicBezTo>
                  <a:cubicBezTo>
                    <a:pt x="2892" y="38037"/>
                    <a:pt x="3272" y="41537"/>
                    <a:pt x="3158" y="44961"/>
                  </a:cubicBezTo>
                  <a:cubicBezTo>
                    <a:pt x="3082" y="46863"/>
                    <a:pt x="2854" y="48689"/>
                    <a:pt x="2663" y="50591"/>
                  </a:cubicBezTo>
                  <a:cubicBezTo>
                    <a:pt x="2093" y="56602"/>
                    <a:pt x="1826" y="62575"/>
                    <a:pt x="1636" y="68624"/>
                  </a:cubicBezTo>
                  <a:cubicBezTo>
                    <a:pt x="1484" y="72809"/>
                    <a:pt x="1180" y="76994"/>
                    <a:pt x="875" y="81179"/>
                  </a:cubicBezTo>
                  <a:cubicBezTo>
                    <a:pt x="723" y="82815"/>
                    <a:pt x="0" y="85516"/>
                    <a:pt x="609" y="87038"/>
                  </a:cubicBezTo>
                  <a:cubicBezTo>
                    <a:pt x="844" y="87612"/>
                    <a:pt x="1159" y="87841"/>
                    <a:pt x="1477" y="87841"/>
                  </a:cubicBezTo>
                  <a:cubicBezTo>
                    <a:pt x="2086" y="87841"/>
                    <a:pt x="2702" y="86999"/>
                    <a:pt x="2777" y="86125"/>
                  </a:cubicBezTo>
                  <a:cubicBezTo>
                    <a:pt x="3538" y="74065"/>
                    <a:pt x="3576" y="61929"/>
                    <a:pt x="3767" y="49792"/>
                  </a:cubicBezTo>
                  <a:cubicBezTo>
                    <a:pt x="3805" y="45798"/>
                    <a:pt x="3843" y="41765"/>
                    <a:pt x="3919" y="37770"/>
                  </a:cubicBezTo>
                  <a:cubicBezTo>
                    <a:pt x="3957" y="34727"/>
                    <a:pt x="6316" y="31493"/>
                    <a:pt x="8180" y="29439"/>
                  </a:cubicBezTo>
                  <a:cubicBezTo>
                    <a:pt x="9245" y="28259"/>
                    <a:pt x="10424" y="27270"/>
                    <a:pt x="11718" y="26357"/>
                  </a:cubicBezTo>
                  <a:cubicBezTo>
                    <a:pt x="12935" y="25482"/>
                    <a:pt x="14229" y="24797"/>
                    <a:pt x="15522" y="24075"/>
                  </a:cubicBezTo>
                  <a:cubicBezTo>
                    <a:pt x="17501" y="22933"/>
                    <a:pt x="19555" y="21678"/>
                    <a:pt x="21153" y="19890"/>
                  </a:cubicBezTo>
                  <a:cubicBezTo>
                    <a:pt x="22751" y="18140"/>
                    <a:pt x="24006" y="16047"/>
                    <a:pt x="25642" y="14221"/>
                  </a:cubicBezTo>
                  <a:cubicBezTo>
                    <a:pt x="26099" y="13651"/>
                    <a:pt x="26631" y="13118"/>
                    <a:pt x="27240" y="12737"/>
                  </a:cubicBezTo>
                  <a:cubicBezTo>
                    <a:pt x="28762" y="11786"/>
                    <a:pt x="30017" y="11216"/>
                    <a:pt x="30854" y="9313"/>
                  </a:cubicBezTo>
                  <a:cubicBezTo>
                    <a:pt x="31311" y="8362"/>
                    <a:pt x="31539" y="7335"/>
                    <a:pt x="31805" y="6270"/>
                  </a:cubicBezTo>
                  <a:cubicBezTo>
                    <a:pt x="31995" y="5509"/>
                    <a:pt x="32186" y="4710"/>
                    <a:pt x="32376" y="3949"/>
                  </a:cubicBezTo>
                  <a:cubicBezTo>
                    <a:pt x="32338" y="3949"/>
                    <a:pt x="32376" y="3721"/>
                    <a:pt x="32452" y="3493"/>
                  </a:cubicBezTo>
                  <a:cubicBezTo>
                    <a:pt x="32566" y="2922"/>
                    <a:pt x="32642" y="2275"/>
                    <a:pt x="32528" y="1705"/>
                  </a:cubicBezTo>
                  <a:cubicBezTo>
                    <a:pt x="32276" y="412"/>
                    <a:pt x="31327" y="1"/>
                    <a:pt x="302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p:nvPr/>
          </p:nvSpPr>
          <p:spPr>
            <a:xfrm>
              <a:off x="281255" y="752738"/>
              <a:ext cx="897579" cy="1046785"/>
            </a:xfrm>
            <a:custGeom>
              <a:avLst/>
              <a:gdLst/>
              <a:ahLst/>
              <a:cxnLst/>
              <a:rect l="l" t="t" r="r" b="b"/>
              <a:pathLst>
                <a:path w="27925" h="32567" extrusionOk="0">
                  <a:moveTo>
                    <a:pt x="27234" y="0"/>
                  </a:moveTo>
                  <a:cubicBezTo>
                    <a:pt x="27181" y="0"/>
                    <a:pt x="27126" y="13"/>
                    <a:pt x="27088" y="38"/>
                  </a:cubicBezTo>
                  <a:cubicBezTo>
                    <a:pt x="25262" y="2245"/>
                    <a:pt x="23359" y="4452"/>
                    <a:pt x="21077" y="6049"/>
                  </a:cubicBezTo>
                  <a:cubicBezTo>
                    <a:pt x="19403" y="7229"/>
                    <a:pt x="17653" y="8028"/>
                    <a:pt x="15865" y="8941"/>
                  </a:cubicBezTo>
                  <a:cubicBezTo>
                    <a:pt x="15827" y="7838"/>
                    <a:pt x="16207" y="6772"/>
                    <a:pt x="16511" y="5745"/>
                  </a:cubicBezTo>
                  <a:cubicBezTo>
                    <a:pt x="16778" y="4604"/>
                    <a:pt x="17120" y="3539"/>
                    <a:pt x="17386" y="2397"/>
                  </a:cubicBezTo>
                  <a:cubicBezTo>
                    <a:pt x="17432" y="2305"/>
                    <a:pt x="17325" y="2255"/>
                    <a:pt x="17225" y="2255"/>
                  </a:cubicBezTo>
                  <a:cubicBezTo>
                    <a:pt x="17159" y="2255"/>
                    <a:pt x="17097" y="2276"/>
                    <a:pt x="17082" y="2321"/>
                  </a:cubicBezTo>
                  <a:cubicBezTo>
                    <a:pt x="16740" y="3500"/>
                    <a:pt x="16435" y="4604"/>
                    <a:pt x="16131" y="5745"/>
                  </a:cubicBezTo>
                  <a:cubicBezTo>
                    <a:pt x="15827" y="6848"/>
                    <a:pt x="15408" y="7990"/>
                    <a:pt x="15484" y="9131"/>
                  </a:cubicBezTo>
                  <a:cubicBezTo>
                    <a:pt x="14875" y="9473"/>
                    <a:pt x="14305" y="9816"/>
                    <a:pt x="13696" y="10196"/>
                  </a:cubicBezTo>
                  <a:cubicBezTo>
                    <a:pt x="11490" y="11566"/>
                    <a:pt x="9663" y="13468"/>
                    <a:pt x="8180" y="15751"/>
                  </a:cubicBezTo>
                  <a:cubicBezTo>
                    <a:pt x="7381" y="16968"/>
                    <a:pt x="6810" y="18376"/>
                    <a:pt x="6163" y="19707"/>
                  </a:cubicBezTo>
                  <a:cubicBezTo>
                    <a:pt x="5973" y="20126"/>
                    <a:pt x="5783" y="20506"/>
                    <a:pt x="5555" y="20925"/>
                  </a:cubicBezTo>
                  <a:cubicBezTo>
                    <a:pt x="4832" y="18946"/>
                    <a:pt x="4147" y="16854"/>
                    <a:pt x="4033" y="14647"/>
                  </a:cubicBezTo>
                  <a:cubicBezTo>
                    <a:pt x="3995" y="14001"/>
                    <a:pt x="4033" y="13392"/>
                    <a:pt x="4147" y="12707"/>
                  </a:cubicBezTo>
                  <a:cubicBezTo>
                    <a:pt x="4147" y="12631"/>
                    <a:pt x="4061" y="12593"/>
                    <a:pt x="3976" y="12593"/>
                  </a:cubicBezTo>
                  <a:cubicBezTo>
                    <a:pt x="3890" y="12593"/>
                    <a:pt x="3805" y="12631"/>
                    <a:pt x="3805" y="12707"/>
                  </a:cubicBezTo>
                  <a:cubicBezTo>
                    <a:pt x="3462" y="15028"/>
                    <a:pt x="4033" y="17387"/>
                    <a:pt x="4756" y="19517"/>
                  </a:cubicBezTo>
                  <a:cubicBezTo>
                    <a:pt x="4946" y="20126"/>
                    <a:pt x="5174" y="20734"/>
                    <a:pt x="5364" y="21305"/>
                  </a:cubicBezTo>
                  <a:cubicBezTo>
                    <a:pt x="5288" y="21457"/>
                    <a:pt x="5212" y="21609"/>
                    <a:pt x="5136" y="21762"/>
                  </a:cubicBezTo>
                  <a:cubicBezTo>
                    <a:pt x="4756" y="22370"/>
                    <a:pt x="4337" y="22979"/>
                    <a:pt x="3881" y="23588"/>
                  </a:cubicBezTo>
                  <a:cubicBezTo>
                    <a:pt x="2245" y="25870"/>
                    <a:pt x="266" y="28267"/>
                    <a:pt x="38" y="31349"/>
                  </a:cubicBezTo>
                  <a:cubicBezTo>
                    <a:pt x="0" y="31729"/>
                    <a:pt x="0" y="32072"/>
                    <a:pt x="38" y="32452"/>
                  </a:cubicBezTo>
                  <a:cubicBezTo>
                    <a:pt x="38" y="32528"/>
                    <a:pt x="124" y="32566"/>
                    <a:pt x="209" y="32566"/>
                  </a:cubicBezTo>
                  <a:cubicBezTo>
                    <a:pt x="295" y="32566"/>
                    <a:pt x="381" y="32528"/>
                    <a:pt x="381" y="32452"/>
                  </a:cubicBezTo>
                  <a:cubicBezTo>
                    <a:pt x="228" y="30360"/>
                    <a:pt x="989" y="28457"/>
                    <a:pt x="2055" y="26745"/>
                  </a:cubicBezTo>
                  <a:cubicBezTo>
                    <a:pt x="2532" y="26905"/>
                    <a:pt x="3028" y="26971"/>
                    <a:pt x="3542" y="26971"/>
                  </a:cubicBezTo>
                  <a:cubicBezTo>
                    <a:pt x="3766" y="26971"/>
                    <a:pt x="3993" y="26959"/>
                    <a:pt x="4223" y="26936"/>
                  </a:cubicBezTo>
                  <a:cubicBezTo>
                    <a:pt x="4261" y="26936"/>
                    <a:pt x="4375" y="26898"/>
                    <a:pt x="4375" y="26784"/>
                  </a:cubicBezTo>
                  <a:cubicBezTo>
                    <a:pt x="4337" y="26707"/>
                    <a:pt x="4223" y="26707"/>
                    <a:pt x="4185" y="26707"/>
                  </a:cubicBezTo>
                  <a:cubicBezTo>
                    <a:pt x="3978" y="26730"/>
                    <a:pt x="3774" y="26743"/>
                    <a:pt x="3571" y="26743"/>
                  </a:cubicBezTo>
                  <a:cubicBezTo>
                    <a:pt x="3105" y="26743"/>
                    <a:pt x="2646" y="26676"/>
                    <a:pt x="2169" y="26517"/>
                  </a:cubicBezTo>
                  <a:cubicBezTo>
                    <a:pt x="2663" y="25756"/>
                    <a:pt x="3120" y="25072"/>
                    <a:pt x="3652" y="24425"/>
                  </a:cubicBezTo>
                  <a:cubicBezTo>
                    <a:pt x="4375" y="23398"/>
                    <a:pt x="5098" y="22446"/>
                    <a:pt x="5707" y="21381"/>
                  </a:cubicBezTo>
                  <a:cubicBezTo>
                    <a:pt x="5745" y="21381"/>
                    <a:pt x="5745" y="21305"/>
                    <a:pt x="5745" y="21267"/>
                  </a:cubicBezTo>
                  <a:cubicBezTo>
                    <a:pt x="5859" y="21077"/>
                    <a:pt x="5973" y="20887"/>
                    <a:pt x="6087" y="20696"/>
                  </a:cubicBezTo>
                  <a:cubicBezTo>
                    <a:pt x="6734" y="19365"/>
                    <a:pt x="7305" y="17957"/>
                    <a:pt x="8066" y="16626"/>
                  </a:cubicBezTo>
                  <a:cubicBezTo>
                    <a:pt x="8446" y="15979"/>
                    <a:pt x="8826" y="15370"/>
                    <a:pt x="9283" y="14800"/>
                  </a:cubicBezTo>
                  <a:cubicBezTo>
                    <a:pt x="11451" y="15218"/>
                    <a:pt x="13544" y="16131"/>
                    <a:pt x="15750" y="16512"/>
                  </a:cubicBezTo>
                  <a:cubicBezTo>
                    <a:pt x="16359" y="16626"/>
                    <a:pt x="16968" y="16702"/>
                    <a:pt x="17577" y="16702"/>
                  </a:cubicBezTo>
                  <a:cubicBezTo>
                    <a:pt x="17653" y="16702"/>
                    <a:pt x="17767" y="16702"/>
                    <a:pt x="17767" y="16626"/>
                  </a:cubicBezTo>
                  <a:cubicBezTo>
                    <a:pt x="17767" y="16512"/>
                    <a:pt x="17691" y="16512"/>
                    <a:pt x="17653" y="16512"/>
                  </a:cubicBezTo>
                  <a:cubicBezTo>
                    <a:pt x="15408" y="16512"/>
                    <a:pt x="13316" y="15675"/>
                    <a:pt x="11185" y="15028"/>
                  </a:cubicBezTo>
                  <a:cubicBezTo>
                    <a:pt x="10614" y="14914"/>
                    <a:pt x="10044" y="14724"/>
                    <a:pt x="9397" y="14609"/>
                  </a:cubicBezTo>
                  <a:cubicBezTo>
                    <a:pt x="10538" y="13088"/>
                    <a:pt x="11870" y="11794"/>
                    <a:pt x="13354" y="10767"/>
                  </a:cubicBezTo>
                  <a:cubicBezTo>
                    <a:pt x="15636" y="9131"/>
                    <a:pt x="18261" y="8256"/>
                    <a:pt x="20620" y="6734"/>
                  </a:cubicBezTo>
                  <a:cubicBezTo>
                    <a:pt x="21115" y="6430"/>
                    <a:pt x="21571" y="6087"/>
                    <a:pt x="22028" y="5707"/>
                  </a:cubicBezTo>
                  <a:lnTo>
                    <a:pt x="22066" y="5707"/>
                  </a:lnTo>
                  <a:cubicBezTo>
                    <a:pt x="23055" y="5897"/>
                    <a:pt x="24006" y="6049"/>
                    <a:pt x="24995" y="6164"/>
                  </a:cubicBezTo>
                  <a:cubicBezTo>
                    <a:pt x="25490" y="6202"/>
                    <a:pt x="26022" y="6240"/>
                    <a:pt x="26479" y="6240"/>
                  </a:cubicBezTo>
                  <a:cubicBezTo>
                    <a:pt x="26974" y="6240"/>
                    <a:pt x="27430" y="6240"/>
                    <a:pt x="27849" y="6087"/>
                  </a:cubicBezTo>
                  <a:cubicBezTo>
                    <a:pt x="27887" y="6049"/>
                    <a:pt x="27925" y="6011"/>
                    <a:pt x="27887" y="5973"/>
                  </a:cubicBezTo>
                  <a:cubicBezTo>
                    <a:pt x="27810" y="5897"/>
                    <a:pt x="27734" y="5897"/>
                    <a:pt x="27620" y="5897"/>
                  </a:cubicBezTo>
                  <a:cubicBezTo>
                    <a:pt x="27202" y="6049"/>
                    <a:pt x="26707" y="6049"/>
                    <a:pt x="26251" y="6049"/>
                  </a:cubicBezTo>
                  <a:cubicBezTo>
                    <a:pt x="25756" y="6049"/>
                    <a:pt x="25300" y="6011"/>
                    <a:pt x="24881" y="5973"/>
                  </a:cubicBezTo>
                  <a:cubicBezTo>
                    <a:pt x="23968" y="5859"/>
                    <a:pt x="23055" y="5707"/>
                    <a:pt x="22142" y="5517"/>
                  </a:cubicBezTo>
                  <a:cubicBezTo>
                    <a:pt x="23816" y="4185"/>
                    <a:pt x="25300" y="2587"/>
                    <a:pt x="26669" y="952"/>
                  </a:cubicBezTo>
                  <a:cubicBezTo>
                    <a:pt x="26897" y="685"/>
                    <a:pt x="27164" y="457"/>
                    <a:pt x="27392" y="153"/>
                  </a:cubicBezTo>
                  <a:cubicBezTo>
                    <a:pt x="27443" y="51"/>
                    <a:pt x="27341" y="0"/>
                    <a:pt x="272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369296" y="1301811"/>
              <a:ext cx="924483" cy="2224518"/>
            </a:xfrm>
            <a:custGeom>
              <a:avLst/>
              <a:gdLst/>
              <a:ahLst/>
              <a:cxnLst/>
              <a:rect l="l" t="t" r="r" b="b"/>
              <a:pathLst>
                <a:path w="28762" h="69208" extrusionOk="0">
                  <a:moveTo>
                    <a:pt x="27735" y="0"/>
                  </a:moveTo>
                  <a:cubicBezTo>
                    <a:pt x="26137" y="381"/>
                    <a:pt x="24501" y="837"/>
                    <a:pt x="22979" y="1598"/>
                  </a:cubicBezTo>
                  <a:cubicBezTo>
                    <a:pt x="21952" y="2131"/>
                    <a:pt x="20887" y="2816"/>
                    <a:pt x="19783" y="3234"/>
                  </a:cubicBezTo>
                  <a:cubicBezTo>
                    <a:pt x="18908" y="3576"/>
                    <a:pt x="17957" y="3691"/>
                    <a:pt x="17044" y="4109"/>
                  </a:cubicBezTo>
                  <a:cubicBezTo>
                    <a:pt x="14609" y="5174"/>
                    <a:pt x="13278" y="8028"/>
                    <a:pt x="11528" y="10234"/>
                  </a:cubicBezTo>
                  <a:cubicBezTo>
                    <a:pt x="10424" y="11566"/>
                    <a:pt x="9207" y="12707"/>
                    <a:pt x="7761" y="13620"/>
                  </a:cubicBezTo>
                  <a:cubicBezTo>
                    <a:pt x="5136" y="15218"/>
                    <a:pt x="3995" y="17995"/>
                    <a:pt x="3538" y="21229"/>
                  </a:cubicBezTo>
                  <a:cubicBezTo>
                    <a:pt x="3044" y="24158"/>
                    <a:pt x="2816" y="27164"/>
                    <a:pt x="2740" y="30093"/>
                  </a:cubicBezTo>
                  <a:cubicBezTo>
                    <a:pt x="2663" y="32946"/>
                    <a:pt x="2283" y="35724"/>
                    <a:pt x="2055" y="38577"/>
                  </a:cubicBezTo>
                  <a:cubicBezTo>
                    <a:pt x="1636" y="43180"/>
                    <a:pt x="1522" y="47784"/>
                    <a:pt x="1066" y="52349"/>
                  </a:cubicBezTo>
                  <a:cubicBezTo>
                    <a:pt x="571" y="57219"/>
                    <a:pt x="191" y="62050"/>
                    <a:pt x="0" y="66920"/>
                  </a:cubicBezTo>
                  <a:cubicBezTo>
                    <a:pt x="0" y="67340"/>
                    <a:pt x="190" y="69207"/>
                    <a:pt x="663" y="69207"/>
                  </a:cubicBezTo>
                  <a:cubicBezTo>
                    <a:pt x="789" y="69207"/>
                    <a:pt x="935" y="69074"/>
                    <a:pt x="1104" y="68746"/>
                  </a:cubicBezTo>
                  <a:cubicBezTo>
                    <a:pt x="1903" y="67148"/>
                    <a:pt x="2055" y="65322"/>
                    <a:pt x="2169" y="63572"/>
                  </a:cubicBezTo>
                  <a:cubicBezTo>
                    <a:pt x="2359" y="60300"/>
                    <a:pt x="2549" y="56990"/>
                    <a:pt x="2663" y="53681"/>
                  </a:cubicBezTo>
                  <a:cubicBezTo>
                    <a:pt x="2816" y="50827"/>
                    <a:pt x="2397" y="48088"/>
                    <a:pt x="2473" y="45159"/>
                  </a:cubicBezTo>
                  <a:cubicBezTo>
                    <a:pt x="2587" y="42762"/>
                    <a:pt x="2816" y="40365"/>
                    <a:pt x="3044" y="37968"/>
                  </a:cubicBezTo>
                  <a:cubicBezTo>
                    <a:pt x="3196" y="36789"/>
                    <a:pt x="3310" y="35610"/>
                    <a:pt x="3500" y="34468"/>
                  </a:cubicBezTo>
                  <a:cubicBezTo>
                    <a:pt x="3577" y="33289"/>
                    <a:pt x="4033" y="32300"/>
                    <a:pt x="4680" y="31387"/>
                  </a:cubicBezTo>
                  <a:cubicBezTo>
                    <a:pt x="5593" y="30207"/>
                    <a:pt x="6886" y="29599"/>
                    <a:pt x="7914" y="28571"/>
                  </a:cubicBezTo>
                  <a:cubicBezTo>
                    <a:pt x="9093" y="27506"/>
                    <a:pt x="10234" y="26289"/>
                    <a:pt x="11680" y="25528"/>
                  </a:cubicBezTo>
                  <a:cubicBezTo>
                    <a:pt x="12213" y="25262"/>
                    <a:pt x="12707" y="25071"/>
                    <a:pt x="13164" y="24653"/>
                  </a:cubicBezTo>
                  <a:cubicBezTo>
                    <a:pt x="13658" y="24158"/>
                    <a:pt x="13963" y="23473"/>
                    <a:pt x="14305" y="22865"/>
                  </a:cubicBezTo>
                  <a:cubicBezTo>
                    <a:pt x="15294" y="21077"/>
                    <a:pt x="16664" y="19555"/>
                    <a:pt x="18262" y="18452"/>
                  </a:cubicBezTo>
                  <a:cubicBezTo>
                    <a:pt x="19479" y="17691"/>
                    <a:pt x="20772" y="17120"/>
                    <a:pt x="21762" y="16093"/>
                  </a:cubicBezTo>
                  <a:cubicBezTo>
                    <a:pt x="23474" y="14229"/>
                    <a:pt x="23854" y="11299"/>
                    <a:pt x="25033" y="9017"/>
                  </a:cubicBezTo>
                  <a:cubicBezTo>
                    <a:pt x="25756" y="7609"/>
                    <a:pt x="26783" y="6354"/>
                    <a:pt x="27544" y="4946"/>
                  </a:cubicBezTo>
                  <a:cubicBezTo>
                    <a:pt x="28305" y="3500"/>
                    <a:pt x="28762" y="1712"/>
                    <a:pt x="28115" y="229"/>
                  </a:cubicBezTo>
                  <a:cubicBezTo>
                    <a:pt x="28077" y="152"/>
                    <a:pt x="28039" y="0"/>
                    <a:pt x="279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470162" y="1352244"/>
              <a:ext cx="758884" cy="944990"/>
            </a:xfrm>
            <a:custGeom>
              <a:avLst/>
              <a:gdLst/>
              <a:ahLst/>
              <a:cxnLst/>
              <a:rect l="l" t="t" r="r" b="b"/>
              <a:pathLst>
                <a:path w="23610" h="29400" extrusionOk="0">
                  <a:moveTo>
                    <a:pt x="23370" y="1"/>
                  </a:moveTo>
                  <a:cubicBezTo>
                    <a:pt x="23304" y="1"/>
                    <a:pt x="23242" y="22"/>
                    <a:pt x="23227" y="67"/>
                  </a:cubicBezTo>
                  <a:cubicBezTo>
                    <a:pt x="22847" y="638"/>
                    <a:pt x="22466" y="1208"/>
                    <a:pt x="22048" y="1779"/>
                  </a:cubicBezTo>
                  <a:cubicBezTo>
                    <a:pt x="22010" y="1285"/>
                    <a:pt x="22010" y="828"/>
                    <a:pt x="21933" y="333"/>
                  </a:cubicBezTo>
                  <a:cubicBezTo>
                    <a:pt x="21933" y="257"/>
                    <a:pt x="21857" y="219"/>
                    <a:pt x="21781" y="219"/>
                  </a:cubicBezTo>
                  <a:cubicBezTo>
                    <a:pt x="21705" y="219"/>
                    <a:pt x="21629" y="257"/>
                    <a:pt x="21629" y="333"/>
                  </a:cubicBezTo>
                  <a:cubicBezTo>
                    <a:pt x="21667" y="942"/>
                    <a:pt x="21705" y="1513"/>
                    <a:pt x="21743" y="2160"/>
                  </a:cubicBezTo>
                  <a:lnTo>
                    <a:pt x="21743" y="2198"/>
                  </a:lnTo>
                  <a:cubicBezTo>
                    <a:pt x="20716" y="3605"/>
                    <a:pt x="19575" y="5013"/>
                    <a:pt x="18205" y="6078"/>
                  </a:cubicBezTo>
                  <a:cubicBezTo>
                    <a:pt x="16721" y="7296"/>
                    <a:pt x="15047" y="8133"/>
                    <a:pt x="13450" y="9122"/>
                  </a:cubicBezTo>
                  <a:cubicBezTo>
                    <a:pt x="13335" y="8855"/>
                    <a:pt x="13374" y="8513"/>
                    <a:pt x="13335" y="8171"/>
                  </a:cubicBezTo>
                  <a:cubicBezTo>
                    <a:pt x="13335" y="7752"/>
                    <a:pt x="13335" y="7334"/>
                    <a:pt x="13374" y="6915"/>
                  </a:cubicBezTo>
                  <a:cubicBezTo>
                    <a:pt x="13450" y="6040"/>
                    <a:pt x="13564" y="5127"/>
                    <a:pt x="13754" y="4290"/>
                  </a:cubicBezTo>
                  <a:cubicBezTo>
                    <a:pt x="13797" y="4205"/>
                    <a:pt x="13707" y="4155"/>
                    <a:pt x="13608" y="4155"/>
                  </a:cubicBezTo>
                  <a:cubicBezTo>
                    <a:pt x="13529" y="4155"/>
                    <a:pt x="13445" y="4185"/>
                    <a:pt x="13412" y="4252"/>
                  </a:cubicBezTo>
                  <a:cubicBezTo>
                    <a:pt x="13221" y="5089"/>
                    <a:pt x="13107" y="6002"/>
                    <a:pt x="12993" y="6915"/>
                  </a:cubicBezTo>
                  <a:cubicBezTo>
                    <a:pt x="12955" y="7334"/>
                    <a:pt x="12955" y="7790"/>
                    <a:pt x="12955" y="8247"/>
                  </a:cubicBezTo>
                  <a:cubicBezTo>
                    <a:pt x="12955" y="8551"/>
                    <a:pt x="12955" y="8931"/>
                    <a:pt x="13069" y="9274"/>
                  </a:cubicBezTo>
                  <a:lnTo>
                    <a:pt x="12346" y="9692"/>
                  </a:lnTo>
                  <a:cubicBezTo>
                    <a:pt x="11395" y="10339"/>
                    <a:pt x="10482" y="10948"/>
                    <a:pt x="9683" y="11747"/>
                  </a:cubicBezTo>
                  <a:cubicBezTo>
                    <a:pt x="8808" y="12622"/>
                    <a:pt x="8123" y="13611"/>
                    <a:pt x="7439" y="14638"/>
                  </a:cubicBezTo>
                  <a:cubicBezTo>
                    <a:pt x="6944" y="15475"/>
                    <a:pt x="6526" y="16274"/>
                    <a:pt x="6107" y="17073"/>
                  </a:cubicBezTo>
                  <a:cubicBezTo>
                    <a:pt x="5536" y="15779"/>
                    <a:pt x="5613" y="14334"/>
                    <a:pt x="5765" y="12926"/>
                  </a:cubicBezTo>
                  <a:cubicBezTo>
                    <a:pt x="5765" y="12869"/>
                    <a:pt x="5679" y="12840"/>
                    <a:pt x="5593" y="12840"/>
                  </a:cubicBezTo>
                  <a:cubicBezTo>
                    <a:pt x="5508" y="12840"/>
                    <a:pt x="5422" y="12869"/>
                    <a:pt x="5422" y="12926"/>
                  </a:cubicBezTo>
                  <a:cubicBezTo>
                    <a:pt x="5346" y="14448"/>
                    <a:pt x="5232" y="16084"/>
                    <a:pt x="5955" y="17415"/>
                  </a:cubicBezTo>
                  <a:cubicBezTo>
                    <a:pt x="5879" y="17605"/>
                    <a:pt x="5727" y="17834"/>
                    <a:pt x="5574" y="18024"/>
                  </a:cubicBezTo>
                  <a:cubicBezTo>
                    <a:pt x="5232" y="18595"/>
                    <a:pt x="4852" y="19127"/>
                    <a:pt x="4471" y="19660"/>
                  </a:cubicBezTo>
                  <a:cubicBezTo>
                    <a:pt x="4053" y="20154"/>
                    <a:pt x="3634" y="20687"/>
                    <a:pt x="3216" y="21182"/>
                  </a:cubicBezTo>
                  <a:cubicBezTo>
                    <a:pt x="2759" y="21676"/>
                    <a:pt x="2379" y="22209"/>
                    <a:pt x="2074" y="22779"/>
                  </a:cubicBezTo>
                  <a:cubicBezTo>
                    <a:pt x="1732" y="23350"/>
                    <a:pt x="1504" y="23921"/>
                    <a:pt x="1237" y="24530"/>
                  </a:cubicBezTo>
                  <a:cubicBezTo>
                    <a:pt x="781" y="25785"/>
                    <a:pt x="477" y="27078"/>
                    <a:pt x="210" y="28334"/>
                  </a:cubicBezTo>
                  <a:cubicBezTo>
                    <a:pt x="172" y="28676"/>
                    <a:pt x="58" y="29019"/>
                    <a:pt x="20" y="29285"/>
                  </a:cubicBezTo>
                  <a:cubicBezTo>
                    <a:pt x="1" y="29361"/>
                    <a:pt x="68" y="29399"/>
                    <a:pt x="148" y="29399"/>
                  </a:cubicBezTo>
                  <a:cubicBezTo>
                    <a:pt x="229" y="29399"/>
                    <a:pt x="324" y="29361"/>
                    <a:pt x="362" y="29285"/>
                  </a:cubicBezTo>
                  <a:cubicBezTo>
                    <a:pt x="857" y="26698"/>
                    <a:pt x="1428" y="23959"/>
                    <a:pt x="3026" y="21866"/>
                  </a:cubicBezTo>
                  <a:cubicBezTo>
                    <a:pt x="3216" y="21638"/>
                    <a:pt x="3330" y="21448"/>
                    <a:pt x="3520" y="21220"/>
                  </a:cubicBezTo>
                  <a:lnTo>
                    <a:pt x="3596" y="21220"/>
                  </a:lnTo>
                  <a:cubicBezTo>
                    <a:pt x="3633" y="21216"/>
                    <a:pt x="3670" y="21215"/>
                    <a:pt x="3707" y="21215"/>
                  </a:cubicBezTo>
                  <a:cubicBezTo>
                    <a:pt x="4089" y="21215"/>
                    <a:pt x="4474" y="21382"/>
                    <a:pt x="4890" y="21486"/>
                  </a:cubicBezTo>
                  <a:cubicBezTo>
                    <a:pt x="5308" y="21638"/>
                    <a:pt x="5689" y="21790"/>
                    <a:pt x="6107" y="21943"/>
                  </a:cubicBezTo>
                  <a:cubicBezTo>
                    <a:pt x="6836" y="22101"/>
                    <a:pt x="7565" y="22180"/>
                    <a:pt x="8295" y="22180"/>
                  </a:cubicBezTo>
                  <a:cubicBezTo>
                    <a:pt x="8440" y="22180"/>
                    <a:pt x="8586" y="22177"/>
                    <a:pt x="8732" y="22171"/>
                  </a:cubicBezTo>
                  <a:cubicBezTo>
                    <a:pt x="8770" y="22171"/>
                    <a:pt x="8922" y="22171"/>
                    <a:pt x="8922" y="22057"/>
                  </a:cubicBezTo>
                  <a:cubicBezTo>
                    <a:pt x="8922" y="21981"/>
                    <a:pt x="8808" y="21981"/>
                    <a:pt x="8732" y="21981"/>
                  </a:cubicBezTo>
                  <a:cubicBezTo>
                    <a:pt x="8536" y="21989"/>
                    <a:pt x="8343" y="21993"/>
                    <a:pt x="8152" y="21993"/>
                  </a:cubicBezTo>
                  <a:cubicBezTo>
                    <a:pt x="7455" y="21993"/>
                    <a:pt x="6786" y="21931"/>
                    <a:pt x="6069" y="21752"/>
                  </a:cubicBezTo>
                  <a:cubicBezTo>
                    <a:pt x="5651" y="21638"/>
                    <a:pt x="5194" y="21448"/>
                    <a:pt x="4814" y="21296"/>
                  </a:cubicBezTo>
                  <a:cubicBezTo>
                    <a:pt x="4433" y="21182"/>
                    <a:pt x="4053" y="21068"/>
                    <a:pt x="3672" y="21068"/>
                  </a:cubicBezTo>
                  <a:cubicBezTo>
                    <a:pt x="4281" y="20345"/>
                    <a:pt x="4890" y="19660"/>
                    <a:pt x="5384" y="18899"/>
                  </a:cubicBezTo>
                  <a:cubicBezTo>
                    <a:pt x="6107" y="17834"/>
                    <a:pt x="6678" y="16654"/>
                    <a:pt x="7286" y="15551"/>
                  </a:cubicBezTo>
                  <a:cubicBezTo>
                    <a:pt x="7933" y="14448"/>
                    <a:pt x="8580" y="13383"/>
                    <a:pt x="9455" y="12470"/>
                  </a:cubicBezTo>
                  <a:lnTo>
                    <a:pt x="10140" y="11747"/>
                  </a:lnTo>
                  <a:cubicBezTo>
                    <a:pt x="11167" y="11937"/>
                    <a:pt x="12118" y="12317"/>
                    <a:pt x="12955" y="12850"/>
                  </a:cubicBezTo>
                  <a:lnTo>
                    <a:pt x="14249" y="13687"/>
                  </a:lnTo>
                  <a:cubicBezTo>
                    <a:pt x="14667" y="13991"/>
                    <a:pt x="15162" y="14220"/>
                    <a:pt x="15618" y="14372"/>
                  </a:cubicBezTo>
                  <a:cubicBezTo>
                    <a:pt x="16189" y="14562"/>
                    <a:pt x="16759" y="14638"/>
                    <a:pt x="17292" y="14714"/>
                  </a:cubicBezTo>
                  <a:cubicBezTo>
                    <a:pt x="17330" y="14714"/>
                    <a:pt x="17482" y="14714"/>
                    <a:pt x="17482" y="14600"/>
                  </a:cubicBezTo>
                  <a:cubicBezTo>
                    <a:pt x="17520" y="14524"/>
                    <a:pt x="17444" y="14448"/>
                    <a:pt x="17368" y="14448"/>
                  </a:cubicBezTo>
                  <a:cubicBezTo>
                    <a:pt x="16874" y="14372"/>
                    <a:pt x="16379" y="14334"/>
                    <a:pt x="15846" y="14182"/>
                  </a:cubicBezTo>
                  <a:cubicBezTo>
                    <a:pt x="15390" y="14029"/>
                    <a:pt x="14895" y="13801"/>
                    <a:pt x="14477" y="13497"/>
                  </a:cubicBezTo>
                  <a:cubicBezTo>
                    <a:pt x="14058" y="13230"/>
                    <a:pt x="13640" y="12888"/>
                    <a:pt x="13183" y="12660"/>
                  </a:cubicBezTo>
                  <a:cubicBezTo>
                    <a:pt x="12765" y="12431"/>
                    <a:pt x="12270" y="12165"/>
                    <a:pt x="11814" y="11975"/>
                  </a:cubicBezTo>
                  <a:cubicBezTo>
                    <a:pt x="11319" y="11785"/>
                    <a:pt x="10825" y="11671"/>
                    <a:pt x="10330" y="11556"/>
                  </a:cubicBezTo>
                  <a:cubicBezTo>
                    <a:pt x="10863" y="11100"/>
                    <a:pt x="11433" y="10643"/>
                    <a:pt x="12004" y="10263"/>
                  </a:cubicBezTo>
                  <a:cubicBezTo>
                    <a:pt x="12384" y="10035"/>
                    <a:pt x="12765" y="9768"/>
                    <a:pt x="13145" y="9502"/>
                  </a:cubicBezTo>
                  <a:cubicBezTo>
                    <a:pt x="13168" y="9524"/>
                    <a:pt x="13200" y="9534"/>
                    <a:pt x="13233" y="9534"/>
                  </a:cubicBezTo>
                  <a:cubicBezTo>
                    <a:pt x="13313" y="9534"/>
                    <a:pt x="13400" y="9480"/>
                    <a:pt x="13374" y="9426"/>
                  </a:cubicBezTo>
                  <a:lnTo>
                    <a:pt x="13374" y="9388"/>
                  </a:lnTo>
                  <a:cubicBezTo>
                    <a:pt x="14819" y="8513"/>
                    <a:pt x="16341" y="7714"/>
                    <a:pt x="17711" y="6725"/>
                  </a:cubicBezTo>
                  <a:cubicBezTo>
                    <a:pt x="18624" y="6040"/>
                    <a:pt x="19423" y="5317"/>
                    <a:pt x="20183" y="4480"/>
                  </a:cubicBezTo>
                  <a:lnTo>
                    <a:pt x="20221" y="4480"/>
                  </a:lnTo>
                  <a:cubicBezTo>
                    <a:pt x="20548" y="4539"/>
                    <a:pt x="20875" y="4568"/>
                    <a:pt x="21198" y="4568"/>
                  </a:cubicBezTo>
                  <a:cubicBezTo>
                    <a:pt x="21929" y="4568"/>
                    <a:pt x="22644" y="4416"/>
                    <a:pt x="23303" y="4100"/>
                  </a:cubicBezTo>
                  <a:cubicBezTo>
                    <a:pt x="23610" y="3929"/>
                    <a:pt x="23459" y="3790"/>
                    <a:pt x="23314" y="3790"/>
                  </a:cubicBezTo>
                  <a:cubicBezTo>
                    <a:pt x="23298" y="3790"/>
                    <a:pt x="23281" y="3791"/>
                    <a:pt x="23265" y="3795"/>
                  </a:cubicBezTo>
                  <a:cubicBezTo>
                    <a:pt x="22658" y="4112"/>
                    <a:pt x="22015" y="4264"/>
                    <a:pt x="21361" y="4264"/>
                  </a:cubicBezTo>
                  <a:cubicBezTo>
                    <a:pt x="21071" y="4264"/>
                    <a:pt x="20779" y="4234"/>
                    <a:pt x="20488" y="4176"/>
                  </a:cubicBezTo>
                  <a:lnTo>
                    <a:pt x="20564" y="4100"/>
                  </a:lnTo>
                  <a:cubicBezTo>
                    <a:pt x="21439" y="3111"/>
                    <a:pt x="22200" y="2007"/>
                    <a:pt x="22961" y="942"/>
                  </a:cubicBezTo>
                  <a:cubicBezTo>
                    <a:pt x="23151" y="676"/>
                    <a:pt x="23341" y="448"/>
                    <a:pt x="23531" y="143"/>
                  </a:cubicBezTo>
                  <a:cubicBezTo>
                    <a:pt x="23577" y="51"/>
                    <a:pt x="23470" y="1"/>
                    <a:pt x="233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0" y="3026048"/>
              <a:ext cx="50046" cy="513734"/>
            </a:xfrm>
            <a:custGeom>
              <a:avLst/>
              <a:gdLst/>
              <a:ahLst/>
              <a:cxnLst/>
              <a:rect l="l" t="t" r="r" b="b"/>
              <a:pathLst>
                <a:path w="1557" h="15983" extrusionOk="0">
                  <a:moveTo>
                    <a:pt x="0" y="0"/>
                  </a:moveTo>
                  <a:lnTo>
                    <a:pt x="0" y="15903"/>
                  </a:lnTo>
                  <a:cubicBezTo>
                    <a:pt x="108" y="15957"/>
                    <a:pt x="209" y="15982"/>
                    <a:pt x="303" y="15982"/>
                  </a:cubicBezTo>
                  <a:cubicBezTo>
                    <a:pt x="1398" y="15982"/>
                    <a:pt x="1557" y="12568"/>
                    <a:pt x="1522" y="11832"/>
                  </a:cubicBezTo>
                  <a:cubicBezTo>
                    <a:pt x="1103" y="7876"/>
                    <a:pt x="571" y="3957"/>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3"/>
            <p:cNvSpPr/>
            <p:nvPr/>
          </p:nvSpPr>
          <p:spPr>
            <a:xfrm>
              <a:off x="161392" y="2848584"/>
              <a:ext cx="750849" cy="1148452"/>
            </a:xfrm>
            <a:custGeom>
              <a:avLst/>
              <a:gdLst/>
              <a:ahLst/>
              <a:cxnLst/>
              <a:rect l="l" t="t" r="r" b="b"/>
              <a:pathLst>
                <a:path w="23360" h="35730" extrusionOk="0">
                  <a:moveTo>
                    <a:pt x="11568" y="1"/>
                  </a:moveTo>
                  <a:cubicBezTo>
                    <a:pt x="11161" y="1"/>
                    <a:pt x="10755" y="15"/>
                    <a:pt x="10349" y="43"/>
                  </a:cubicBezTo>
                  <a:cubicBezTo>
                    <a:pt x="8294" y="195"/>
                    <a:pt x="6773" y="1451"/>
                    <a:pt x="6240" y="3733"/>
                  </a:cubicBezTo>
                  <a:cubicBezTo>
                    <a:pt x="6202" y="4038"/>
                    <a:pt x="6164" y="4418"/>
                    <a:pt x="6126" y="4761"/>
                  </a:cubicBezTo>
                  <a:cubicBezTo>
                    <a:pt x="6126" y="4837"/>
                    <a:pt x="6050" y="4913"/>
                    <a:pt x="6050" y="4989"/>
                  </a:cubicBezTo>
                  <a:cubicBezTo>
                    <a:pt x="5784" y="6130"/>
                    <a:pt x="5746" y="7386"/>
                    <a:pt x="5631" y="8565"/>
                  </a:cubicBezTo>
                  <a:cubicBezTo>
                    <a:pt x="5555" y="9820"/>
                    <a:pt x="5479" y="11038"/>
                    <a:pt x="5289" y="12293"/>
                  </a:cubicBezTo>
                  <a:cubicBezTo>
                    <a:pt x="4909" y="14766"/>
                    <a:pt x="4262" y="17163"/>
                    <a:pt x="3653" y="19598"/>
                  </a:cubicBezTo>
                  <a:cubicBezTo>
                    <a:pt x="3539" y="20054"/>
                    <a:pt x="3463" y="20511"/>
                    <a:pt x="3159" y="20929"/>
                  </a:cubicBezTo>
                  <a:cubicBezTo>
                    <a:pt x="2436" y="24163"/>
                    <a:pt x="1713" y="27359"/>
                    <a:pt x="1028" y="30593"/>
                  </a:cubicBezTo>
                  <a:cubicBezTo>
                    <a:pt x="724" y="31810"/>
                    <a:pt x="1" y="34093"/>
                    <a:pt x="686" y="35272"/>
                  </a:cubicBezTo>
                  <a:cubicBezTo>
                    <a:pt x="859" y="35596"/>
                    <a:pt x="1038" y="35729"/>
                    <a:pt x="1216" y="35729"/>
                  </a:cubicBezTo>
                  <a:cubicBezTo>
                    <a:pt x="1935" y="35729"/>
                    <a:pt x="2626" y="33554"/>
                    <a:pt x="2778" y="33065"/>
                  </a:cubicBezTo>
                  <a:cubicBezTo>
                    <a:pt x="3349" y="31391"/>
                    <a:pt x="3653" y="29641"/>
                    <a:pt x="3881" y="27929"/>
                  </a:cubicBezTo>
                  <a:cubicBezTo>
                    <a:pt x="4909" y="20967"/>
                    <a:pt x="6202" y="14081"/>
                    <a:pt x="6240" y="7043"/>
                  </a:cubicBezTo>
                  <a:cubicBezTo>
                    <a:pt x="6240" y="6320"/>
                    <a:pt x="6240" y="5560"/>
                    <a:pt x="6354" y="4875"/>
                  </a:cubicBezTo>
                  <a:lnTo>
                    <a:pt x="6506" y="4418"/>
                  </a:lnTo>
                  <a:cubicBezTo>
                    <a:pt x="6863" y="3303"/>
                    <a:pt x="7509" y="2951"/>
                    <a:pt x="8276" y="2951"/>
                  </a:cubicBezTo>
                  <a:cubicBezTo>
                    <a:pt x="9393" y="2951"/>
                    <a:pt x="10765" y="3698"/>
                    <a:pt x="11871" y="3924"/>
                  </a:cubicBezTo>
                  <a:cubicBezTo>
                    <a:pt x="12155" y="3984"/>
                    <a:pt x="12447" y="4003"/>
                    <a:pt x="12743" y="4003"/>
                  </a:cubicBezTo>
                  <a:cubicBezTo>
                    <a:pt x="13271" y="4003"/>
                    <a:pt x="13812" y="3942"/>
                    <a:pt x="14341" y="3942"/>
                  </a:cubicBezTo>
                  <a:cubicBezTo>
                    <a:pt x="14826" y="3942"/>
                    <a:pt x="15301" y="3993"/>
                    <a:pt x="15751" y="4190"/>
                  </a:cubicBezTo>
                  <a:cubicBezTo>
                    <a:pt x="16588" y="4570"/>
                    <a:pt x="17197" y="5331"/>
                    <a:pt x="17958" y="5864"/>
                  </a:cubicBezTo>
                  <a:cubicBezTo>
                    <a:pt x="18636" y="6335"/>
                    <a:pt x="19435" y="6573"/>
                    <a:pt x="20236" y="6573"/>
                  </a:cubicBezTo>
                  <a:cubicBezTo>
                    <a:pt x="21052" y="6573"/>
                    <a:pt x="21870" y="6325"/>
                    <a:pt x="22561" y="5826"/>
                  </a:cubicBezTo>
                  <a:cubicBezTo>
                    <a:pt x="22980" y="5521"/>
                    <a:pt x="23360" y="5065"/>
                    <a:pt x="23246" y="4532"/>
                  </a:cubicBezTo>
                  <a:cubicBezTo>
                    <a:pt x="23132" y="4228"/>
                    <a:pt x="22941" y="4038"/>
                    <a:pt x="22713" y="3848"/>
                  </a:cubicBezTo>
                  <a:cubicBezTo>
                    <a:pt x="19472" y="1330"/>
                    <a:pt x="15511" y="1"/>
                    <a:pt x="11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3"/>
            <p:cNvSpPr/>
            <p:nvPr/>
          </p:nvSpPr>
          <p:spPr>
            <a:xfrm>
              <a:off x="474469" y="2855141"/>
              <a:ext cx="117481" cy="93342"/>
            </a:xfrm>
            <a:custGeom>
              <a:avLst/>
              <a:gdLst/>
              <a:ahLst/>
              <a:cxnLst/>
              <a:rect l="l" t="t" r="r" b="b"/>
              <a:pathLst>
                <a:path w="3655" h="2904" extrusionOk="0">
                  <a:moveTo>
                    <a:pt x="152" y="1"/>
                  </a:moveTo>
                  <a:cubicBezTo>
                    <a:pt x="105" y="1"/>
                    <a:pt x="57" y="10"/>
                    <a:pt x="38" y="29"/>
                  </a:cubicBezTo>
                  <a:cubicBezTo>
                    <a:pt x="0" y="105"/>
                    <a:pt x="0" y="182"/>
                    <a:pt x="38" y="182"/>
                  </a:cubicBezTo>
                  <a:cubicBezTo>
                    <a:pt x="1218" y="904"/>
                    <a:pt x="2016" y="2312"/>
                    <a:pt x="3310" y="2883"/>
                  </a:cubicBezTo>
                  <a:cubicBezTo>
                    <a:pt x="3338" y="2897"/>
                    <a:pt x="3370" y="2903"/>
                    <a:pt x="3400" y="2903"/>
                  </a:cubicBezTo>
                  <a:cubicBezTo>
                    <a:pt x="3533" y="2903"/>
                    <a:pt x="3655" y="2785"/>
                    <a:pt x="3500" y="2692"/>
                  </a:cubicBezTo>
                  <a:cubicBezTo>
                    <a:pt x="2207" y="2122"/>
                    <a:pt x="1446" y="714"/>
                    <a:pt x="266" y="29"/>
                  </a:cubicBezTo>
                  <a:cubicBezTo>
                    <a:pt x="247" y="10"/>
                    <a:pt x="200" y="1"/>
                    <a:pt x="1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52994" y="2878381"/>
              <a:ext cx="154123" cy="154316"/>
            </a:xfrm>
            <a:custGeom>
              <a:avLst/>
              <a:gdLst/>
              <a:ahLst/>
              <a:cxnLst/>
              <a:rect l="l" t="t" r="r" b="b"/>
              <a:pathLst>
                <a:path w="4795" h="4801" extrusionOk="0">
                  <a:moveTo>
                    <a:pt x="210" y="1"/>
                  </a:moveTo>
                  <a:cubicBezTo>
                    <a:pt x="162" y="1"/>
                    <a:pt x="115" y="10"/>
                    <a:pt x="77" y="29"/>
                  </a:cubicBezTo>
                  <a:cubicBezTo>
                    <a:pt x="1" y="67"/>
                    <a:pt x="1" y="143"/>
                    <a:pt x="153" y="181"/>
                  </a:cubicBezTo>
                  <a:cubicBezTo>
                    <a:pt x="533" y="410"/>
                    <a:pt x="838" y="714"/>
                    <a:pt x="1180" y="1018"/>
                  </a:cubicBezTo>
                  <a:cubicBezTo>
                    <a:pt x="2321" y="2236"/>
                    <a:pt x="3196" y="3681"/>
                    <a:pt x="4452" y="4747"/>
                  </a:cubicBezTo>
                  <a:cubicBezTo>
                    <a:pt x="4532" y="4774"/>
                    <a:pt x="4575" y="4800"/>
                    <a:pt x="4634" y="4800"/>
                  </a:cubicBezTo>
                  <a:cubicBezTo>
                    <a:pt x="4658" y="4800"/>
                    <a:pt x="4685" y="4796"/>
                    <a:pt x="4718" y="4785"/>
                  </a:cubicBezTo>
                  <a:cubicBezTo>
                    <a:pt x="4756" y="4785"/>
                    <a:pt x="4794" y="4671"/>
                    <a:pt x="4756" y="4633"/>
                  </a:cubicBezTo>
                  <a:cubicBezTo>
                    <a:pt x="4414" y="4366"/>
                    <a:pt x="4071" y="4024"/>
                    <a:pt x="3767" y="3643"/>
                  </a:cubicBezTo>
                  <a:cubicBezTo>
                    <a:pt x="2664" y="2426"/>
                    <a:pt x="1713" y="942"/>
                    <a:pt x="343" y="29"/>
                  </a:cubicBezTo>
                  <a:cubicBezTo>
                    <a:pt x="305" y="10"/>
                    <a:pt x="257" y="1"/>
                    <a:pt x="21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786293" y="2920874"/>
              <a:ext cx="74635" cy="63321"/>
            </a:xfrm>
            <a:custGeom>
              <a:avLst/>
              <a:gdLst/>
              <a:ahLst/>
              <a:cxnLst/>
              <a:rect l="l" t="t" r="r" b="b"/>
              <a:pathLst>
                <a:path w="2322" h="1970" extrusionOk="0">
                  <a:moveTo>
                    <a:pt x="115" y="1"/>
                  </a:moveTo>
                  <a:cubicBezTo>
                    <a:pt x="77" y="1"/>
                    <a:pt x="0" y="39"/>
                    <a:pt x="0" y="153"/>
                  </a:cubicBezTo>
                  <a:cubicBezTo>
                    <a:pt x="495" y="914"/>
                    <a:pt x="1218" y="1560"/>
                    <a:pt x="2017" y="1941"/>
                  </a:cubicBezTo>
                  <a:cubicBezTo>
                    <a:pt x="2074" y="1960"/>
                    <a:pt x="2121" y="1969"/>
                    <a:pt x="2164" y="1969"/>
                  </a:cubicBezTo>
                  <a:cubicBezTo>
                    <a:pt x="2207" y="1969"/>
                    <a:pt x="2245" y="1960"/>
                    <a:pt x="2283" y="1941"/>
                  </a:cubicBezTo>
                  <a:cubicBezTo>
                    <a:pt x="2321" y="1903"/>
                    <a:pt x="2321" y="1865"/>
                    <a:pt x="2283" y="1789"/>
                  </a:cubicBezTo>
                  <a:cubicBezTo>
                    <a:pt x="1522" y="1484"/>
                    <a:pt x="837" y="838"/>
                    <a:pt x="305" y="77"/>
                  </a:cubicBezTo>
                  <a:cubicBezTo>
                    <a:pt x="267" y="1"/>
                    <a:pt x="229" y="1"/>
                    <a:pt x="1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0" y="4407892"/>
              <a:ext cx="453691" cy="195684"/>
            </a:xfrm>
            <a:custGeom>
              <a:avLst/>
              <a:gdLst/>
              <a:ahLst/>
              <a:cxnLst/>
              <a:rect l="l" t="t" r="r" b="b"/>
              <a:pathLst>
                <a:path w="14115" h="6088" extrusionOk="0">
                  <a:moveTo>
                    <a:pt x="0" y="0"/>
                  </a:moveTo>
                  <a:lnTo>
                    <a:pt x="0" y="6087"/>
                  </a:lnTo>
                  <a:lnTo>
                    <a:pt x="12098" y="6087"/>
                  </a:lnTo>
                  <a:cubicBezTo>
                    <a:pt x="13239" y="6087"/>
                    <a:pt x="14114" y="4718"/>
                    <a:pt x="14114" y="3044"/>
                  </a:cubicBezTo>
                  <a:cubicBezTo>
                    <a:pt x="14114" y="1370"/>
                    <a:pt x="13239" y="0"/>
                    <a:pt x="1209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0" y="3460176"/>
              <a:ext cx="545394" cy="1021392"/>
            </a:xfrm>
            <a:custGeom>
              <a:avLst/>
              <a:gdLst/>
              <a:ahLst/>
              <a:cxnLst/>
              <a:rect l="l" t="t" r="r" b="b"/>
              <a:pathLst>
                <a:path w="16968" h="31777" extrusionOk="0">
                  <a:moveTo>
                    <a:pt x="0" y="0"/>
                  </a:moveTo>
                  <a:lnTo>
                    <a:pt x="0" y="31767"/>
                  </a:lnTo>
                  <a:lnTo>
                    <a:pt x="13239" y="31767"/>
                  </a:lnTo>
                  <a:cubicBezTo>
                    <a:pt x="13309" y="31773"/>
                    <a:pt x="13379" y="31777"/>
                    <a:pt x="13449" y="31777"/>
                  </a:cubicBezTo>
                  <a:cubicBezTo>
                    <a:pt x="13797" y="31777"/>
                    <a:pt x="14146" y="31697"/>
                    <a:pt x="14495" y="31539"/>
                  </a:cubicBezTo>
                  <a:lnTo>
                    <a:pt x="15066" y="31234"/>
                  </a:lnTo>
                  <a:cubicBezTo>
                    <a:pt x="16207" y="30550"/>
                    <a:pt x="16968" y="29142"/>
                    <a:pt x="16968" y="27544"/>
                  </a:cubicBezTo>
                  <a:lnTo>
                    <a:pt x="1696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46930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4"/>
          <p:cNvSpPr txBox="1">
            <a:spLocks noGrp="1"/>
          </p:cNvSpPr>
          <p:nvPr>
            <p:ph type="body" idx="1"/>
          </p:nvPr>
        </p:nvSpPr>
        <p:spPr>
          <a:xfrm>
            <a:off x="720000" y="1017725"/>
            <a:ext cx="7704000" cy="3617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00"/>
            </a:lvl1pPr>
            <a:lvl2pPr marL="914400" lvl="1" indent="-304800" rtl="0">
              <a:lnSpc>
                <a:spcPct val="115000"/>
              </a:lnSpc>
              <a:spcBef>
                <a:spcPts val="0"/>
              </a:spcBef>
              <a:spcAft>
                <a:spcPts val="0"/>
              </a:spcAft>
              <a:buSzPts val="1200"/>
              <a:buFont typeface="Roboto Condensed Light"/>
              <a:buAutoNum type="alphaLcPeriod"/>
              <a:defRPr/>
            </a:lvl2pPr>
            <a:lvl3pPr marL="1371600" lvl="2" indent="-304800" rtl="0">
              <a:lnSpc>
                <a:spcPct val="115000"/>
              </a:lnSpc>
              <a:spcBef>
                <a:spcPts val="0"/>
              </a:spcBef>
              <a:spcAft>
                <a:spcPts val="0"/>
              </a:spcAft>
              <a:buSzPts val="1200"/>
              <a:buFont typeface="Roboto Condensed Light"/>
              <a:buAutoNum type="romanLcPeriod"/>
              <a:defRPr/>
            </a:lvl3pPr>
            <a:lvl4pPr marL="1828800" lvl="3" indent="-304800" rtl="0">
              <a:lnSpc>
                <a:spcPct val="115000"/>
              </a:lnSpc>
              <a:spcBef>
                <a:spcPts val="0"/>
              </a:spcBef>
              <a:spcAft>
                <a:spcPts val="0"/>
              </a:spcAft>
              <a:buSzPts val="1200"/>
              <a:buFont typeface="Roboto Condensed Light"/>
              <a:buAutoNum type="arabicPeriod"/>
              <a:defRPr/>
            </a:lvl4pPr>
            <a:lvl5pPr marL="2286000" lvl="4" indent="-304800" rtl="0">
              <a:lnSpc>
                <a:spcPct val="115000"/>
              </a:lnSpc>
              <a:spcBef>
                <a:spcPts val="0"/>
              </a:spcBef>
              <a:spcAft>
                <a:spcPts val="0"/>
              </a:spcAft>
              <a:buSzPts val="1200"/>
              <a:buFont typeface="Roboto Condensed Light"/>
              <a:buAutoNum type="alphaLcPeriod"/>
              <a:defRPr/>
            </a:lvl5pPr>
            <a:lvl6pPr marL="2743200" lvl="5" indent="-304800" rtl="0">
              <a:lnSpc>
                <a:spcPct val="115000"/>
              </a:lnSpc>
              <a:spcBef>
                <a:spcPts val="0"/>
              </a:spcBef>
              <a:spcAft>
                <a:spcPts val="0"/>
              </a:spcAft>
              <a:buSzPts val="1200"/>
              <a:buFont typeface="Roboto Condensed Light"/>
              <a:buAutoNum type="romanLcPeriod"/>
              <a:defRPr/>
            </a:lvl6pPr>
            <a:lvl7pPr marL="3200400" lvl="6" indent="-304800" rtl="0">
              <a:lnSpc>
                <a:spcPct val="115000"/>
              </a:lnSpc>
              <a:spcBef>
                <a:spcPts val="0"/>
              </a:spcBef>
              <a:spcAft>
                <a:spcPts val="0"/>
              </a:spcAft>
              <a:buSzPts val="1200"/>
              <a:buFont typeface="Roboto Condensed Light"/>
              <a:buAutoNum type="arabicPeriod"/>
              <a:defRPr/>
            </a:lvl7pPr>
            <a:lvl8pPr marL="3657600" lvl="7" indent="-304800" rtl="0">
              <a:lnSpc>
                <a:spcPct val="115000"/>
              </a:lnSpc>
              <a:spcBef>
                <a:spcPts val="0"/>
              </a:spcBef>
              <a:spcAft>
                <a:spcPts val="0"/>
              </a:spcAft>
              <a:buSzPts val="1200"/>
              <a:buFont typeface="Roboto Condensed Light"/>
              <a:buAutoNum type="alphaLcPeriod"/>
              <a:defRPr/>
            </a:lvl8pPr>
            <a:lvl9pPr marL="4114800" lvl="8" indent="-304800" rtl="0">
              <a:lnSpc>
                <a:spcPct val="115000"/>
              </a:lnSpc>
              <a:spcBef>
                <a:spcPts val="0"/>
              </a:spcBef>
              <a:spcAft>
                <a:spcPts val="0"/>
              </a:spcAft>
              <a:buSzPts val="1200"/>
              <a:buFont typeface="Roboto Condensed Light"/>
              <a:buAutoNum type="romanLcPeriod"/>
              <a:defRPr/>
            </a:lvl9pPr>
          </a:lstStyle>
          <a:p>
            <a:endParaRPr/>
          </a:p>
        </p:txBody>
      </p:sp>
      <p:grpSp>
        <p:nvGrpSpPr>
          <p:cNvPr id="39" name="Google Shape;39;p4"/>
          <p:cNvGrpSpPr/>
          <p:nvPr/>
        </p:nvGrpSpPr>
        <p:grpSpPr>
          <a:xfrm>
            <a:off x="2" y="4684141"/>
            <a:ext cx="10290628" cy="764192"/>
            <a:chOff x="2" y="4379341"/>
            <a:chExt cx="10290628" cy="764192"/>
          </a:xfrm>
        </p:grpSpPr>
        <p:sp>
          <p:nvSpPr>
            <p:cNvPr id="40" name="Google Shape;40;p4"/>
            <p:cNvSpPr/>
            <p:nvPr/>
          </p:nvSpPr>
          <p:spPr>
            <a:xfrm>
              <a:off x="2" y="4379341"/>
              <a:ext cx="10287085" cy="764192"/>
            </a:xfrm>
            <a:custGeom>
              <a:avLst/>
              <a:gdLst/>
              <a:ahLst/>
              <a:cxnLst/>
              <a:rect l="l" t="t" r="r" b="b"/>
              <a:pathLst>
                <a:path w="284547" h="21138" extrusionOk="0">
                  <a:moveTo>
                    <a:pt x="0" y="0"/>
                  </a:moveTo>
                  <a:lnTo>
                    <a:pt x="0" y="21138"/>
                  </a:lnTo>
                  <a:lnTo>
                    <a:pt x="284547" y="21138"/>
                  </a:lnTo>
                  <a:lnTo>
                    <a:pt x="2845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4"/>
            <p:cNvSpPr/>
            <p:nvPr/>
          </p:nvSpPr>
          <p:spPr>
            <a:xfrm>
              <a:off x="2" y="4379341"/>
              <a:ext cx="10290628" cy="764192"/>
            </a:xfrm>
            <a:custGeom>
              <a:avLst/>
              <a:gdLst/>
              <a:ahLst/>
              <a:cxnLst/>
              <a:rect l="l" t="t" r="r" b="b"/>
              <a:pathLst>
                <a:path w="284645" h="21138" extrusionOk="0">
                  <a:moveTo>
                    <a:pt x="34178" y="5008"/>
                  </a:moveTo>
                  <a:lnTo>
                    <a:pt x="20813" y="15382"/>
                  </a:lnTo>
                  <a:lnTo>
                    <a:pt x="3219" y="15382"/>
                  </a:lnTo>
                  <a:lnTo>
                    <a:pt x="18699" y="5008"/>
                  </a:lnTo>
                  <a:close/>
                  <a:moveTo>
                    <a:pt x="50828" y="5008"/>
                  </a:moveTo>
                  <a:lnTo>
                    <a:pt x="39479" y="15382"/>
                  </a:lnTo>
                  <a:lnTo>
                    <a:pt x="21788" y="15382"/>
                  </a:lnTo>
                  <a:lnTo>
                    <a:pt x="35219" y="5008"/>
                  </a:lnTo>
                  <a:close/>
                  <a:moveTo>
                    <a:pt x="67413" y="5008"/>
                  </a:moveTo>
                  <a:lnTo>
                    <a:pt x="58145" y="15382"/>
                  </a:lnTo>
                  <a:lnTo>
                    <a:pt x="40357" y="15382"/>
                  </a:lnTo>
                  <a:lnTo>
                    <a:pt x="51706" y="5008"/>
                  </a:lnTo>
                  <a:close/>
                  <a:moveTo>
                    <a:pt x="84031" y="5008"/>
                  </a:moveTo>
                  <a:lnTo>
                    <a:pt x="76746" y="15382"/>
                  </a:lnTo>
                  <a:lnTo>
                    <a:pt x="58958" y="15382"/>
                  </a:lnTo>
                  <a:lnTo>
                    <a:pt x="68259" y="5008"/>
                  </a:lnTo>
                  <a:close/>
                  <a:moveTo>
                    <a:pt x="100583" y="5008"/>
                  </a:moveTo>
                  <a:lnTo>
                    <a:pt x="95413" y="15382"/>
                  </a:lnTo>
                  <a:lnTo>
                    <a:pt x="77527" y="15382"/>
                  </a:lnTo>
                  <a:lnTo>
                    <a:pt x="84746" y="5008"/>
                  </a:lnTo>
                  <a:close/>
                  <a:moveTo>
                    <a:pt x="117103" y="5008"/>
                  </a:moveTo>
                  <a:lnTo>
                    <a:pt x="114014" y="15382"/>
                  </a:lnTo>
                  <a:lnTo>
                    <a:pt x="96063" y="15382"/>
                  </a:lnTo>
                  <a:lnTo>
                    <a:pt x="101234" y="5008"/>
                  </a:lnTo>
                  <a:close/>
                  <a:moveTo>
                    <a:pt x="133753" y="5008"/>
                  </a:moveTo>
                  <a:lnTo>
                    <a:pt x="132680" y="15382"/>
                  </a:lnTo>
                  <a:lnTo>
                    <a:pt x="114729" y="15382"/>
                  </a:lnTo>
                  <a:lnTo>
                    <a:pt x="117819" y="5008"/>
                  </a:lnTo>
                  <a:close/>
                  <a:moveTo>
                    <a:pt x="150241" y="5008"/>
                  </a:moveTo>
                  <a:lnTo>
                    <a:pt x="151249" y="15382"/>
                  </a:lnTo>
                  <a:lnTo>
                    <a:pt x="133298" y="15382"/>
                  </a:lnTo>
                  <a:lnTo>
                    <a:pt x="134306" y="5008"/>
                  </a:lnTo>
                  <a:close/>
                  <a:moveTo>
                    <a:pt x="166793" y="5008"/>
                  </a:moveTo>
                  <a:lnTo>
                    <a:pt x="169883" y="15382"/>
                  </a:lnTo>
                  <a:lnTo>
                    <a:pt x="151867" y="15382"/>
                  </a:lnTo>
                  <a:lnTo>
                    <a:pt x="150859" y="5008"/>
                  </a:lnTo>
                  <a:close/>
                  <a:moveTo>
                    <a:pt x="183346" y="5008"/>
                  </a:moveTo>
                  <a:lnTo>
                    <a:pt x="188484" y="15382"/>
                  </a:lnTo>
                  <a:lnTo>
                    <a:pt x="170533" y="15382"/>
                  </a:lnTo>
                  <a:lnTo>
                    <a:pt x="167444" y="5008"/>
                  </a:lnTo>
                  <a:close/>
                  <a:moveTo>
                    <a:pt x="199801" y="5008"/>
                  </a:moveTo>
                  <a:lnTo>
                    <a:pt x="207020" y="15382"/>
                  </a:lnTo>
                  <a:lnTo>
                    <a:pt x="189134" y="15382"/>
                  </a:lnTo>
                  <a:lnTo>
                    <a:pt x="183996" y="5008"/>
                  </a:lnTo>
                  <a:close/>
                  <a:moveTo>
                    <a:pt x="216321" y="5008"/>
                  </a:moveTo>
                  <a:lnTo>
                    <a:pt x="225654" y="15382"/>
                  </a:lnTo>
                  <a:lnTo>
                    <a:pt x="207800" y="15382"/>
                  </a:lnTo>
                  <a:lnTo>
                    <a:pt x="200581" y="5008"/>
                  </a:lnTo>
                  <a:close/>
                  <a:moveTo>
                    <a:pt x="232808" y="5008"/>
                  </a:moveTo>
                  <a:lnTo>
                    <a:pt x="244190" y="15382"/>
                  </a:lnTo>
                  <a:lnTo>
                    <a:pt x="226434" y="15382"/>
                  </a:lnTo>
                  <a:lnTo>
                    <a:pt x="217101" y="5008"/>
                  </a:lnTo>
                  <a:close/>
                  <a:moveTo>
                    <a:pt x="249296" y="5008"/>
                  </a:moveTo>
                  <a:lnTo>
                    <a:pt x="262726" y="15382"/>
                  </a:lnTo>
                  <a:lnTo>
                    <a:pt x="245068" y="15382"/>
                  </a:lnTo>
                  <a:lnTo>
                    <a:pt x="233686" y="5008"/>
                  </a:lnTo>
                  <a:close/>
                  <a:moveTo>
                    <a:pt x="265815" y="5008"/>
                  </a:moveTo>
                  <a:lnTo>
                    <a:pt x="281295" y="15382"/>
                  </a:lnTo>
                  <a:lnTo>
                    <a:pt x="263734" y="15382"/>
                  </a:lnTo>
                  <a:lnTo>
                    <a:pt x="250304" y="5008"/>
                  </a:lnTo>
                  <a:close/>
                  <a:moveTo>
                    <a:pt x="9463" y="0"/>
                  </a:moveTo>
                  <a:lnTo>
                    <a:pt x="2081" y="4390"/>
                  </a:lnTo>
                  <a:lnTo>
                    <a:pt x="0" y="4390"/>
                  </a:lnTo>
                  <a:lnTo>
                    <a:pt x="0" y="5008"/>
                  </a:lnTo>
                  <a:lnTo>
                    <a:pt x="1008" y="5008"/>
                  </a:lnTo>
                  <a:lnTo>
                    <a:pt x="0" y="5626"/>
                  </a:lnTo>
                  <a:lnTo>
                    <a:pt x="0" y="6309"/>
                  </a:lnTo>
                  <a:lnTo>
                    <a:pt x="2244" y="5008"/>
                  </a:lnTo>
                  <a:lnTo>
                    <a:pt x="17658" y="5008"/>
                  </a:lnTo>
                  <a:lnTo>
                    <a:pt x="2146" y="15382"/>
                  </a:lnTo>
                  <a:lnTo>
                    <a:pt x="0" y="15382"/>
                  </a:lnTo>
                  <a:lnTo>
                    <a:pt x="0" y="15967"/>
                  </a:lnTo>
                  <a:lnTo>
                    <a:pt x="1236" y="15967"/>
                  </a:lnTo>
                  <a:lnTo>
                    <a:pt x="0" y="16780"/>
                  </a:lnTo>
                  <a:lnTo>
                    <a:pt x="0" y="17528"/>
                  </a:lnTo>
                  <a:lnTo>
                    <a:pt x="2309" y="15967"/>
                  </a:lnTo>
                  <a:lnTo>
                    <a:pt x="20000" y="15967"/>
                  </a:lnTo>
                  <a:lnTo>
                    <a:pt x="13301" y="21138"/>
                  </a:lnTo>
                  <a:lnTo>
                    <a:pt x="14309" y="21138"/>
                  </a:lnTo>
                  <a:lnTo>
                    <a:pt x="21008" y="15935"/>
                  </a:lnTo>
                  <a:lnTo>
                    <a:pt x="38828" y="15935"/>
                  </a:lnTo>
                  <a:lnTo>
                    <a:pt x="33138" y="21138"/>
                  </a:lnTo>
                  <a:lnTo>
                    <a:pt x="34016" y="21138"/>
                  </a:lnTo>
                  <a:lnTo>
                    <a:pt x="39706" y="15935"/>
                  </a:lnTo>
                  <a:lnTo>
                    <a:pt x="57592" y="15935"/>
                  </a:lnTo>
                  <a:lnTo>
                    <a:pt x="52909" y="21138"/>
                  </a:lnTo>
                  <a:lnTo>
                    <a:pt x="53722" y="21138"/>
                  </a:lnTo>
                  <a:lnTo>
                    <a:pt x="58373" y="15935"/>
                  </a:lnTo>
                  <a:lnTo>
                    <a:pt x="76356" y="15935"/>
                  </a:lnTo>
                  <a:lnTo>
                    <a:pt x="72714" y="21138"/>
                  </a:lnTo>
                  <a:lnTo>
                    <a:pt x="73462" y="21138"/>
                  </a:lnTo>
                  <a:lnTo>
                    <a:pt x="77072" y="15935"/>
                  </a:lnTo>
                  <a:lnTo>
                    <a:pt x="95087" y="15935"/>
                  </a:lnTo>
                  <a:lnTo>
                    <a:pt x="92518" y="21138"/>
                  </a:lnTo>
                  <a:lnTo>
                    <a:pt x="93201" y="21138"/>
                  </a:lnTo>
                  <a:lnTo>
                    <a:pt x="95803" y="15935"/>
                  </a:lnTo>
                  <a:lnTo>
                    <a:pt x="113916" y="15935"/>
                  </a:lnTo>
                  <a:lnTo>
                    <a:pt x="112355" y="21138"/>
                  </a:lnTo>
                  <a:lnTo>
                    <a:pt x="113006" y="21138"/>
                  </a:lnTo>
                  <a:lnTo>
                    <a:pt x="114567" y="15935"/>
                  </a:lnTo>
                  <a:lnTo>
                    <a:pt x="132648" y="15935"/>
                  </a:lnTo>
                  <a:lnTo>
                    <a:pt x="132127" y="21138"/>
                  </a:lnTo>
                  <a:lnTo>
                    <a:pt x="132713" y="21138"/>
                  </a:lnTo>
                  <a:lnTo>
                    <a:pt x="133265" y="15935"/>
                  </a:lnTo>
                  <a:lnTo>
                    <a:pt x="151379" y="15935"/>
                  </a:lnTo>
                  <a:lnTo>
                    <a:pt x="151899" y="21138"/>
                  </a:lnTo>
                  <a:lnTo>
                    <a:pt x="152517" y="21138"/>
                  </a:lnTo>
                  <a:lnTo>
                    <a:pt x="151997" y="15935"/>
                  </a:lnTo>
                  <a:lnTo>
                    <a:pt x="170078" y="15935"/>
                  </a:lnTo>
                  <a:lnTo>
                    <a:pt x="171639" y="21138"/>
                  </a:lnTo>
                  <a:lnTo>
                    <a:pt x="172289" y="21138"/>
                  </a:lnTo>
                  <a:lnTo>
                    <a:pt x="170728" y="15935"/>
                  </a:lnTo>
                  <a:lnTo>
                    <a:pt x="188809" y="15935"/>
                  </a:lnTo>
                  <a:lnTo>
                    <a:pt x="191411" y="21138"/>
                  </a:lnTo>
                  <a:lnTo>
                    <a:pt x="192126" y="21138"/>
                  </a:lnTo>
                  <a:lnTo>
                    <a:pt x="189524" y="15935"/>
                  </a:lnTo>
                  <a:lnTo>
                    <a:pt x="207508" y="15935"/>
                  </a:lnTo>
                  <a:lnTo>
                    <a:pt x="211150" y="21138"/>
                  </a:lnTo>
                  <a:lnTo>
                    <a:pt x="211865" y="21138"/>
                  </a:lnTo>
                  <a:lnTo>
                    <a:pt x="208256" y="15935"/>
                  </a:lnTo>
                  <a:lnTo>
                    <a:pt x="226207" y="15935"/>
                  </a:lnTo>
                  <a:lnTo>
                    <a:pt x="230857" y="21138"/>
                  </a:lnTo>
                  <a:lnTo>
                    <a:pt x="231670" y="21138"/>
                  </a:lnTo>
                  <a:lnTo>
                    <a:pt x="227020" y="15935"/>
                  </a:lnTo>
                  <a:lnTo>
                    <a:pt x="244905" y="15935"/>
                  </a:lnTo>
                  <a:lnTo>
                    <a:pt x="250596" y="21138"/>
                  </a:lnTo>
                  <a:lnTo>
                    <a:pt x="251507" y="21138"/>
                  </a:lnTo>
                  <a:lnTo>
                    <a:pt x="245816" y="15935"/>
                  </a:lnTo>
                  <a:lnTo>
                    <a:pt x="263604" y="15935"/>
                  </a:lnTo>
                  <a:lnTo>
                    <a:pt x="270336" y="21138"/>
                  </a:lnTo>
                  <a:lnTo>
                    <a:pt x="271344" y="21138"/>
                  </a:lnTo>
                  <a:lnTo>
                    <a:pt x="264645" y="15935"/>
                  </a:lnTo>
                  <a:lnTo>
                    <a:pt x="282303" y="15935"/>
                  </a:lnTo>
                  <a:lnTo>
                    <a:pt x="284644" y="17495"/>
                  </a:lnTo>
                  <a:lnTo>
                    <a:pt x="284644" y="16748"/>
                  </a:lnTo>
                  <a:lnTo>
                    <a:pt x="283409" y="15935"/>
                  </a:lnTo>
                  <a:lnTo>
                    <a:pt x="284644" y="15935"/>
                  </a:lnTo>
                  <a:lnTo>
                    <a:pt x="284644" y="15317"/>
                  </a:lnTo>
                  <a:lnTo>
                    <a:pt x="282466" y="15317"/>
                  </a:lnTo>
                  <a:lnTo>
                    <a:pt x="266986" y="4975"/>
                  </a:lnTo>
                  <a:lnTo>
                    <a:pt x="282400" y="4975"/>
                  </a:lnTo>
                  <a:lnTo>
                    <a:pt x="284644" y="6244"/>
                  </a:lnTo>
                  <a:lnTo>
                    <a:pt x="284644" y="5561"/>
                  </a:lnTo>
                  <a:lnTo>
                    <a:pt x="283604" y="4975"/>
                  </a:lnTo>
                  <a:lnTo>
                    <a:pt x="284644" y="4975"/>
                  </a:lnTo>
                  <a:lnTo>
                    <a:pt x="284644" y="4390"/>
                  </a:lnTo>
                  <a:lnTo>
                    <a:pt x="282466" y="4390"/>
                  </a:lnTo>
                  <a:lnTo>
                    <a:pt x="275084" y="0"/>
                  </a:lnTo>
                  <a:lnTo>
                    <a:pt x="273848" y="0"/>
                  </a:lnTo>
                  <a:lnTo>
                    <a:pt x="281262" y="4390"/>
                  </a:lnTo>
                  <a:lnTo>
                    <a:pt x="265978" y="4390"/>
                  </a:lnTo>
                  <a:lnTo>
                    <a:pt x="259474" y="0"/>
                  </a:lnTo>
                  <a:lnTo>
                    <a:pt x="258368" y="0"/>
                  </a:lnTo>
                  <a:lnTo>
                    <a:pt x="264905" y="4390"/>
                  </a:lnTo>
                  <a:lnTo>
                    <a:pt x="249556" y="4390"/>
                  </a:lnTo>
                  <a:lnTo>
                    <a:pt x="243865" y="0"/>
                  </a:lnTo>
                  <a:lnTo>
                    <a:pt x="242857" y="0"/>
                  </a:lnTo>
                  <a:lnTo>
                    <a:pt x="248483" y="4390"/>
                  </a:lnTo>
                  <a:lnTo>
                    <a:pt x="233003" y="4390"/>
                  </a:lnTo>
                  <a:lnTo>
                    <a:pt x="228288" y="0"/>
                  </a:lnTo>
                  <a:lnTo>
                    <a:pt x="227410" y="0"/>
                  </a:lnTo>
                  <a:lnTo>
                    <a:pt x="232190" y="4390"/>
                  </a:lnTo>
                  <a:lnTo>
                    <a:pt x="216613" y="4390"/>
                  </a:lnTo>
                  <a:lnTo>
                    <a:pt x="212711" y="0"/>
                  </a:lnTo>
                  <a:lnTo>
                    <a:pt x="211898" y="0"/>
                  </a:lnTo>
                  <a:lnTo>
                    <a:pt x="215800" y="4390"/>
                  </a:lnTo>
                  <a:lnTo>
                    <a:pt x="200158" y="4390"/>
                  </a:lnTo>
                  <a:lnTo>
                    <a:pt x="197101" y="0"/>
                  </a:lnTo>
                  <a:lnTo>
                    <a:pt x="196354" y="0"/>
                  </a:lnTo>
                  <a:lnTo>
                    <a:pt x="199378" y="4390"/>
                  </a:lnTo>
                  <a:lnTo>
                    <a:pt x="183703" y="4390"/>
                  </a:lnTo>
                  <a:lnTo>
                    <a:pt x="181492" y="0"/>
                  </a:lnTo>
                  <a:lnTo>
                    <a:pt x="180809" y="0"/>
                  </a:lnTo>
                  <a:lnTo>
                    <a:pt x="183020" y="4390"/>
                  </a:lnTo>
                  <a:lnTo>
                    <a:pt x="167248" y="4390"/>
                  </a:lnTo>
                  <a:lnTo>
                    <a:pt x="165948" y="0"/>
                  </a:lnTo>
                  <a:lnTo>
                    <a:pt x="165297" y="0"/>
                  </a:lnTo>
                  <a:lnTo>
                    <a:pt x="166566" y="4390"/>
                  </a:lnTo>
                  <a:lnTo>
                    <a:pt x="150826" y="4390"/>
                  </a:lnTo>
                  <a:lnTo>
                    <a:pt x="150371" y="0"/>
                  </a:lnTo>
                  <a:lnTo>
                    <a:pt x="149753" y="0"/>
                  </a:lnTo>
                  <a:lnTo>
                    <a:pt x="150208" y="4390"/>
                  </a:lnTo>
                  <a:lnTo>
                    <a:pt x="134404" y="4390"/>
                  </a:lnTo>
                  <a:lnTo>
                    <a:pt x="134826" y="0"/>
                  </a:lnTo>
                  <a:lnTo>
                    <a:pt x="134241" y="0"/>
                  </a:lnTo>
                  <a:lnTo>
                    <a:pt x="133786" y="4390"/>
                  </a:lnTo>
                  <a:lnTo>
                    <a:pt x="117981" y="4390"/>
                  </a:lnTo>
                  <a:lnTo>
                    <a:pt x="119282" y="0"/>
                  </a:lnTo>
                  <a:lnTo>
                    <a:pt x="118632" y="0"/>
                  </a:lnTo>
                  <a:lnTo>
                    <a:pt x="117331" y="4390"/>
                  </a:lnTo>
                  <a:lnTo>
                    <a:pt x="101559" y="4390"/>
                  </a:lnTo>
                  <a:lnTo>
                    <a:pt x="103705" y="0"/>
                  </a:lnTo>
                  <a:lnTo>
                    <a:pt x="103022" y="0"/>
                  </a:lnTo>
                  <a:lnTo>
                    <a:pt x="100811" y="4390"/>
                  </a:lnTo>
                  <a:lnTo>
                    <a:pt x="85136" y="4390"/>
                  </a:lnTo>
                  <a:lnTo>
                    <a:pt x="88226" y="0"/>
                  </a:lnTo>
                  <a:lnTo>
                    <a:pt x="87478" y="0"/>
                  </a:lnTo>
                  <a:lnTo>
                    <a:pt x="84421" y="4390"/>
                  </a:lnTo>
                  <a:lnTo>
                    <a:pt x="68779" y="4390"/>
                  </a:lnTo>
                  <a:lnTo>
                    <a:pt x="72681" y="0"/>
                  </a:lnTo>
                  <a:lnTo>
                    <a:pt x="71868" y="0"/>
                  </a:lnTo>
                  <a:lnTo>
                    <a:pt x="67966" y="4390"/>
                  </a:lnTo>
                  <a:lnTo>
                    <a:pt x="52389" y="4390"/>
                  </a:lnTo>
                  <a:lnTo>
                    <a:pt x="57202" y="0"/>
                  </a:lnTo>
                  <a:lnTo>
                    <a:pt x="56291" y="0"/>
                  </a:lnTo>
                  <a:lnTo>
                    <a:pt x="51511" y="4390"/>
                  </a:lnTo>
                  <a:lnTo>
                    <a:pt x="36032" y="4390"/>
                  </a:lnTo>
                  <a:lnTo>
                    <a:pt x="41658" y="0"/>
                  </a:lnTo>
                  <a:lnTo>
                    <a:pt x="40682" y="0"/>
                  </a:lnTo>
                  <a:lnTo>
                    <a:pt x="35024" y="4390"/>
                  </a:lnTo>
                  <a:lnTo>
                    <a:pt x="19642" y="4390"/>
                  </a:lnTo>
                  <a:lnTo>
                    <a:pt x="26178" y="0"/>
                  </a:lnTo>
                  <a:lnTo>
                    <a:pt x="25073" y="0"/>
                  </a:lnTo>
                  <a:lnTo>
                    <a:pt x="18536" y="4390"/>
                  </a:lnTo>
                  <a:lnTo>
                    <a:pt x="3252" y="4390"/>
                  </a:lnTo>
                  <a:lnTo>
                    <a:pt x="1066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 name="Google Shape;42;p4"/>
          <p:cNvGrpSpPr/>
          <p:nvPr/>
        </p:nvGrpSpPr>
        <p:grpSpPr>
          <a:xfrm>
            <a:off x="-32308" y="-47937"/>
            <a:ext cx="747412" cy="4907402"/>
            <a:chOff x="8320917" y="-330162"/>
            <a:chExt cx="747412" cy="4907402"/>
          </a:xfrm>
        </p:grpSpPr>
        <p:sp>
          <p:nvSpPr>
            <p:cNvPr id="43" name="Google Shape;43;p4"/>
            <p:cNvSpPr/>
            <p:nvPr/>
          </p:nvSpPr>
          <p:spPr>
            <a:xfrm>
              <a:off x="8320917" y="-330162"/>
              <a:ext cx="747412" cy="4907402"/>
            </a:xfrm>
            <a:custGeom>
              <a:avLst/>
              <a:gdLst/>
              <a:ahLst/>
              <a:cxnLst/>
              <a:rect l="l" t="t" r="r" b="b"/>
              <a:pathLst>
                <a:path w="23322" h="153129" extrusionOk="0">
                  <a:moveTo>
                    <a:pt x="1" y="1"/>
                  </a:moveTo>
                  <a:lnTo>
                    <a:pt x="1" y="153128"/>
                  </a:lnTo>
                  <a:lnTo>
                    <a:pt x="23322" y="153128"/>
                  </a:lnTo>
                  <a:lnTo>
                    <a:pt x="2332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4"/>
            <p:cNvSpPr/>
            <p:nvPr/>
          </p:nvSpPr>
          <p:spPr>
            <a:xfrm>
              <a:off x="8483074" y="7868"/>
              <a:ext cx="50026" cy="1599042"/>
            </a:xfrm>
            <a:custGeom>
              <a:avLst/>
              <a:gdLst/>
              <a:ahLst/>
              <a:cxnLst/>
              <a:rect l="l" t="t" r="r" b="b"/>
              <a:pathLst>
                <a:path w="1561" h="49896" extrusionOk="0">
                  <a:moveTo>
                    <a:pt x="1313" y="1"/>
                  </a:moveTo>
                  <a:cubicBezTo>
                    <a:pt x="1189" y="1"/>
                    <a:pt x="1066" y="48"/>
                    <a:pt x="1066" y="143"/>
                  </a:cubicBezTo>
                  <a:cubicBezTo>
                    <a:pt x="1028" y="6611"/>
                    <a:pt x="952" y="13040"/>
                    <a:pt x="838" y="19508"/>
                  </a:cubicBezTo>
                  <a:cubicBezTo>
                    <a:pt x="685" y="25975"/>
                    <a:pt x="533" y="32405"/>
                    <a:pt x="381" y="38872"/>
                  </a:cubicBezTo>
                  <a:cubicBezTo>
                    <a:pt x="267" y="42486"/>
                    <a:pt x="115" y="46139"/>
                    <a:pt x="1" y="49753"/>
                  </a:cubicBezTo>
                  <a:cubicBezTo>
                    <a:pt x="1" y="49848"/>
                    <a:pt x="115" y="49895"/>
                    <a:pt x="229" y="49895"/>
                  </a:cubicBezTo>
                  <a:cubicBezTo>
                    <a:pt x="343" y="49895"/>
                    <a:pt x="457" y="49848"/>
                    <a:pt x="457" y="49753"/>
                  </a:cubicBezTo>
                  <a:cubicBezTo>
                    <a:pt x="685" y="43285"/>
                    <a:pt x="876" y="36856"/>
                    <a:pt x="1066" y="30388"/>
                  </a:cubicBezTo>
                  <a:cubicBezTo>
                    <a:pt x="1218" y="23921"/>
                    <a:pt x="1370" y="17529"/>
                    <a:pt x="1446" y="11062"/>
                  </a:cubicBezTo>
                  <a:cubicBezTo>
                    <a:pt x="1484" y="7448"/>
                    <a:pt x="1560" y="3757"/>
                    <a:pt x="1560" y="143"/>
                  </a:cubicBezTo>
                  <a:cubicBezTo>
                    <a:pt x="1560" y="48"/>
                    <a:pt x="1437" y="1"/>
                    <a:pt x="13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4"/>
            <p:cNvSpPr/>
            <p:nvPr/>
          </p:nvSpPr>
          <p:spPr>
            <a:xfrm>
              <a:off x="8704966" y="6650"/>
              <a:ext cx="79286" cy="3824100"/>
            </a:xfrm>
            <a:custGeom>
              <a:avLst/>
              <a:gdLst/>
              <a:ahLst/>
              <a:cxnLst/>
              <a:rect l="l" t="t" r="r" b="b"/>
              <a:pathLst>
                <a:path w="2474" h="119326" extrusionOk="0">
                  <a:moveTo>
                    <a:pt x="2245" y="1"/>
                  </a:moveTo>
                  <a:cubicBezTo>
                    <a:pt x="2131" y="1"/>
                    <a:pt x="2017" y="48"/>
                    <a:pt x="2017" y="143"/>
                  </a:cubicBezTo>
                  <a:cubicBezTo>
                    <a:pt x="1827" y="15703"/>
                    <a:pt x="1218" y="31263"/>
                    <a:pt x="762" y="46785"/>
                  </a:cubicBezTo>
                  <a:cubicBezTo>
                    <a:pt x="343" y="62269"/>
                    <a:pt x="1" y="77715"/>
                    <a:pt x="381" y="93199"/>
                  </a:cubicBezTo>
                  <a:cubicBezTo>
                    <a:pt x="571" y="101873"/>
                    <a:pt x="990" y="110585"/>
                    <a:pt x="1675" y="119183"/>
                  </a:cubicBezTo>
                  <a:cubicBezTo>
                    <a:pt x="1675" y="119278"/>
                    <a:pt x="1789" y="119326"/>
                    <a:pt x="1903" y="119326"/>
                  </a:cubicBezTo>
                  <a:cubicBezTo>
                    <a:pt x="2017" y="119326"/>
                    <a:pt x="2131" y="119278"/>
                    <a:pt x="2131" y="119183"/>
                  </a:cubicBezTo>
                  <a:cubicBezTo>
                    <a:pt x="876" y="103737"/>
                    <a:pt x="571" y="88177"/>
                    <a:pt x="723" y="72617"/>
                  </a:cubicBezTo>
                  <a:cubicBezTo>
                    <a:pt x="876" y="57133"/>
                    <a:pt x="1370" y="41649"/>
                    <a:pt x="1865" y="26203"/>
                  </a:cubicBezTo>
                  <a:cubicBezTo>
                    <a:pt x="2093" y="17491"/>
                    <a:pt x="2321" y="8855"/>
                    <a:pt x="2473" y="143"/>
                  </a:cubicBezTo>
                  <a:cubicBezTo>
                    <a:pt x="2473" y="48"/>
                    <a:pt x="2359" y="1"/>
                    <a:pt x="22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4"/>
            <p:cNvSpPr/>
            <p:nvPr/>
          </p:nvSpPr>
          <p:spPr>
            <a:xfrm>
              <a:off x="8960989" y="2064669"/>
              <a:ext cx="41502" cy="2209867"/>
            </a:xfrm>
            <a:custGeom>
              <a:avLst/>
              <a:gdLst/>
              <a:ahLst/>
              <a:cxnLst/>
              <a:rect l="l" t="t" r="r" b="b"/>
              <a:pathLst>
                <a:path w="1295" h="68956" extrusionOk="0">
                  <a:moveTo>
                    <a:pt x="610" y="0"/>
                  </a:moveTo>
                  <a:cubicBezTo>
                    <a:pt x="495" y="0"/>
                    <a:pt x="381" y="48"/>
                    <a:pt x="381" y="143"/>
                  </a:cubicBezTo>
                  <a:cubicBezTo>
                    <a:pt x="610" y="9083"/>
                    <a:pt x="762" y="18061"/>
                    <a:pt x="762" y="27002"/>
                  </a:cubicBezTo>
                  <a:cubicBezTo>
                    <a:pt x="762" y="35904"/>
                    <a:pt x="648" y="44807"/>
                    <a:pt x="457" y="53709"/>
                  </a:cubicBezTo>
                  <a:cubicBezTo>
                    <a:pt x="381" y="58769"/>
                    <a:pt x="191" y="63752"/>
                    <a:pt x="1" y="68812"/>
                  </a:cubicBezTo>
                  <a:cubicBezTo>
                    <a:pt x="1" y="68907"/>
                    <a:pt x="115" y="68955"/>
                    <a:pt x="229" y="68955"/>
                  </a:cubicBezTo>
                  <a:cubicBezTo>
                    <a:pt x="343" y="68955"/>
                    <a:pt x="457" y="68907"/>
                    <a:pt x="457" y="68812"/>
                  </a:cubicBezTo>
                  <a:cubicBezTo>
                    <a:pt x="800" y="59872"/>
                    <a:pt x="1028" y="50856"/>
                    <a:pt x="1142" y="41915"/>
                  </a:cubicBezTo>
                  <a:cubicBezTo>
                    <a:pt x="1294" y="33051"/>
                    <a:pt x="1294" y="24111"/>
                    <a:pt x="1142" y="15208"/>
                  </a:cubicBezTo>
                  <a:cubicBezTo>
                    <a:pt x="1104" y="10148"/>
                    <a:pt x="952" y="5165"/>
                    <a:pt x="838" y="143"/>
                  </a:cubicBezTo>
                  <a:cubicBezTo>
                    <a:pt x="838" y="48"/>
                    <a:pt x="724" y="0"/>
                    <a:pt x="6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4"/>
            <p:cNvSpPr/>
            <p:nvPr/>
          </p:nvSpPr>
          <p:spPr>
            <a:xfrm>
              <a:off x="8535503" y="2592577"/>
              <a:ext cx="30509" cy="1866030"/>
            </a:xfrm>
            <a:custGeom>
              <a:avLst/>
              <a:gdLst/>
              <a:ahLst/>
              <a:cxnLst/>
              <a:rect l="l" t="t" r="r" b="b"/>
              <a:pathLst>
                <a:path w="952" h="58227" extrusionOk="0">
                  <a:moveTo>
                    <a:pt x="628" y="0"/>
                  </a:moveTo>
                  <a:cubicBezTo>
                    <a:pt x="505" y="0"/>
                    <a:pt x="381" y="48"/>
                    <a:pt x="381" y="143"/>
                  </a:cubicBezTo>
                  <a:cubicBezTo>
                    <a:pt x="191" y="7714"/>
                    <a:pt x="115" y="15246"/>
                    <a:pt x="39" y="22779"/>
                  </a:cubicBezTo>
                  <a:cubicBezTo>
                    <a:pt x="0" y="30312"/>
                    <a:pt x="115" y="37807"/>
                    <a:pt x="191" y="45339"/>
                  </a:cubicBezTo>
                  <a:cubicBezTo>
                    <a:pt x="305" y="49562"/>
                    <a:pt x="381" y="53785"/>
                    <a:pt x="495" y="58084"/>
                  </a:cubicBezTo>
                  <a:cubicBezTo>
                    <a:pt x="495" y="58179"/>
                    <a:pt x="609" y="58227"/>
                    <a:pt x="723" y="58227"/>
                  </a:cubicBezTo>
                  <a:cubicBezTo>
                    <a:pt x="837" y="58227"/>
                    <a:pt x="952" y="58179"/>
                    <a:pt x="952" y="58084"/>
                  </a:cubicBezTo>
                  <a:cubicBezTo>
                    <a:pt x="761" y="50513"/>
                    <a:pt x="647" y="43019"/>
                    <a:pt x="571" y="35448"/>
                  </a:cubicBezTo>
                  <a:cubicBezTo>
                    <a:pt x="533" y="27915"/>
                    <a:pt x="533" y="20420"/>
                    <a:pt x="647" y="12888"/>
                  </a:cubicBezTo>
                  <a:cubicBezTo>
                    <a:pt x="685" y="8665"/>
                    <a:pt x="761" y="4442"/>
                    <a:pt x="875" y="143"/>
                  </a:cubicBezTo>
                  <a:cubicBezTo>
                    <a:pt x="875" y="48"/>
                    <a:pt x="752" y="0"/>
                    <a:pt x="6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97419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sp>
        <p:nvSpPr>
          <p:cNvPr id="49" name="Google Shape;49;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0" name="Google Shape;50;p5"/>
          <p:cNvGrpSpPr/>
          <p:nvPr/>
        </p:nvGrpSpPr>
        <p:grpSpPr>
          <a:xfrm>
            <a:off x="-76198" y="4684141"/>
            <a:ext cx="10290628" cy="764192"/>
            <a:chOff x="2" y="4379341"/>
            <a:chExt cx="10290628" cy="764192"/>
          </a:xfrm>
        </p:grpSpPr>
        <p:sp>
          <p:nvSpPr>
            <p:cNvPr id="51" name="Google Shape;51;p5"/>
            <p:cNvSpPr/>
            <p:nvPr/>
          </p:nvSpPr>
          <p:spPr>
            <a:xfrm>
              <a:off x="2" y="4379341"/>
              <a:ext cx="10287085" cy="764192"/>
            </a:xfrm>
            <a:custGeom>
              <a:avLst/>
              <a:gdLst/>
              <a:ahLst/>
              <a:cxnLst/>
              <a:rect l="l" t="t" r="r" b="b"/>
              <a:pathLst>
                <a:path w="284547" h="21138" extrusionOk="0">
                  <a:moveTo>
                    <a:pt x="0" y="0"/>
                  </a:moveTo>
                  <a:lnTo>
                    <a:pt x="0" y="21138"/>
                  </a:lnTo>
                  <a:lnTo>
                    <a:pt x="284547" y="21138"/>
                  </a:lnTo>
                  <a:lnTo>
                    <a:pt x="2845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a:off x="2" y="4379341"/>
              <a:ext cx="10290628" cy="764192"/>
            </a:xfrm>
            <a:custGeom>
              <a:avLst/>
              <a:gdLst/>
              <a:ahLst/>
              <a:cxnLst/>
              <a:rect l="l" t="t" r="r" b="b"/>
              <a:pathLst>
                <a:path w="284645" h="21138" extrusionOk="0">
                  <a:moveTo>
                    <a:pt x="34178" y="5008"/>
                  </a:moveTo>
                  <a:lnTo>
                    <a:pt x="20813" y="15382"/>
                  </a:lnTo>
                  <a:lnTo>
                    <a:pt x="3219" y="15382"/>
                  </a:lnTo>
                  <a:lnTo>
                    <a:pt x="18699" y="5008"/>
                  </a:lnTo>
                  <a:close/>
                  <a:moveTo>
                    <a:pt x="50828" y="5008"/>
                  </a:moveTo>
                  <a:lnTo>
                    <a:pt x="39479" y="15382"/>
                  </a:lnTo>
                  <a:lnTo>
                    <a:pt x="21788" y="15382"/>
                  </a:lnTo>
                  <a:lnTo>
                    <a:pt x="35219" y="5008"/>
                  </a:lnTo>
                  <a:close/>
                  <a:moveTo>
                    <a:pt x="67413" y="5008"/>
                  </a:moveTo>
                  <a:lnTo>
                    <a:pt x="58145" y="15382"/>
                  </a:lnTo>
                  <a:lnTo>
                    <a:pt x="40357" y="15382"/>
                  </a:lnTo>
                  <a:lnTo>
                    <a:pt x="51706" y="5008"/>
                  </a:lnTo>
                  <a:close/>
                  <a:moveTo>
                    <a:pt x="84031" y="5008"/>
                  </a:moveTo>
                  <a:lnTo>
                    <a:pt x="76746" y="15382"/>
                  </a:lnTo>
                  <a:lnTo>
                    <a:pt x="58958" y="15382"/>
                  </a:lnTo>
                  <a:lnTo>
                    <a:pt x="68259" y="5008"/>
                  </a:lnTo>
                  <a:close/>
                  <a:moveTo>
                    <a:pt x="100583" y="5008"/>
                  </a:moveTo>
                  <a:lnTo>
                    <a:pt x="95413" y="15382"/>
                  </a:lnTo>
                  <a:lnTo>
                    <a:pt x="77527" y="15382"/>
                  </a:lnTo>
                  <a:lnTo>
                    <a:pt x="84746" y="5008"/>
                  </a:lnTo>
                  <a:close/>
                  <a:moveTo>
                    <a:pt x="117103" y="5008"/>
                  </a:moveTo>
                  <a:lnTo>
                    <a:pt x="114014" y="15382"/>
                  </a:lnTo>
                  <a:lnTo>
                    <a:pt x="96063" y="15382"/>
                  </a:lnTo>
                  <a:lnTo>
                    <a:pt x="101234" y="5008"/>
                  </a:lnTo>
                  <a:close/>
                  <a:moveTo>
                    <a:pt x="133753" y="5008"/>
                  </a:moveTo>
                  <a:lnTo>
                    <a:pt x="132680" y="15382"/>
                  </a:lnTo>
                  <a:lnTo>
                    <a:pt x="114729" y="15382"/>
                  </a:lnTo>
                  <a:lnTo>
                    <a:pt x="117819" y="5008"/>
                  </a:lnTo>
                  <a:close/>
                  <a:moveTo>
                    <a:pt x="150241" y="5008"/>
                  </a:moveTo>
                  <a:lnTo>
                    <a:pt x="151249" y="15382"/>
                  </a:lnTo>
                  <a:lnTo>
                    <a:pt x="133298" y="15382"/>
                  </a:lnTo>
                  <a:lnTo>
                    <a:pt x="134306" y="5008"/>
                  </a:lnTo>
                  <a:close/>
                  <a:moveTo>
                    <a:pt x="166793" y="5008"/>
                  </a:moveTo>
                  <a:lnTo>
                    <a:pt x="169883" y="15382"/>
                  </a:lnTo>
                  <a:lnTo>
                    <a:pt x="151867" y="15382"/>
                  </a:lnTo>
                  <a:lnTo>
                    <a:pt x="150859" y="5008"/>
                  </a:lnTo>
                  <a:close/>
                  <a:moveTo>
                    <a:pt x="183346" y="5008"/>
                  </a:moveTo>
                  <a:lnTo>
                    <a:pt x="188484" y="15382"/>
                  </a:lnTo>
                  <a:lnTo>
                    <a:pt x="170533" y="15382"/>
                  </a:lnTo>
                  <a:lnTo>
                    <a:pt x="167444" y="5008"/>
                  </a:lnTo>
                  <a:close/>
                  <a:moveTo>
                    <a:pt x="199801" y="5008"/>
                  </a:moveTo>
                  <a:lnTo>
                    <a:pt x="207020" y="15382"/>
                  </a:lnTo>
                  <a:lnTo>
                    <a:pt x="189134" y="15382"/>
                  </a:lnTo>
                  <a:lnTo>
                    <a:pt x="183996" y="5008"/>
                  </a:lnTo>
                  <a:close/>
                  <a:moveTo>
                    <a:pt x="216321" y="5008"/>
                  </a:moveTo>
                  <a:lnTo>
                    <a:pt x="225654" y="15382"/>
                  </a:lnTo>
                  <a:lnTo>
                    <a:pt x="207800" y="15382"/>
                  </a:lnTo>
                  <a:lnTo>
                    <a:pt x="200581" y="5008"/>
                  </a:lnTo>
                  <a:close/>
                  <a:moveTo>
                    <a:pt x="232808" y="5008"/>
                  </a:moveTo>
                  <a:lnTo>
                    <a:pt x="244190" y="15382"/>
                  </a:lnTo>
                  <a:lnTo>
                    <a:pt x="226434" y="15382"/>
                  </a:lnTo>
                  <a:lnTo>
                    <a:pt x="217101" y="5008"/>
                  </a:lnTo>
                  <a:close/>
                  <a:moveTo>
                    <a:pt x="249296" y="5008"/>
                  </a:moveTo>
                  <a:lnTo>
                    <a:pt x="262726" y="15382"/>
                  </a:lnTo>
                  <a:lnTo>
                    <a:pt x="245068" y="15382"/>
                  </a:lnTo>
                  <a:lnTo>
                    <a:pt x="233686" y="5008"/>
                  </a:lnTo>
                  <a:close/>
                  <a:moveTo>
                    <a:pt x="265815" y="5008"/>
                  </a:moveTo>
                  <a:lnTo>
                    <a:pt x="281295" y="15382"/>
                  </a:lnTo>
                  <a:lnTo>
                    <a:pt x="263734" y="15382"/>
                  </a:lnTo>
                  <a:lnTo>
                    <a:pt x="250304" y="5008"/>
                  </a:lnTo>
                  <a:close/>
                  <a:moveTo>
                    <a:pt x="9463" y="0"/>
                  </a:moveTo>
                  <a:lnTo>
                    <a:pt x="2081" y="4390"/>
                  </a:lnTo>
                  <a:lnTo>
                    <a:pt x="0" y="4390"/>
                  </a:lnTo>
                  <a:lnTo>
                    <a:pt x="0" y="5008"/>
                  </a:lnTo>
                  <a:lnTo>
                    <a:pt x="1008" y="5008"/>
                  </a:lnTo>
                  <a:lnTo>
                    <a:pt x="0" y="5626"/>
                  </a:lnTo>
                  <a:lnTo>
                    <a:pt x="0" y="6309"/>
                  </a:lnTo>
                  <a:lnTo>
                    <a:pt x="2244" y="5008"/>
                  </a:lnTo>
                  <a:lnTo>
                    <a:pt x="17658" y="5008"/>
                  </a:lnTo>
                  <a:lnTo>
                    <a:pt x="2146" y="15382"/>
                  </a:lnTo>
                  <a:lnTo>
                    <a:pt x="0" y="15382"/>
                  </a:lnTo>
                  <a:lnTo>
                    <a:pt x="0" y="15967"/>
                  </a:lnTo>
                  <a:lnTo>
                    <a:pt x="1236" y="15967"/>
                  </a:lnTo>
                  <a:lnTo>
                    <a:pt x="0" y="16780"/>
                  </a:lnTo>
                  <a:lnTo>
                    <a:pt x="0" y="17528"/>
                  </a:lnTo>
                  <a:lnTo>
                    <a:pt x="2309" y="15967"/>
                  </a:lnTo>
                  <a:lnTo>
                    <a:pt x="20000" y="15967"/>
                  </a:lnTo>
                  <a:lnTo>
                    <a:pt x="13301" y="21138"/>
                  </a:lnTo>
                  <a:lnTo>
                    <a:pt x="14309" y="21138"/>
                  </a:lnTo>
                  <a:lnTo>
                    <a:pt x="21008" y="15935"/>
                  </a:lnTo>
                  <a:lnTo>
                    <a:pt x="38828" y="15935"/>
                  </a:lnTo>
                  <a:lnTo>
                    <a:pt x="33138" y="21138"/>
                  </a:lnTo>
                  <a:lnTo>
                    <a:pt x="34016" y="21138"/>
                  </a:lnTo>
                  <a:lnTo>
                    <a:pt x="39706" y="15935"/>
                  </a:lnTo>
                  <a:lnTo>
                    <a:pt x="57592" y="15935"/>
                  </a:lnTo>
                  <a:lnTo>
                    <a:pt x="52909" y="21138"/>
                  </a:lnTo>
                  <a:lnTo>
                    <a:pt x="53722" y="21138"/>
                  </a:lnTo>
                  <a:lnTo>
                    <a:pt x="58373" y="15935"/>
                  </a:lnTo>
                  <a:lnTo>
                    <a:pt x="76356" y="15935"/>
                  </a:lnTo>
                  <a:lnTo>
                    <a:pt x="72714" y="21138"/>
                  </a:lnTo>
                  <a:lnTo>
                    <a:pt x="73462" y="21138"/>
                  </a:lnTo>
                  <a:lnTo>
                    <a:pt x="77072" y="15935"/>
                  </a:lnTo>
                  <a:lnTo>
                    <a:pt x="95087" y="15935"/>
                  </a:lnTo>
                  <a:lnTo>
                    <a:pt x="92518" y="21138"/>
                  </a:lnTo>
                  <a:lnTo>
                    <a:pt x="93201" y="21138"/>
                  </a:lnTo>
                  <a:lnTo>
                    <a:pt x="95803" y="15935"/>
                  </a:lnTo>
                  <a:lnTo>
                    <a:pt x="113916" y="15935"/>
                  </a:lnTo>
                  <a:lnTo>
                    <a:pt x="112355" y="21138"/>
                  </a:lnTo>
                  <a:lnTo>
                    <a:pt x="113006" y="21138"/>
                  </a:lnTo>
                  <a:lnTo>
                    <a:pt x="114567" y="15935"/>
                  </a:lnTo>
                  <a:lnTo>
                    <a:pt x="132648" y="15935"/>
                  </a:lnTo>
                  <a:lnTo>
                    <a:pt x="132127" y="21138"/>
                  </a:lnTo>
                  <a:lnTo>
                    <a:pt x="132713" y="21138"/>
                  </a:lnTo>
                  <a:lnTo>
                    <a:pt x="133265" y="15935"/>
                  </a:lnTo>
                  <a:lnTo>
                    <a:pt x="151379" y="15935"/>
                  </a:lnTo>
                  <a:lnTo>
                    <a:pt x="151899" y="21138"/>
                  </a:lnTo>
                  <a:lnTo>
                    <a:pt x="152517" y="21138"/>
                  </a:lnTo>
                  <a:lnTo>
                    <a:pt x="151997" y="15935"/>
                  </a:lnTo>
                  <a:lnTo>
                    <a:pt x="170078" y="15935"/>
                  </a:lnTo>
                  <a:lnTo>
                    <a:pt x="171639" y="21138"/>
                  </a:lnTo>
                  <a:lnTo>
                    <a:pt x="172289" y="21138"/>
                  </a:lnTo>
                  <a:lnTo>
                    <a:pt x="170728" y="15935"/>
                  </a:lnTo>
                  <a:lnTo>
                    <a:pt x="188809" y="15935"/>
                  </a:lnTo>
                  <a:lnTo>
                    <a:pt x="191411" y="21138"/>
                  </a:lnTo>
                  <a:lnTo>
                    <a:pt x="192126" y="21138"/>
                  </a:lnTo>
                  <a:lnTo>
                    <a:pt x="189524" y="15935"/>
                  </a:lnTo>
                  <a:lnTo>
                    <a:pt x="207508" y="15935"/>
                  </a:lnTo>
                  <a:lnTo>
                    <a:pt x="211150" y="21138"/>
                  </a:lnTo>
                  <a:lnTo>
                    <a:pt x="211865" y="21138"/>
                  </a:lnTo>
                  <a:lnTo>
                    <a:pt x="208256" y="15935"/>
                  </a:lnTo>
                  <a:lnTo>
                    <a:pt x="226207" y="15935"/>
                  </a:lnTo>
                  <a:lnTo>
                    <a:pt x="230857" y="21138"/>
                  </a:lnTo>
                  <a:lnTo>
                    <a:pt x="231670" y="21138"/>
                  </a:lnTo>
                  <a:lnTo>
                    <a:pt x="227020" y="15935"/>
                  </a:lnTo>
                  <a:lnTo>
                    <a:pt x="244905" y="15935"/>
                  </a:lnTo>
                  <a:lnTo>
                    <a:pt x="250596" y="21138"/>
                  </a:lnTo>
                  <a:lnTo>
                    <a:pt x="251507" y="21138"/>
                  </a:lnTo>
                  <a:lnTo>
                    <a:pt x="245816" y="15935"/>
                  </a:lnTo>
                  <a:lnTo>
                    <a:pt x="263604" y="15935"/>
                  </a:lnTo>
                  <a:lnTo>
                    <a:pt x="270336" y="21138"/>
                  </a:lnTo>
                  <a:lnTo>
                    <a:pt x="271344" y="21138"/>
                  </a:lnTo>
                  <a:lnTo>
                    <a:pt x="264645" y="15935"/>
                  </a:lnTo>
                  <a:lnTo>
                    <a:pt x="282303" y="15935"/>
                  </a:lnTo>
                  <a:lnTo>
                    <a:pt x="284644" y="17495"/>
                  </a:lnTo>
                  <a:lnTo>
                    <a:pt x="284644" y="16748"/>
                  </a:lnTo>
                  <a:lnTo>
                    <a:pt x="283409" y="15935"/>
                  </a:lnTo>
                  <a:lnTo>
                    <a:pt x="284644" y="15935"/>
                  </a:lnTo>
                  <a:lnTo>
                    <a:pt x="284644" y="15317"/>
                  </a:lnTo>
                  <a:lnTo>
                    <a:pt x="282466" y="15317"/>
                  </a:lnTo>
                  <a:lnTo>
                    <a:pt x="266986" y="4975"/>
                  </a:lnTo>
                  <a:lnTo>
                    <a:pt x="282400" y="4975"/>
                  </a:lnTo>
                  <a:lnTo>
                    <a:pt x="284644" y="6244"/>
                  </a:lnTo>
                  <a:lnTo>
                    <a:pt x="284644" y="5561"/>
                  </a:lnTo>
                  <a:lnTo>
                    <a:pt x="283604" y="4975"/>
                  </a:lnTo>
                  <a:lnTo>
                    <a:pt x="284644" y="4975"/>
                  </a:lnTo>
                  <a:lnTo>
                    <a:pt x="284644" y="4390"/>
                  </a:lnTo>
                  <a:lnTo>
                    <a:pt x="282466" y="4390"/>
                  </a:lnTo>
                  <a:lnTo>
                    <a:pt x="275084" y="0"/>
                  </a:lnTo>
                  <a:lnTo>
                    <a:pt x="273848" y="0"/>
                  </a:lnTo>
                  <a:lnTo>
                    <a:pt x="281262" y="4390"/>
                  </a:lnTo>
                  <a:lnTo>
                    <a:pt x="265978" y="4390"/>
                  </a:lnTo>
                  <a:lnTo>
                    <a:pt x="259474" y="0"/>
                  </a:lnTo>
                  <a:lnTo>
                    <a:pt x="258368" y="0"/>
                  </a:lnTo>
                  <a:lnTo>
                    <a:pt x="264905" y="4390"/>
                  </a:lnTo>
                  <a:lnTo>
                    <a:pt x="249556" y="4390"/>
                  </a:lnTo>
                  <a:lnTo>
                    <a:pt x="243865" y="0"/>
                  </a:lnTo>
                  <a:lnTo>
                    <a:pt x="242857" y="0"/>
                  </a:lnTo>
                  <a:lnTo>
                    <a:pt x="248483" y="4390"/>
                  </a:lnTo>
                  <a:lnTo>
                    <a:pt x="233003" y="4390"/>
                  </a:lnTo>
                  <a:lnTo>
                    <a:pt x="228288" y="0"/>
                  </a:lnTo>
                  <a:lnTo>
                    <a:pt x="227410" y="0"/>
                  </a:lnTo>
                  <a:lnTo>
                    <a:pt x="232190" y="4390"/>
                  </a:lnTo>
                  <a:lnTo>
                    <a:pt x="216613" y="4390"/>
                  </a:lnTo>
                  <a:lnTo>
                    <a:pt x="212711" y="0"/>
                  </a:lnTo>
                  <a:lnTo>
                    <a:pt x="211898" y="0"/>
                  </a:lnTo>
                  <a:lnTo>
                    <a:pt x="215800" y="4390"/>
                  </a:lnTo>
                  <a:lnTo>
                    <a:pt x="200158" y="4390"/>
                  </a:lnTo>
                  <a:lnTo>
                    <a:pt x="197101" y="0"/>
                  </a:lnTo>
                  <a:lnTo>
                    <a:pt x="196354" y="0"/>
                  </a:lnTo>
                  <a:lnTo>
                    <a:pt x="199378" y="4390"/>
                  </a:lnTo>
                  <a:lnTo>
                    <a:pt x="183703" y="4390"/>
                  </a:lnTo>
                  <a:lnTo>
                    <a:pt x="181492" y="0"/>
                  </a:lnTo>
                  <a:lnTo>
                    <a:pt x="180809" y="0"/>
                  </a:lnTo>
                  <a:lnTo>
                    <a:pt x="183020" y="4390"/>
                  </a:lnTo>
                  <a:lnTo>
                    <a:pt x="167248" y="4390"/>
                  </a:lnTo>
                  <a:lnTo>
                    <a:pt x="165948" y="0"/>
                  </a:lnTo>
                  <a:lnTo>
                    <a:pt x="165297" y="0"/>
                  </a:lnTo>
                  <a:lnTo>
                    <a:pt x="166566" y="4390"/>
                  </a:lnTo>
                  <a:lnTo>
                    <a:pt x="150826" y="4390"/>
                  </a:lnTo>
                  <a:lnTo>
                    <a:pt x="150371" y="0"/>
                  </a:lnTo>
                  <a:lnTo>
                    <a:pt x="149753" y="0"/>
                  </a:lnTo>
                  <a:lnTo>
                    <a:pt x="150208" y="4390"/>
                  </a:lnTo>
                  <a:lnTo>
                    <a:pt x="134404" y="4390"/>
                  </a:lnTo>
                  <a:lnTo>
                    <a:pt x="134826" y="0"/>
                  </a:lnTo>
                  <a:lnTo>
                    <a:pt x="134241" y="0"/>
                  </a:lnTo>
                  <a:lnTo>
                    <a:pt x="133786" y="4390"/>
                  </a:lnTo>
                  <a:lnTo>
                    <a:pt x="117981" y="4390"/>
                  </a:lnTo>
                  <a:lnTo>
                    <a:pt x="119282" y="0"/>
                  </a:lnTo>
                  <a:lnTo>
                    <a:pt x="118632" y="0"/>
                  </a:lnTo>
                  <a:lnTo>
                    <a:pt x="117331" y="4390"/>
                  </a:lnTo>
                  <a:lnTo>
                    <a:pt x="101559" y="4390"/>
                  </a:lnTo>
                  <a:lnTo>
                    <a:pt x="103705" y="0"/>
                  </a:lnTo>
                  <a:lnTo>
                    <a:pt x="103022" y="0"/>
                  </a:lnTo>
                  <a:lnTo>
                    <a:pt x="100811" y="4390"/>
                  </a:lnTo>
                  <a:lnTo>
                    <a:pt x="85136" y="4390"/>
                  </a:lnTo>
                  <a:lnTo>
                    <a:pt x="88226" y="0"/>
                  </a:lnTo>
                  <a:lnTo>
                    <a:pt x="87478" y="0"/>
                  </a:lnTo>
                  <a:lnTo>
                    <a:pt x="84421" y="4390"/>
                  </a:lnTo>
                  <a:lnTo>
                    <a:pt x="68779" y="4390"/>
                  </a:lnTo>
                  <a:lnTo>
                    <a:pt x="72681" y="0"/>
                  </a:lnTo>
                  <a:lnTo>
                    <a:pt x="71868" y="0"/>
                  </a:lnTo>
                  <a:lnTo>
                    <a:pt x="67966" y="4390"/>
                  </a:lnTo>
                  <a:lnTo>
                    <a:pt x="52389" y="4390"/>
                  </a:lnTo>
                  <a:lnTo>
                    <a:pt x="57202" y="0"/>
                  </a:lnTo>
                  <a:lnTo>
                    <a:pt x="56291" y="0"/>
                  </a:lnTo>
                  <a:lnTo>
                    <a:pt x="51511" y="4390"/>
                  </a:lnTo>
                  <a:lnTo>
                    <a:pt x="36032" y="4390"/>
                  </a:lnTo>
                  <a:lnTo>
                    <a:pt x="41658" y="0"/>
                  </a:lnTo>
                  <a:lnTo>
                    <a:pt x="40682" y="0"/>
                  </a:lnTo>
                  <a:lnTo>
                    <a:pt x="35024" y="4390"/>
                  </a:lnTo>
                  <a:lnTo>
                    <a:pt x="19642" y="4390"/>
                  </a:lnTo>
                  <a:lnTo>
                    <a:pt x="26178" y="0"/>
                  </a:lnTo>
                  <a:lnTo>
                    <a:pt x="25073" y="0"/>
                  </a:lnTo>
                  <a:lnTo>
                    <a:pt x="18536" y="4390"/>
                  </a:lnTo>
                  <a:lnTo>
                    <a:pt x="3252" y="4390"/>
                  </a:lnTo>
                  <a:lnTo>
                    <a:pt x="1066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Google Shape;53;p5"/>
          <p:cNvSpPr txBox="1">
            <a:spLocks noGrp="1"/>
          </p:cNvSpPr>
          <p:nvPr>
            <p:ph type="subTitle" idx="1"/>
          </p:nvPr>
        </p:nvSpPr>
        <p:spPr>
          <a:xfrm>
            <a:off x="1445288" y="2869125"/>
            <a:ext cx="27768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latin typeface="Golos Text"/>
                <a:ea typeface="Golos Text"/>
                <a:cs typeface="Golos Text"/>
                <a:sym typeface="Golos Text"/>
              </a:defRPr>
            </a:lvl1pPr>
            <a:lvl2pPr lvl="1" rtl="0">
              <a:lnSpc>
                <a:spcPct val="100000"/>
              </a:lnSpc>
              <a:spcBef>
                <a:spcPts val="0"/>
              </a:spcBef>
              <a:spcAft>
                <a:spcPts val="0"/>
              </a:spcAft>
              <a:buNone/>
              <a:defRPr sz="2200" b="1">
                <a:latin typeface="Golos Text"/>
                <a:ea typeface="Golos Text"/>
                <a:cs typeface="Golos Text"/>
                <a:sym typeface="Golos Text"/>
              </a:defRPr>
            </a:lvl2pPr>
            <a:lvl3pPr lvl="2" rtl="0">
              <a:lnSpc>
                <a:spcPct val="100000"/>
              </a:lnSpc>
              <a:spcBef>
                <a:spcPts val="0"/>
              </a:spcBef>
              <a:spcAft>
                <a:spcPts val="0"/>
              </a:spcAft>
              <a:buNone/>
              <a:defRPr sz="2200" b="1">
                <a:latin typeface="Golos Text"/>
                <a:ea typeface="Golos Text"/>
                <a:cs typeface="Golos Text"/>
                <a:sym typeface="Golos Text"/>
              </a:defRPr>
            </a:lvl3pPr>
            <a:lvl4pPr lvl="3" rtl="0">
              <a:lnSpc>
                <a:spcPct val="100000"/>
              </a:lnSpc>
              <a:spcBef>
                <a:spcPts val="0"/>
              </a:spcBef>
              <a:spcAft>
                <a:spcPts val="0"/>
              </a:spcAft>
              <a:buNone/>
              <a:defRPr sz="2200" b="1">
                <a:latin typeface="Golos Text"/>
                <a:ea typeface="Golos Text"/>
                <a:cs typeface="Golos Text"/>
                <a:sym typeface="Golos Text"/>
              </a:defRPr>
            </a:lvl4pPr>
            <a:lvl5pPr lvl="4" rtl="0">
              <a:lnSpc>
                <a:spcPct val="100000"/>
              </a:lnSpc>
              <a:spcBef>
                <a:spcPts val="0"/>
              </a:spcBef>
              <a:spcAft>
                <a:spcPts val="0"/>
              </a:spcAft>
              <a:buNone/>
              <a:defRPr sz="2200" b="1">
                <a:latin typeface="Golos Text"/>
                <a:ea typeface="Golos Text"/>
                <a:cs typeface="Golos Text"/>
                <a:sym typeface="Golos Text"/>
              </a:defRPr>
            </a:lvl5pPr>
            <a:lvl6pPr lvl="5" rtl="0">
              <a:lnSpc>
                <a:spcPct val="100000"/>
              </a:lnSpc>
              <a:spcBef>
                <a:spcPts val="0"/>
              </a:spcBef>
              <a:spcAft>
                <a:spcPts val="0"/>
              </a:spcAft>
              <a:buNone/>
              <a:defRPr sz="2200" b="1">
                <a:latin typeface="Golos Text"/>
                <a:ea typeface="Golos Text"/>
                <a:cs typeface="Golos Text"/>
                <a:sym typeface="Golos Text"/>
              </a:defRPr>
            </a:lvl6pPr>
            <a:lvl7pPr lvl="6" rtl="0">
              <a:lnSpc>
                <a:spcPct val="100000"/>
              </a:lnSpc>
              <a:spcBef>
                <a:spcPts val="0"/>
              </a:spcBef>
              <a:spcAft>
                <a:spcPts val="0"/>
              </a:spcAft>
              <a:buNone/>
              <a:defRPr sz="2200" b="1">
                <a:latin typeface="Golos Text"/>
                <a:ea typeface="Golos Text"/>
                <a:cs typeface="Golos Text"/>
                <a:sym typeface="Golos Text"/>
              </a:defRPr>
            </a:lvl7pPr>
            <a:lvl8pPr lvl="7" rtl="0">
              <a:lnSpc>
                <a:spcPct val="100000"/>
              </a:lnSpc>
              <a:spcBef>
                <a:spcPts val="0"/>
              </a:spcBef>
              <a:spcAft>
                <a:spcPts val="0"/>
              </a:spcAft>
              <a:buNone/>
              <a:defRPr sz="2200" b="1">
                <a:latin typeface="Golos Text"/>
                <a:ea typeface="Golos Text"/>
                <a:cs typeface="Golos Text"/>
                <a:sym typeface="Golos Text"/>
              </a:defRPr>
            </a:lvl8pPr>
            <a:lvl9pPr lvl="8" rtl="0">
              <a:lnSpc>
                <a:spcPct val="100000"/>
              </a:lnSpc>
              <a:spcBef>
                <a:spcPts val="0"/>
              </a:spcBef>
              <a:spcAft>
                <a:spcPts val="0"/>
              </a:spcAft>
              <a:buNone/>
              <a:defRPr sz="2200" b="1">
                <a:latin typeface="Golos Text"/>
                <a:ea typeface="Golos Text"/>
                <a:cs typeface="Golos Text"/>
                <a:sym typeface="Golos Text"/>
              </a:defRPr>
            </a:lvl9pPr>
          </a:lstStyle>
          <a:p>
            <a:endParaRPr/>
          </a:p>
        </p:txBody>
      </p:sp>
      <p:sp>
        <p:nvSpPr>
          <p:cNvPr id="54" name="Google Shape;54;p5"/>
          <p:cNvSpPr txBox="1">
            <a:spLocks noGrp="1"/>
          </p:cNvSpPr>
          <p:nvPr>
            <p:ph type="subTitle" idx="2"/>
          </p:nvPr>
        </p:nvSpPr>
        <p:spPr>
          <a:xfrm>
            <a:off x="1445288" y="3316725"/>
            <a:ext cx="2776800" cy="88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5" name="Google Shape;55;p5"/>
          <p:cNvSpPr txBox="1">
            <a:spLocks noGrp="1"/>
          </p:cNvSpPr>
          <p:nvPr>
            <p:ph type="subTitle" idx="3"/>
          </p:nvPr>
        </p:nvSpPr>
        <p:spPr>
          <a:xfrm>
            <a:off x="4921913" y="2869125"/>
            <a:ext cx="27768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latin typeface="Golos Text"/>
                <a:ea typeface="Golos Text"/>
                <a:cs typeface="Golos Text"/>
                <a:sym typeface="Golos Text"/>
              </a:defRPr>
            </a:lvl1pPr>
            <a:lvl2pPr lvl="1" rtl="0">
              <a:lnSpc>
                <a:spcPct val="100000"/>
              </a:lnSpc>
              <a:spcBef>
                <a:spcPts val="0"/>
              </a:spcBef>
              <a:spcAft>
                <a:spcPts val="0"/>
              </a:spcAft>
              <a:buNone/>
              <a:defRPr sz="2200" b="1">
                <a:latin typeface="Golos Text"/>
                <a:ea typeface="Golos Text"/>
                <a:cs typeface="Golos Text"/>
                <a:sym typeface="Golos Text"/>
              </a:defRPr>
            </a:lvl2pPr>
            <a:lvl3pPr lvl="2" rtl="0">
              <a:lnSpc>
                <a:spcPct val="100000"/>
              </a:lnSpc>
              <a:spcBef>
                <a:spcPts val="0"/>
              </a:spcBef>
              <a:spcAft>
                <a:spcPts val="0"/>
              </a:spcAft>
              <a:buNone/>
              <a:defRPr sz="2200" b="1">
                <a:latin typeface="Golos Text"/>
                <a:ea typeface="Golos Text"/>
                <a:cs typeface="Golos Text"/>
                <a:sym typeface="Golos Text"/>
              </a:defRPr>
            </a:lvl3pPr>
            <a:lvl4pPr lvl="3" rtl="0">
              <a:lnSpc>
                <a:spcPct val="100000"/>
              </a:lnSpc>
              <a:spcBef>
                <a:spcPts val="0"/>
              </a:spcBef>
              <a:spcAft>
                <a:spcPts val="0"/>
              </a:spcAft>
              <a:buNone/>
              <a:defRPr sz="2200" b="1">
                <a:latin typeface="Golos Text"/>
                <a:ea typeface="Golos Text"/>
                <a:cs typeface="Golos Text"/>
                <a:sym typeface="Golos Text"/>
              </a:defRPr>
            </a:lvl4pPr>
            <a:lvl5pPr lvl="4" rtl="0">
              <a:lnSpc>
                <a:spcPct val="100000"/>
              </a:lnSpc>
              <a:spcBef>
                <a:spcPts val="0"/>
              </a:spcBef>
              <a:spcAft>
                <a:spcPts val="0"/>
              </a:spcAft>
              <a:buNone/>
              <a:defRPr sz="2200" b="1">
                <a:latin typeface="Golos Text"/>
                <a:ea typeface="Golos Text"/>
                <a:cs typeface="Golos Text"/>
                <a:sym typeface="Golos Text"/>
              </a:defRPr>
            </a:lvl5pPr>
            <a:lvl6pPr lvl="5" rtl="0">
              <a:lnSpc>
                <a:spcPct val="100000"/>
              </a:lnSpc>
              <a:spcBef>
                <a:spcPts val="0"/>
              </a:spcBef>
              <a:spcAft>
                <a:spcPts val="0"/>
              </a:spcAft>
              <a:buNone/>
              <a:defRPr sz="2200" b="1">
                <a:latin typeface="Golos Text"/>
                <a:ea typeface="Golos Text"/>
                <a:cs typeface="Golos Text"/>
                <a:sym typeface="Golos Text"/>
              </a:defRPr>
            </a:lvl6pPr>
            <a:lvl7pPr lvl="6" rtl="0">
              <a:lnSpc>
                <a:spcPct val="100000"/>
              </a:lnSpc>
              <a:spcBef>
                <a:spcPts val="0"/>
              </a:spcBef>
              <a:spcAft>
                <a:spcPts val="0"/>
              </a:spcAft>
              <a:buNone/>
              <a:defRPr sz="2200" b="1">
                <a:latin typeface="Golos Text"/>
                <a:ea typeface="Golos Text"/>
                <a:cs typeface="Golos Text"/>
                <a:sym typeface="Golos Text"/>
              </a:defRPr>
            </a:lvl7pPr>
            <a:lvl8pPr lvl="7" rtl="0">
              <a:lnSpc>
                <a:spcPct val="100000"/>
              </a:lnSpc>
              <a:spcBef>
                <a:spcPts val="0"/>
              </a:spcBef>
              <a:spcAft>
                <a:spcPts val="0"/>
              </a:spcAft>
              <a:buNone/>
              <a:defRPr sz="2200" b="1">
                <a:latin typeface="Golos Text"/>
                <a:ea typeface="Golos Text"/>
                <a:cs typeface="Golos Text"/>
                <a:sym typeface="Golos Text"/>
              </a:defRPr>
            </a:lvl8pPr>
            <a:lvl9pPr lvl="8" rtl="0">
              <a:lnSpc>
                <a:spcPct val="100000"/>
              </a:lnSpc>
              <a:spcBef>
                <a:spcPts val="0"/>
              </a:spcBef>
              <a:spcAft>
                <a:spcPts val="0"/>
              </a:spcAft>
              <a:buNone/>
              <a:defRPr sz="2200" b="1">
                <a:latin typeface="Golos Text"/>
                <a:ea typeface="Golos Text"/>
                <a:cs typeface="Golos Text"/>
                <a:sym typeface="Golos Text"/>
              </a:defRPr>
            </a:lvl9pPr>
          </a:lstStyle>
          <a:p>
            <a:endParaRPr/>
          </a:p>
        </p:txBody>
      </p:sp>
      <p:sp>
        <p:nvSpPr>
          <p:cNvPr id="56" name="Google Shape;56;p5"/>
          <p:cNvSpPr txBox="1">
            <a:spLocks noGrp="1"/>
          </p:cNvSpPr>
          <p:nvPr>
            <p:ph type="subTitle" idx="4"/>
          </p:nvPr>
        </p:nvSpPr>
        <p:spPr>
          <a:xfrm>
            <a:off x="4921913" y="3316725"/>
            <a:ext cx="2776800" cy="88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295318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2"/>
        <p:cNvGrpSpPr/>
        <p:nvPr/>
      </p:nvGrpSpPr>
      <p:grpSpPr>
        <a:xfrm>
          <a:off x="0" y="0"/>
          <a:ext cx="0" cy="0"/>
          <a:chOff x="0" y="0"/>
          <a:chExt cx="0" cy="0"/>
        </a:xfrm>
      </p:grpSpPr>
      <p:sp>
        <p:nvSpPr>
          <p:cNvPr id="63" name="Google Shape;63;p7"/>
          <p:cNvSpPr txBox="1">
            <a:spLocks noGrp="1"/>
          </p:cNvSpPr>
          <p:nvPr>
            <p:ph type="title"/>
          </p:nvPr>
        </p:nvSpPr>
        <p:spPr>
          <a:xfrm>
            <a:off x="1019900" y="852075"/>
            <a:ext cx="38520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 name="Google Shape;64;p7"/>
          <p:cNvSpPr txBox="1">
            <a:spLocks noGrp="1"/>
          </p:cNvSpPr>
          <p:nvPr>
            <p:ph type="body" idx="1"/>
          </p:nvPr>
        </p:nvSpPr>
        <p:spPr>
          <a:xfrm>
            <a:off x="1019900" y="1559525"/>
            <a:ext cx="3852000" cy="21561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SzPts val="16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grpSp>
        <p:nvGrpSpPr>
          <p:cNvPr id="65" name="Google Shape;65;p7"/>
          <p:cNvGrpSpPr/>
          <p:nvPr/>
        </p:nvGrpSpPr>
        <p:grpSpPr>
          <a:xfrm>
            <a:off x="-76198" y="4684141"/>
            <a:ext cx="10290628" cy="764192"/>
            <a:chOff x="2" y="4379341"/>
            <a:chExt cx="10290628" cy="764192"/>
          </a:xfrm>
        </p:grpSpPr>
        <p:sp>
          <p:nvSpPr>
            <p:cNvPr id="66" name="Google Shape;66;p7"/>
            <p:cNvSpPr/>
            <p:nvPr/>
          </p:nvSpPr>
          <p:spPr>
            <a:xfrm>
              <a:off x="2" y="4379341"/>
              <a:ext cx="10287085" cy="764192"/>
            </a:xfrm>
            <a:custGeom>
              <a:avLst/>
              <a:gdLst/>
              <a:ahLst/>
              <a:cxnLst/>
              <a:rect l="l" t="t" r="r" b="b"/>
              <a:pathLst>
                <a:path w="284547" h="21138" extrusionOk="0">
                  <a:moveTo>
                    <a:pt x="0" y="0"/>
                  </a:moveTo>
                  <a:lnTo>
                    <a:pt x="0" y="21138"/>
                  </a:lnTo>
                  <a:lnTo>
                    <a:pt x="284547" y="21138"/>
                  </a:lnTo>
                  <a:lnTo>
                    <a:pt x="2845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7"/>
            <p:cNvSpPr/>
            <p:nvPr/>
          </p:nvSpPr>
          <p:spPr>
            <a:xfrm>
              <a:off x="2" y="4379341"/>
              <a:ext cx="10290628" cy="764192"/>
            </a:xfrm>
            <a:custGeom>
              <a:avLst/>
              <a:gdLst/>
              <a:ahLst/>
              <a:cxnLst/>
              <a:rect l="l" t="t" r="r" b="b"/>
              <a:pathLst>
                <a:path w="284645" h="21138" extrusionOk="0">
                  <a:moveTo>
                    <a:pt x="34178" y="5008"/>
                  </a:moveTo>
                  <a:lnTo>
                    <a:pt x="20813" y="15382"/>
                  </a:lnTo>
                  <a:lnTo>
                    <a:pt x="3219" y="15382"/>
                  </a:lnTo>
                  <a:lnTo>
                    <a:pt x="18699" y="5008"/>
                  </a:lnTo>
                  <a:close/>
                  <a:moveTo>
                    <a:pt x="50828" y="5008"/>
                  </a:moveTo>
                  <a:lnTo>
                    <a:pt x="39479" y="15382"/>
                  </a:lnTo>
                  <a:lnTo>
                    <a:pt x="21788" y="15382"/>
                  </a:lnTo>
                  <a:lnTo>
                    <a:pt x="35219" y="5008"/>
                  </a:lnTo>
                  <a:close/>
                  <a:moveTo>
                    <a:pt x="67413" y="5008"/>
                  </a:moveTo>
                  <a:lnTo>
                    <a:pt x="58145" y="15382"/>
                  </a:lnTo>
                  <a:lnTo>
                    <a:pt x="40357" y="15382"/>
                  </a:lnTo>
                  <a:lnTo>
                    <a:pt x="51706" y="5008"/>
                  </a:lnTo>
                  <a:close/>
                  <a:moveTo>
                    <a:pt x="84031" y="5008"/>
                  </a:moveTo>
                  <a:lnTo>
                    <a:pt x="76746" y="15382"/>
                  </a:lnTo>
                  <a:lnTo>
                    <a:pt x="58958" y="15382"/>
                  </a:lnTo>
                  <a:lnTo>
                    <a:pt x="68259" y="5008"/>
                  </a:lnTo>
                  <a:close/>
                  <a:moveTo>
                    <a:pt x="100583" y="5008"/>
                  </a:moveTo>
                  <a:lnTo>
                    <a:pt x="95413" y="15382"/>
                  </a:lnTo>
                  <a:lnTo>
                    <a:pt x="77527" y="15382"/>
                  </a:lnTo>
                  <a:lnTo>
                    <a:pt x="84746" y="5008"/>
                  </a:lnTo>
                  <a:close/>
                  <a:moveTo>
                    <a:pt x="117103" y="5008"/>
                  </a:moveTo>
                  <a:lnTo>
                    <a:pt x="114014" y="15382"/>
                  </a:lnTo>
                  <a:lnTo>
                    <a:pt x="96063" y="15382"/>
                  </a:lnTo>
                  <a:lnTo>
                    <a:pt x="101234" y="5008"/>
                  </a:lnTo>
                  <a:close/>
                  <a:moveTo>
                    <a:pt x="133753" y="5008"/>
                  </a:moveTo>
                  <a:lnTo>
                    <a:pt x="132680" y="15382"/>
                  </a:lnTo>
                  <a:lnTo>
                    <a:pt x="114729" y="15382"/>
                  </a:lnTo>
                  <a:lnTo>
                    <a:pt x="117819" y="5008"/>
                  </a:lnTo>
                  <a:close/>
                  <a:moveTo>
                    <a:pt x="150241" y="5008"/>
                  </a:moveTo>
                  <a:lnTo>
                    <a:pt x="151249" y="15382"/>
                  </a:lnTo>
                  <a:lnTo>
                    <a:pt x="133298" y="15382"/>
                  </a:lnTo>
                  <a:lnTo>
                    <a:pt x="134306" y="5008"/>
                  </a:lnTo>
                  <a:close/>
                  <a:moveTo>
                    <a:pt x="166793" y="5008"/>
                  </a:moveTo>
                  <a:lnTo>
                    <a:pt x="169883" y="15382"/>
                  </a:lnTo>
                  <a:lnTo>
                    <a:pt x="151867" y="15382"/>
                  </a:lnTo>
                  <a:lnTo>
                    <a:pt x="150859" y="5008"/>
                  </a:lnTo>
                  <a:close/>
                  <a:moveTo>
                    <a:pt x="183346" y="5008"/>
                  </a:moveTo>
                  <a:lnTo>
                    <a:pt x="188484" y="15382"/>
                  </a:lnTo>
                  <a:lnTo>
                    <a:pt x="170533" y="15382"/>
                  </a:lnTo>
                  <a:lnTo>
                    <a:pt x="167444" y="5008"/>
                  </a:lnTo>
                  <a:close/>
                  <a:moveTo>
                    <a:pt x="199801" y="5008"/>
                  </a:moveTo>
                  <a:lnTo>
                    <a:pt x="207020" y="15382"/>
                  </a:lnTo>
                  <a:lnTo>
                    <a:pt x="189134" y="15382"/>
                  </a:lnTo>
                  <a:lnTo>
                    <a:pt x="183996" y="5008"/>
                  </a:lnTo>
                  <a:close/>
                  <a:moveTo>
                    <a:pt x="216321" y="5008"/>
                  </a:moveTo>
                  <a:lnTo>
                    <a:pt x="225654" y="15382"/>
                  </a:lnTo>
                  <a:lnTo>
                    <a:pt x="207800" y="15382"/>
                  </a:lnTo>
                  <a:lnTo>
                    <a:pt x="200581" y="5008"/>
                  </a:lnTo>
                  <a:close/>
                  <a:moveTo>
                    <a:pt x="232808" y="5008"/>
                  </a:moveTo>
                  <a:lnTo>
                    <a:pt x="244190" y="15382"/>
                  </a:lnTo>
                  <a:lnTo>
                    <a:pt x="226434" y="15382"/>
                  </a:lnTo>
                  <a:lnTo>
                    <a:pt x="217101" y="5008"/>
                  </a:lnTo>
                  <a:close/>
                  <a:moveTo>
                    <a:pt x="249296" y="5008"/>
                  </a:moveTo>
                  <a:lnTo>
                    <a:pt x="262726" y="15382"/>
                  </a:lnTo>
                  <a:lnTo>
                    <a:pt x="245068" y="15382"/>
                  </a:lnTo>
                  <a:lnTo>
                    <a:pt x="233686" y="5008"/>
                  </a:lnTo>
                  <a:close/>
                  <a:moveTo>
                    <a:pt x="265815" y="5008"/>
                  </a:moveTo>
                  <a:lnTo>
                    <a:pt x="281295" y="15382"/>
                  </a:lnTo>
                  <a:lnTo>
                    <a:pt x="263734" y="15382"/>
                  </a:lnTo>
                  <a:lnTo>
                    <a:pt x="250304" y="5008"/>
                  </a:lnTo>
                  <a:close/>
                  <a:moveTo>
                    <a:pt x="9463" y="0"/>
                  </a:moveTo>
                  <a:lnTo>
                    <a:pt x="2081" y="4390"/>
                  </a:lnTo>
                  <a:lnTo>
                    <a:pt x="0" y="4390"/>
                  </a:lnTo>
                  <a:lnTo>
                    <a:pt x="0" y="5008"/>
                  </a:lnTo>
                  <a:lnTo>
                    <a:pt x="1008" y="5008"/>
                  </a:lnTo>
                  <a:lnTo>
                    <a:pt x="0" y="5626"/>
                  </a:lnTo>
                  <a:lnTo>
                    <a:pt x="0" y="6309"/>
                  </a:lnTo>
                  <a:lnTo>
                    <a:pt x="2244" y="5008"/>
                  </a:lnTo>
                  <a:lnTo>
                    <a:pt x="17658" y="5008"/>
                  </a:lnTo>
                  <a:lnTo>
                    <a:pt x="2146" y="15382"/>
                  </a:lnTo>
                  <a:lnTo>
                    <a:pt x="0" y="15382"/>
                  </a:lnTo>
                  <a:lnTo>
                    <a:pt x="0" y="15967"/>
                  </a:lnTo>
                  <a:lnTo>
                    <a:pt x="1236" y="15967"/>
                  </a:lnTo>
                  <a:lnTo>
                    <a:pt x="0" y="16780"/>
                  </a:lnTo>
                  <a:lnTo>
                    <a:pt x="0" y="17528"/>
                  </a:lnTo>
                  <a:lnTo>
                    <a:pt x="2309" y="15967"/>
                  </a:lnTo>
                  <a:lnTo>
                    <a:pt x="20000" y="15967"/>
                  </a:lnTo>
                  <a:lnTo>
                    <a:pt x="13301" y="21138"/>
                  </a:lnTo>
                  <a:lnTo>
                    <a:pt x="14309" y="21138"/>
                  </a:lnTo>
                  <a:lnTo>
                    <a:pt x="21008" y="15935"/>
                  </a:lnTo>
                  <a:lnTo>
                    <a:pt x="38828" y="15935"/>
                  </a:lnTo>
                  <a:lnTo>
                    <a:pt x="33138" y="21138"/>
                  </a:lnTo>
                  <a:lnTo>
                    <a:pt x="34016" y="21138"/>
                  </a:lnTo>
                  <a:lnTo>
                    <a:pt x="39706" y="15935"/>
                  </a:lnTo>
                  <a:lnTo>
                    <a:pt x="57592" y="15935"/>
                  </a:lnTo>
                  <a:lnTo>
                    <a:pt x="52909" y="21138"/>
                  </a:lnTo>
                  <a:lnTo>
                    <a:pt x="53722" y="21138"/>
                  </a:lnTo>
                  <a:lnTo>
                    <a:pt x="58373" y="15935"/>
                  </a:lnTo>
                  <a:lnTo>
                    <a:pt x="76356" y="15935"/>
                  </a:lnTo>
                  <a:lnTo>
                    <a:pt x="72714" y="21138"/>
                  </a:lnTo>
                  <a:lnTo>
                    <a:pt x="73462" y="21138"/>
                  </a:lnTo>
                  <a:lnTo>
                    <a:pt x="77072" y="15935"/>
                  </a:lnTo>
                  <a:lnTo>
                    <a:pt x="95087" y="15935"/>
                  </a:lnTo>
                  <a:lnTo>
                    <a:pt x="92518" y="21138"/>
                  </a:lnTo>
                  <a:lnTo>
                    <a:pt x="93201" y="21138"/>
                  </a:lnTo>
                  <a:lnTo>
                    <a:pt x="95803" y="15935"/>
                  </a:lnTo>
                  <a:lnTo>
                    <a:pt x="113916" y="15935"/>
                  </a:lnTo>
                  <a:lnTo>
                    <a:pt x="112355" y="21138"/>
                  </a:lnTo>
                  <a:lnTo>
                    <a:pt x="113006" y="21138"/>
                  </a:lnTo>
                  <a:lnTo>
                    <a:pt x="114567" y="15935"/>
                  </a:lnTo>
                  <a:lnTo>
                    <a:pt x="132648" y="15935"/>
                  </a:lnTo>
                  <a:lnTo>
                    <a:pt x="132127" y="21138"/>
                  </a:lnTo>
                  <a:lnTo>
                    <a:pt x="132713" y="21138"/>
                  </a:lnTo>
                  <a:lnTo>
                    <a:pt x="133265" y="15935"/>
                  </a:lnTo>
                  <a:lnTo>
                    <a:pt x="151379" y="15935"/>
                  </a:lnTo>
                  <a:lnTo>
                    <a:pt x="151899" y="21138"/>
                  </a:lnTo>
                  <a:lnTo>
                    <a:pt x="152517" y="21138"/>
                  </a:lnTo>
                  <a:lnTo>
                    <a:pt x="151997" y="15935"/>
                  </a:lnTo>
                  <a:lnTo>
                    <a:pt x="170078" y="15935"/>
                  </a:lnTo>
                  <a:lnTo>
                    <a:pt x="171639" y="21138"/>
                  </a:lnTo>
                  <a:lnTo>
                    <a:pt x="172289" y="21138"/>
                  </a:lnTo>
                  <a:lnTo>
                    <a:pt x="170728" y="15935"/>
                  </a:lnTo>
                  <a:lnTo>
                    <a:pt x="188809" y="15935"/>
                  </a:lnTo>
                  <a:lnTo>
                    <a:pt x="191411" y="21138"/>
                  </a:lnTo>
                  <a:lnTo>
                    <a:pt x="192126" y="21138"/>
                  </a:lnTo>
                  <a:lnTo>
                    <a:pt x="189524" y="15935"/>
                  </a:lnTo>
                  <a:lnTo>
                    <a:pt x="207508" y="15935"/>
                  </a:lnTo>
                  <a:lnTo>
                    <a:pt x="211150" y="21138"/>
                  </a:lnTo>
                  <a:lnTo>
                    <a:pt x="211865" y="21138"/>
                  </a:lnTo>
                  <a:lnTo>
                    <a:pt x="208256" y="15935"/>
                  </a:lnTo>
                  <a:lnTo>
                    <a:pt x="226207" y="15935"/>
                  </a:lnTo>
                  <a:lnTo>
                    <a:pt x="230857" y="21138"/>
                  </a:lnTo>
                  <a:lnTo>
                    <a:pt x="231670" y="21138"/>
                  </a:lnTo>
                  <a:lnTo>
                    <a:pt x="227020" y="15935"/>
                  </a:lnTo>
                  <a:lnTo>
                    <a:pt x="244905" y="15935"/>
                  </a:lnTo>
                  <a:lnTo>
                    <a:pt x="250596" y="21138"/>
                  </a:lnTo>
                  <a:lnTo>
                    <a:pt x="251507" y="21138"/>
                  </a:lnTo>
                  <a:lnTo>
                    <a:pt x="245816" y="15935"/>
                  </a:lnTo>
                  <a:lnTo>
                    <a:pt x="263604" y="15935"/>
                  </a:lnTo>
                  <a:lnTo>
                    <a:pt x="270336" y="21138"/>
                  </a:lnTo>
                  <a:lnTo>
                    <a:pt x="271344" y="21138"/>
                  </a:lnTo>
                  <a:lnTo>
                    <a:pt x="264645" y="15935"/>
                  </a:lnTo>
                  <a:lnTo>
                    <a:pt x="282303" y="15935"/>
                  </a:lnTo>
                  <a:lnTo>
                    <a:pt x="284644" y="17495"/>
                  </a:lnTo>
                  <a:lnTo>
                    <a:pt x="284644" y="16748"/>
                  </a:lnTo>
                  <a:lnTo>
                    <a:pt x="283409" y="15935"/>
                  </a:lnTo>
                  <a:lnTo>
                    <a:pt x="284644" y="15935"/>
                  </a:lnTo>
                  <a:lnTo>
                    <a:pt x="284644" y="15317"/>
                  </a:lnTo>
                  <a:lnTo>
                    <a:pt x="282466" y="15317"/>
                  </a:lnTo>
                  <a:lnTo>
                    <a:pt x="266986" y="4975"/>
                  </a:lnTo>
                  <a:lnTo>
                    <a:pt x="282400" y="4975"/>
                  </a:lnTo>
                  <a:lnTo>
                    <a:pt x="284644" y="6244"/>
                  </a:lnTo>
                  <a:lnTo>
                    <a:pt x="284644" y="5561"/>
                  </a:lnTo>
                  <a:lnTo>
                    <a:pt x="283604" y="4975"/>
                  </a:lnTo>
                  <a:lnTo>
                    <a:pt x="284644" y="4975"/>
                  </a:lnTo>
                  <a:lnTo>
                    <a:pt x="284644" y="4390"/>
                  </a:lnTo>
                  <a:lnTo>
                    <a:pt x="282466" y="4390"/>
                  </a:lnTo>
                  <a:lnTo>
                    <a:pt x="275084" y="0"/>
                  </a:lnTo>
                  <a:lnTo>
                    <a:pt x="273848" y="0"/>
                  </a:lnTo>
                  <a:lnTo>
                    <a:pt x="281262" y="4390"/>
                  </a:lnTo>
                  <a:lnTo>
                    <a:pt x="265978" y="4390"/>
                  </a:lnTo>
                  <a:lnTo>
                    <a:pt x="259474" y="0"/>
                  </a:lnTo>
                  <a:lnTo>
                    <a:pt x="258368" y="0"/>
                  </a:lnTo>
                  <a:lnTo>
                    <a:pt x="264905" y="4390"/>
                  </a:lnTo>
                  <a:lnTo>
                    <a:pt x="249556" y="4390"/>
                  </a:lnTo>
                  <a:lnTo>
                    <a:pt x="243865" y="0"/>
                  </a:lnTo>
                  <a:lnTo>
                    <a:pt x="242857" y="0"/>
                  </a:lnTo>
                  <a:lnTo>
                    <a:pt x="248483" y="4390"/>
                  </a:lnTo>
                  <a:lnTo>
                    <a:pt x="233003" y="4390"/>
                  </a:lnTo>
                  <a:lnTo>
                    <a:pt x="228288" y="0"/>
                  </a:lnTo>
                  <a:lnTo>
                    <a:pt x="227410" y="0"/>
                  </a:lnTo>
                  <a:lnTo>
                    <a:pt x="232190" y="4390"/>
                  </a:lnTo>
                  <a:lnTo>
                    <a:pt x="216613" y="4390"/>
                  </a:lnTo>
                  <a:lnTo>
                    <a:pt x="212711" y="0"/>
                  </a:lnTo>
                  <a:lnTo>
                    <a:pt x="211898" y="0"/>
                  </a:lnTo>
                  <a:lnTo>
                    <a:pt x="215800" y="4390"/>
                  </a:lnTo>
                  <a:lnTo>
                    <a:pt x="200158" y="4390"/>
                  </a:lnTo>
                  <a:lnTo>
                    <a:pt x="197101" y="0"/>
                  </a:lnTo>
                  <a:lnTo>
                    <a:pt x="196354" y="0"/>
                  </a:lnTo>
                  <a:lnTo>
                    <a:pt x="199378" y="4390"/>
                  </a:lnTo>
                  <a:lnTo>
                    <a:pt x="183703" y="4390"/>
                  </a:lnTo>
                  <a:lnTo>
                    <a:pt x="181492" y="0"/>
                  </a:lnTo>
                  <a:lnTo>
                    <a:pt x="180809" y="0"/>
                  </a:lnTo>
                  <a:lnTo>
                    <a:pt x="183020" y="4390"/>
                  </a:lnTo>
                  <a:lnTo>
                    <a:pt x="167248" y="4390"/>
                  </a:lnTo>
                  <a:lnTo>
                    <a:pt x="165948" y="0"/>
                  </a:lnTo>
                  <a:lnTo>
                    <a:pt x="165297" y="0"/>
                  </a:lnTo>
                  <a:lnTo>
                    <a:pt x="166566" y="4390"/>
                  </a:lnTo>
                  <a:lnTo>
                    <a:pt x="150826" y="4390"/>
                  </a:lnTo>
                  <a:lnTo>
                    <a:pt x="150371" y="0"/>
                  </a:lnTo>
                  <a:lnTo>
                    <a:pt x="149753" y="0"/>
                  </a:lnTo>
                  <a:lnTo>
                    <a:pt x="150208" y="4390"/>
                  </a:lnTo>
                  <a:lnTo>
                    <a:pt x="134404" y="4390"/>
                  </a:lnTo>
                  <a:lnTo>
                    <a:pt x="134826" y="0"/>
                  </a:lnTo>
                  <a:lnTo>
                    <a:pt x="134241" y="0"/>
                  </a:lnTo>
                  <a:lnTo>
                    <a:pt x="133786" y="4390"/>
                  </a:lnTo>
                  <a:lnTo>
                    <a:pt x="117981" y="4390"/>
                  </a:lnTo>
                  <a:lnTo>
                    <a:pt x="119282" y="0"/>
                  </a:lnTo>
                  <a:lnTo>
                    <a:pt x="118632" y="0"/>
                  </a:lnTo>
                  <a:lnTo>
                    <a:pt x="117331" y="4390"/>
                  </a:lnTo>
                  <a:lnTo>
                    <a:pt x="101559" y="4390"/>
                  </a:lnTo>
                  <a:lnTo>
                    <a:pt x="103705" y="0"/>
                  </a:lnTo>
                  <a:lnTo>
                    <a:pt x="103022" y="0"/>
                  </a:lnTo>
                  <a:lnTo>
                    <a:pt x="100811" y="4390"/>
                  </a:lnTo>
                  <a:lnTo>
                    <a:pt x="85136" y="4390"/>
                  </a:lnTo>
                  <a:lnTo>
                    <a:pt x="88226" y="0"/>
                  </a:lnTo>
                  <a:lnTo>
                    <a:pt x="87478" y="0"/>
                  </a:lnTo>
                  <a:lnTo>
                    <a:pt x="84421" y="4390"/>
                  </a:lnTo>
                  <a:lnTo>
                    <a:pt x="68779" y="4390"/>
                  </a:lnTo>
                  <a:lnTo>
                    <a:pt x="72681" y="0"/>
                  </a:lnTo>
                  <a:lnTo>
                    <a:pt x="71868" y="0"/>
                  </a:lnTo>
                  <a:lnTo>
                    <a:pt x="67966" y="4390"/>
                  </a:lnTo>
                  <a:lnTo>
                    <a:pt x="52389" y="4390"/>
                  </a:lnTo>
                  <a:lnTo>
                    <a:pt x="57202" y="0"/>
                  </a:lnTo>
                  <a:lnTo>
                    <a:pt x="56291" y="0"/>
                  </a:lnTo>
                  <a:lnTo>
                    <a:pt x="51511" y="4390"/>
                  </a:lnTo>
                  <a:lnTo>
                    <a:pt x="36032" y="4390"/>
                  </a:lnTo>
                  <a:lnTo>
                    <a:pt x="41658" y="0"/>
                  </a:lnTo>
                  <a:lnTo>
                    <a:pt x="40682" y="0"/>
                  </a:lnTo>
                  <a:lnTo>
                    <a:pt x="35024" y="4390"/>
                  </a:lnTo>
                  <a:lnTo>
                    <a:pt x="19642" y="4390"/>
                  </a:lnTo>
                  <a:lnTo>
                    <a:pt x="26178" y="0"/>
                  </a:lnTo>
                  <a:lnTo>
                    <a:pt x="25073" y="0"/>
                  </a:lnTo>
                  <a:lnTo>
                    <a:pt x="18536" y="4390"/>
                  </a:lnTo>
                  <a:lnTo>
                    <a:pt x="3252" y="4390"/>
                  </a:lnTo>
                  <a:lnTo>
                    <a:pt x="1066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 name="Google Shape;68;p7"/>
          <p:cNvGrpSpPr/>
          <p:nvPr/>
        </p:nvGrpSpPr>
        <p:grpSpPr>
          <a:xfrm>
            <a:off x="-32308" y="-47937"/>
            <a:ext cx="747412" cy="4907402"/>
            <a:chOff x="8320917" y="-330162"/>
            <a:chExt cx="747412" cy="4907402"/>
          </a:xfrm>
        </p:grpSpPr>
        <p:sp>
          <p:nvSpPr>
            <p:cNvPr id="69" name="Google Shape;69;p7"/>
            <p:cNvSpPr/>
            <p:nvPr/>
          </p:nvSpPr>
          <p:spPr>
            <a:xfrm>
              <a:off x="8320917" y="-330162"/>
              <a:ext cx="747412" cy="4907402"/>
            </a:xfrm>
            <a:custGeom>
              <a:avLst/>
              <a:gdLst/>
              <a:ahLst/>
              <a:cxnLst/>
              <a:rect l="l" t="t" r="r" b="b"/>
              <a:pathLst>
                <a:path w="23322" h="153129" extrusionOk="0">
                  <a:moveTo>
                    <a:pt x="1" y="1"/>
                  </a:moveTo>
                  <a:lnTo>
                    <a:pt x="1" y="153128"/>
                  </a:lnTo>
                  <a:lnTo>
                    <a:pt x="23322" y="153128"/>
                  </a:lnTo>
                  <a:lnTo>
                    <a:pt x="2332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7"/>
            <p:cNvSpPr/>
            <p:nvPr/>
          </p:nvSpPr>
          <p:spPr>
            <a:xfrm>
              <a:off x="8483074" y="7868"/>
              <a:ext cx="50026" cy="1599042"/>
            </a:xfrm>
            <a:custGeom>
              <a:avLst/>
              <a:gdLst/>
              <a:ahLst/>
              <a:cxnLst/>
              <a:rect l="l" t="t" r="r" b="b"/>
              <a:pathLst>
                <a:path w="1561" h="49896" extrusionOk="0">
                  <a:moveTo>
                    <a:pt x="1313" y="1"/>
                  </a:moveTo>
                  <a:cubicBezTo>
                    <a:pt x="1189" y="1"/>
                    <a:pt x="1066" y="48"/>
                    <a:pt x="1066" y="143"/>
                  </a:cubicBezTo>
                  <a:cubicBezTo>
                    <a:pt x="1028" y="6611"/>
                    <a:pt x="952" y="13040"/>
                    <a:pt x="838" y="19508"/>
                  </a:cubicBezTo>
                  <a:cubicBezTo>
                    <a:pt x="685" y="25975"/>
                    <a:pt x="533" y="32405"/>
                    <a:pt x="381" y="38872"/>
                  </a:cubicBezTo>
                  <a:cubicBezTo>
                    <a:pt x="267" y="42486"/>
                    <a:pt x="115" y="46139"/>
                    <a:pt x="1" y="49753"/>
                  </a:cubicBezTo>
                  <a:cubicBezTo>
                    <a:pt x="1" y="49848"/>
                    <a:pt x="115" y="49895"/>
                    <a:pt x="229" y="49895"/>
                  </a:cubicBezTo>
                  <a:cubicBezTo>
                    <a:pt x="343" y="49895"/>
                    <a:pt x="457" y="49848"/>
                    <a:pt x="457" y="49753"/>
                  </a:cubicBezTo>
                  <a:cubicBezTo>
                    <a:pt x="685" y="43285"/>
                    <a:pt x="876" y="36856"/>
                    <a:pt x="1066" y="30388"/>
                  </a:cubicBezTo>
                  <a:cubicBezTo>
                    <a:pt x="1218" y="23921"/>
                    <a:pt x="1370" y="17529"/>
                    <a:pt x="1446" y="11062"/>
                  </a:cubicBezTo>
                  <a:cubicBezTo>
                    <a:pt x="1484" y="7448"/>
                    <a:pt x="1560" y="3757"/>
                    <a:pt x="1560" y="143"/>
                  </a:cubicBezTo>
                  <a:cubicBezTo>
                    <a:pt x="1560" y="48"/>
                    <a:pt x="1437" y="1"/>
                    <a:pt x="13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7"/>
            <p:cNvSpPr/>
            <p:nvPr/>
          </p:nvSpPr>
          <p:spPr>
            <a:xfrm>
              <a:off x="8704966" y="6650"/>
              <a:ext cx="79286" cy="3824100"/>
            </a:xfrm>
            <a:custGeom>
              <a:avLst/>
              <a:gdLst/>
              <a:ahLst/>
              <a:cxnLst/>
              <a:rect l="l" t="t" r="r" b="b"/>
              <a:pathLst>
                <a:path w="2474" h="119326" extrusionOk="0">
                  <a:moveTo>
                    <a:pt x="2245" y="1"/>
                  </a:moveTo>
                  <a:cubicBezTo>
                    <a:pt x="2131" y="1"/>
                    <a:pt x="2017" y="48"/>
                    <a:pt x="2017" y="143"/>
                  </a:cubicBezTo>
                  <a:cubicBezTo>
                    <a:pt x="1827" y="15703"/>
                    <a:pt x="1218" y="31263"/>
                    <a:pt x="762" y="46785"/>
                  </a:cubicBezTo>
                  <a:cubicBezTo>
                    <a:pt x="343" y="62269"/>
                    <a:pt x="1" y="77715"/>
                    <a:pt x="381" y="93199"/>
                  </a:cubicBezTo>
                  <a:cubicBezTo>
                    <a:pt x="571" y="101873"/>
                    <a:pt x="990" y="110585"/>
                    <a:pt x="1675" y="119183"/>
                  </a:cubicBezTo>
                  <a:cubicBezTo>
                    <a:pt x="1675" y="119278"/>
                    <a:pt x="1789" y="119326"/>
                    <a:pt x="1903" y="119326"/>
                  </a:cubicBezTo>
                  <a:cubicBezTo>
                    <a:pt x="2017" y="119326"/>
                    <a:pt x="2131" y="119278"/>
                    <a:pt x="2131" y="119183"/>
                  </a:cubicBezTo>
                  <a:cubicBezTo>
                    <a:pt x="876" y="103737"/>
                    <a:pt x="571" y="88177"/>
                    <a:pt x="723" y="72617"/>
                  </a:cubicBezTo>
                  <a:cubicBezTo>
                    <a:pt x="876" y="57133"/>
                    <a:pt x="1370" y="41649"/>
                    <a:pt x="1865" y="26203"/>
                  </a:cubicBezTo>
                  <a:cubicBezTo>
                    <a:pt x="2093" y="17491"/>
                    <a:pt x="2321" y="8855"/>
                    <a:pt x="2473" y="143"/>
                  </a:cubicBezTo>
                  <a:cubicBezTo>
                    <a:pt x="2473" y="48"/>
                    <a:pt x="2359" y="1"/>
                    <a:pt x="22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7"/>
            <p:cNvSpPr/>
            <p:nvPr/>
          </p:nvSpPr>
          <p:spPr>
            <a:xfrm>
              <a:off x="8960989" y="2064669"/>
              <a:ext cx="41502" cy="2209867"/>
            </a:xfrm>
            <a:custGeom>
              <a:avLst/>
              <a:gdLst/>
              <a:ahLst/>
              <a:cxnLst/>
              <a:rect l="l" t="t" r="r" b="b"/>
              <a:pathLst>
                <a:path w="1295" h="68956" extrusionOk="0">
                  <a:moveTo>
                    <a:pt x="610" y="0"/>
                  </a:moveTo>
                  <a:cubicBezTo>
                    <a:pt x="495" y="0"/>
                    <a:pt x="381" y="48"/>
                    <a:pt x="381" y="143"/>
                  </a:cubicBezTo>
                  <a:cubicBezTo>
                    <a:pt x="610" y="9083"/>
                    <a:pt x="762" y="18061"/>
                    <a:pt x="762" y="27002"/>
                  </a:cubicBezTo>
                  <a:cubicBezTo>
                    <a:pt x="762" y="35904"/>
                    <a:pt x="648" y="44807"/>
                    <a:pt x="457" y="53709"/>
                  </a:cubicBezTo>
                  <a:cubicBezTo>
                    <a:pt x="381" y="58769"/>
                    <a:pt x="191" y="63752"/>
                    <a:pt x="1" y="68812"/>
                  </a:cubicBezTo>
                  <a:cubicBezTo>
                    <a:pt x="1" y="68907"/>
                    <a:pt x="115" y="68955"/>
                    <a:pt x="229" y="68955"/>
                  </a:cubicBezTo>
                  <a:cubicBezTo>
                    <a:pt x="343" y="68955"/>
                    <a:pt x="457" y="68907"/>
                    <a:pt x="457" y="68812"/>
                  </a:cubicBezTo>
                  <a:cubicBezTo>
                    <a:pt x="800" y="59872"/>
                    <a:pt x="1028" y="50856"/>
                    <a:pt x="1142" y="41915"/>
                  </a:cubicBezTo>
                  <a:cubicBezTo>
                    <a:pt x="1294" y="33051"/>
                    <a:pt x="1294" y="24111"/>
                    <a:pt x="1142" y="15208"/>
                  </a:cubicBezTo>
                  <a:cubicBezTo>
                    <a:pt x="1104" y="10148"/>
                    <a:pt x="952" y="5165"/>
                    <a:pt x="838" y="143"/>
                  </a:cubicBezTo>
                  <a:cubicBezTo>
                    <a:pt x="838" y="48"/>
                    <a:pt x="724" y="0"/>
                    <a:pt x="6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7"/>
            <p:cNvSpPr/>
            <p:nvPr/>
          </p:nvSpPr>
          <p:spPr>
            <a:xfrm>
              <a:off x="8535503" y="2592577"/>
              <a:ext cx="30509" cy="1866030"/>
            </a:xfrm>
            <a:custGeom>
              <a:avLst/>
              <a:gdLst/>
              <a:ahLst/>
              <a:cxnLst/>
              <a:rect l="l" t="t" r="r" b="b"/>
              <a:pathLst>
                <a:path w="952" h="58227" extrusionOk="0">
                  <a:moveTo>
                    <a:pt x="628" y="0"/>
                  </a:moveTo>
                  <a:cubicBezTo>
                    <a:pt x="505" y="0"/>
                    <a:pt x="381" y="48"/>
                    <a:pt x="381" y="143"/>
                  </a:cubicBezTo>
                  <a:cubicBezTo>
                    <a:pt x="191" y="7714"/>
                    <a:pt x="115" y="15246"/>
                    <a:pt x="39" y="22779"/>
                  </a:cubicBezTo>
                  <a:cubicBezTo>
                    <a:pt x="0" y="30312"/>
                    <a:pt x="115" y="37807"/>
                    <a:pt x="191" y="45339"/>
                  </a:cubicBezTo>
                  <a:cubicBezTo>
                    <a:pt x="305" y="49562"/>
                    <a:pt x="381" y="53785"/>
                    <a:pt x="495" y="58084"/>
                  </a:cubicBezTo>
                  <a:cubicBezTo>
                    <a:pt x="495" y="58179"/>
                    <a:pt x="609" y="58227"/>
                    <a:pt x="723" y="58227"/>
                  </a:cubicBezTo>
                  <a:cubicBezTo>
                    <a:pt x="837" y="58227"/>
                    <a:pt x="952" y="58179"/>
                    <a:pt x="952" y="58084"/>
                  </a:cubicBezTo>
                  <a:cubicBezTo>
                    <a:pt x="761" y="50513"/>
                    <a:pt x="647" y="43019"/>
                    <a:pt x="571" y="35448"/>
                  </a:cubicBezTo>
                  <a:cubicBezTo>
                    <a:pt x="533" y="27915"/>
                    <a:pt x="533" y="20420"/>
                    <a:pt x="647" y="12888"/>
                  </a:cubicBezTo>
                  <a:cubicBezTo>
                    <a:pt x="685" y="8665"/>
                    <a:pt x="761" y="4442"/>
                    <a:pt x="875" y="143"/>
                  </a:cubicBezTo>
                  <a:cubicBezTo>
                    <a:pt x="875" y="48"/>
                    <a:pt x="752" y="0"/>
                    <a:pt x="6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5597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7"/>
        <p:cNvGrpSpPr/>
        <p:nvPr/>
      </p:nvGrpSpPr>
      <p:grpSpPr>
        <a:xfrm>
          <a:off x="0" y="0"/>
          <a:ext cx="0" cy="0"/>
          <a:chOff x="0" y="0"/>
          <a:chExt cx="0" cy="0"/>
        </a:xfrm>
      </p:grpSpPr>
    </p:spTree>
    <p:extLst>
      <p:ext uri="{BB962C8B-B14F-4D97-AF65-F5344CB8AC3E}">
        <p14:creationId xmlns:p14="http://schemas.microsoft.com/office/powerpoint/2010/main" val="812713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8"/>
        <p:cNvGrpSpPr/>
        <p:nvPr/>
      </p:nvGrpSpPr>
      <p:grpSpPr>
        <a:xfrm>
          <a:off x="0" y="0"/>
          <a:ext cx="0" cy="0"/>
          <a:chOff x="0" y="0"/>
          <a:chExt cx="0" cy="0"/>
        </a:xfrm>
      </p:grpSpPr>
      <p:sp>
        <p:nvSpPr>
          <p:cNvPr id="109" name="Google Shape;109;p1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 name="Google Shape;110;p13"/>
          <p:cNvSpPr txBox="1">
            <a:spLocks noGrp="1"/>
          </p:cNvSpPr>
          <p:nvPr>
            <p:ph type="title" idx="2" hasCustomPrompt="1"/>
          </p:nvPr>
        </p:nvSpPr>
        <p:spPr>
          <a:xfrm>
            <a:off x="720000" y="2094925"/>
            <a:ext cx="6825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500"/>
              <a:buNone/>
              <a:defRPr sz="2800"/>
            </a:lvl1pPr>
            <a:lvl2pPr lvl="1" algn="ctr" rtl="0">
              <a:lnSpc>
                <a:spcPct val="100000"/>
              </a:lnSpc>
              <a:spcBef>
                <a:spcPts val="0"/>
              </a:spcBef>
              <a:spcAft>
                <a:spcPts val="0"/>
              </a:spcAft>
              <a:buSzPts val="3200"/>
              <a:buNone/>
              <a:defRPr sz="3200"/>
            </a:lvl2pPr>
            <a:lvl3pPr lvl="2" algn="ctr" rtl="0">
              <a:lnSpc>
                <a:spcPct val="100000"/>
              </a:lnSpc>
              <a:spcBef>
                <a:spcPts val="0"/>
              </a:spcBef>
              <a:spcAft>
                <a:spcPts val="0"/>
              </a:spcAft>
              <a:buSzPts val="3200"/>
              <a:buNone/>
              <a:defRPr sz="3200"/>
            </a:lvl3pPr>
            <a:lvl4pPr lvl="3" algn="ctr" rtl="0">
              <a:lnSpc>
                <a:spcPct val="100000"/>
              </a:lnSpc>
              <a:spcBef>
                <a:spcPts val="0"/>
              </a:spcBef>
              <a:spcAft>
                <a:spcPts val="0"/>
              </a:spcAft>
              <a:buSzPts val="3200"/>
              <a:buNone/>
              <a:defRPr sz="3200"/>
            </a:lvl4pPr>
            <a:lvl5pPr lvl="4" algn="ctr" rtl="0">
              <a:lnSpc>
                <a:spcPct val="100000"/>
              </a:lnSpc>
              <a:spcBef>
                <a:spcPts val="0"/>
              </a:spcBef>
              <a:spcAft>
                <a:spcPts val="0"/>
              </a:spcAft>
              <a:buSzPts val="3200"/>
              <a:buNone/>
              <a:defRPr sz="3200"/>
            </a:lvl5pPr>
            <a:lvl6pPr lvl="5" algn="ctr" rtl="0">
              <a:lnSpc>
                <a:spcPct val="100000"/>
              </a:lnSpc>
              <a:spcBef>
                <a:spcPts val="0"/>
              </a:spcBef>
              <a:spcAft>
                <a:spcPts val="0"/>
              </a:spcAft>
              <a:buSzPts val="3200"/>
              <a:buNone/>
              <a:defRPr sz="3200"/>
            </a:lvl6pPr>
            <a:lvl7pPr lvl="6" algn="ctr" rtl="0">
              <a:lnSpc>
                <a:spcPct val="100000"/>
              </a:lnSpc>
              <a:spcBef>
                <a:spcPts val="0"/>
              </a:spcBef>
              <a:spcAft>
                <a:spcPts val="0"/>
              </a:spcAft>
              <a:buSzPts val="3200"/>
              <a:buNone/>
              <a:defRPr sz="3200"/>
            </a:lvl7pPr>
            <a:lvl8pPr lvl="7" algn="ctr" rtl="0">
              <a:lnSpc>
                <a:spcPct val="100000"/>
              </a:lnSpc>
              <a:spcBef>
                <a:spcPts val="0"/>
              </a:spcBef>
              <a:spcAft>
                <a:spcPts val="0"/>
              </a:spcAft>
              <a:buSzPts val="3200"/>
              <a:buNone/>
              <a:defRPr sz="3200"/>
            </a:lvl8pPr>
            <a:lvl9pPr lvl="8" algn="ctr" rtl="0">
              <a:lnSpc>
                <a:spcPct val="100000"/>
              </a:lnSpc>
              <a:spcBef>
                <a:spcPts val="0"/>
              </a:spcBef>
              <a:spcAft>
                <a:spcPts val="0"/>
              </a:spcAft>
              <a:buSzPts val="3200"/>
              <a:buNone/>
              <a:defRPr sz="3200"/>
            </a:lvl9pPr>
          </a:lstStyle>
          <a:p>
            <a:r>
              <a:t>xx%</a:t>
            </a:r>
          </a:p>
        </p:txBody>
      </p:sp>
      <p:sp>
        <p:nvSpPr>
          <p:cNvPr id="111" name="Google Shape;111;p13"/>
          <p:cNvSpPr txBox="1">
            <a:spLocks noGrp="1"/>
          </p:cNvSpPr>
          <p:nvPr>
            <p:ph type="subTitle" idx="1"/>
          </p:nvPr>
        </p:nvSpPr>
        <p:spPr>
          <a:xfrm>
            <a:off x="1529275" y="1891300"/>
            <a:ext cx="27120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latin typeface="Golos Text"/>
                <a:ea typeface="Golos Text"/>
                <a:cs typeface="Golos Text"/>
                <a:sym typeface="Golos Text"/>
              </a:defRPr>
            </a:lvl1pPr>
            <a:lvl2pPr lvl="1" rtl="0">
              <a:lnSpc>
                <a:spcPct val="100000"/>
              </a:lnSpc>
              <a:spcBef>
                <a:spcPts val="0"/>
              </a:spcBef>
              <a:spcAft>
                <a:spcPts val="0"/>
              </a:spcAft>
              <a:buNone/>
              <a:defRPr sz="2200" b="1">
                <a:latin typeface="Golos Text"/>
                <a:ea typeface="Golos Text"/>
                <a:cs typeface="Golos Text"/>
                <a:sym typeface="Golos Text"/>
              </a:defRPr>
            </a:lvl2pPr>
            <a:lvl3pPr lvl="2" rtl="0">
              <a:lnSpc>
                <a:spcPct val="100000"/>
              </a:lnSpc>
              <a:spcBef>
                <a:spcPts val="0"/>
              </a:spcBef>
              <a:spcAft>
                <a:spcPts val="0"/>
              </a:spcAft>
              <a:buNone/>
              <a:defRPr sz="2200" b="1">
                <a:latin typeface="Golos Text"/>
                <a:ea typeface="Golos Text"/>
                <a:cs typeface="Golos Text"/>
                <a:sym typeface="Golos Text"/>
              </a:defRPr>
            </a:lvl3pPr>
            <a:lvl4pPr lvl="3" rtl="0">
              <a:lnSpc>
                <a:spcPct val="100000"/>
              </a:lnSpc>
              <a:spcBef>
                <a:spcPts val="0"/>
              </a:spcBef>
              <a:spcAft>
                <a:spcPts val="0"/>
              </a:spcAft>
              <a:buNone/>
              <a:defRPr sz="2200" b="1">
                <a:latin typeface="Golos Text"/>
                <a:ea typeface="Golos Text"/>
                <a:cs typeface="Golos Text"/>
                <a:sym typeface="Golos Text"/>
              </a:defRPr>
            </a:lvl4pPr>
            <a:lvl5pPr lvl="4" rtl="0">
              <a:lnSpc>
                <a:spcPct val="100000"/>
              </a:lnSpc>
              <a:spcBef>
                <a:spcPts val="0"/>
              </a:spcBef>
              <a:spcAft>
                <a:spcPts val="0"/>
              </a:spcAft>
              <a:buNone/>
              <a:defRPr sz="2200" b="1">
                <a:latin typeface="Golos Text"/>
                <a:ea typeface="Golos Text"/>
                <a:cs typeface="Golos Text"/>
                <a:sym typeface="Golos Text"/>
              </a:defRPr>
            </a:lvl5pPr>
            <a:lvl6pPr lvl="5" rtl="0">
              <a:lnSpc>
                <a:spcPct val="100000"/>
              </a:lnSpc>
              <a:spcBef>
                <a:spcPts val="0"/>
              </a:spcBef>
              <a:spcAft>
                <a:spcPts val="0"/>
              </a:spcAft>
              <a:buNone/>
              <a:defRPr sz="2200" b="1">
                <a:latin typeface="Golos Text"/>
                <a:ea typeface="Golos Text"/>
                <a:cs typeface="Golos Text"/>
                <a:sym typeface="Golos Text"/>
              </a:defRPr>
            </a:lvl6pPr>
            <a:lvl7pPr lvl="6" rtl="0">
              <a:lnSpc>
                <a:spcPct val="100000"/>
              </a:lnSpc>
              <a:spcBef>
                <a:spcPts val="0"/>
              </a:spcBef>
              <a:spcAft>
                <a:spcPts val="0"/>
              </a:spcAft>
              <a:buNone/>
              <a:defRPr sz="2200" b="1">
                <a:latin typeface="Golos Text"/>
                <a:ea typeface="Golos Text"/>
                <a:cs typeface="Golos Text"/>
                <a:sym typeface="Golos Text"/>
              </a:defRPr>
            </a:lvl7pPr>
            <a:lvl8pPr lvl="7" rtl="0">
              <a:lnSpc>
                <a:spcPct val="100000"/>
              </a:lnSpc>
              <a:spcBef>
                <a:spcPts val="0"/>
              </a:spcBef>
              <a:spcAft>
                <a:spcPts val="0"/>
              </a:spcAft>
              <a:buNone/>
              <a:defRPr sz="2200" b="1">
                <a:latin typeface="Golos Text"/>
                <a:ea typeface="Golos Text"/>
                <a:cs typeface="Golos Text"/>
                <a:sym typeface="Golos Text"/>
              </a:defRPr>
            </a:lvl8pPr>
            <a:lvl9pPr lvl="8" rtl="0">
              <a:lnSpc>
                <a:spcPct val="100000"/>
              </a:lnSpc>
              <a:spcBef>
                <a:spcPts val="0"/>
              </a:spcBef>
              <a:spcAft>
                <a:spcPts val="0"/>
              </a:spcAft>
              <a:buNone/>
              <a:defRPr sz="2200" b="1">
                <a:latin typeface="Golos Text"/>
                <a:ea typeface="Golos Text"/>
                <a:cs typeface="Golos Text"/>
                <a:sym typeface="Golos Text"/>
              </a:defRPr>
            </a:lvl9pPr>
          </a:lstStyle>
          <a:p>
            <a:endParaRPr/>
          </a:p>
        </p:txBody>
      </p:sp>
      <p:sp>
        <p:nvSpPr>
          <p:cNvPr id="112" name="Google Shape;112;p13"/>
          <p:cNvSpPr txBox="1">
            <a:spLocks noGrp="1"/>
          </p:cNvSpPr>
          <p:nvPr>
            <p:ph type="subTitle" idx="3"/>
          </p:nvPr>
        </p:nvSpPr>
        <p:spPr>
          <a:xfrm>
            <a:off x="1529275" y="2313975"/>
            <a:ext cx="2712000" cy="52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3" name="Google Shape;113;p13"/>
          <p:cNvSpPr txBox="1">
            <a:spLocks noGrp="1"/>
          </p:cNvSpPr>
          <p:nvPr>
            <p:ph type="title" idx="4" hasCustomPrompt="1"/>
          </p:nvPr>
        </p:nvSpPr>
        <p:spPr>
          <a:xfrm>
            <a:off x="720000" y="3469329"/>
            <a:ext cx="6825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500"/>
              <a:buNone/>
              <a:defRPr sz="2800"/>
            </a:lvl1pPr>
            <a:lvl2pPr lvl="1" algn="ctr" rtl="0">
              <a:lnSpc>
                <a:spcPct val="100000"/>
              </a:lnSpc>
              <a:spcBef>
                <a:spcPts val="0"/>
              </a:spcBef>
              <a:spcAft>
                <a:spcPts val="0"/>
              </a:spcAft>
              <a:buSzPts val="3200"/>
              <a:buNone/>
              <a:defRPr sz="3200"/>
            </a:lvl2pPr>
            <a:lvl3pPr lvl="2" algn="ctr" rtl="0">
              <a:lnSpc>
                <a:spcPct val="100000"/>
              </a:lnSpc>
              <a:spcBef>
                <a:spcPts val="0"/>
              </a:spcBef>
              <a:spcAft>
                <a:spcPts val="0"/>
              </a:spcAft>
              <a:buSzPts val="3200"/>
              <a:buNone/>
              <a:defRPr sz="3200"/>
            </a:lvl3pPr>
            <a:lvl4pPr lvl="3" algn="ctr" rtl="0">
              <a:lnSpc>
                <a:spcPct val="100000"/>
              </a:lnSpc>
              <a:spcBef>
                <a:spcPts val="0"/>
              </a:spcBef>
              <a:spcAft>
                <a:spcPts val="0"/>
              </a:spcAft>
              <a:buSzPts val="3200"/>
              <a:buNone/>
              <a:defRPr sz="3200"/>
            </a:lvl4pPr>
            <a:lvl5pPr lvl="4" algn="ctr" rtl="0">
              <a:lnSpc>
                <a:spcPct val="100000"/>
              </a:lnSpc>
              <a:spcBef>
                <a:spcPts val="0"/>
              </a:spcBef>
              <a:spcAft>
                <a:spcPts val="0"/>
              </a:spcAft>
              <a:buSzPts val="3200"/>
              <a:buNone/>
              <a:defRPr sz="3200"/>
            </a:lvl5pPr>
            <a:lvl6pPr lvl="5" algn="ctr" rtl="0">
              <a:lnSpc>
                <a:spcPct val="100000"/>
              </a:lnSpc>
              <a:spcBef>
                <a:spcPts val="0"/>
              </a:spcBef>
              <a:spcAft>
                <a:spcPts val="0"/>
              </a:spcAft>
              <a:buSzPts val="3200"/>
              <a:buNone/>
              <a:defRPr sz="3200"/>
            </a:lvl6pPr>
            <a:lvl7pPr lvl="6" algn="ctr" rtl="0">
              <a:lnSpc>
                <a:spcPct val="100000"/>
              </a:lnSpc>
              <a:spcBef>
                <a:spcPts val="0"/>
              </a:spcBef>
              <a:spcAft>
                <a:spcPts val="0"/>
              </a:spcAft>
              <a:buSzPts val="3200"/>
              <a:buNone/>
              <a:defRPr sz="3200"/>
            </a:lvl7pPr>
            <a:lvl8pPr lvl="7" algn="ctr" rtl="0">
              <a:lnSpc>
                <a:spcPct val="100000"/>
              </a:lnSpc>
              <a:spcBef>
                <a:spcPts val="0"/>
              </a:spcBef>
              <a:spcAft>
                <a:spcPts val="0"/>
              </a:spcAft>
              <a:buSzPts val="3200"/>
              <a:buNone/>
              <a:defRPr sz="3200"/>
            </a:lvl8pPr>
            <a:lvl9pPr lvl="8" algn="ctr" rtl="0">
              <a:lnSpc>
                <a:spcPct val="100000"/>
              </a:lnSpc>
              <a:spcBef>
                <a:spcPts val="0"/>
              </a:spcBef>
              <a:spcAft>
                <a:spcPts val="0"/>
              </a:spcAft>
              <a:buSzPts val="3200"/>
              <a:buNone/>
              <a:defRPr sz="3200"/>
            </a:lvl9pPr>
          </a:lstStyle>
          <a:p>
            <a:r>
              <a:t>xx%</a:t>
            </a:r>
          </a:p>
        </p:txBody>
      </p:sp>
      <p:sp>
        <p:nvSpPr>
          <p:cNvPr id="114" name="Google Shape;114;p13"/>
          <p:cNvSpPr txBox="1">
            <a:spLocks noGrp="1"/>
          </p:cNvSpPr>
          <p:nvPr>
            <p:ph type="subTitle" idx="5"/>
          </p:nvPr>
        </p:nvSpPr>
        <p:spPr>
          <a:xfrm>
            <a:off x="1529275" y="3265725"/>
            <a:ext cx="27120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latin typeface="Golos Text"/>
                <a:ea typeface="Golos Text"/>
                <a:cs typeface="Golos Text"/>
                <a:sym typeface="Golos Text"/>
              </a:defRPr>
            </a:lvl1pPr>
            <a:lvl2pPr lvl="1" rtl="0">
              <a:lnSpc>
                <a:spcPct val="100000"/>
              </a:lnSpc>
              <a:spcBef>
                <a:spcPts val="0"/>
              </a:spcBef>
              <a:spcAft>
                <a:spcPts val="0"/>
              </a:spcAft>
              <a:buNone/>
              <a:defRPr sz="2200" b="1">
                <a:latin typeface="Golos Text"/>
                <a:ea typeface="Golos Text"/>
                <a:cs typeface="Golos Text"/>
                <a:sym typeface="Golos Text"/>
              </a:defRPr>
            </a:lvl2pPr>
            <a:lvl3pPr lvl="2" rtl="0">
              <a:lnSpc>
                <a:spcPct val="100000"/>
              </a:lnSpc>
              <a:spcBef>
                <a:spcPts val="0"/>
              </a:spcBef>
              <a:spcAft>
                <a:spcPts val="0"/>
              </a:spcAft>
              <a:buNone/>
              <a:defRPr sz="2200" b="1">
                <a:latin typeface="Golos Text"/>
                <a:ea typeface="Golos Text"/>
                <a:cs typeface="Golos Text"/>
                <a:sym typeface="Golos Text"/>
              </a:defRPr>
            </a:lvl3pPr>
            <a:lvl4pPr lvl="3" rtl="0">
              <a:lnSpc>
                <a:spcPct val="100000"/>
              </a:lnSpc>
              <a:spcBef>
                <a:spcPts val="0"/>
              </a:spcBef>
              <a:spcAft>
                <a:spcPts val="0"/>
              </a:spcAft>
              <a:buNone/>
              <a:defRPr sz="2200" b="1">
                <a:latin typeface="Golos Text"/>
                <a:ea typeface="Golos Text"/>
                <a:cs typeface="Golos Text"/>
                <a:sym typeface="Golos Text"/>
              </a:defRPr>
            </a:lvl4pPr>
            <a:lvl5pPr lvl="4" rtl="0">
              <a:lnSpc>
                <a:spcPct val="100000"/>
              </a:lnSpc>
              <a:spcBef>
                <a:spcPts val="0"/>
              </a:spcBef>
              <a:spcAft>
                <a:spcPts val="0"/>
              </a:spcAft>
              <a:buNone/>
              <a:defRPr sz="2200" b="1">
                <a:latin typeface="Golos Text"/>
                <a:ea typeface="Golos Text"/>
                <a:cs typeface="Golos Text"/>
                <a:sym typeface="Golos Text"/>
              </a:defRPr>
            </a:lvl5pPr>
            <a:lvl6pPr lvl="5" rtl="0">
              <a:lnSpc>
                <a:spcPct val="100000"/>
              </a:lnSpc>
              <a:spcBef>
                <a:spcPts val="0"/>
              </a:spcBef>
              <a:spcAft>
                <a:spcPts val="0"/>
              </a:spcAft>
              <a:buNone/>
              <a:defRPr sz="2200" b="1">
                <a:latin typeface="Golos Text"/>
                <a:ea typeface="Golos Text"/>
                <a:cs typeface="Golos Text"/>
                <a:sym typeface="Golos Text"/>
              </a:defRPr>
            </a:lvl6pPr>
            <a:lvl7pPr lvl="6" rtl="0">
              <a:lnSpc>
                <a:spcPct val="100000"/>
              </a:lnSpc>
              <a:spcBef>
                <a:spcPts val="0"/>
              </a:spcBef>
              <a:spcAft>
                <a:spcPts val="0"/>
              </a:spcAft>
              <a:buNone/>
              <a:defRPr sz="2200" b="1">
                <a:latin typeface="Golos Text"/>
                <a:ea typeface="Golos Text"/>
                <a:cs typeface="Golos Text"/>
                <a:sym typeface="Golos Text"/>
              </a:defRPr>
            </a:lvl7pPr>
            <a:lvl8pPr lvl="7" rtl="0">
              <a:lnSpc>
                <a:spcPct val="100000"/>
              </a:lnSpc>
              <a:spcBef>
                <a:spcPts val="0"/>
              </a:spcBef>
              <a:spcAft>
                <a:spcPts val="0"/>
              </a:spcAft>
              <a:buNone/>
              <a:defRPr sz="2200" b="1">
                <a:latin typeface="Golos Text"/>
                <a:ea typeface="Golos Text"/>
                <a:cs typeface="Golos Text"/>
                <a:sym typeface="Golos Text"/>
              </a:defRPr>
            </a:lvl8pPr>
            <a:lvl9pPr lvl="8" rtl="0">
              <a:lnSpc>
                <a:spcPct val="100000"/>
              </a:lnSpc>
              <a:spcBef>
                <a:spcPts val="0"/>
              </a:spcBef>
              <a:spcAft>
                <a:spcPts val="0"/>
              </a:spcAft>
              <a:buNone/>
              <a:defRPr sz="2200" b="1">
                <a:latin typeface="Golos Text"/>
                <a:ea typeface="Golos Text"/>
                <a:cs typeface="Golos Text"/>
                <a:sym typeface="Golos Text"/>
              </a:defRPr>
            </a:lvl9pPr>
          </a:lstStyle>
          <a:p>
            <a:endParaRPr/>
          </a:p>
        </p:txBody>
      </p:sp>
      <p:sp>
        <p:nvSpPr>
          <p:cNvPr id="115" name="Google Shape;115;p13"/>
          <p:cNvSpPr txBox="1">
            <a:spLocks noGrp="1"/>
          </p:cNvSpPr>
          <p:nvPr>
            <p:ph type="subTitle" idx="6"/>
          </p:nvPr>
        </p:nvSpPr>
        <p:spPr>
          <a:xfrm>
            <a:off x="1529275" y="3688399"/>
            <a:ext cx="2712000" cy="52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6" name="Google Shape;116;p13"/>
          <p:cNvSpPr txBox="1">
            <a:spLocks noGrp="1"/>
          </p:cNvSpPr>
          <p:nvPr>
            <p:ph type="title" idx="7" hasCustomPrompt="1"/>
          </p:nvPr>
        </p:nvSpPr>
        <p:spPr>
          <a:xfrm>
            <a:off x="4609300" y="2094875"/>
            <a:ext cx="6825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500"/>
              <a:buNone/>
              <a:defRPr sz="2800"/>
            </a:lvl1pPr>
            <a:lvl2pPr lvl="1" algn="ctr" rtl="0">
              <a:lnSpc>
                <a:spcPct val="100000"/>
              </a:lnSpc>
              <a:spcBef>
                <a:spcPts val="0"/>
              </a:spcBef>
              <a:spcAft>
                <a:spcPts val="0"/>
              </a:spcAft>
              <a:buSzPts val="3200"/>
              <a:buNone/>
              <a:defRPr sz="3200"/>
            </a:lvl2pPr>
            <a:lvl3pPr lvl="2" algn="ctr" rtl="0">
              <a:lnSpc>
                <a:spcPct val="100000"/>
              </a:lnSpc>
              <a:spcBef>
                <a:spcPts val="0"/>
              </a:spcBef>
              <a:spcAft>
                <a:spcPts val="0"/>
              </a:spcAft>
              <a:buSzPts val="3200"/>
              <a:buNone/>
              <a:defRPr sz="3200"/>
            </a:lvl3pPr>
            <a:lvl4pPr lvl="3" algn="ctr" rtl="0">
              <a:lnSpc>
                <a:spcPct val="100000"/>
              </a:lnSpc>
              <a:spcBef>
                <a:spcPts val="0"/>
              </a:spcBef>
              <a:spcAft>
                <a:spcPts val="0"/>
              </a:spcAft>
              <a:buSzPts val="3200"/>
              <a:buNone/>
              <a:defRPr sz="3200"/>
            </a:lvl4pPr>
            <a:lvl5pPr lvl="4" algn="ctr" rtl="0">
              <a:lnSpc>
                <a:spcPct val="100000"/>
              </a:lnSpc>
              <a:spcBef>
                <a:spcPts val="0"/>
              </a:spcBef>
              <a:spcAft>
                <a:spcPts val="0"/>
              </a:spcAft>
              <a:buSzPts val="3200"/>
              <a:buNone/>
              <a:defRPr sz="3200"/>
            </a:lvl5pPr>
            <a:lvl6pPr lvl="5" algn="ctr" rtl="0">
              <a:lnSpc>
                <a:spcPct val="100000"/>
              </a:lnSpc>
              <a:spcBef>
                <a:spcPts val="0"/>
              </a:spcBef>
              <a:spcAft>
                <a:spcPts val="0"/>
              </a:spcAft>
              <a:buSzPts val="3200"/>
              <a:buNone/>
              <a:defRPr sz="3200"/>
            </a:lvl6pPr>
            <a:lvl7pPr lvl="6" algn="ctr" rtl="0">
              <a:lnSpc>
                <a:spcPct val="100000"/>
              </a:lnSpc>
              <a:spcBef>
                <a:spcPts val="0"/>
              </a:spcBef>
              <a:spcAft>
                <a:spcPts val="0"/>
              </a:spcAft>
              <a:buSzPts val="3200"/>
              <a:buNone/>
              <a:defRPr sz="3200"/>
            </a:lvl7pPr>
            <a:lvl8pPr lvl="7" algn="ctr" rtl="0">
              <a:lnSpc>
                <a:spcPct val="100000"/>
              </a:lnSpc>
              <a:spcBef>
                <a:spcPts val="0"/>
              </a:spcBef>
              <a:spcAft>
                <a:spcPts val="0"/>
              </a:spcAft>
              <a:buSzPts val="3200"/>
              <a:buNone/>
              <a:defRPr sz="3200"/>
            </a:lvl8pPr>
            <a:lvl9pPr lvl="8" algn="ctr" rtl="0">
              <a:lnSpc>
                <a:spcPct val="100000"/>
              </a:lnSpc>
              <a:spcBef>
                <a:spcPts val="0"/>
              </a:spcBef>
              <a:spcAft>
                <a:spcPts val="0"/>
              </a:spcAft>
              <a:buSzPts val="3200"/>
              <a:buNone/>
              <a:defRPr sz="3200"/>
            </a:lvl9pPr>
          </a:lstStyle>
          <a:p>
            <a:r>
              <a:t>xx%</a:t>
            </a:r>
          </a:p>
        </p:txBody>
      </p:sp>
      <p:sp>
        <p:nvSpPr>
          <p:cNvPr id="117" name="Google Shape;117;p13"/>
          <p:cNvSpPr txBox="1">
            <a:spLocks noGrp="1"/>
          </p:cNvSpPr>
          <p:nvPr>
            <p:ph type="subTitle" idx="8"/>
          </p:nvPr>
        </p:nvSpPr>
        <p:spPr>
          <a:xfrm>
            <a:off x="5418600" y="1891300"/>
            <a:ext cx="27120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latin typeface="Golos Text"/>
                <a:ea typeface="Golos Text"/>
                <a:cs typeface="Golos Text"/>
                <a:sym typeface="Golos Text"/>
              </a:defRPr>
            </a:lvl1pPr>
            <a:lvl2pPr lvl="1" rtl="0">
              <a:lnSpc>
                <a:spcPct val="100000"/>
              </a:lnSpc>
              <a:spcBef>
                <a:spcPts val="0"/>
              </a:spcBef>
              <a:spcAft>
                <a:spcPts val="0"/>
              </a:spcAft>
              <a:buNone/>
              <a:defRPr sz="2200" b="1">
                <a:latin typeface="Golos Text"/>
                <a:ea typeface="Golos Text"/>
                <a:cs typeface="Golos Text"/>
                <a:sym typeface="Golos Text"/>
              </a:defRPr>
            </a:lvl2pPr>
            <a:lvl3pPr lvl="2" rtl="0">
              <a:lnSpc>
                <a:spcPct val="100000"/>
              </a:lnSpc>
              <a:spcBef>
                <a:spcPts val="0"/>
              </a:spcBef>
              <a:spcAft>
                <a:spcPts val="0"/>
              </a:spcAft>
              <a:buNone/>
              <a:defRPr sz="2200" b="1">
                <a:latin typeface="Golos Text"/>
                <a:ea typeface="Golos Text"/>
                <a:cs typeface="Golos Text"/>
                <a:sym typeface="Golos Text"/>
              </a:defRPr>
            </a:lvl3pPr>
            <a:lvl4pPr lvl="3" rtl="0">
              <a:lnSpc>
                <a:spcPct val="100000"/>
              </a:lnSpc>
              <a:spcBef>
                <a:spcPts val="0"/>
              </a:spcBef>
              <a:spcAft>
                <a:spcPts val="0"/>
              </a:spcAft>
              <a:buNone/>
              <a:defRPr sz="2200" b="1">
                <a:latin typeface="Golos Text"/>
                <a:ea typeface="Golos Text"/>
                <a:cs typeface="Golos Text"/>
                <a:sym typeface="Golos Text"/>
              </a:defRPr>
            </a:lvl4pPr>
            <a:lvl5pPr lvl="4" rtl="0">
              <a:lnSpc>
                <a:spcPct val="100000"/>
              </a:lnSpc>
              <a:spcBef>
                <a:spcPts val="0"/>
              </a:spcBef>
              <a:spcAft>
                <a:spcPts val="0"/>
              </a:spcAft>
              <a:buNone/>
              <a:defRPr sz="2200" b="1">
                <a:latin typeface="Golos Text"/>
                <a:ea typeface="Golos Text"/>
                <a:cs typeface="Golos Text"/>
                <a:sym typeface="Golos Text"/>
              </a:defRPr>
            </a:lvl5pPr>
            <a:lvl6pPr lvl="5" rtl="0">
              <a:lnSpc>
                <a:spcPct val="100000"/>
              </a:lnSpc>
              <a:spcBef>
                <a:spcPts val="0"/>
              </a:spcBef>
              <a:spcAft>
                <a:spcPts val="0"/>
              </a:spcAft>
              <a:buNone/>
              <a:defRPr sz="2200" b="1">
                <a:latin typeface="Golos Text"/>
                <a:ea typeface="Golos Text"/>
                <a:cs typeface="Golos Text"/>
                <a:sym typeface="Golos Text"/>
              </a:defRPr>
            </a:lvl6pPr>
            <a:lvl7pPr lvl="6" rtl="0">
              <a:lnSpc>
                <a:spcPct val="100000"/>
              </a:lnSpc>
              <a:spcBef>
                <a:spcPts val="0"/>
              </a:spcBef>
              <a:spcAft>
                <a:spcPts val="0"/>
              </a:spcAft>
              <a:buNone/>
              <a:defRPr sz="2200" b="1">
                <a:latin typeface="Golos Text"/>
                <a:ea typeface="Golos Text"/>
                <a:cs typeface="Golos Text"/>
                <a:sym typeface="Golos Text"/>
              </a:defRPr>
            </a:lvl7pPr>
            <a:lvl8pPr lvl="7" rtl="0">
              <a:lnSpc>
                <a:spcPct val="100000"/>
              </a:lnSpc>
              <a:spcBef>
                <a:spcPts val="0"/>
              </a:spcBef>
              <a:spcAft>
                <a:spcPts val="0"/>
              </a:spcAft>
              <a:buNone/>
              <a:defRPr sz="2200" b="1">
                <a:latin typeface="Golos Text"/>
                <a:ea typeface="Golos Text"/>
                <a:cs typeface="Golos Text"/>
                <a:sym typeface="Golos Text"/>
              </a:defRPr>
            </a:lvl8pPr>
            <a:lvl9pPr lvl="8" rtl="0">
              <a:lnSpc>
                <a:spcPct val="100000"/>
              </a:lnSpc>
              <a:spcBef>
                <a:spcPts val="0"/>
              </a:spcBef>
              <a:spcAft>
                <a:spcPts val="0"/>
              </a:spcAft>
              <a:buNone/>
              <a:defRPr sz="2200" b="1">
                <a:latin typeface="Golos Text"/>
                <a:ea typeface="Golos Text"/>
                <a:cs typeface="Golos Text"/>
                <a:sym typeface="Golos Text"/>
              </a:defRPr>
            </a:lvl9pPr>
          </a:lstStyle>
          <a:p>
            <a:endParaRPr/>
          </a:p>
        </p:txBody>
      </p:sp>
      <p:sp>
        <p:nvSpPr>
          <p:cNvPr id="118" name="Google Shape;118;p13"/>
          <p:cNvSpPr txBox="1">
            <a:spLocks noGrp="1"/>
          </p:cNvSpPr>
          <p:nvPr>
            <p:ph type="subTitle" idx="9"/>
          </p:nvPr>
        </p:nvSpPr>
        <p:spPr>
          <a:xfrm>
            <a:off x="5418600" y="2313975"/>
            <a:ext cx="2712000" cy="52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9" name="Google Shape;119;p13"/>
          <p:cNvSpPr txBox="1">
            <a:spLocks noGrp="1"/>
          </p:cNvSpPr>
          <p:nvPr>
            <p:ph type="title" idx="13" hasCustomPrompt="1"/>
          </p:nvPr>
        </p:nvSpPr>
        <p:spPr>
          <a:xfrm>
            <a:off x="4609306" y="3469321"/>
            <a:ext cx="6825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500"/>
              <a:buNone/>
              <a:defRPr sz="2800"/>
            </a:lvl1pPr>
            <a:lvl2pPr lvl="1" algn="ctr" rtl="0">
              <a:lnSpc>
                <a:spcPct val="100000"/>
              </a:lnSpc>
              <a:spcBef>
                <a:spcPts val="0"/>
              </a:spcBef>
              <a:spcAft>
                <a:spcPts val="0"/>
              </a:spcAft>
              <a:buSzPts val="3200"/>
              <a:buNone/>
              <a:defRPr sz="3200"/>
            </a:lvl2pPr>
            <a:lvl3pPr lvl="2" algn="ctr" rtl="0">
              <a:lnSpc>
                <a:spcPct val="100000"/>
              </a:lnSpc>
              <a:spcBef>
                <a:spcPts val="0"/>
              </a:spcBef>
              <a:spcAft>
                <a:spcPts val="0"/>
              </a:spcAft>
              <a:buSzPts val="3200"/>
              <a:buNone/>
              <a:defRPr sz="3200"/>
            </a:lvl3pPr>
            <a:lvl4pPr lvl="3" algn="ctr" rtl="0">
              <a:lnSpc>
                <a:spcPct val="100000"/>
              </a:lnSpc>
              <a:spcBef>
                <a:spcPts val="0"/>
              </a:spcBef>
              <a:spcAft>
                <a:spcPts val="0"/>
              </a:spcAft>
              <a:buSzPts val="3200"/>
              <a:buNone/>
              <a:defRPr sz="3200"/>
            </a:lvl4pPr>
            <a:lvl5pPr lvl="4" algn="ctr" rtl="0">
              <a:lnSpc>
                <a:spcPct val="100000"/>
              </a:lnSpc>
              <a:spcBef>
                <a:spcPts val="0"/>
              </a:spcBef>
              <a:spcAft>
                <a:spcPts val="0"/>
              </a:spcAft>
              <a:buSzPts val="3200"/>
              <a:buNone/>
              <a:defRPr sz="3200"/>
            </a:lvl5pPr>
            <a:lvl6pPr lvl="5" algn="ctr" rtl="0">
              <a:lnSpc>
                <a:spcPct val="100000"/>
              </a:lnSpc>
              <a:spcBef>
                <a:spcPts val="0"/>
              </a:spcBef>
              <a:spcAft>
                <a:spcPts val="0"/>
              </a:spcAft>
              <a:buSzPts val="3200"/>
              <a:buNone/>
              <a:defRPr sz="3200"/>
            </a:lvl6pPr>
            <a:lvl7pPr lvl="6" algn="ctr" rtl="0">
              <a:lnSpc>
                <a:spcPct val="100000"/>
              </a:lnSpc>
              <a:spcBef>
                <a:spcPts val="0"/>
              </a:spcBef>
              <a:spcAft>
                <a:spcPts val="0"/>
              </a:spcAft>
              <a:buSzPts val="3200"/>
              <a:buNone/>
              <a:defRPr sz="3200"/>
            </a:lvl7pPr>
            <a:lvl8pPr lvl="7" algn="ctr" rtl="0">
              <a:lnSpc>
                <a:spcPct val="100000"/>
              </a:lnSpc>
              <a:spcBef>
                <a:spcPts val="0"/>
              </a:spcBef>
              <a:spcAft>
                <a:spcPts val="0"/>
              </a:spcAft>
              <a:buSzPts val="3200"/>
              <a:buNone/>
              <a:defRPr sz="3200"/>
            </a:lvl8pPr>
            <a:lvl9pPr lvl="8" algn="ctr" rtl="0">
              <a:lnSpc>
                <a:spcPct val="100000"/>
              </a:lnSpc>
              <a:spcBef>
                <a:spcPts val="0"/>
              </a:spcBef>
              <a:spcAft>
                <a:spcPts val="0"/>
              </a:spcAft>
              <a:buSzPts val="3200"/>
              <a:buNone/>
              <a:defRPr sz="3200"/>
            </a:lvl9pPr>
          </a:lstStyle>
          <a:p>
            <a:r>
              <a:t>xx%</a:t>
            </a:r>
          </a:p>
        </p:txBody>
      </p:sp>
      <p:sp>
        <p:nvSpPr>
          <p:cNvPr id="120" name="Google Shape;120;p13"/>
          <p:cNvSpPr txBox="1">
            <a:spLocks noGrp="1"/>
          </p:cNvSpPr>
          <p:nvPr>
            <p:ph type="subTitle" idx="14"/>
          </p:nvPr>
        </p:nvSpPr>
        <p:spPr>
          <a:xfrm>
            <a:off x="5418600" y="3265702"/>
            <a:ext cx="27120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latin typeface="Golos Text"/>
                <a:ea typeface="Golos Text"/>
                <a:cs typeface="Golos Text"/>
                <a:sym typeface="Golos Text"/>
              </a:defRPr>
            </a:lvl1pPr>
            <a:lvl2pPr lvl="1" rtl="0">
              <a:lnSpc>
                <a:spcPct val="100000"/>
              </a:lnSpc>
              <a:spcBef>
                <a:spcPts val="0"/>
              </a:spcBef>
              <a:spcAft>
                <a:spcPts val="0"/>
              </a:spcAft>
              <a:buNone/>
              <a:defRPr sz="2200" b="1">
                <a:latin typeface="Golos Text"/>
                <a:ea typeface="Golos Text"/>
                <a:cs typeface="Golos Text"/>
                <a:sym typeface="Golos Text"/>
              </a:defRPr>
            </a:lvl2pPr>
            <a:lvl3pPr lvl="2" rtl="0">
              <a:lnSpc>
                <a:spcPct val="100000"/>
              </a:lnSpc>
              <a:spcBef>
                <a:spcPts val="0"/>
              </a:spcBef>
              <a:spcAft>
                <a:spcPts val="0"/>
              </a:spcAft>
              <a:buNone/>
              <a:defRPr sz="2200" b="1">
                <a:latin typeface="Golos Text"/>
                <a:ea typeface="Golos Text"/>
                <a:cs typeface="Golos Text"/>
                <a:sym typeface="Golos Text"/>
              </a:defRPr>
            </a:lvl3pPr>
            <a:lvl4pPr lvl="3" rtl="0">
              <a:lnSpc>
                <a:spcPct val="100000"/>
              </a:lnSpc>
              <a:spcBef>
                <a:spcPts val="0"/>
              </a:spcBef>
              <a:spcAft>
                <a:spcPts val="0"/>
              </a:spcAft>
              <a:buNone/>
              <a:defRPr sz="2200" b="1">
                <a:latin typeface="Golos Text"/>
                <a:ea typeface="Golos Text"/>
                <a:cs typeface="Golos Text"/>
                <a:sym typeface="Golos Text"/>
              </a:defRPr>
            </a:lvl4pPr>
            <a:lvl5pPr lvl="4" rtl="0">
              <a:lnSpc>
                <a:spcPct val="100000"/>
              </a:lnSpc>
              <a:spcBef>
                <a:spcPts val="0"/>
              </a:spcBef>
              <a:spcAft>
                <a:spcPts val="0"/>
              </a:spcAft>
              <a:buNone/>
              <a:defRPr sz="2200" b="1">
                <a:latin typeface="Golos Text"/>
                <a:ea typeface="Golos Text"/>
                <a:cs typeface="Golos Text"/>
                <a:sym typeface="Golos Text"/>
              </a:defRPr>
            </a:lvl5pPr>
            <a:lvl6pPr lvl="5" rtl="0">
              <a:lnSpc>
                <a:spcPct val="100000"/>
              </a:lnSpc>
              <a:spcBef>
                <a:spcPts val="0"/>
              </a:spcBef>
              <a:spcAft>
                <a:spcPts val="0"/>
              </a:spcAft>
              <a:buNone/>
              <a:defRPr sz="2200" b="1">
                <a:latin typeface="Golos Text"/>
                <a:ea typeface="Golos Text"/>
                <a:cs typeface="Golos Text"/>
                <a:sym typeface="Golos Text"/>
              </a:defRPr>
            </a:lvl6pPr>
            <a:lvl7pPr lvl="6" rtl="0">
              <a:lnSpc>
                <a:spcPct val="100000"/>
              </a:lnSpc>
              <a:spcBef>
                <a:spcPts val="0"/>
              </a:spcBef>
              <a:spcAft>
                <a:spcPts val="0"/>
              </a:spcAft>
              <a:buNone/>
              <a:defRPr sz="2200" b="1">
                <a:latin typeface="Golos Text"/>
                <a:ea typeface="Golos Text"/>
                <a:cs typeface="Golos Text"/>
                <a:sym typeface="Golos Text"/>
              </a:defRPr>
            </a:lvl7pPr>
            <a:lvl8pPr lvl="7" rtl="0">
              <a:lnSpc>
                <a:spcPct val="100000"/>
              </a:lnSpc>
              <a:spcBef>
                <a:spcPts val="0"/>
              </a:spcBef>
              <a:spcAft>
                <a:spcPts val="0"/>
              </a:spcAft>
              <a:buNone/>
              <a:defRPr sz="2200" b="1">
                <a:latin typeface="Golos Text"/>
                <a:ea typeface="Golos Text"/>
                <a:cs typeface="Golos Text"/>
                <a:sym typeface="Golos Text"/>
              </a:defRPr>
            </a:lvl8pPr>
            <a:lvl9pPr lvl="8" rtl="0">
              <a:lnSpc>
                <a:spcPct val="100000"/>
              </a:lnSpc>
              <a:spcBef>
                <a:spcPts val="0"/>
              </a:spcBef>
              <a:spcAft>
                <a:spcPts val="0"/>
              </a:spcAft>
              <a:buNone/>
              <a:defRPr sz="2200" b="1">
                <a:latin typeface="Golos Text"/>
                <a:ea typeface="Golos Text"/>
                <a:cs typeface="Golos Text"/>
                <a:sym typeface="Golos Text"/>
              </a:defRPr>
            </a:lvl9pPr>
          </a:lstStyle>
          <a:p>
            <a:endParaRPr/>
          </a:p>
        </p:txBody>
      </p:sp>
      <p:sp>
        <p:nvSpPr>
          <p:cNvPr id="121" name="Google Shape;121;p13"/>
          <p:cNvSpPr txBox="1">
            <a:spLocks noGrp="1"/>
          </p:cNvSpPr>
          <p:nvPr>
            <p:ph type="subTitle" idx="15"/>
          </p:nvPr>
        </p:nvSpPr>
        <p:spPr>
          <a:xfrm>
            <a:off x="5418600" y="3688375"/>
            <a:ext cx="2712000" cy="52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grpSp>
        <p:nvGrpSpPr>
          <p:cNvPr id="122" name="Google Shape;122;p13"/>
          <p:cNvGrpSpPr/>
          <p:nvPr/>
        </p:nvGrpSpPr>
        <p:grpSpPr>
          <a:xfrm>
            <a:off x="-76198" y="4684141"/>
            <a:ext cx="10290628" cy="764192"/>
            <a:chOff x="2" y="4379341"/>
            <a:chExt cx="10290628" cy="764192"/>
          </a:xfrm>
        </p:grpSpPr>
        <p:sp>
          <p:nvSpPr>
            <p:cNvPr id="123" name="Google Shape;123;p13"/>
            <p:cNvSpPr/>
            <p:nvPr/>
          </p:nvSpPr>
          <p:spPr>
            <a:xfrm>
              <a:off x="2" y="4379341"/>
              <a:ext cx="10287085" cy="764192"/>
            </a:xfrm>
            <a:custGeom>
              <a:avLst/>
              <a:gdLst/>
              <a:ahLst/>
              <a:cxnLst/>
              <a:rect l="l" t="t" r="r" b="b"/>
              <a:pathLst>
                <a:path w="284547" h="21138" extrusionOk="0">
                  <a:moveTo>
                    <a:pt x="0" y="0"/>
                  </a:moveTo>
                  <a:lnTo>
                    <a:pt x="0" y="21138"/>
                  </a:lnTo>
                  <a:lnTo>
                    <a:pt x="284547" y="21138"/>
                  </a:lnTo>
                  <a:lnTo>
                    <a:pt x="2845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13"/>
            <p:cNvSpPr/>
            <p:nvPr/>
          </p:nvSpPr>
          <p:spPr>
            <a:xfrm>
              <a:off x="2" y="4379341"/>
              <a:ext cx="10290628" cy="764192"/>
            </a:xfrm>
            <a:custGeom>
              <a:avLst/>
              <a:gdLst/>
              <a:ahLst/>
              <a:cxnLst/>
              <a:rect l="l" t="t" r="r" b="b"/>
              <a:pathLst>
                <a:path w="284645" h="21138" extrusionOk="0">
                  <a:moveTo>
                    <a:pt x="34178" y="5008"/>
                  </a:moveTo>
                  <a:lnTo>
                    <a:pt x="20813" y="15382"/>
                  </a:lnTo>
                  <a:lnTo>
                    <a:pt x="3219" y="15382"/>
                  </a:lnTo>
                  <a:lnTo>
                    <a:pt x="18699" y="5008"/>
                  </a:lnTo>
                  <a:close/>
                  <a:moveTo>
                    <a:pt x="50828" y="5008"/>
                  </a:moveTo>
                  <a:lnTo>
                    <a:pt x="39479" y="15382"/>
                  </a:lnTo>
                  <a:lnTo>
                    <a:pt x="21788" y="15382"/>
                  </a:lnTo>
                  <a:lnTo>
                    <a:pt x="35219" y="5008"/>
                  </a:lnTo>
                  <a:close/>
                  <a:moveTo>
                    <a:pt x="67413" y="5008"/>
                  </a:moveTo>
                  <a:lnTo>
                    <a:pt x="58145" y="15382"/>
                  </a:lnTo>
                  <a:lnTo>
                    <a:pt x="40357" y="15382"/>
                  </a:lnTo>
                  <a:lnTo>
                    <a:pt x="51706" y="5008"/>
                  </a:lnTo>
                  <a:close/>
                  <a:moveTo>
                    <a:pt x="84031" y="5008"/>
                  </a:moveTo>
                  <a:lnTo>
                    <a:pt x="76746" y="15382"/>
                  </a:lnTo>
                  <a:lnTo>
                    <a:pt x="58958" y="15382"/>
                  </a:lnTo>
                  <a:lnTo>
                    <a:pt x="68259" y="5008"/>
                  </a:lnTo>
                  <a:close/>
                  <a:moveTo>
                    <a:pt x="100583" y="5008"/>
                  </a:moveTo>
                  <a:lnTo>
                    <a:pt x="95413" y="15382"/>
                  </a:lnTo>
                  <a:lnTo>
                    <a:pt x="77527" y="15382"/>
                  </a:lnTo>
                  <a:lnTo>
                    <a:pt x="84746" y="5008"/>
                  </a:lnTo>
                  <a:close/>
                  <a:moveTo>
                    <a:pt x="117103" y="5008"/>
                  </a:moveTo>
                  <a:lnTo>
                    <a:pt x="114014" y="15382"/>
                  </a:lnTo>
                  <a:lnTo>
                    <a:pt x="96063" y="15382"/>
                  </a:lnTo>
                  <a:lnTo>
                    <a:pt x="101234" y="5008"/>
                  </a:lnTo>
                  <a:close/>
                  <a:moveTo>
                    <a:pt x="133753" y="5008"/>
                  </a:moveTo>
                  <a:lnTo>
                    <a:pt x="132680" y="15382"/>
                  </a:lnTo>
                  <a:lnTo>
                    <a:pt x="114729" y="15382"/>
                  </a:lnTo>
                  <a:lnTo>
                    <a:pt x="117819" y="5008"/>
                  </a:lnTo>
                  <a:close/>
                  <a:moveTo>
                    <a:pt x="150241" y="5008"/>
                  </a:moveTo>
                  <a:lnTo>
                    <a:pt x="151249" y="15382"/>
                  </a:lnTo>
                  <a:lnTo>
                    <a:pt x="133298" y="15382"/>
                  </a:lnTo>
                  <a:lnTo>
                    <a:pt x="134306" y="5008"/>
                  </a:lnTo>
                  <a:close/>
                  <a:moveTo>
                    <a:pt x="166793" y="5008"/>
                  </a:moveTo>
                  <a:lnTo>
                    <a:pt x="169883" y="15382"/>
                  </a:lnTo>
                  <a:lnTo>
                    <a:pt x="151867" y="15382"/>
                  </a:lnTo>
                  <a:lnTo>
                    <a:pt x="150859" y="5008"/>
                  </a:lnTo>
                  <a:close/>
                  <a:moveTo>
                    <a:pt x="183346" y="5008"/>
                  </a:moveTo>
                  <a:lnTo>
                    <a:pt x="188484" y="15382"/>
                  </a:lnTo>
                  <a:lnTo>
                    <a:pt x="170533" y="15382"/>
                  </a:lnTo>
                  <a:lnTo>
                    <a:pt x="167444" y="5008"/>
                  </a:lnTo>
                  <a:close/>
                  <a:moveTo>
                    <a:pt x="199801" y="5008"/>
                  </a:moveTo>
                  <a:lnTo>
                    <a:pt x="207020" y="15382"/>
                  </a:lnTo>
                  <a:lnTo>
                    <a:pt x="189134" y="15382"/>
                  </a:lnTo>
                  <a:lnTo>
                    <a:pt x="183996" y="5008"/>
                  </a:lnTo>
                  <a:close/>
                  <a:moveTo>
                    <a:pt x="216321" y="5008"/>
                  </a:moveTo>
                  <a:lnTo>
                    <a:pt x="225654" y="15382"/>
                  </a:lnTo>
                  <a:lnTo>
                    <a:pt x="207800" y="15382"/>
                  </a:lnTo>
                  <a:lnTo>
                    <a:pt x="200581" y="5008"/>
                  </a:lnTo>
                  <a:close/>
                  <a:moveTo>
                    <a:pt x="232808" y="5008"/>
                  </a:moveTo>
                  <a:lnTo>
                    <a:pt x="244190" y="15382"/>
                  </a:lnTo>
                  <a:lnTo>
                    <a:pt x="226434" y="15382"/>
                  </a:lnTo>
                  <a:lnTo>
                    <a:pt x="217101" y="5008"/>
                  </a:lnTo>
                  <a:close/>
                  <a:moveTo>
                    <a:pt x="249296" y="5008"/>
                  </a:moveTo>
                  <a:lnTo>
                    <a:pt x="262726" y="15382"/>
                  </a:lnTo>
                  <a:lnTo>
                    <a:pt x="245068" y="15382"/>
                  </a:lnTo>
                  <a:lnTo>
                    <a:pt x="233686" y="5008"/>
                  </a:lnTo>
                  <a:close/>
                  <a:moveTo>
                    <a:pt x="265815" y="5008"/>
                  </a:moveTo>
                  <a:lnTo>
                    <a:pt x="281295" y="15382"/>
                  </a:lnTo>
                  <a:lnTo>
                    <a:pt x="263734" y="15382"/>
                  </a:lnTo>
                  <a:lnTo>
                    <a:pt x="250304" y="5008"/>
                  </a:lnTo>
                  <a:close/>
                  <a:moveTo>
                    <a:pt x="9463" y="0"/>
                  </a:moveTo>
                  <a:lnTo>
                    <a:pt x="2081" y="4390"/>
                  </a:lnTo>
                  <a:lnTo>
                    <a:pt x="0" y="4390"/>
                  </a:lnTo>
                  <a:lnTo>
                    <a:pt x="0" y="5008"/>
                  </a:lnTo>
                  <a:lnTo>
                    <a:pt x="1008" y="5008"/>
                  </a:lnTo>
                  <a:lnTo>
                    <a:pt x="0" y="5626"/>
                  </a:lnTo>
                  <a:lnTo>
                    <a:pt x="0" y="6309"/>
                  </a:lnTo>
                  <a:lnTo>
                    <a:pt x="2244" y="5008"/>
                  </a:lnTo>
                  <a:lnTo>
                    <a:pt x="17658" y="5008"/>
                  </a:lnTo>
                  <a:lnTo>
                    <a:pt x="2146" y="15382"/>
                  </a:lnTo>
                  <a:lnTo>
                    <a:pt x="0" y="15382"/>
                  </a:lnTo>
                  <a:lnTo>
                    <a:pt x="0" y="15967"/>
                  </a:lnTo>
                  <a:lnTo>
                    <a:pt x="1236" y="15967"/>
                  </a:lnTo>
                  <a:lnTo>
                    <a:pt x="0" y="16780"/>
                  </a:lnTo>
                  <a:lnTo>
                    <a:pt x="0" y="17528"/>
                  </a:lnTo>
                  <a:lnTo>
                    <a:pt x="2309" y="15967"/>
                  </a:lnTo>
                  <a:lnTo>
                    <a:pt x="20000" y="15967"/>
                  </a:lnTo>
                  <a:lnTo>
                    <a:pt x="13301" y="21138"/>
                  </a:lnTo>
                  <a:lnTo>
                    <a:pt x="14309" y="21138"/>
                  </a:lnTo>
                  <a:lnTo>
                    <a:pt x="21008" y="15935"/>
                  </a:lnTo>
                  <a:lnTo>
                    <a:pt x="38828" y="15935"/>
                  </a:lnTo>
                  <a:lnTo>
                    <a:pt x="33138" y="21138"/>
                  </a:lnTo>
                  <a:lnTo>
                    <a:pt x="34016" y="21138"/>
                  </a:lnTo>
                  <a:lnTo>
                    <a:pt x="39706" y="15935"/>
                  </a:lnTo>
                  <a:lnTo>
                    <a:pt x="57592" y="15935"/>
                  </a:lnTo>
                  <a:lnTo>
                    <a:pt x="52909" y="21138"/>
                  </a:lnTo>
                  <a:lnTo>
                    <a:pt x="53722" y="21138"/>
                  </a:lnTo>
                  <a:lnTo>
                    <a:pt x="58373" y="15935"/>
                  </a:lnTo>
                  <a:lnTo>
                    <a:pt x="76356" y="15935"/>
                  </a:lnTo>
                  <a:lnTo>
                    <a:pt x="72714" y="21138"/>
                  </a:lnTo>
                  <a:lnTo>
                    <a:pt x="73462" y="21138"/>
                  </a:lnTo>
                  <a:lnTo>
                    <a:pt x="77072" y="15935"/>
                  </a:lnTo>
                  <a:lnTo>
                    <a:pt x="95087" y="15935"/>
                  </a:lnTo>
                  <a:lnTo>
                    <a:pt x="92518" y="21138"/>
                  </a:lnTo>
                  <a:lnTo>
                    <a:pt x="93201" y="21138"/>
                  </a:lnTo>
                  <a:lnTo>
                    <a:pt x="95803" y="15935"/>
                  </a:lnTo>
                  <a:lnTo>
                    <a:pt x="113916" y="15935"/>
                  </a:lnTo>
                  <a:lnTo>
                    <a:pt x="112355" y="21138"/>
                  </a:lnTo>
                  <a:lnTo>
                    <a:pt x="113006" y="21138"/>
                  </a:lnTo>
                  <a:lnTo>
                    <a:pt x="114567" y="15935"/>
                  </a:lnTo>
                  <a:lnTo>
                    <a:pt x="132648" y="15935"/>
                  </a:lnTo>
                  <a:lnTo>
                    <a:pt x="132127" y="21138"/>
                  </a:lnTo>
                  <a:lnTo>
                    <a:pt x="132713" y="21138"/>
                  </a:lnTo>
                  <a:lnTo>
                    <a:pt x="133265" y="15935"/>
                  </a:lnTo>
                  <a:lnTo>
                    <a:pt x="151379" y="15935"/>
                  </a:lnTo>
                  <a:lnTo>
                    <a:pt x="151899" y="21138"/>
                  </a:lnTo>
                  <a:lnTo>
                    <a:pt x="152517" y="21138"/>
                  </a:lnTo>
                  <a:lnTo>
                    <a:pt x="151997" y="15935"/>
                  </a:lnTo>
                  <a:lnTo>
                    <a:pt x="170078" y="15935"/>
                  </a:lnTo>
                  <a:lnTo>
                    <a:pt x="171639" y="21138"/>
                  </a:lnTo>
                  <a:lnTo>
                    <a:pt x="172289" y="21138"/>
                  </a:lnTo>
                  <a:lnTo>
                    <a:pt x="170728" y="15935"/>
                  </a:lnTo>
                  <a:lnTo>
                    <a:pt x="188809" y="15935"/>
                  </a:lnTo>
                  <a:lnTo>
                    <a:pt x="191411" y="21138"/>
                  </a:lnTo>
                  <a:lnTo>
                    <a:pt x="192126" y="21138"/>
                  </a:lnTo>
                  <a:lnTo>
                    <a:pt x="189524" y="15935"/>
                  </a:lnTo>
                  <a:lnTo>
                    <a:pt x="207508" y="15935"/>
                  </a:lnTo>
                  <a:lnTo>
                    <a:pt x="211150" y="21138"/>
                  </a:lnTo>
                  <a:lnTo>
                    <a:pt x="211865" y="21138"/>
                  </a:lnTo>
                  <a:lnTo>
                    <a:pt x="208256" y="15935"/>
                  </a:lnTo>
                  <a:lnTo>
                    <a:pt x="226207" y="15935"/>
                  </a:lnTo>
                  <a:lnTo>
                    <a:pt x="230857" y="21138"/>
                  </a:lnTo>
                  <a:lnTo>
                    <a:pt x="231670" y="21138"/>
                  </a:lnTo>
                  <a:lnTo>
                    <a:pt x="227020" y="15935"/>
                  </a:lnTo>
                  <a:lnTo>
                    <a:pt x="244905" y="15935"/>
                  </a:lnTo>
                  <a:lnTo>
                    <a:pt x="250596" y="21138"/>
                  </a:lnTo>
                  <a:lnTo>
                    <a:pt x="251507" y="21138"/>
                  </a:lnTo>
                  <a:lnTo>
                    <a:pt x="245816" y="15935"/>
                  </a:lnTo>
                  <a:lnTo>
                    <a:pt x="263604" y="15935"/>
                  </a:lnTo>
                  <a:lnTo>
                    <a:pt x="270336" y="21138"/>
                  </a:lnTo>
                  <a:lnTo>
                    <a:pt x="271344" y="21138"/>
                  </a:lnTo>
                  <a:lnTo>
                    <a:pt x="264645" y="15935"/>
                  </a:lnTo>
                  <a:lnTo>
                    <a:pt x="282303" y="15935"/>
                  </a:lnTo>
                  <a:lnTo>
                    <a:pt x="284644" y="17495"/>
                  </a:lnTo>
                  <a:lnTo>
                    <a:pt x="284644" y="16748"/>
                  </a:lnTo>
                  <a:lnTo>
                    <a:pt x="283409" y="15935"/>
                  </a:lnTo>
                  <a:lnTo>
                    <a:pt x="284644" y="15935"/>
                  </a:lnTo>
                  <a:lnTo>
                    <a:pt x="284644" y="15317"/>
                  </a:lnTo>
                  <a:lnTo>
                    <a:pt x="282466" y="15317"/>
                  </a:lnTo>
                  <a:lnTo>
                    <a:pt x="266986" y="4975"/>
                  </a:lnTo>
                  <a:lnTo>
                    <a:pt x="282400" y="4975"/>
                  </a:lnTo>
                  <a:lnTo>
                    <a:pt x="284644" y="6244"/>
                  </a:lnTo>
                  <a:lnTo>
                    <a:pt x="284644" y="5561"/>
                  </a:lnTo>
                  <a:lnTo>
                    <a:pt x="283604" y="4975"/>
                  </a:lnTo>
                  <a:lnTo>
                    <a:pt x="284644" y="4975"/>
                  </a:lnTo>
                  <a:lnTo>
                    <a:pt x="284644" y="4390"/>
                  </a:lnTo>
                  <a:lnTo>
                    <a:pt x="282466" y="4390"/>
                  </a:lnTo>
                  <a:lnTo>
                    <a:pt x="275084" y="0"/>
                  </a:lnTo>
                  <a:lnTo>
                    <a:pt x="273848" y="0"/>
                  </a:lnTo>
                  <a:lnTo>
                    <a:pt x="281262" y="4390"/>
                  </a:lnTo>
                  <a:lnTo>
                    <a:pt x="265978" y="4390"/>
                  </a:lnTo>
                  <a:lnTo>
                    <a:pt x="259474" y="0"/>
                  </a:lnTo>
                  <a:lnTo>
                    <a:pt x="258368" y="0"/>
                  </a:lnTo>
                  <a:lnTo>
                    <a:pt x="264905" y="4390"/>
                  </a:lnTo>
                  <a:lnTo>
                    <a:pt x="249556" y="4390"/>
                  </a:lnTo>
                  <a:lnTo>
                    <a:pt x="243865" y="0"/>
                  </a:lnTo>
                  <a:lnTo>
                    <a:pt x="242857" y="0"/>
                  </a:lnTo>
                  <a:lnTo>
                    <a:pt x="248483" y="4390"/>
                  </a:lnTo>
                  <a:lnTo>
                    <a:pt x="233003" y="4390"/>
                  </a:lnTo>
                  <a:lnTo>
                    <a:pt x="228288" y="0"/>
                  </a:lnTo>
                  <a:lnTo>
                    <a:pt x="227410" y="0"/>
                  </a:lnTo>
                  <a:lnTo>
                    <a:pt x="232190" y="4390"/>
                  </a:lnTo>
                  <a:lnTo>
                    <a:pt x="216613" y="4390"/>
                  </a:lnTo>
                  <a:lnTo>
                    <a:pt x="212711" y="0"/>
                  </a:lnTo>
                  <a:lnTo>
                    <a:pt x="211898" y="0"/>
                  </a:lnTo>
                  <a:lnTo>
                    <a:pt x="215800" y="4390"/>
                  </a:lnTo>
                  <a:lnTo>
                    <a:pt x="200158" y="4390"/>
                  </a:lnTo>
                  <a:lnTo>
                    <a:pt x="197101" y="0"/>
                  </a:lnTo>
                  <a:lnTo>
                    <a:pt x="196354" y="0"/>
                  </a:lnTo>
                  <a:lnTo>
                    <a:pt x="199378" y="4390"/>
                  </a:lnTo>
                  <a:lnTo>
                    <a:pt x="183703" y="4390"/>
                  </a:lnTo>
                  <a:lnTo>
                    <a:pt x="181492" y="0"/>
                  </a:lnTo>
                  <a:lnTo>
                    <a:pt x="180809" y="0"/>
                  </a:lnTo>
                  <a:lnTo>
                    <a:pt x="183020" y="4390"/>
                  </a:lnTo>
                  <a:lnTo>
                    <a:pt x="167248" y="4390"/>
                  </a:lnTo>
                  <a:lnTo>
                    <a:pt x="165948" y="0"/>
                  </a:lnTo>
                  <a:lnTo>
                    <a:pt x="165297" y="0"/>
                  </a:lnTo>
                  <a:lnTo>
                    <a:pt x="166566" y="4390"/>
                  </a:lnTo>
                  <a:lnTo>
                    <a:pt x="150826" y="4390"/>
                  </a:lnTo>
                  <a:lnTo>
                    <a:pt x="150371" y="0"/>
                  </a:lnTo>
                  <a:lnTo>
                    <a:pt x="149753" y="0"/>
                  </a:lnTo>
                  <a:lnTo>
                    <a:pt x="150208" y="4390"/>
                  </a:lnTo>
                  <a:lnTo>
                    <a:pt x="134404" y="4390"/>
                  </a:lnTo>
                  <a:lnTo>
                    <a:pt x="134826" y="0"/>
                  </a:lnTo>
                  <a:lnTo>
                    <a:pt x="134241" y="0"/>
                  </a:lnTo>
                  <a:lnTo>
                    <a:pt x="133786" y="4390"/>
                  </a:lnTo>
                  <a:lnTo>
                    <a:pt x="117981" y="4390"/>
                  </a:lnTo>
                  <a:lnTo>
                    <a:pt x="119282" y="0"/>
                  </a:lnTo>
                  <a:lnTo>
                    <a:pt x="118632" y="0"/>
                  </a:lnTo>
                  <a:lnTo>
                    <a:pt x="117331" y="4390"/>
                  </a:lnTo>
                  <a:lnTo>
                    <a:pt x="101559" y="4390"/>
                  </a:lnTo>
                  <a:lnTo>
                    <a:pt x="103705" y="0"/>
                  </a:lnTo>
                  <a:lnTo>
                    <a:pt x="103022" y="0"/>
                  </a:lnTo>
                  <a:lnTo>
                    <a:pt x="100811" y="4390"/>
                  </a:lnTo>
                  <a:lnTo>
                    <a:pt x="85136" y="4390"/>
                  </a:lnTo>
                  <a:lnTo>
                    <a:pt x="88226" y="0"/>
                  </a:lnTo>
                  <a:lnTo>
                    <a:pt x="87478" y="0"/>
                  </a:lnTo>
                  <a:lnTo>
                    <a:pt x="84421" y="4390"/>
                  </a:lnTo>
                  <a:lnTo>
                    <a:pt x="68779" y="4390"/>
                  </a:lnTo>
                  <a:lnTo>
                    <a:pt x="72681" y="0"/>
                  </a:lnTo>
                  <a:lnTo>
                    <a:pt x="71868" y="0"/>
                  </a:lnTo>
                  <a:lnTo>
                    <a:pt x="67966" y="4390"/>
                  </a:lnTo>
                  <a:lnTo>
                    <a:pt x="52389" y="4390"/>
                  </a:lnTo>
                  <a:lnTo>
                    <a:pt x="57202" y="0"/>
                  </a:lnTo>
                  <a:lnTo>
                    <a:pt x="56291" y="0"/>
                  </a:lnTo>
                  <a:lnTo>
                    <a:pt x="51511" y="4390"/>
                  </a:lnTo>
                  <a:lnTo>
                    <a:pt x="36032" y="4390"/>
                  </a:lnTo>
                  <a:lnTo>
                    <a:pt x="41658" y="0"/>
                  </a:lnTo>
                  <a:lnTo>
                    <a:pt x="40682" y="0"/>
                  </a:lnTo>
                  <a:lnTo>
                    <a:pt x="35024" y="4390"/>
                  </a:lnTo>
                  <a:lnTo>
                    <a:pt x="19642" y="4390"/>
                  </a:lnTo>
                  <a:lnTo>
                    <a:pt x="26178" y="0"/>
                  </a:lnTo>
                  <a:lnTo>
                    <a:pt x="25073" y="0"/>
                  </a:lnTo>
                  <a:lnTo>
                    <a:pt x="18536" y="4390"/>
                  </a:lnTo>
                  <a:lnTo>
                    <a:pt x="3252" y="4390"/>
                  </a:lnTo>
                  <a:lnTo>
                    <a:pt x="1066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13"/>
          <p:cNvGrpSpPr/>
          <p:nvPr/>
        </p:nvGrpSpPr>
        <p:grpSpPr>
          <a:xfrm>
            <a:off x="8397117" y="-25362"/>
            <a:ext cx="747412" cy="4907402"/>
            <a:chOff x="8320917" y="-330162"/>
            <a:chExt cx="747412" cy="4907402"/>
          </a:xfrm>
        </p:grpSpPr>
        <p:sp>
          <p:nvSpPr>
            <p:cNvPr id="126" name="Google Shape;126;p13"/>
            <p:cNvSpPr/>
            <p:nvPr/>
          </p:nvSpPr>
          <p:spPr>
            <a:xfrm>
              <a:off x="8320917" y="-330162"/>
              <a:ext cx="747412" cy="4907402"/>
            </a:xfrm>
            <a:custGeom>
              <a:avLst/>
              <a:gdLst/>
              <a:ahLst/>
              <a:cxnLst/>
              <a:rect l="l" t="t" r="r" b="b"/>
              <a:pathLst>
                <a:path w="23322" h="153129" extrusionOk="0">
                  <a:moveTo>
                    <a:pt x="1" y="1"/>
                  </a:moveTo>
                  <a:lnTo>
                    <a:pt x="1" y="153128"/>
                  </a:lnTo>
                  <a:lnTo>
                    <a:pt x="23322" y="153128"/>
                  </a:lnTo>
                  <a:lnTo>
                    <a:pt x="2332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13"/>
            <p:cNvSpPr/>
            <p:nvPr/>
          </p:nvSpPr>
          <p:spPr>
            <a:xfrm>
              <a:off x="8483074" y="7868"/>
              <a:ext cx="50026" cy="1599042"/>
            </a:xfrm>
            <a:custGeom>
              <a:avLst/>
              <a:gdLst/>
              <a:ahLst/>
              <a:cxnLst/>
              <a:rect l="l" t="t" r="r" b="b"/>
              <a:pathLst>
                <a:path w="1561" h="49896" extrusionOk="0">
                  <a:moveTo>
                    <a:pt x="1313" y="1"/>
                  </a:moveTo>
                  <a:cubicBezTo>
                    <a:pt x="1189" y="1"/>
                    <a:pt x="1066" y="48"/>
                    <a:pt x="1066" y="143"/>
                  </a:cubicBezTo>
                  <a:cubicBezTo>
                    <a:pt x="1028" y="6611"/>
                    <a:pt x="952" y="13040"/>
                    <a:pt x="838" y="19508"/>
                  </a:cubicBezTo>
                  <a:cubicBezTo>
                    <a:pt x="685" y="25975"/>
                    <a:pt x="533" y="32405"/>
                    <a:pt x="381" y="38872"/>
                  </a:cubicBezTo>
                  <a:cubicBezTo>
                    <a:pt x="267" y="42486"/>
                    <a:pt x="115" y="46139"/>
                    <a:pt x="1" y="49753"/>
                  </a:cubicBezTo>
                  <a:cubicBezTo>
                    <a:pt x="1" y="49848"/>
                    <a:pt x="115" y="49895"/>
                    <a:pt x="229" y="49895"/>
                  </a:cubicBezTo>
                  <a:cubicBezTo>
                    <a:pt x="343" y="49895"/>
                    <a:pt x="457" y="49848"/>
                    <a:pt x="457" y="49753"/>
                  </a:cubicBezTo>
                  <a:cubicBezTo>
                    <a:pt x="685" y="43285"/>
                    <a:pt x="876" y="36856"/>
                    <a:pt x="1066" y="30388"/>
                  </a:cubicBezTo>
                  <a:cubicBezTo>
                    <a:pt x="1218" y="23921"/>
                    <a:pt x="1370" y="17529"/>
                    <a:pt x="1446" y="11062"/>
                  </a:cubicBezTo>
                  <a:cubicBezTo>
                    <a:pt x="1484" y="7448"/>
                    <a:pt x="1560" y="3757"/>
                    <a:pt x="1560" y="143"/>
                  </a:cubicBezTo>
                  <a:cubicBezTo>
                    <a:pt x="1560" y="48"/>
                    <a:pt x="1437" y="1"/>
                    <a:pt x="13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13"/>
            <p:cNvSpPr/>
            <p:nvPr/>
          </p:nvSpPr>
          <p:spPr>
            <a:xfrm>
              <a:off x="8704966" y="6650"/>
              <a:ext cx="79286" cy="3824100"/>
            </a:xfrm>
            <a:custGeom>
              <a:avLst/>
              <a:gdLst/>
              <a:ahLst/>
              <a:cxnLst/>
              <a:rect l="l" t="t" r="r" b="b"/>
              <a:pathLst>
                <a:path w="2474" h="119326" extrusionOk="0">
                  <a:moveTo>
                    <a:pt x="2245" y="1"/>
                  </a:moveTo>
                  <a:cubicBezTo>
                    <a:pt x="2131" y="1"/>
                    <a:pt x="2017" y="48"/>
                    <a:pt x="2017" y="143"/>
                  </a:cubicBezTo>
                  <a:cubicBezTo>
                    <a:pt x="1827" y="15703"/>
                    <a:pt x="1218" y="31263"/>
                    <a:pt x="762" y="46785"/>
                  </a:cubicBezTo>
                  <a:cubicBezTo>
                    <a:pt x="343" y="62269"/>
                    <a:pt x="1" y="77715"/>
                    <a:pt x="381" y="93199"/>
                  </a:cubicBezTo>
                  <a:cubicBezTo>
                    <a:pt x="571" y="101873"/>
                    <a:pt x="990" y="110585"/>
                    <a:pt x="1675" y="119183"/>
                  </a:cubicBezTo>
                  <a:cubicBezTo>
                    <a:pt x="1675" y="119278"/>
                    <a:pt x="1789" y="119326"/>
                    <a:pt x="1903" y="119326"/>
                  </a:cubicBezTo>
                  <a:cubicBezTo>
                    <a:pt x="2017" y="119326"/>
                    <a:pt x="2131" y="119278"/>
                    <a:pt x="2131" y="119183"/>
                  </a:cubicBezTo>
                  <a:cubicBezTo>
                    <a:pt x="876" y="103737"/>
                    <a:pt x="571" y="88177"/>
                    <a:pt x="723" y="72617"/>
                  </a:cubicBezTo>
                  <a:cubicBezTo>
                    <a:pt x="876" y="57133"/>
                    <a:pt x="1370" y="41649"/>
                    <a:pt x="1865" y="26203"/>
                  </a:cubicBezTo>
                  <a:cubicBezTo>
                    <a:pt x="2093" y="17491"/>
                    <a:pt x="2321" y="8855"/>
                    <a:pt x="2473" y="143"/>
                  </a:cubicBezTo>
                  <a:cubicBezTo>
                    <a:pt x="2473" y="48"/>
                    <a:pt x="2359" y="1"/>
                    <a:pt x="22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13"/>
            <p:cNvSpPr/>
            <p:nvPr/>
          </p:nvSpPr>
          <p:spPr>
            <a:xfrm>
              <a:off x="8960989" y="2064669"/>
              <a:ext cx="41502" cy="2209867"/>
            </a:xfrm>
            <a:custGeom>
              <a:avLst/>
              <a:gdLst/>
              <a:ahLst/>
              <a:cxnLst/>
              <a:rect l="l" t="t" r="r" b="b"/>
              <a:pathLst>
                <a:path w="1295" h="68956" extrusionOk="0">
                  <a:moveTo>
                    <a:pt x="610" y="0"/>
                  </a:moveTo>
                  <a:cubicBezTo>
                    <a:pt x="495" y="0"/>
                    <a:pt x="381" y="48"/>
                    <a:pt x="381" y="143"/>
                  </a:cubicBezTo>
                  <a:cubicBezTo>
                    <a:pt x="610" y="9083"/>
                    <a:pt x="762" y="18061"/>
                    <a:pt x="762" y="27002"/>
                  </a:cubicBezTo>
                  <a:cubicBezTo>
                    <a:pt x="762" y="35904"/>
                    <a:pt x="648" y="44807"/>
                    <a:pt x="457" y="53709"/>
                  </a:cubicBezTo>
                  <a:cubicBezTo>
                    <a:pt x="381" y="58769"/>
                    <a:pt x="191" y="63752"/>
                    <a:pt x="1" y="68812"/>
                  </a:cubicBezTo>
                  <a:cubicBezTo>
                    <a:pt x="1" y="68907"/>
                    <a:pt x="115" y="68955"/>
                    <a:pt x="229" y="68955"/>
                  </a:cubicBezTo>
                  <a:cubicBezTo>
                    <a:pt x="343" y="68955"/>
                    <a:pt x="457" y="68907"/>
                    <a:pt x="457" y="68812"/>
                  </a:cubicBezTo>
                  <a:cubicBezTo>
                    <a:pt x="800" y="59872"/>
                    <a:pt x="1028" y="50856"/>
                    <a:pt x="1142" y="41915"/>
                  </a:cubicBezTo>
                  <a:cubicBezTo>
                    <a:pt x="1294" y="33051"/>
                    <a:pt x="1294" y="24111"/>
                    <a:pt x="1142" y="15208"/>
                  </a:cubicBezTo>
                  <a:cubicBezTo>
                    <a:pt x="1104" y="10148"/>
                    <a:pt x="952" y="5165"/>
                    <a:pt x="838" y="143"/>
                  </a:cubicBezTo>
                  <a:cubicBezTo>
                    <a:pt x="838" y="48"/>
                    <a:pt x="724" y="0"/>
                    <a:pt x="6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3"/>
            <p:cNvSpPr/>
            <p:nvPr/>
          </p:nvSpPr>
          <p:spPr>
            <a:xfrm>
              <a:off x="8535503" y="2592577"/>
              <a:ext cx="30509" cy="1866030"/>
            </a:xfrm>
            <a:custGeom>
              <a:avLst/>
              <a:gdLst/>
              <a:ahLst/>
              <a:cxnLst/>
              <a:rect l="l" t="t" r="r" b="b"/>
              <a:pathLst>
                <a:path w="952" h="58227" extrusionOk="0">
                  <a:moveTo>
                    <a:pt x="628" y="0"/>
                  </a:moveTo>
                  <a:cubicBezTo>
                    <a:pt x="505" y="0"/>
                    <a:pt x="381" y="48"/>
                    <a:pt x="381" y="143"/>
                  </a:cubicBezTo>
                  <a:cubicBezTo>
                    <a:pt x="191" y="7714"/>
                    <a:pt x="115" y="15246"/>
                    <a:pt x="39" y="22779"/>
                  </a:cubicBezTo>
                  <a:cubicBezTo>
                    <a:pt x="0" y="30312"/>
                    <a:pt x="115" y="37807"/>
                    <a:pt x="191" y="45339"/>
                  </a:cubicBezTo>
                  <a:cubicBezTo>
                    <a:pt x="305" y="49562"/>
                    <a:pt x="381" y="53785"/>
                    <a:pt x="495" y="58084"/>
                  </a:cubicBezTo>
                  <a:cubicBezTo>
                    <a:pt x="495" y="58179"/>
                    <a:pt x="609" y="58227"/>
                    <a:pt x="723" y="58227"/>
                  </a:cubicBezTo>
                  <a:cubicBezTo>
                    <a:pt x="837" y="58227"/>
                    <a:pt x="952" y="58179"/>
                    <a:pt x="952" y="58084"/>
                  </a:cubicBezTo>
                  <a:cubicBezTo>
                    <a:pt x="761" y="50513"/>
                    <a:pt x="647" y="43019"/>
                    <a:pt x="571" y="35448"/>
                  </a:cubicBezTo>
                  <a:cubicBezTo>
                    <a:pt x="533" y="27915"/>
                    <a:pt x="533" y="20420"/>
                    <a:pt x="647" y="12888"/>
                  </a:cubicBezTo>
                  <a:cubicBezTo>
                    <a:pt x="685" y="8665"/>
                    <a:pt x="761" y="4442"/>
                    <a:pt x="875" y="143"/>
                  </a:cubicBezTo>
                  <a:cubicBezTo>
                    <a:pt x="875" y="48"/>
                    <a:pt x="752" y="0"/>
                    <a:pt x="6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08146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12"/>
        <p:cNvGrpSpPr/>
        <p:nvPr/>
      </p:nvGrpSpPr>
      <p:grpSpPr>
        <a:xfrm>
          <a:off x="0" y="0"/>
          <a:ext cx="0" cy="0"/>
          <a:chOff x="0" y="0"/>
          <a:chExt cx="0" cy="0"/>
        </a:xfrm>
      </p:grpSpPr>
      <p:sp>
        <p:nvSpPr>
          <p:cNvPr id="13" name="Google Shape;13;p3"/>
          <p:cNvSpPr/>
          <p:nvPr/>
        </p:nvSpPr>
        <p:spPr>
          <a:xfrm>
            <a:off x="-28975" y="-26100"/>
            <a:ext cx="3221100" cy="515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3604675" y="1842775"/>
            <a:ext cx="4826100" cy="159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5257375" y="710100"/>
            <a:ext cx="1520700" cy="841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3604675" y="3968713"/>
            <a:ext cx="4826100" cy="375000"/>
          </a:xfrm>
          <a:prstGeom prst="rect">
            <a:avLst/>
          </a:prstGeom>
          <a:solidFill>
            <a:schemeClr val="lt1"/>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 name="Google Shape;17;p3"/>
          <p:cNvSpPr>
            <a:spLocks noGrp="1"/>
          </p:cNvSpPr>
          <p:nvPr>
            <p:ph type="pic" idx="3"/>
          </p:nvPr>
        </p:nvSpPr>
        <p:spPr>
          <a:xfrm>
            <a:off x="456100" y="247700"/>
            <a:ext cx="2370300" cy="4648200"/>
          </a:xfrm>
          <a:prstGeom prst="rect">
            <a:avLst/>
          </a:prstGeom>
          <a:noFill/>
          <a:ln w="9525" cap="flat" cmpd="sng">
            <a:solidFill>
              <a:schemeClr val="dk1"/>
            </a:solidFill>
            <a:prstDash val="solid"/>
            <a:round/>
            <a:headEnd type="none" w="sm" len="sm"/>
            <a:tailEnd type="none" w="sm" len="sm"/>
          </a:ln>
        </p:spPr>
      </p:sp>
      <p:sp>
        <p:nvSpPr>
          <p:cNvPr id="18" name="Google Shape;18;p3"/>
          <p:cNvSpPr/>
          <p:nvPr/>
        </p:nvSpPr>
        <p:spPr>
          <a:xfrm>
            <a:off x="-28975" y="246000"/>
            <a:ext cx="9173100" cy="4651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 name="Google Shape;19;p3"/>
          <p:cNvCxnSpPr/>
          <p:nvPr/>
        </p:nvCxnSpPr>
        <p:spPr>
          <a:xfrm rot="10800000">
            <a:off x="453025" y="-18300"/>
            <a:ext cx="0" cy="51459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3"/>
          <p:cNvCxnSpPr/>
          <p:nvPr/>
        </p:nvCxnSpPr>
        <p:spPr>
          <a:xfrm rot="10800000">
            <a:off x="2830175" y="-18300"/>
            <a:ext cx="0" cy="51459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3"/>
          <p:cNvCxnSpPr/>
          <p:nvPr/>
        </p:nvCxnSpPr>
        <p:spPr>
          <a:xfrm rot="10800000">
            <a:off x="8683775" y="-1200"/>
            <a:ext cx="0" cy="51459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33"/>
        <p:cNvGrpSpPr/>
        <p:nvPr/>
      </p:nvGrpSpPr>
      <p:grpSpPr>
        <a:xfrm>
          <a:off x="0" y="0"/>
          <a:ext cx="0" cy="0"/>
          <a:chOff x="0" y="0"/>
          <a:chExt cx="0" cy="0"/>
        </a:xfrm>
      </p:grpSpPr>
      <p:grpSp>
        <p:nvGrpSpPr>
          <p:cNvPr id="234" name="Google Shape;234;p21"/>
          <p:cNvGrpSpPr/>
          <p:nvPr/>
        </p:nvGrpSpPr>
        <p:grpSpPr>
          <a:xfrm>
            <a:off x="-76198" y="4684141"/>
            <a:ext cx="10290628" cy="764192"/>
            <a:chOff x="2" y="4379341"/>
            <a:chExt cx="10290628" cy="764192"/>
          </a:xfrm>
        </p:grpSpPr>
        <p:sp>
          <p:nvSpPr>
            <p:cNvPr id="235" name="Google Shape;235;p21"/>
            <p:cNvSpPr/>
            <p:nvPr/>
          </p:nvSpPr>
          <p:spPr>
            <a:xfrm>
              <a:off x="2" y="4379341"/>
              <a:ext cx="10287085" cy="764192"/>
            </a:xfrm>
            <a:custGeom>
              <a:avLst/>
              <a:gdLst/>
              <a:ahLst/>
              <a:cxnLst/>
              <a:rect l="l" t="t" r="r" b="b"/>
              <a:pathLst>
                <a:path w="284547" h="21138" extrusionOk="0">
                  <a:moveTo>
                    <a:pt x="0" y="0"/>
                  </a:moveTo>
                  <a:lnTo>
                    <a:pt x="0" y="21138"/>
                  </a:lnTo>
                  <a:lnTo>
                    <a:pt x="284547" y="21138"/>
                  </a:lnTo>
                  <a:lnTo>
                    <a:pt x="2845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21"/>
            <p:cNvSpPr/>
            <p:nvPr/>
          </p:nvSpPr>
          <p:spPr>
            <a:xfrm>
              <a:off x="2" y="4379341"/>
              <a:ext cx="10290628" cy="764192"/>
            </a:xfrm>
            <a:custGeom>
              <a:avLst/>
              <a:gdLst/>
              <a:ahLst/>
              <a:cxnLst/>
              <a:rect l="l" t="t" r="r" b="b"/>
              <a:pathLst>
                <a:path w="284645" h="21138" extrusionOk="0">
                  <a:moveTo>
                    <a:pt x="34178" y="5008"/>
                  </a:moveTo>
                  <a:lnTo>
                    <a:pt x="20813" y="15382"/>
                  </a:lnTo>
                  <a:lnTo>
                    <a:pt x="3219" y="15382"/>
                  </a:lnTo>
                  <a:lnTo>
                    <a:pt x="18699" y="5008"/>
                  </a:lnTo>
                  <a:close/>
                  <a:moveTo>
                    <a:pt x="50828" y="5008"/>
                  </a:moveTo>
                  <a:lnTo>
                    <a:pt x="39479" y="15382"/>
                  </a:lnTo>
                  <a:lnTo>
                    <a:pt x="21788" y="15382"/>
                  </a:lnTo>
                  <a:lnTo>
                    <a:pt x="35219" y="5008"/>
                  </a:lnTo>
                  <a:close/>
                  <a:moveTo>
                    <a:pt x="67413" y="5008"/>
                  </a:moveTo>
                  <a:lnTo>
                    <a:pt x="58145" y="15382"/>
                  </a:lnTo>
                  <a:lnTo>
                    <a:pt x="40357" y="15382"/>
                  </a:lnTo>
                  <a:lnTo>
                    <a:pt x="51706" y="5008"/>
                  </a:lnTo>
                  <a:close/>
                  <a:moveTo>
                    <a:pt x="84031" y="5008"/>
                  </a:moveTo>
                  <a:lnTo>
                    <a:pt x="76746" y="15382"/>
                  </a:lnTo>
                  <a:lnTo>
                    <a:pt x="58958" y="15382"/>
                  </a:lnTo>
                  <a:lnTo>
                    <a:pt x="68259" y="5008"/>
                  </a:lnTo>
                  <a:close/>
                  <a:moveTo>
                    <a:pt x="100583" y="5008"/>
                  </a:moveTo>
                  <a:lnTo>
                    <a:pt x="95413" y="15382"/>
                  </a:lnTo>
                  <a:lnTo>
                    <a:pt x="77527" y="15382"/>
                  </a:lnTo>
                  <a:lnTo>
                    <a:pt x="84746" y="5008"/>
                  </a:lnTo>
                  <a:close/>
                  <a:moveTo>
                    <a:pt x="117103" y="5008"/>
                  </a:moveTo>
                  <a:lnTo>
                    <a:pt x="114014" y="15382"/>
                  </a:lnTo>
                  <a:lnTo>
                    <a:pt x="96063" y="15382"/>
                  </a:lnTo>
                  <a:lnTo>
                    <a:pt x="101234" y="5008"/>
                  </a:lnTo>
                  <a:close/>
                  <a:moveTo>
                    <a:pt x="133753" y="5008"/>
                  </a:moveTo>
                  <a:lnTo>
                    <a:pt x="132680" y="15382"/>
                  </a:lnTo>
                  <a:lnTo>
                    <a:pt x="114729" y="15382"/>
                  </a:lnTo>
                  <a:lnTo>
                    <a:pt x="117819" y="5008"/>
                  </a:lnTo>
                  <a:close/>
                  <a:moveTo>
                    <a:pt x="150241" y="5008"/>
                  </a:moveTo>
                  <a:lnTo>
                    <a:pt x="151249" y="15382"/>
                  </a:lnTo>
                  <a:lnTo>
                    <a:pt x="133298" y="15382"/>
                  </a:lnTo>
                  <a:lnTo>
                    <a:pt x="134306" y="5008"/>
                  </a:lnTo>
                  <a:close/>
                  <a:moveTo>
                    <a:pt x="166793" y="5008"/>
                  </a:moveTo>
                  <a:lnTo>
                    <a:pt x="169883" y="15382"/>
                  </a:lnTo>
                  <a:lnTo>
                    <a:pt x="151867" y="15382"/>
                  </a:lnTo>
                  <a:lnTo>
                    <a:pt x="150859" y="5008"/>
                  </a:lnTo>
                  <a:close/>
                  <a:moveTo>
                    <a:pt x="183346" y="5008"/>
                  </a:moveTo>
                  <a:lnTo>
                    <a:pt x="188484" y="15382"/>
                  </a:lnTo>
                  <a:lnTo>
                    <a:pt x="170533" y="15382"/>
                  </a:lnTo>
                  <a:lnTo>
                    <a:pt x="167444" y="5008"/>
                  </a:lnTo>
                  <a:close/>
                  <a:moveTo>
                    <a:pt x="199801" y="5008"/>
                  </a:moveTo>
                  <a:lnTo>
                    <a:pt x="207020" y="15382"/>
                  </a:lnTo>
                  <a:lnTo>
                    <a:pt x="189134" y="15382"/>
                  </a:lnTo>
                  <a:lnTo>
                    <a:pt x="183996" y="5008"/>
                  </a:lnTo>
                  <a:close/>
                  <a:moveTo>
                    <a:pt x="216321" y="5008"/>
                  </a:moveTo>
                  <a:lnTo>
                    <a:pt x="225654" y="15382"/>
                  </a:lnTo>
                  <a:lnTo>
                    <a:pt x="207800" y="15382"/>
                  </a:lnTo>
                  <a:lnTo>
                    <a:pt x="200581" y="5008"/>
                  </a:lnTo>
                  <a:close/>
                  <a:moveTo>
                    <a:pt x="232808" y="5008"/>
                  </a:moveTo>
                  <a:lnTo>
                    <a:pt x="244190" y="15382"/>
                  </a:lnTo>
                  <a:lnTo>
                    <a:pt x="226434" y="15382"/>
                  </a:lnTo>
                  <a:lnTo>
                    <a:pt x="217101" y="5008"/>
                  </a:lnTo>
                  <a:close/>
                  <a:moveTo>
                    <a:pt x="249296" y="5008"/>
                  </a:moveTo>
                  <a:lnTo>
                    <a:pt x="262726" y="15382"/>
                  </a:lnTo>
                  <a:lnTo>
                    <a:pt x="245068" y="15382"/>
                  </a:lnTo>
                  <a:lnTo>
                    <a:pt x="233686" y="5008"/>
                  </a:lnTo>
                  <a:close/>
                  <a:moveTo>
                    <a:pt x="265815" y="5008"/>
                  </a:moveTo>
                  <a:lnTo>
                    <a:pt x="281295" y="15382"/>
                  </a:lnTo>
                  <a:lnTo>
                    <a:pt x="263734" y="15382"/>
                  </a:lnTo>
                  <a:lnTo>
                    <a:pt x="250304" y="5008"/>
                  </a:lnTo>
                  <a:close/>
                  <a:moveTo>
                    <a:pt x="9463" y="0"/>
                  </a:moveTo>
                  <a:lnTo>
                    <a:pt x="2081" y="4390"/>
                  </a:lnTo>
                  <a:lnTo>
                    <a:pt x="0" y="4390"/>
                  </a:lnTo>
                  <a:lnTo>
                    <a:pt x="0" y="5008"/>
                  </a:lnTo>
                  <a:lnTo>
                    <a:pt x="1008" y="5008"/>
                  </a:lnTo>
                  <a:lnTo>
                    <a:pt x="0" y="5626"/>
                  </a:lnTo>
                  <a:lnTo>
                    <a:pt x="0" y="6309"/>
                  </a:lnTo>
                  <a:lnTo>
                    <a:pt x="2244" y="5008"/>
                  </a:lnTo>
                  <a:lnTo>
                    <a:pt x="17658" y="5008"/>
                  </a:lnTo>
                  <a:lnTo>
                    <a:pt x="2146" y="15382"/>
                  </a:lnTo>
                  <a:lnTo>
                    <a:pt x="0" y="15382"/>
                  </a:lnTo>
                  <a:lnTo>
                    <a:pt x="0" y="15967"/>
                  </a:lnTo>
                  <a:lnTo>
                    <a:pt x="1236" y="15967"/>
                  </a:lnTo>
                  <a:lnTo>
                    <a:pt x="0" y="16780"/>
                  </a:lnTo>
                  <a:lnTo>
                    <a:pt x="0" y="17528"/>
                  </a:lnTo>
                  <a:lnTo>
                    <a:pt x="2309" y="15967"/>
                  </a:lnTo>
                  <a:lnTo>
                    <a:pt x="20000" y="15967"/>
                  </a:lnTo>
                  <a:lnTo>
                    <a:pt x="13301" y="21138"/>
                  </a:lnTo>
                  <a:lnTo>
                    <a:pt x="14309" y="21138"/>
                  </a:lnTo>
                  <a:lnTo>
                    <a:pt x="21008" y="15935"/>
                  </a:lnTo>
                  <a:lnTo>
                    <a:pt x="38828" y="15935"/>
                  </a:lnTo>
                  <a:lnTo>
                    <a:pt x="33138" y="21138"/>
                  </a:lnTo>
                  <a:lnTo>
                    <a:pt x="34016" y="21138"/>
                  </a:lnTo>
                  <a:lnTo>
                    <a:pt x="39706" y="15935"/>
                  </a:lnTo>
                  <a:lnTo>
                    <a:pt x="57592" y="15935"/>
                  </a:lnTo>
                  <a:lnTo>
                    <a:pt x="52909" y="21138"/>
                  </a:lnTo>
                  <a:lnTo>
                    <a:pt x="53722" y="21138"/>
                  </a:lnTo>
                  <a:lnTo>
                    <a:pt x="58373" y="15935"/>
                  </a:lnTo>
                  <a:lnTo>
                    <a:pt x="76356" y="15935"/>
                  </a:lnTo>
                  <a:lnTo>
                    <a:pt x="72714" y="21138"/>
                  </a:lnTo>
                  <a:lnTo>
                    <a:pt x="73462" y="21138"/>
                  </a:lnTo>
                  <a:lnTo>
                    <a:pt x="77072" y="15935"/>
                  </a:lnTo>
                  <a:lnTo>
                    <a:pt x="95087" y="15935"/>
                  </a:lnTo>
                  <a:lnTo>
                    <a:pt x="92518" y="21138"/>
                  </a:lnTo>
                  <a:lnTo>
                    <a:pt x="93201" y="21138"/>
                  </a:lnTo>
                  <a:lnTo>
                    <a:pt x="95803" y="15935"/>
                  </a:lnTo>
                  <a:lnTo>
                    <a:pt x="113916" y="15935"/>
                  </a:lnTo>
                  <a:lnTo>
                    <a:pt x="112355" y="21138"/>
                  </a:lnTo>
                  <a:lnTo>
                    <a:pt x="113006" y="21138"/>
                  </a:lnTo>
                  <a:lnTo>
                    <a:pt x="114567" y="15935"/>
                  </a:lnTo>
                  <a:lnTo>
                    <a:pt x="132648" y="15935"/>
                  </a:lnTo>
                  <a:lnTo>
                    <a:pt x="132127" y="21138"/>
                  </a:lnTo>
                  <a:lnTo>
                    <a:pt x="132713" y="21138"/>
                  </a:lnTo>
                  <a:lnTo>
                    <a:pt x="133265" y="15935"/>
                  </a:lnTo>
                  <a:lnTo>
                    <a:pt x="151379" y="15935"/>
                  </a:lnTo>
                  <a:lnTo>
                    <a:pt x="151899" y="21138"/>
                  </a:lnTo>
                  <a:lnTo>
                    <a:pt x="152517" y="21138"/>
                  </a:lnTo>
                  <a:lnTo>
                    <a:pt x="151997" y="15935"/>
                  </a:lnTo>
                  <a:lnTo>
                    <a:pt x="170078" y="15935"/>
                  </a:lnTo>
                  <a:lnTo>
                    <a:pt x="171639" y="21138"/>
                  </a:lnTo>
                  <a:lnTo>
                    <a:pt x="172289" y="21138"/>
                  </a:lnTo>
                  <a:lnTo>
                    <a:pt x="170728" y="15935"/>
                  </a:lnTo>
                  <a:lnTo>
                    <a:pt x="188809" y="15935"/>
                  </a:lnTo>
                  <a:lnTo>
                    <a:pt x="191411" y="21138"/>
                  </a:lnTo>
                  <a:lnTo>
                    <a:pt x="192126" y="21138"/>
                  </a:lnTo>
                  <a:lnTo>
                    <a:pt x="189524" y="15935"/>
                  </a:lnTo>
                  <a:lnTo>
                    <a:pt x="207508" y="15935"/>
                  </a:lnTo>
                  <a:lnTo>
                    <a:pt x="211150" y="21138"/>
                  </a:lnTo>
                  <a:lnTo>
                    <a:pt x="211865" y="21138"/>
                  </a:lnTo>
                  <a:lnTo>
                    <a:pt x="208256" y="15935"/>
                  </a:lnTo>
                  <a:lnTo>
                    <a:pt x="226207" y="15935"/>
                  </a:lnTo>
                  <a:lnTo>
                    <a:pt x="230857" y="21138"/>
                  </a:lnTo>
                  <a:lnTo>
                    <a:pt x="231670" y="21138"/>
                  </a:lnTo>
                  <a:lnTo>
                    <a:pt x="227020" y="15935"/>
                  </a:lnTo>
                  <a:lnTo>
                    <a:pt x="244905" y="15935"/>
                  </a:lnTo>
                  <a:lnTo>
                    <a:pt x="250596" y="21138"/>
                  </a:lnTo>
                  <a:lnTo>
                    <a:pt x="251507" y="21138"/>
                  </a:lnTo>
                  <a:lnTo>
                    <a:pt x="245816" y="15935"/>
                  </a:lnTo>
                  <a:lnTo>
                    <a:pt x="263604" y="15935"/>
                  </a:lnTo>
                  <a:lnTo>
                    <a:pt x="270336" y="21138"/>
                  </a:lnTo>
                  <a:lnTo>
                    <a:pt x="271344" y="21138"/>
                  </a:lnTo>
                  <a:lnTo>
                    <a:pt x="264645" y="15935"/>
                  </a:lnTo>
                  <a:lnTo>
                    <a:pt x="282303" y="15935"/>
                  </a:lnTo>
                  <a:lnTo>
                    <a:pt x="284644" y="17495"/>
                  </a:lnTo>
                  <a:lnTo>
                    <a:pt x="284644" y="16748"/>
                  </a:lnTo>
                  <a:lnTo>
                    <a:pt x="283409" y="15935"/>
                  </a:lnTo>
                  <a:lnTo>
                    <a:pt x="284644" y="15935"/>
                  </a:lnTo>
                  <a:lnTo>
                    <a:pt x="284644" y="15317"/>
                  </a:lnTo>
                  <a:lnTo>
                    <a:pt x="282466" y="15317"/>
                  </a:lnTo>
                  <a:lnTo>
                    <a:pt x="266986" y="4975"/>
                  </a:lnTo>
                  <a:lnTo>
                    <a:pt x="282400" y="4975"/>
                  </a:lnTo>
                  <a:lnTo>
                    <a:pt x="284644" y="6244"/>
                  </a:lnTo>
                  <a:lnTo>
                    <a:pt x="284644" y="5561"/>
                  </a:lnTo>
                  <a:lnTo>
                    <a:pt x="283604" y="4975"/>
                  </a:lnTo>
                  <a:lnTo>
                    <a:pt x="284644" y="4975"/>
                  </a:lnTo>
                  <a:lnTo>
                    <a:pt x="284644" y="4390"/>
                  </a:lnTo>
                  <a:lnTo>
                    <a:pt x="282466" y="4390"/>
                  </a:lnTo>
                  <a:lnTo>
                    <a:pt x="275084" y="0"/>
                  </a:lnTo>
                  <a:lnTo>
                    <a:pt x="273848" y="0"/>
                  </a:lnTo>
                  <a:lnTo>
                    <a:pt x="281262" y="4390"/>
                  </a:lnTo>
                  <a:lnTo>
                    <a:pt x="265978" y="4390"/>
                  </a:lnTo>
                  <a:lnTo>
                    <a:pt x="259474" y="0"/>
                  </a:lnTo>
                  <a:lnTo>
                    <a:pt x="258368" y="0"/>
                  </a:lnTo>
                  <a:lnTo>
                    <a:pt x="264905" y="4390"/>
                  </a:lnTo>
                  <a:lnTo>
                    <a:pt x="249556" y="4390"/>
                  </a:lnTo>
                  <a:lnTo>
                    <a:pt x="243865" y="0"/>
                  </a:lnTo>
                  <a:lnTo>
                    <a:pt x="242857" y="0"/>
                  </a:lnTo>
                  <a:lnTo>
                    <a:pt x="248483" y="4390"/>
                  </a:lnTo>
                  <a:lnTo>
                    <a:pt x="233003" y="4390"/>
                  </a:lnTo>
                  <a:lnTo>
                    <a:pt x="228288" y="0"/>
                  </a:lnTo>
                  <a:lnTo>
                    <a:pt x="227410" y="0"/>
                  </a:lnTo>
                  <a:lnTo>
                    <a:pt x="232190" y="4390"/>
                  </a:lnTo>
                  <a:lnTo>
                    <a:pt x="216613" y="4390"/>
                  </a:lnTo>
                  <a:lnTo>
                    <a:pt x="212711" y="0"/>
                  </a:lnTo>
                  <a:lnTo>
                    <a:pt x="211898" y="0"/>
                  </a:lnTo>
                  <a:lnTo>
                    <a:pt x="215800" y="4390"/>
                  </a:lnTo>
                  <a:lnTo>
                    <a:pt x="200158" y="4390"/>
                  </a:lnTo>
                  <a:lnTo>
                    <a:pt x="197101" y="0"/>
                  </a:lnTo>
                  <a:lnTo>
                    <a:pt x="196354" y="0"/>
                  </a:lnTo>
                  <a:lnTo>
                    <a:pt x="199378" y="4390"/>
                  </a:lnTo>
                  <a:lnTo>
                    <a:pt x="183703" y="4390"/>
                  </a:lnTo>
                  <a:lnTo>
                    <a:pt x="181492" y="0"/>
                  </a:lnTo>
                  <a:lnTo>
                    <a:pt x="180809" y="0"/>
                  </a:lnTo>
                  <a:lnTo>
                    <a:pt x="183020" y="4390"/>
                  </a:lnTo>
                  <a:lnTo>
                    <a:pt x="167248" y="4390"/>
                  </a:lnTo>
                  <a:lnTo>
                    <a:pt x="165948" y="0"/>
                  </a:lnTo>
                  <a:lnTo>
                    <a:pt x="165297" y="0"/>
                  </a:lnTo>
                  <a:lnTo>
                    <a:pt x="166566" y="4390"/>
                  </a:lnTo>
                  <a:lnTo>
                    <a:pt x="150826" y="4390"/>
                  </a:lnTo>
                  <a:lnTo>
                    <a:pt x="150371" y="0"/>
                  </a:lnTo>
                  <a:lnTo>
                    <a:pt x="149753" y="0"/>
                  </a:lnTo>
                  <a:lnTo>
                    <a:pt x="150208" y="4390"/>
                  </a:lnTo>
                  <a:lnTo>
                    <a:pt x="134404" y="4390"/>
                  </a:lnTo>
                  <a:lnTo>
                    <a:pt x="134826" y="0"/>
                  </a:lnTo>
                  <a:lnTo>
                    <a:pt x="134241" y="0"/>
                  </a:lnTo>
                  <a:lnTo>
                    <a:pt x="133786" y="4390"/>
                  </a:lnTo>
                  <a:lnTo>
                    <a:pt x="117981" y="4390"/>
                  </a:lnTo>
                  <a:lnTo>
                    <a:pt x="119282" y="0"/>
                  </a:lnTo>
                  <a:lnTo>
                    <a:pt x="118632" y="0"/>
                  </a:lnTo>
                  <a:lnTo>
                    <a:pt x="117331" y="4390"/>
                  </a:lnTo>
                  <a:lnTo>
                    <a:pt x="101559" y="4390"/>
                  </a:lnTo>
                  <a:lnTo>
                    <a:pt x="103705" y="0"/>
                  </a:lnTo>
                  <a:lnTo>
                    <a:pt x="103022" y="0"/>
                  </a:lnTo>
                  <a:lnTo>
                    <a:pt x="100811" y="4390"/>
                  </a:lnTo>
                  <a:lnTo>
                    <a:pt x="85136" y="4390"/>
                  </a:lnTo>
                  <a:lnTo>
                    <a:pt x="88226" y="0"/>
                  </a:lnTo>
                  <a:lnTo>
                    <a:pt x="87478" y="0"/>
                  </a:lnTo>
                  <a:lnTo>
                    <a:pt x="84421" y="4390"/>
                  </a:lnTo>
                  <a:lnTo>
                    <a:pt x="68779" y="4390"/>
                  </a:lnTo>
                  <a:lnTo>
                    <a:pt x="72681" y="0"/>
                  </a:lnTo>
                  <a:lnTo>
                    <a:pt x="71868" y="0"/>
                  </a:lnTo>
                  <a:lnTo>
                    <a:pt x="67966" y="4390"/>
                  </a:lnTo>
                  <a:lnTo>
                    <a:pt x="52389" y="4390"/>
                  </a:lnTo>
                  <a:lnTo>
                    <a:pt x="57202" y="0"/>
                  </a:lnTo>
                  <a:lnTo>
                    <a:pt x="56291" y="0"/>
                  </a:lnTo>
                  <a:lnTo>
                    <a:pt x="51511" y="4390"/>
                  </a:lnTo>
                  <a:lnTo>
                    <a:pt x="36032" y="4390"/>
                  </a:lnTo>
                  <a:lnTo>
                    <a:pt x="41658" y="0"/>
                  </a:lnTo>
                  <a:lnTo>
                    <a:pt x="40682" y="0"/>
                  </a:lnTo>
                  <a:lnTo>
                    <a:pt x="35024" y="4390"/>
                  </a:lnTo>
                  <a:lnTo>
                    <a:pt x="19642" y="4390"/>
                  </a:lnTo>
                  <a:lnTo>
                    <a:pt x="26178" y="0"/>
                  </a:lnTo>
                  <a:lnTo>
                    <a:pt x="25073" y="0"/>
                  </a:lnTo>
                  <a:lnTo>
                    <a:pt x="18536" y="4390"/>
                  </a:lnTo>
                  <a:lnTo>
                    <a:pt x="3252" y="4390"/>
                  </a:lnTo>
                  <a:lnTo>
                    <a:pt x="1066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7" name="Google Shape;237;p21"/>
          <p:cNvSpPr txBox="1">
            <a:spLocks noGrp="1"/>
          </p:cNvSpPr>
          <p:nvPr>
            <p:ph type="title" hasCustomPrompt="1"/>
          </p:nvPr>
        </p:nvSpPr>
        <p:spPr>
          <a:xfrm flipH="1">
            <a:off x="5924495" y="1450650"/>
            <a:ext cx="2065500" cy="52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8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r>
              <a:t>xx%</a:t>
            </a:r>
          </a:p>
        </p:txBody>
      </p:sp>
      <p:sp>
        <p:nvSpPr>
          <p:cNvPr id="238" name="Google Shape;238;p21"/>
          <p:cNvSpPr txBox="1">
            <a:spLocks noGrp="1"/>
          </p:cNvSpPr>
          <p:nvPr>
            <p:ph type="title" idx="2" hasCustomPrompt="1"/>
          </p:nvPr>
        </p:nvSpPr>
        <p:spPr>
          <a:xfrm flipH="1">
            <a:off x="1154012" y="1450650"/>
            <a:ext cx="2065500" cy="52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8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r>
              <a:t>xx%</a:t>
            </a:r>
          </a:p>
        </p:txBody>
      </p:sp>
      <p:sp>
        <p:nvSpPr>
          <p:cNvPr id="239" name="Google Shape;239;p21"/>
          <p:cNvSpPr txBox="1">
            <a:spLocks noGrp="1"/>
          </p:cNvSpPr>
          <p:nvPr>
            <p:ph type="subTitle" idx="1"/>
          </p:nvPr>
        </p:nvSpPr>
        <p:spPr>
          <a:xfrm>
            <a:off x="5924495" y="3471879"/>
            <a:ext cx="20655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latin typeface="Golos Text"/>
                <a:ea typeface="Golos Text"/>
                <a:cs typeface="Golos Text"/>
                <a:sym typeface="Golos Text"/>
              </a:defRPr>
            </a:lvl1pPr>
            <a:lvl2pPr lvl="1" algn="ctr" rtl="0">
              <a:lnSpc>
                <a:spcPct val="100000"/>
              </a:lnSpc>
              <a:spcBef>
                <a:spcPts val="0"/>
              </a:spcBef>
              <a:spcAft>
                <a:spcPts val="0"/>
              </a:spcAft>
              <a:buNone/>
              <a:defRPr sz="2200" b="1">
                <a:latin typeface="Golos Text"/>
                <a:ea typeface="Golos Text"/>
                <a:cs typeface="Golos Text"/>
                <a:sym typeface="Golos Text"/>
              </a:defRPr>
            </a:lvl2pPr>
            <a:lvl3pPr lvl="2" algn="ctr" rtl="0">
              <a:lnSpc>
                <a:spcPct val="100000"/>
              </a:lnSpc>
              <a:spcBef>
                <a:spcPts val="0"/>
              </a:spcBef>
              <a:spcAft>
                <a:spcPts val="0"/>
              </a:spcAft>
              <a:buNone/>
              <a:defRPr sz="2200" b="1">
                <a:latin typeface="Golos Text"/>
                <a:ea typeface="Golos Text"/>
                <a:cs typeface="Golos Text"/>
                <a:sym typeface="Golos Text"/>
              </a:defRPr>
            </a:lvl3pPr>
            <a:lvl4pPr lvl="3" algn="ctr" rtl="0">
              <a:lnSpc>
                <a:spcPct val="100000"/>
              </a:lnSpc>
              <a:spcBef>
                <a:spcPts val="0"/>
              </a:spcBef>
              <a:spcAft>
                <a:spcPts val="0"/>
              </a:spcAft>
              <a:buNone/>
              <a:defRPr sz="2200" b="1">
                <a:latin typeface="Golos Text"/>
                <a:ea typeface="Golos Text"/>
                <a:cs typeface="Golos Text"/>
                <a:sym typeface="Golos Text"/>
              </a:defRPr>
            </a:lvl4pPr>
            <a:lvl5pPr lvl="4" algn="ctr" rtl="0">
              <a:lnSpc>
                <a:spcPct val="100000"/>
              </a:lnSpc>
              <a:spcBef>
                <a:spcPts val="0"/>
              </a:spcBef>
              <a:spcAft>
                <a:spcPts val="0"/>
              </a:spcAft>
              <a:buNone/>
              <a:defRPr sz="2200" b="1">
                <a:latin typeface="Golos Text"/>
                <a:ea typeface="Golos Text"/>
                <a:cs typeface="Golos Text"/>
                <a:sym typeface="Golos Text"/>
              </a:defRPr>
            </a:lvl5pPr>
            <a:lvl6pPr lvl="5" algn="ctr" rtl="0">
              <a:lnSpc>
                <a:spcPct val="100000"/>
              </a:lnSpc>
              <a:spcBef>
                <a:spcPts val="0"/>
              </a:spcBef>
              <a:spcAft>
                <a:spcPts val="0"/>
              </a:spcAft>
              <a:buNone/>
              <a:defRPr sz="2200" b="1">
                <a:latin typeface="Golos Text"/>
                <a:ea typeface="Golos Text"/>
                <a:cs typeface="Golos Text"/>
                <a:sym typeface="Golos Text"/>
              </a:defRPr>
            </a:lvl6pPr>
            <a:lvl7pPr lvl="6" algn="ctr" rtl="0">
              <a:lnSpc>
                <a:spcPct val="100000"/>
              </a:lnSpc>
              <a:spcBef>
                <a:spcPts val="0"/>
              </a:spcBef>
              <a:spcAft>
                <a:spcPts val="0"/>
              </a:spcAft>
              <a:buNone/>
              <a:defRPr sz="2200" b="1">
                <a:latin typeface="Golos Text"/>
                <a:ea typeface="Golos Text"/>
                <a:cs typeface="Golos Text"/>
                <a:sym typeface="Golos Text"/>
              </a:defRPr>
            </a:lvl7pPr>
            <a:lvl8pPr lvl="7" algn="ctr" rtl="0">
              <a:lnSpc>
                <a:spcPct val="100000"/>
              </a:lnSpc>
              <a:spcBef>
                <a:spcPts val="0"/>
              </a:spcBef>
              <a:spcAft>
                <a:spcPts val="0"/>
              </a:spcAft>
              <a:buNone/>
              <a:defRPr sz="2200" b="1">
                <a:latin typeface="Golos Text"/>
                <a:ea typeface="Golos Text"/>
                <a:cs typeface="Golos Text"/>
                <a:sym typeface="Golos Text"/>
              </a:defRPr>
            </a:lvl8pPr>
            <a:lvl9pPr lvl="8" algn="ctr" rtl="0">
              <a:lnSpc>
                <a:spcPct val="100000"/>
              </a:lnSpc>
              <a:spcBef>
                <a:spcPts val="0"/>
              </a:spcBef>
              <a:spcAft>
                <a:spcPts val="0"/>
              </a:spcAft>
              <a:buNone/>
              <a:defRPr sz="2200" b="1">
                <a:latin typeface="Golos Text"/>
                <a:ea typeface="Golos Text"/>
                <a:cs typeface="Golos Text"/>
                <a:sym typeface="Golos Text"/>
              </a:defRPr>
            </a:lvl9pPr>
          </a:lstStyle>
          <a:p>
            <a:endParaRPr/>
          </a:p>
        </p:txBody>
      </p:sp>
      <p:sp>
        <p:nvSpPr>
          <p:cNvPr id="240" name="Google Shape;240;p21"/>
          <p:cNvSpPr txBox="1">
            <a:spLocks noGrp="1"/>
          </p:cNvSpPr>
          <p:nvPr>
            <p:ph type="subTitle" idx="3"/>
          </p:nvPr>
        </p:nvSpPr>
        <p:spPr>
          <a:xfrm>
            <a:off x="5924495" y="3911602"/>
            <a:ext cx="20655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241" name="Google Shape;241;p21"/>
          <p:cNvSpPr txBox="1">
            <a:spLocks noGrp="1"/>
          </p:cNvSpPr>
          <p:nvPr>
            <p:ph type="subTitle" idx="4"/>
          </p:nvPr>
        </p:nvSpPr>
        <p:spPr>
          <a:xfrm>
            <a:off x="1154012" y="3471879"/>
            <a:ext cx="20655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latin typeface="Golos Text"/>
                <a:ea typeface="Golos Text"/>
                <a:cs typeface="Golos Text"/>
                <a:sym typeface="Golos Text"/>
              </a:defRPr>
            </a:lvl1pPr>
            <a:lvl2pPr lvl="1" algn="ctr" rtl="0">
              <a:lnSpc>
                <a:spcPct val="100000"/>
              </a:lnSpc>
              <a:spcBef>
                <a:spcPts val="0"/>
              </a:spcBef>
              <a:spcAft>
                <a:spcPts val="0"/>
              </a:spcAft>
              <a:buNone/>
              <a:defRPr sz="2200" b="1">
                <a:latin typeface="Golos Text"/>
                <a:ea typeface="Golos Text"/>
                <a:cs typeface="Golos Text"/>
                <a:sym typeface="Golos Text"/>
              </a:defRPr>
            </a:lvl2pPr>
            <a:lvl3pPr lvl="2" algn="ctr" rtl="0">
              <a:lnSpc>
                <a:spcPct val="100000"/>
              </a:lnSpc>
              <a:spcBef>
                <a:spcPts val="0"/>
              </a:spcBef>
              <a:spcAft>
                <a:spcPts val="0"/>
              </a:spcAft>
              <a:buNone/>
              <a:defRPr sz="2200" b="1">
                <a:latin typeface="Golos Text"/>
                <a:ea typeface="Golos Text"/>
                <a:cs typeface="Golos Text"/>
                <a:sym typeface="Golos Text"/>
              </a:defRPr>
            </a:lvl3pPr>
            <a:lvl4pPr lvl="3" algn="ctr" rtl="0">
              <a:lnSpc>
                <a:spcPct val="100000"/>
              </a:lnSpc>
              <a:spcBef>
                <a:spcPts val="0"/>
              </a:spcBef>
              <a:spcAft>
                <a:spcPts val="0"/>
              </a:spcAft>
              <a:buNone/>
              <a:defRPr sz="2200" b="1">
                <a:latin typeface="Golos Text"/>
                <a:ea typeface="Golos Text"/>
                <a:cs typeface="Golos Text"/>
                <a:sym typeface="Golos Text"/>
              </a:defRPr>
            </a:lvl4pPr>
            <a:lvl5pPr lvl="4" algn="ctr" rtl="0">
              <a:lnSpc>
                <a:spcPct val="100000"/>
              </a:lnSpc>
              <a:spcBef>
                <a:spcPts val="0"/>
              </a:spcBef>
              <a:spcAft>
                <a:spcPts val="0"/>
              </a:spcAft>
              <a:buNone/>
              <a:defRPr sz="2200" b="1">
                <a:latin typeface="Golos Text"/>
                <a:ea typeface="Golos Text"/>
                <a:cs typeface="Golos Text"/>
                <a:sym typeface="Golos Text"/>
              </a:defRPr>
            </a:lvl5pPr>
            <a:lvl6pPr lvl="5" algn="ctr" rtl="0">
              <a:lnSpc>
                <a:spcPct val="100000"/>
              </a:lnSpc>
              <a:spcBef>
                <a:spcPts val="0"/>
              </a:spcBef>
              <a:spcAft>
                <a:spcPts val="0"/>
              </a:spcAft>
              <a:buNone/>
              <a:defRPr sz="2200" b="1">
                <a:latin typeface="Golos Text"/>
                <a:ea typeface="Golos Text"/>
                <a:cs typeface="Golos Text"/>
                <a:sym typeface="Golos Text"/>
              </a:defRPr>
            </a:lvl6pPr>
            <a:lvl7pPr lvl="6" algn="ctr" rtl="0">
              <a:lnSpc>
                <a:spcPct val="100000"/>
              </a:lnSpc>
              <a:spcBef>
                <a:spcPts val="0"/>
              </a:spcBef>
              <a:spcAft>
                <a:spcPts val="0"/>
              </a:spcAft>
              <a:buNone/>
              <a:defRPr sz="2200" b="1">
                <a:latin typeface="Golos Text"/>
                <a:ea typeface="Golos Text"/>
                <a:cs typeface="Golos Text"/>
                <a:sym typeface="Golos Text"/>
              </a:defRPr>
            </a:lvl7pPr>
            <a:lvl8pPr lvl="7" algn="ctr" rtl="0">
              <a:lnSpc>
                <a:spcPct val="100000"/>
              </a:lnSpc>
              <a:spcBef>
                <a:spcPts val="0"/>
              </a:spcBef>
              <a:spcAft>
                <a:spcPts val="0"/>
              </a:spcAft>
              <a:buNone/>
              <a:defRPr sz="2200" b="1">
                <a:latin typeface="Golos Text"/>
                <a:ea typeface="Golos Text"/>
                <a:cs typeface="Golos Text"/>
                <a:sym typeface="Golos Text"/>
              </a:defRPr>
            </a:lvl8pPr>
            <a:lvl9pPr lvl="8" algn="ctr" rtl="0">
              <a:lnSpc>
                <a:spcPct val="100000"/>
              </a:lnSpc>
              <a:spcBef>
                <a:spcPts val="0"/>
              </a:spcBef>
              <a:spcAft>
                <a:spcPts val="0"/>
              </a:spcAft>
              <a:buNone/>
              <a:defRPr sz="2200" b="1">
                <a:latin typeface="Golos Text"/>
                <a:ea typeface="Golos Text"/>
                <a:cs typeface="Golos Text"/>
                <a:sym typeface="Golos Text"/>
              </a:defRPr>
            </a:lvl9pPr>
          </a:lstStyle>
          <a:p>
            <a:endParaRPr/>
          </a:p>
        </p:txBody>
      </p:sp>
      <p:sp>
        <p:nvSpPr>
          <p:cNvPr id="242" name="Google Shape;242;p21"/>
          <p:cNvSpPr txBox="1">
            <a:spLocks noGrp="1"/>
          </p:cNvSpPr>
          <p:nvPr>
            <p:ph type="subTitle" idx="5"/>
          </p:nvPr>
        </p:nvSpPr>
        <p:spPr>
          <a:xfrm>
            <a:off x="1154012" y="3911602"/>
            <a:ext cx="20655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243" name="Google Shape;243;p21"/>
          <p:cNvSpPr txBox="1">
            <a:spLocks noGrp="1"/>
          </p:cNvSpPr>
          <p:nvPr>
            <p:ph type="title" idx="6" hasCustomPrompt="1"/>
          </p:nvPr>
        </p:nvSpPr>
        <p:spPr>
          <a:xfrm flipH="1">
            <a:off x="3539199" y="1450650"/>
            <a:ext cx="2065500" cy="52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8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r>
              <a:t>xx%</a:t>
            </a:r>
          </a:p>
        </p:txBody>
      </p:sp>
      <p:sp>
        <p:nvSpPr>
          <p:cNvPr id="244" name="Google Shape;244;p21"/>
          <p:cNvSpPr txBox="1">
            <a:spLocks noGrp="1"/>
          </p:cNvSpPr>
          <p:nvPr>
            <p:ph type="subTitle" idx="7"/>
          </p:nvPr>
        </p:nvSpPr>
        <p:spPr>
          <a:xfrm>
            <a:off x="3539199" y="3471879"/>
            <a:ext cx="20655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latin typeface="Golos Text"/>
                <a:ea typeface="Golos Text"/>
                <a:cs typeface="Golos Text"/>
                <a:sym typeface="Golos Text"/>
              </a:defRPr>
            </a:lvl1pPr>
            <a:lvl2pPr lvl="1" algn="ctr" rtl="0">
              <a:lnSpc>
                <a:spcPct val="100000"/>
              </a:lnSpc>
              <a:spcBef>
                <a:spcPts val="0"/>
              </a:spcBef>
              <a:spcAft>
                <a:spcPts val="0"/>
              </a:spcAft>
              <a:buNone/>
              <a:defRPr sz="2200" b="1">
                <a:latin typeface="Golos Text"/>
                <a:ea typeface="Golos Text"/>
                <a:cs typeface="Golos Text"/>
                <a:sym typeface="Golos Text"/>
              </a:defRPr>
            </a:lvl2pPr>
            <a:lvl3pPr lvl="2" algn="ctr" rtl="0">
              <a:lnSpc>
                <a:spcPct val="100000"/>
              </a:lnSpc>
              <a:spcBef>
                <a:spcPts val="0"/>
              </a:spcBef>
              <a:spcAft>
                <a:spcPts val="0"/>
              </a:spcAft>
              <a:buNone/>
              <a:defRPr sz="2200" b="1">
                <a:latin typeface="Golos Text"/>
                <a:ea typeface="Golos Text"/>
                <a:cs typeface="Golos Text"/>
                <a:sym typeface="Golos Text"/>
              </a:defRPr>
            </a:lvl3pPr>
            <a:lvl4pPr lvl="3" algn="ctr" rtl="0">
              <a:lnSpc>
                <a:spcPct val="100000"/>
              </a:lnSpc>
              <a:spcBef>
                <a:spcPts val="0"/>
              </a:spcBef>
              <a:spcAft>
                <a:spcPts val="0"/>
              </a:spcAft>
              <a:buNone/>
              <a:defRPr sz="2200" b="1">
                <a:latin typeface="Golos Text"/>
                <a:ea typeface="Golos Text"/>
                <a:cs typeface="Golos Text"/>
                <a:sym typeface="Golos Text"/>
              </a:defRPr>
            </a:lvl4pPr>
            <a:lvl5pPr lvl="4" algn="ctr" rtl="0">
              <a:lnSpc>
                <a:spcPct val="100000"/>
              </a:lnSpc>
              <a:spcBef>
                <a:spcPts val="0"/>
              </a:spcBef>
              <a:spcAft>
                <a:spcPts val="0"/>
              </a:spcAft>
              <a:buNone/>
              <a:defRPr sz="2200" b="1">
                <a:latin typeface="Golos Text"/>
                <a:ea typeface="Golos Text"/>
                <a:cs typeface="Golos Text"/>
                <a:sym typeface="Golos Text"/>
              </a:defRPr>
            </a:lvl5pPr>
            <a:lvl6pPr lvl="5" algn="ctr" rtl="0">
              <a:lnSpc>
                <a:spcPct val="100000"/>
              </a:lnSpc>
              <a:spcBef>
                <a:spcPts val="0"/>
              </a:spcBef>
              <a:spcAft>
                <a:spcPts val="0"/>
              </a:spcAft>
              <a:buNone/>
              <a:defRPr sz="2200" b="1">
                <a:latin typeface="Golos Text"/>
                <a:ea typeface="Golos Text"/>
                <a:cs typeface="Golos Text"/>
                <a:sym typeface="Golos Text"/>
              </a:defRPr>
            </a:lvl6pPr>
            <a:lvl7pPr lvl="6" algn="ctr" rtl="0">
              <a:lnSpc>
                <a:spcPct val="100000"/>
              </a:lnSpc>
              <a:spcBef>
                <a:spcPts val="0"/>
              </a:spcBef>
              <a:spcAft>
                <a:spcPts val="0"/>
              </a:spcAft>
              <a:buNone/>
              <a:defRPr sz="2200" b="1">
                <a:latin typeface="Golos Text"/>
                <a:ea typeface="Golos Text"/>
                <a:cs typeface="Golos Text"/>
                <a:sym typeface="Golos Text"/>
              </a:defRPr>
            </a:lvl7pPr>
            <a:lvl8pPr lvl="7" algn="ctr" rtl="0">
              <a:lnSpc>
                <a:spcPct val="100000"/>
              </a:lnSpc>
              <a:spcBef>
                <a:spcPts val="0"/>
              </a:spcBef>
              <a:spcAft>
                <a:spcPts val="0"/>
              </a:spcAft>
              <a:buNone/>
              <a:defRPr sz="2200" b="1">
                <a:latin typeface="Golos Text"/>
                <a:ea typeface="Golos Text"/>
                <a:cs typeface="Golos Text"/>
                <a:sym typeface="Golos Text"/>
              </a:defRPr>
            </a:lvl8pPr>
            <a:lvl9pPr lvl="8" algn="ctr" rtl="0">
              <a:lnSpc>
                <a:spcPct val="100000"/>
              </a:lnSpc>
              <a:spcBef>
                <a:spcPts val="0"/>
              </a:spcBef>
              <a:spcAft>
                <a:spcPts val="0"/>
              </a:spcAft>
              <a:buNone/>
              <a:defRPr sz="2200" b="1">
                <a:latin typeface="Golos Text"/>
                <a:ea typeface="Golos Text"/>
                <a:cs typeface="Golos Text"/>
                <a:sym typeface="Golos Text"/>
              </a:defRPr>
            </a:lvl9pPr>
          </a:lstStyle>
          <a:p>
            <a:endParaRPr/>
          </a:p>
        </p:txBody>
      </p:sp>
      <p:sp>
        <p:nvSpPr>
          <p:cNvPr id="245" name="Google Shape;245;p21"/>
          <p:cNvSpPr txBox="1">
            <a:spLocks noGrp="1"/>
          </p:cNvSpPr>
          <p:nvPr>
            <p:ph type="subTitle" idx="8"/>
          </p:nvPr>
        </p:nvSpPr>
        <p:spPr>
          <a:xfrm>
            <a:off x="3539199" y="3911602"/>
            <a:ext cx="20655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246" name="Google Shape;246;p21"/>
          <p:cNvSpPr txBox="1">
            <a:spLocks noGrp="1"/>
          </p:cNvSpPr>
          <p:nvPr>
            <p:ph type="title" idx="9"/>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43806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94"/>
        <p:cNvGrpSpPr/>
        <p:nvPr/>
      </p:nvGrpSpPr>
      <p:grpSpPr>
        <a:xfrm>
          <a:off x="0" y="0"/>
          <a:ext cx="0" cy="0"/>
          <a:chOff x="0" y="0"/>
          <a:chExt cx="0" cy="0"/>
        </a:xfrm>
      </p:grpSpPr>
      <p:grpSp>
        <p:nvGrpSpPr>
          <p:cNvPr id="295" name="Google Shape;295;p28"/>
          <p:cNvGrpSpPr/>
          <p:nvPr/>
        </p:nvGrpSpPr>
        <p:grpSpPr>
          <a:xfrm>
            <a:off x="-76198" y="4684141"/>
            <a:ext cx="10290628" cy="764192"/>
            <a:chOff x="2" y="4379341"/>
            <a:chExt cx="10290628" cy="764192"/>
          </a:xfrm>
        </p:grpSpPr>
        <p:sp>
          <p:nvSpPr>
            <p:cNvPr id="296" name="Google Shape;296;p28"/>
            <p:cNvSpPr/>
            <p:nvPr/>
          </p:nvSpPr>
          <p:spPr>
            <a:xfrm>
              <a:off x="2" y="4379341"/>
              <a:ext cx="10287085" cy="764192"/>
            </a:xfrm>
            <a:custGeom>
              <a:avLst/>
              <a:gdLst/>
              <a:ahLst/>
              <a:cxnLst/>
              <a:rect l="l" t="t" r="r" b="b"/>
              <a:pathLst>
                <a:path w="284547" h="21138" extrusionOk="0">
                  <a:moveTo>
                    <a:pt x="0" y="0"/>
                  </a:moveTo>
                  <a:lnTo>
                    <a:pt x="0" y="21138"/>
                  </a:lnTo>
                  <a:lnTo>
                    <a:pt x="284547" y="21138"/>
                  </a:lnTo>
                  <a:lnTo>
                    <a:pt x="2845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8"/>
            <p:cNvSpPr/>
            <p:nvPr/>
          </p:nvSpPr>
          <p:spPr>
            <a:xfrm>
              <a:off x="2" y="4379341"/>
              <a:ext cx="10290628" cy="764192"/>
            </a:xfrm>
            <a:custGeom>
              <a:avLst/>
              <a:gdLst/>
              <a:ahLst/>
              <a:cxnLst/>
              <a:rect l="l" t="t" r="r" b="b"/>
              <a:pathLst>
                <a:path w="284645" h="21138" extrusionOk="0">
                  <a:moveTo>
                    <a:pt x="34178" y="5008"/>
                  </a:moveTo>
                  <a:lnTo>
                    <a:pt x="20813" y="15382"/>
                  </a:lnTo>
                  <a:lnTo>
                    <a:pt x="3219" y="15382"/>
                  </a:lnTo>
                  <a:lnTo>
                    <a:pt x="18699" y="5008"/>
                  </a:lnTo>
                  <a:close/>
                  <a:moveTo>
                    <a:pt x="50828" y="5008"/>
                  </a:moveTo>
                  <a:lnTo>
                    <a:pt x="39479" y="15382"/>
                  </a:lnTo>
                  <a:lnTo>
                    <a:pt x="21788" y="15382"/>
                  </a:lnTo>
                  <a:lnTo>
                    <a:pt x="35219" y="5008"/>
                  </a:lnTo>
                  <a:close/>
                  <a:moveTo>
                    <a:pt x="67413" y="5008"/>
                  </a:moveTo>
                  <a:lnTo>
                    <a:pt x="58145" y="15382"/>
                  </a:lnTo>
                  <a:lnTo>
                    <a:pt x="40357" y="15382"/>
                  </a:lnTo>
                  <a:lnTo>
                    <a:pt x="51706" y="5008"/>
                  </a:lnTo>
                  <a:close/>
                  <a:moveTo>
                    <a:pt x="84031" y="5008"/>
                  </a:moveTo>
                  <a:lnTo>
                    <a:pt x="76746" y="15382"/>
                  </a:lnTo>
                  <a:lnTo>
                    <a:pt x="58958" y="15382"/>
                  </a:lnTo>
                  <a:lnTo>
                    <a:pt x="68259" y="5008"/>
                  </a:lnTo>
                  <a:close/>
                  <a:moveTo>
                    <a:pt x="100583" y="5008"/>
                  </a:moveTo>
                  <a:lnTo>
                    <a:pt x="95413" y="15382"/>
                  </a:lnTo>
                  <a:lnTo>
                    <a:pt x="77527" y="15382"/>
                  </a:lnTo>
                  <a:lnTo>
                    <a:pt x="84746" y="5008"/>
                  </a:lnTo>
                  <a:close/>
                  <a:moveTo>
                    <a:pt x="117103" y="5008"/>
                  </a:moveTo>
                  <a:lnTo>
                    <a:pt x="114014" y="15382"/>
                  </a:lnTo>
                  <a:lnTo>
                    <a:pt x="96063" y="15382"/>
                  </a:lnTo>
                  <a:lnTo>
                    <a:pt x="101234" y="5008"/>
                  </a:lnTo>
                  <a:close/>
                  <a:moveTo>
                    <a:pt x="133753" y="5008"/>
                  </a:moveTo>
                  <a:lnTo>
                    <a:pt x="132680" y="15382"/>
                  </a:lnTo>
                  <a:lnTo>
                    <a:pt x="114729" y="15382"/>
                  </a:lnTo>
                  <a:lnTo>
                    <a:pt x="117819" y="5008"/>
                  </a:lnTo>
                  <a:close/>
                  <a:moveTo>
                    <a:pt x="150241" y="5008"/>
                  </a:moveTo>
                  <a:lnTo>
                    <a:pt x="151249" y="15382"/>
                  </a:lnTo>
                  <a:lnTo>
                    <a:pt x="133298" y="15382"/>
                  </a:lnTo>
                  <a:lnTo>
                    <a:pt x="134306" y="5008"/>
                  </a:lnTo>
                  <a:close/>
                  <a:moveTo>
                    <a:pt x="166793" y="5008"/>
                  </a:moveTo>
                  <a:lnTo>
                    <a:pt x="169883" y="15382"/>
                  </a:lnTo>
                  <a:lnTo>
                    <a:pt x="151867" y="15382"/>
                  </a:lnTo>
                  <a:lnTo>
                    <a:pt x="150859" y="5008"/>
                  </a:lnTo>
                  <a:close/>
                  <a:moveTo>
                    <a:pt x="183346" y="5008"/>
                  </a:moveTo>
                  <a:lnTo>
                    <a:pt x="188484" y="15382"/>
                  </a:lnTo>
                  <a:lnTo>
                    <a:pt x="170533" y="15382"/>
                  </a:lnTo>
                  <a:lnTo>
                    <a:pt x="167444" y="5008"/>
                  </a:lnTo>
                  <a:close/>
                  <a:moveTo>
                    <a:pt x="199801" y="5008"/>
                  </a:moveTo>
                  <a:lnTo>
                    <a:pt x="207020" y="15382"/>
                  </a:lnTo>
                  <a:lnTo>
                    <a:pt x="189134" y="15382"/>
                  </a:lnTo>
                  <a:lnTo>
                    <a:pt x="183996" y="5008"/>
                  </a:lnTo>
                  <a:close/>
                  <a:moveTo>
                    <a:pt x="216321" y="5008"/>
                  </a:moveTo>
                  <a:lnTo>
                    <a:pt x="225654" y="15382"/>
                  </a:lnTo>
                  <a:lnTo>
                    <a:pt x="207800" y="15382"/>
                  </a:lnTo>
                  <a:lnTo>
                    <a:pt x="200581" y="5008"/>
                  </a:lnTo>
                  <a:close/>
                  <a:moveTo>
                    <a:pt x="232808" y="5008"/>
                  </a:moveTo>
                  <a:lnTo>
                    <a:pt x="244190" y="15382"/>
                  </a:lnTo>
                  <a:lnTo>
                    <a:pt x="226434" y="15382"/>
                  </a:lnTo>
                  <a:lnTo>
                    <a:pt x="217101" y="5008"/>
                  </a:lnTo>
                  <a:close/>
                  <a:moveTo>
                    <a:pt x="249296" y="5008"/>
                  </a:moveTo>
                  <a:lnTo>
                    <a:pt x="262726" y="15382"/>
                  </a:lnTo>
                  <a:lnTo>
                    <a:pt x="245068" y="15382"/>
                  </a:lnTo>
                  <a:lnTo>
                    <a:pt x="233686" y="5008"/>
                  </a:lnTo>
                  <a:close/>
                  <a:moveTo>
                    <a:pt x="265815" y="5008"/>
                  </a:moveTo>
                  <a:lnTo>
                    <a:pt x="281295" y="15382"/>
                  </a:lnTo>
                  <a:lnTo>
                    <a:pt x="263734" y="15382"/>
                  </a:lnTo>
                  <a:lnTo>
                    <a:pt x="250304" y="5008"/>
                  </a:lnTo>
                  <a:close/>
                  <a:moveTo>
                    <a:pt x="9463" y="0"/>
                  </a:moveTo>
                  <a:lnTo>
                    <a:pt x="2081" y="4390"/>
                  </a:lnTo>
                  <a:lnTo>
                    <a:pt x="0" y="4390"/>
                  </a:lnTo>
                  <a:lnTo>
                    <a:pt x="0" y="5008"/>
                  </a:lnTo>
                  <a:lnTo>
                    <a:pt x="1008" y="5008"/>
                  </a:lnTo>
                  <a:lnTo>
                    <a:pt x="0" y="5626"/>
                  </a:lnTo>
                  <a:lnTo>
                    <a:pt x="0" y="6309"/>
                  </a:lnTo>
                  <a:lnTo>
                    <a:pt x="2244" y="5008"/>
                  </a:lnTo>
                  <a:lnTo>
                    <a:pt x="17658" y="5008"/>
                  </a:lnTo>
                  <a:lnTo>
                    <a:pt x="2146" y="15382"/>
                  </a:lnTo>
                  <a:lnTo>
                    <a:pt x="0" y="15382"/>
                  </a:lnTo>
                  <a:lnTo>
                    <a:pt x="0" y="15967"/>
                  </a:lnTo>
                  <a:lnTo>
                    <a:pt x="1236" y="15967"/>
                  </a:lnTo>
                  <a:lnTo>
                    <a:pt x="0" y="16780"/>
                  </a:lnTo>
                  <a:lnTo>
                    <a:pt x="0" y="17528"/>
                  </a:lnTo>
                  <a:lnTo>
                    <a:pt x="2309" y="15967"/>
                  </a:lnTo>
                  <a:lnTo>
                    <a:pt x="20000" y="15967"/>
                  </a:lnTo>
                  <a:lnTo>
                    <a:pt x="13301" y="21138"/>
                  </a:lnTo>
                  <a:lnTo>
                    <a:pt x="14309" y="21138"/>
                  </a:lnTo>
                  <a:lnTo>
                    <a:pt x="21008" y="15935"/>
                  </a:lnTo>
                  <a:lnTo>
                    <a:pt x="38828" y="15935"/>
                  </a:lnTo>
                  <a:lnTo>
                    <a:pt x="33138" y="21138"/>
                  </a:lnTo>
                  <a:lnTo>
                    <a:pt x="34016" y="21138"/>
                  </a:lnTo>
                  <a:lnTo>
                    <a:pt x="39706" y="15935"/>
                  </a:lnTo>
                  <a:lnTo>
                    <a:pt x="57592" y="15935"/>
                  </a:lnTo>
                  <a:lnTo>
                    <a:pt x="52909" y="21138"/>
                  </a:lnTo>
                  <a:lnTo>
                    <a:pt x="53722" y="21138"/>
                  </a:lnTo>
                  <a:lnTo>
                    <a:pt x="58373" y="15935"/>
                  </a:lnTo>
                  <a:lnTo>
                    <a:pt x="76356" y="15935"/>
                  </a:lnTo>
                  <a:lnTo>
                    <a:pt x="72714" y="21138"/>
                  </a:lnTo>
                  <a:lnTo>
                    <a:pt x="73462" y="21138"/>
                  </a:lnTo>
                  <a:lnTo>
                    <a:pt x="77072" y="15935"/>
                  </a:lnTo>
                  <a:lnTo>
                    <a:pt x="95087" y="15935"/>
                  </a:lnTo>
                  <a:lnTo>
                    <a:pt x="92518" y="21138"/>
                  </a:lnTo>
                  <a:lnTo>
                    <a:pt x="93201" y="21138"/>
                  </a:lnTo>
                  <a:lnTo>
                    <a:pt x="95803" y="15935"/>
                  </a:lnTo>
                  <a:lnTo>
                    <a:pt x="113916" y="15935"/>
                  </a:lnTo>
                  <a:lnTo>
                    <a:pt x="112355" y="21138"/>
                  </a:lnTo>
                  <a:lnTo>
                    <a:pt x="113006" y="21138"/>
                  </a:lnTo>
                  <a:lnTo>
                    <a:pt x="114567" y="15935"/>
                  </a:lnTo>
                  <a:lnTo>
                    <a:pt x="132648" y="15935"/>
                  </a:lnTo>
                  <a:lnTo>
                    <a:pt x="132127" y="21138"/>
                  </a:lnTo>
                  <a:lnTo>
                    <a:pt x="132713" y="21138"/>
                  </a:lnTo>
                  <a:lnTo>
                    <a:pt x="133265" y="15935"/>
                  </a:lnTo>
                  <a:lnTo>
                    <a:pt x="151379" y="15935"/>
                  </a:lnTo>
                  <a:lnTo>
                    <a:pt x="151899" y="21138"/>
                  </a:lnTo>
                  <a:lnTo>
                    <a:pt x="152517" y="21138"/>
                  </a:lnTo>
                  <a:lnTo>
                    <a:pt x="151997" y="15935"/>
                  </a:lnTo>
                  <a:lnTo>
                    <a:pt x="170078" y="15935"/>
                  </a:lnTo>
                  <a:lnTo>
                    <a:pt x="171639" y="21138"/>
                  </a:lnTo>
                  <a:lnTo>
                    <a:pt x="172289" y="21138"/>
                  </a:lnTo>
                  <a:lnTo>
                    <a:pt x="170728" y="15935"/>
                  </a:lnTo>
                  <a:lnTo>
                    <a:pt x="188809" y="15935"/>
                  </a:lnTo>
                  <a:lnTo>
                    <a:pt x="191411" y="21138"/>
                  </a:lnTo>
                  <a:lnTo>
                    <a:pt x="192126" y="21138"/>
                  </a:lnTo>
                  <a:lnTo>
                    <a:pt x="189524" y="15935"/>
                  </a:lnTo>
                  <a:lnTo>
                    <a:pt x="207508" y="15935"/>
                  </a:lnTo>
                  <a:lnTo>
                    <a:pt x="211150" y="21138"/>
                  </a:lnTo>
                  <a:lnTo>
                    <a:pt x="211865" y="21138"/>
                  </a:lnTo>
                  <a:lnTo>
                    <a:pt x="208256" y="15935"/>
                  </a:lnTo>
                  <a:lnTo>
                    <a:pt x="226207" y="15935"/>
                  </a:lnTo>
                  <a:lnTo>
                    <a:pt x="230857" y="21138"/>
                  </a:lnTo>
                  <a:lnTo>
                    <a:pt x="231670" y="21138"/>
                  </a:lnTo>
                  <a:lnTo>
                    <a:pt x="227020" y="15935"/>
                  </a:lnTo>
                  <a:lnTo>
                    <a:pt x="244905" y="15935"/>
                  </a:lnTo>
                  <a:lnTo>
                    <a:pt x="250596" y="21138"/>
                  </a:lnTo>
                  <a:lnTo>
                    <a:pt x="251507" y="21138"/>
                  </a:lnTo>
                  <a:lnTo>
                    <a:pt x="245816" y="15935"/>
                  </a:lnTo>
                  <a:lnTo>
                    <a:pt x="263604" y="15935"/>
                  </a:lnTo>
                  <a:lnTo>
                    <a:pt x="270336" y="21138"/>
                  </a:lnTo>
                  <a:lnTo>
                    <a:pt x="271344" y="21138"/>
                  </a:lnTo>
                  <a:lnTo>
                    <a:pt x="264645" y="15935"/>
                  </a:lnTo>
                  <a:lnTo>
                    <a:pt x="282303" y="15935"/>
                  </a:lnTo>
                  <a:lnTo>
                    <a:pt x="284644" y="17495"/>
                  </a:lnTo>
                  <a:lnTo>
                    <a:pt x="284644" y="16748"/>
                  </a:lnTo>
                  <a:lnTo>
                    <a:pt x="283409" y="15935"/>
                  </a:lnTo>
                  <a:lnTo>
                    <a:pt x="284644" y="15935"/>
                  </a:lnTo>
                  <a:lnTo>
                    <a:pt x="284644" y="15317"/>
                  </a:lnTo>
                  <a:lnTo>
                    <a:pt x="282466" y="15317"/>
                  </a:lnTo>
                  <a:lnTo>
                    <a:pt x="266986" y="4975"/>
                  </a:lnTo>
                  <a:lnTo>
                    <a:pt x="282400" y="4975"/>
                  </a:lnTo>
                  <a:lnTo>
                    <a:pt x="284644" y="6244"/>
                  </a:lnTo>
                  <a:lnTo>
                    <a:pt x="284644" y="5561"/>
                  </a:lnTo>
                  <a:lnTo>
                    <a:pt x="283604" y="4975"/>
                  </a:lnTo>
                  <a:lnTo>
                    <a:pt x="284644" y="4975"/>
                  </a:lnTo>
                  <a:lnTo>
                    <a:pt x="284644" y="4390"/>
                  </a:lnTo>
                  <a:lnTo>
                    <a:pt x="282466" y="4390"/>
                  </a:lnTo>
                  <a:lnTo>
                    <a:pt x="275084" y="0"/>
                  </a:lnTo>
                  <a:lnTo>
                    <a:pt x="273848" y="0"/>
                  </a:lnTo>
                  <a:lnTo>
                    <a:pt x="281262" y="4390"/>
                  </a:lnTo>
                  <a:lnTo>
                    <a:pt x="265978" y="4390"/>
                  </a:lnTo>
                  <a:lnTo>
                    <a:pt x="259474" y="0"/>
                  </a:lnTo>
                  <a:lnTo>
                    <a:pt x="258368" y="0"/>
                  </a:lnTo>
                  <a:lnTo>
                    <a:pt x="264905" y="4390"/>
                  </a:lnTo>
                  <a:lnTo>
                    <a:pt x="249556" y="4390"/>
                  </a:lnTo>
                  <a:lnTo>
                    <a:pt x="243865" y="0"/>
                  </a:lnTo>
                  <a:lnTo>
                    <a:pt x="242857" y="0"/>
                  </a:lnTo>
                  <a:lnTo>
                    <a:pt x="248483" y="4390"/>
                  </a:lnTo>
                  <a:lnTo>
                    <a:pt x="233003" y="4390"/>
                  </a:lnTo>
                  <a:lnTo>
                    <a:pt x="228288" y="0"/>
                  </a:lnTo>
                  <a:lnTo>
                    <a:pt x="227410" y="0"/>
                  </a:lnTo>
                  <a:lnTo>
                    <a:pt x="232190" y="4390"/>
                  </a:lnTo>
                  <a:lnTo>
                    <a:pt x="216613" y="4390"/>
                  </a:lnTo>
                  <a:lnTo>
                    <a:pt x="212711" y="0"/>
                  </a:lnTo>
                  <a:lnTo>
                    <a:pt x="211898" y="0"/>
                  </a:lnTo>
                  <a:lnTo>
                    <a:pt x="215800" y="4390"/>
                  </a:lnTo>
                  <a:lnTo>
                    <a:pt x="200158" y="4390"/>
                  </a:lnTo>
                  <a:lnTo>
                    <a:pt x="197101" y="0"/>
                  </a:lnTo>
                  <a:lnTo>
                    <a:pt x="196354" y="0"/>
                  </a:lnTo>
                  <a:lnTo>
                    <a:pt x="199378" y="4390"/>
                  </a:lnTo>
                  <a:lnTo>
                    <a:pt x="183703" y="4390"/>
                  </a:lnTo>
                  <a:lnTo>
                    <a:pt x="181492" y="0"/>
                  </a:lnTo>
                  <a:lnTo>
                    <a:pt x="180809" y="0"/>
                  </a:lnTo>
                  <a:lnTo>
                    <a:pt x="183020" y="4390"/>
                  </a:lnTo>
                  <a:lnTo>
                    <a:pt x="167248" y="4390"/>
                  </a:lnTo>
                  <a:lnTo>
                    <a:pt x="165948" y="0"/>
                  </a:lnTo>
                  <a:lnTo>
                    <a:pt x="165297" y="0"/>
                  </a:lnTo>
                  <a:lnTo>
                    <a:pt x="166566" y="4390"/>
                  </a:lnTo>
                  <a:lnTo>
                    <a:pt x="150826" y="4390"/>
                  </a:lnTo>
                  <a:lnTo>
                    <a:pt x="150371" y="0"/>
                  </a:lnTo>
                  <a:lnTo>
                    <a:pt x="149753" y="0"/>
                  </a:lnTo>
                  <a:lnTo>
                    <a:pt x="150208" y="4390"/>
                  </a:lnTo>
                  <a:lnTo>
                    <a:pt x="134404" y="4390"/>
                  </a:lnTo>
                  <a:lnTo>
                    <a:pt x="134826" y="0"/>
                  </a:lnTo>
                  <a:lnTo>
                    <a:pt x="134241" y="0"/>
                  </a:lnTo>
                  <a:lnTo>
                    <a:pt x="133786" y="4390"/>
                  </a:lnTo>
                  <a:lnTo>
                    <a:pt x="117981" y="4390"/>
                  </a:lnTo>
                  <a:lnTo>
                    <a:pt x="119282" y="0"/>
                  </a:lnTo>
                  <a:lnTo>
                    <a:pt x="118632" y="0"/>
                  </a:lnTo>
                  <a:lnTo>
                    <a:pt x="117331" y="4390"/>
                  </a:lnTo>
                  <a:lnTo>
                    <a:pt x="101559" y="4390"/>
                  </a:lnTo>
                  <a:lnTo>
                    <a:pt x="103705" y="0"/>
                  </a:lnTo>
                  <a:lnTo>
                    <a:pt x="103022" y="0"/>
                  </a:lnTo>
                  <a:lnTo>
                    <a:pt x="100811" y="4390"/>
                  </a:lnTo>
                  <a:lnTo>
                    <a:pt x="85136" y="4390"/>
                  </a:lnTo>
                  <a:lnTo>
                    <a:pt x="88226" y="0"/>
                  </a:lnTo>
                  <a:lnTo>
                    <a:pt x="87478" y="0"/>
                  </a:lnTo>
                  <a:lnTo>
                    <a:pt x="84421" y="4390"/>
                  </a:lnTo>
                  <a:lnTo>
                    <a:pt x="68779" y="4390"/>
                  </a:lnTo>
                  <a:lnTo>
                    <a:pt x="72681" y="0"/>
                  </a:lnTo>
                  <a:lnTo>
                    <a:pt x="71868" y="0"/>
                  </a:lnTo>
                  <a:lnTo>
                    <a:pt x="67966" y="4390"/>
                  </a:lnTo>
                  <a:lnTo>
                    <a:pt x="52389" y="4390"/>
                  </a:lnTo>
                  <a:lnTo>
                    <a:pt x="57202" y="0"/>
                  </a:lnTo>
                  <a:lnTo>
                    <a:pt x="56291" y="0"/>
                  </a:lnTo>
                  <a:lnTo>
                    <a:pt x="51511" y="4390"/>
                  </a:lnTo>
                  <a:lnTo>
                    <a:pt x="36032" y="4390"/>
                  </a:lnTo>
                  <a:lnTo>
                    <a:pt x="41658" y="0"/>
                  </a:lnTo>
                  <a:lnTo>
                    <a:pt x="40682" y="0"/>
                  </a:lnTo>
                  <a:lnTo>
                    <a:pt x="35024" y="4390"/>
                  </a:lnTo>
                  <a:lnTo>
                    <a:pt x="19642" y="4390"/>
                  </a:lnTo>
                  <a:lnTo>
                    <a:pt x="26178" y="0"/>
                  </a:lnTo>
                  <a:lnTo>
                    <a:pt x="25073" y="0"/>
                  </a:lnTo>
                  <a:lnTo>
                    <a:pt x="18536" y="4390"/>
                  </a:lnTo>
                  <a:lnTo>
                    <a:pt x="3252" y="4390"/>
                  </a:lnTo>
                  <a:lnTo>
                    <a:pt x="1066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8" name="Google Shape;298;p28"/>
          <p:cNvGrpSpPr/>
          <p:nvPr/>
        </p:nvGrpSpPr>
        <p:grpSpPr>
          <a:xfrm flipH="1">
            <a:off x="7190484" y="-178980"/>
            <a:ext cx="2560371" cy="4908619"/>
            <a:chOff x="-87" y="-331380"/>
            <a:chExt cx="2560371" cy="4908619"/>
          </a:xfrm>
        </p:grpSpPr>
        <p:sp>
          <p:nvSpPr>
            <p:cNvPr id="299" name="Google Shape;299;p28"/>
            <p:cNvSpPr/>
            <p:nvPr/>
          </p:nvSpPr>
          <p:spPr>
            <a:xfrm>
              <a:off x="-87" y="-330162"/>
              <a:ext cx="2560371" cy="4907402"/>
            </a:xfrm>
            <a:custGeom>
              <a:avLst/>
              <a:gdLst/>
              <a:ahLst/>
              <a:cxnLst/>
              <a:rect l="l" t="t" r="r" b="b"/>
              <a:pathLst>
                <a:path w="79893" h="153129" extrusionOk="0">
                  <a:moveTo>
                    <a:pt x="0" y="1"/>
                  </a:moveTo>
                  <a:lnTo>
                    <a:pt x="0" y="153128"/>
                  </a:lnTo>
                  <a:lnTo>
                    <a:pt x="79893" y="153128"/>
                  </a:lnTo>
                  <a:lnTo>
                    <a:pt x="7989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8"/>
            <p:cNvSpPr/>
            <p:nvPr/>
          </p:nvSpPr>
          <p:spPr>
            <a:xfrm>
              <a:off x="466836" y="-331380"/>
              <a:ext cx="25638" cy="1029975"/>
            </a:xfrm>
            <a:custGeom>
              <a:avLst/>
              <a:gdLst/>
              <a:ahLst/>
              <a:cxnLst/>
              <a:rect l="l" t="t" r="r" b="b"/>
              <a:pathLst>
                <a:path w="800" h="32139" extrusionOk="0">
                  <a:moveTo>
                    <a:pt x="1" y="1"/>
                  </a:moveTo>
                  <a:cubicBezTo>
                    <a:pt x="115" y="3767"/>
                    <a:pt x="229" y="7457"/>
                    <a:pt x="267" y="11224"/>
                  </a:cubicBezTo>
                  <a:cubicBezTo>
                    <a:pt x="305" y="15637"/>
                    <a:pt x="305" y="20050"/>
                    <a:pt x="229" y="24501"/>
                  </a:cubicBezTo>
                  <a:cubicBezTo>
                    <a:pt x="191" y="27012"/>
                    <a:pt x="77" y="29485"/>
                    <a:pt x="1" y="31996"/>
                  </a:cubicBezTo>
                  <a:cubicBezTo>
                    <a:pt x="1" y="32091"/>
                    <a:pt x="115" y="32139"/>
                    <a:pt x="229" y="32139"/>
                  </a:cubicBezTo>
                  <a:cubicBezTo>
                    <a:pt x="343" y="32139"/>
                    <a:pt x="457" y="32091"/>
                    <a:pt x="457" y="31996"/>
                  </a:cubicBezTo>
                  <a:cubicBezTo>
                    <a:pt x="610" y="27583"/>
                    <a:pt x="686" y="23094"/>
                    <a:pt x="762" y="18680"/>
                  </a:cubicBezTo>
                  <a:cubicBezTo>
                    <a:pt x="800" y="14305"/>
                    <a:pt x="762" y="9892"/>
                    <a:pt x="648" y="5403"/>
                  </a:cubicBezTo>
                  <a:cubicBezTo>
                    <a:pt x="610" y="3615"/>
                    <a:pt x="572" y="1789"/>
                    <a:pt x="4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8"/>
            <p:cNvSpPr/>
            <p:nvPr/>
          </p:nvSpPr>
          <p:spPr>
            <a:xfrm>
              <a:off x="1061818" y="296835"/>
              <a:ext cx="28074" cy="1197904"/>
            </a:xfrm>
            <a:custGeom>
              <a:avLst/>
              <a:gdLst/>
              <a:ahLst/>
              <a:cxnLst/>
              <a:rect l="l" t="t" r="r" b="b"/>
              <a:pathLst>
                <a:path w="876" h="37379" extrusionOk="0">
                  <a:moveTo>
                    <a:pt x="628" y="0"/>
                  </a:moveTo>
                  <a:cubicBezTo>
                    <a:pt x="505" y="0"/>
                    <a:pt x="381" y="48"/>
                    <a:pt x="381" y="143"/>
                  </a:cubicBezTo>
                  <a:cubicBezTo>
                    <a:pt x="343" y="4936"/>
                    <a:pt x="305" y="9730"/>
                    <a:pt x="267" y="14599"/>
                  </a:cubicBezTo>
                  <a:cubicBezTo>
                    <a:pt x="191" y="19431"/>
                    <a:pt x="153" y="24225"/>
                    <a:pt x="115" y="29094"/>
                  </a:cubicBezTo>
                  <a:cubicBezTo>
                    <a:pt x="77" y="31795"/>
                    <a:pt x="77" y="34497"/>
                    <a:pt x="1" y="37236"/>
                  </a:cubicBezTo>
                  <a:cubicBezTo>
                    <a:pt x="1" y="37331"/>
                    <a:pt x="124" y="37378"/>
                    <a:pt x="248" y="37378"/>
                  </a:cubicBezTo>
                  <a:cubicBezTo>
                    <a:pt x="371" y="37378"/>
                    <a:pt x="495" y="37331"/>
                    <a:pt x="495" y="37236"/>
                  </a:cubicBezTo>
                  <a:cubicBezTo>
                    <a:pt x="533" y="32404"/>
                    <a:pt x="571" y="27611"/>
                    <a:pt x="647" y="22779"/>
                  </a:cubicBezTo>
                  <a:cubicBezTo>
                    <a:pt x="685" y="17909"/>
                    <a:pt x="723" y="13116"/>
                    <a:pt x="761" y="8246"/>
                  </a:cubicBezTo>
                  <a:cubicBezTo>
                    <a:pt x="799" y="5545"/>
                    <a:pt x="799" y="2844"/>
                    <a:pt x="876" y="143"/>
                  </a:cubicBezTo>
                  <a:cubicBezTo>
                    <a:pt x="876" y="48"/>
                    <a:pt x="752" y="0"/>
                    <a:pt x="6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8"/>
            <p:cNvSpPr/>
            <p:nvPr/>
          </p:nvSpPr>
          <p:spPr>
            <a:xfrm>
              <a:off x="2016462" y="16040"/>
              <a:ext cx="56115" cy="1662817"/>
            </a:xfrm>
            <a:custGeom>
              <a:avLst/>
              <a:gdLst/>
              <a:ahLst/>
              <a:cxnLst/>
              <a:rect l="l" t="t" r="r" b="b"/>
              <a:pathLst>
                <a:path w="1751" h="51886" extrusionOk="0">
                  <a:moveTo>
                    <a:pt x="1518" y="1"/>
                  </a:moveTo>
                  <a:cubicBezTo>
                    <a:pt x="1375" y="1"/>
                    <a:pt x="1218" y="47"/>
                    <a:pt x="1218" y="155"/>
                  </a:cubicBezTo>
                  <a:cubicBezTo>
                    <a:pt x="913" y="6850"/>
                    <a:pt x="609" y="13584"/>
                    <a:pt x="419" y="20318"/>
                  </a:cubicBezTo>
                  <a:cubicBezTo>
                    <a:pt x="228" y="27014"/>
                    <a:pt x="76" y="33671"/>
                    <a:pt x="38" y="40367"/>
                  </a:cubicBezTo>
                  <a:cubicBezTo>
                    <a:pt x="0" y="44172"/>
                    <a:pt x="0" y="47976"/>
                    <a:pt x="0" y="51742"/>
                  </a:cubicBezTo>
                  <a:cubicBezTo>
                    <a:pt x="0" y="51838"/>
                    <a:pt x="114" y="51885"/>
                    <a:pt x="228" y="51885"/>
                  </a:cubicBezTo>
                  <a:cubicBezTo>
                    <a:pt x="343" y="51885"/>
                    <a:pt x="457" y="51838"/>
                    <a:pt x="457" y="51742"/>
                  </a:cubicBezTo>
                  <a:cubicBezTo>
                    <a:pt x="457" y="44971"/>
                    <a:pt x="533" y="38275"/>
                    <a:pt x="647" y="31541"/>
                  </a:cubicBezTo>
                  <a:cubicBezTo>
                    <a:pt x="799" y="24807"/>
                    <a:pt x="989" y="18149"/>
                    <a:pt x="1218" y="11454"/>
                  </a:cubicBezTo>
                  <a:cubicBezTo>
                    <a:pt x="1370" y="7649"/>
                    <a:pt x="1560" y="3883"/>
                    <a:pt x="1750" y="78"/>
                  </a:cubicBezTo>
                  <a:cubicBezTo>
                    <a:pt x="1734" y="29"/>
                    <a:pt x="1630" y="1"/>
                    <a:pt x="15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8"/>
            <p:cNvSpPr/>
            <p:nvPr/>
          </p:nvSpPr>
          <p:spPr>
            <a:xfrm>
              <a:off x="2239573" y="738184"/>
              <a:ext cx="148764" cy="2234224"/>
            </a:xfrm>
            <a:custGeom>
              <a:avLst/>
              <a:gdLst/>
              <a:ahLst/>
              <a:cxnLst/>
              <a:rect l="l" t="t" r="r" b="b"/>
              <a:pathLst>
                <a:path w="4642" h="69716" extrusionOk="0">
                  <a:moveTo>
                    <a:pt x="4394" y="0"/>
                  </a:moveTo>
                  <a:cubicBezTo>
                    <a:pt x="4271" y="0"/>
                    <a:pt x="4147" y="48"/>
                    <a:pt x="4147" y="143"/>
                  </a:cubicBezTo>
                  <a:cubicBezTo>
                    <a:pt x="3652" y="9197"/>
                    <a:pt x="3044" y="18252"/>
                    <a:pt x="2549" y="27306"/>
                  </a:cubicBezTo>
                  <a:cubicBezTo>
                    <a:pt x="2017" y="36285"/>
                    <a:pt x="1446" y="45339"/>
                    <a:pt x="913" y="54318"/>
                  </a:cubicBezTo>
                  <a:cubicBezTo>
                    <a:pt x="647" y="59415"/>
                    <a:pt x="305" y="64475"/>
                    <a:pt x="0" y="69573"/>
                  </a:cubicBezTo>
                  <a:cubicBezTo>
                    <a:pt x="0" y="69668"/>
                    <a:pt x="124" y="69716"/>
                    <a:pt x="247" y="69716"/>
                  </a:cubicBezTo>
                  <a:cubicBezTo>
                    <a:pt x="371" y="69716"/>
                    <a:pt x="495" y="69668"/>
                    <a:pt x="495" y="69573"/>
                  </a:cubicBezTo>
                  <a:cubicBezTo>
                    <a:pt x="1027" y="60557"/>
                    <a:pt x="1598" y="51464"/>
                    <a:pt x="2093" y="42410"/>
                  </a:cubicBezTo>
                  <a:lnTo>
                    <a:pt x="3729" y="15398"/>
                  </a:lnTo>
                  <a:cubicBezTo>
                    <a:pt x="3995" y="10339"/>
                    <a:pt x="4337" y="5241"/>
                    <a:pt x="4642" y="143"/>
                  </a:cubicBezTo>
                  <a:cubicBezTo>
                    <a:pt x="4642" y="48"/>
                    <a:pt x="4518" y="0"/>
                    <a:pt x="43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8"/>
            <p:cNvSpPr/>
            <p:nvPr/>
          </p:nvSpPr>
          <p:spPr>
            <a:xfrm>
              <a:off x="742375" y="1019812"/>
              <a:ext cx="23202" cy="2875847"/>
            </a:xfrm>
            <a:custGeom>
              <a:avLst/>
              <a:gdLst/>
              <a:ahLst/>
              <a:cxnLst/>
              <a:rect l="l" t="t" r="r" b="b"/>
              <a:pathLst>
                <a:path w="724" h="89737" extrusionOk="0">
                  <a:moveTo>
                    <a:pt x="229" y="0"/>
                  </a:moveTo>
                  <a:cubicBezTo>
                    <a:pt x="115" y="0"/>
                    <a:pt x="1" y="48"/>
                    <a:pt x="1" y="143"/>
                  </a:cubicBezTo>
                  <a:cubicBezTo>
                    <a:pt x="39" y="11784"/>
                    <a:pt x="77" y="23502"/>
                    <a:pt x="77" y="35143"/>
                  </a:cubicBezTo>
                  <a:cubicBezTo>
                    <a:pt x="153" y="46747"/>
                    <a:pt x="191" y="58350"/>
                    <a:pt x="191" y="69954"/>
                  </a:cubicBezTo>
                  <a:cubicBezTo>
                    <a:pt x="191" y="76536"/>
                    <a:pt x="229" y="83041"/>
                    <a:pt x="229" y="89623"/>
                  </a:cubicBezTo>
                  <a:cubicBezTo>
                    <a:pt x="229" y="89699"/>
                    <a:pt x="353" y="89737"/>
                    <a:pt x="476" y="89737"/>
                  </a:cubicBezTo>
                  <a:cubicBezTo>
                    <a:pt x="600" y="89737"/>
                    <a:pt x="724" y="89699"/>
                    <a:pt x="724" y="89623"/>
                  </a:cubicBezTo>
                  <a:cubicBezTo>
                    <a:pt x="724" y="77943"/>
                    <a:pt x="648" y="66264"/>
                    <a:pt x="610" y="54622"/>
                  </a:cubicBezTo>
                  <a:cubicBezTo>
                    <a:pt x="572" y="43019"/>
                    <a:pt x="534" y="31415"/>
                    <a:pt x="534" y="19774"/>
                  </a:cubicBezTo>
                  <a:cubicBezTo>
                    <a:pt x="534" y="13230"/>
                    <a:pt x="457" y="6725"/>
                    <a:pt x="457" y="143"/>
                  </a:cubicBezTo>
                  <a:cubicBezTo>
                    <a:pt x="457" y="48"/>
                    <a:pt x="343" y="0"/>
                    <a:pt x="2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8"/>
            <p:cNvSpPr/>
            <p:nvPr/>
          </p:nvSpPr>
          <p:spPr>
            <a:xfrm>
              <a:off x="231547" y="1653796"/>
              <a:ext cx="67075" cy="1624616"/>
            </a:xfrm>
            <a:custGeom>
              <a:avLst/>
              <a:gdLst/>
              <a:ahLst/>
              <a:cxnLst/>
              <a:rect l="l" t="t" r="r" b="b"/>
              <a:pathLst>
                <a:path w="2093" h="50694" extrusionOk="0">
                  <a:moveTo>
                    <a:pt x="913" y="0"/>
                  </a:moveTo>
                  <a:cubicBezTo>
                    <a:pt x="799" y="0"/>
                    <a:pt x="685" y="48"/>
                    <a:pt x="685" y="143"/>
                  </a:cubicBezTo>
                  <a:cubicBezTo>
                    <a:pt x="229" y="6724"/>
                    <a:pt x="0" y="13268"/>
                    <a:pt x="0" y="19850"/>
                  </a:cubicBezTo>
                  <a:cubicBezTo>
                    <a:pt x="0" y="26393"/>
                    <a:pt x="229" y="32975"/>
                    <a:pt x="685" y="39519"/>
                  </a:cubicBezTo>
                  <a:cubicBezTo>
                    <a:pt x="913" y="43209"/>
                    <a:pt x="1256" y="46899"/>
                    <a:pt x="1636" y="50551"/>
                  </a:cubicBezTo>
                  <a:cubicBezTo>
                    <a:pt x="1636" y="50646"/>
                    <a:pt x="1750" y="50694"/>
                    <a:pt x="1865" y="50694"/>
                  </a:cubicBezTo>
                  <a:cubicBezTo>
                    <a:pt x="1979" y="50694"/>
                    <a:pt x="2093" y="50646"/>
                    <a:pt x="2093" y="50551"/>
                  </a:cubicBezTo>
                  <a:cubicBezTo>
                    <a:pt x="1370" y="44008"/>
                    <a:pt x="952" y="37426"/>
                    <a:pt x="723" y="30882"/>
                  </a:cubicBezTo>
                  <a:cubicBezTo>
                    <a:pt x="495" y="24301"/>
                    <a:pt x="419" y="17757"/>
                    <a:pt x="609" y="11176"/>
                  </a:cubicBezTo>
                  <a:cubicBezTo>
                    <a:pt x="723" y="7523"/>
                    <a:pt x="913" y="3795"/>
                    <a:pt x="1142" y="143"/>
                  </a:cubicBezTo>
                  <a:cubicBezTo>
                    <a:pt x="1142" y="48"/>
                    <a:pt x="1028" y="0"/>
                    <a:pt x="91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8"/>
            <p:cNvSpPr/>
            <p:nvPr/>
          </p:nvSpPr>
          <p:spPr>
            <a:xfrm>
              <a:off x="1490990" y="1317272"/>
              <a:ext cx="62813" cy="1205242"/>
            </a:xfrm>
            <a:custGeom>
              <a:avLst/>
              <a:gdLst/>
              <a:ahLst/>
              <a:cxnLst/>
              <a:rect l="l" t="t" r="r" b="b"/>
              <a:pathLst>
                <a:path w="1960" h="37608" extrusionOk="0">
                  <a:moveTo>
                    <a:pt x="1745" y="1"/>
                  </a:moveTo>
                  <a:cubicBezTo>
                    <a:pt x="1636" y="1"/>
                    <a:pt x="1522" y="49"/>
                    <a:pt x="1522" y="144"/>
                  </a:cubicBezTo>
                  <a:cubicBezTo>
                    <a:pt x="1027" y="5013"/>
                    <a:pt x="685" y="9845"/>
                    <a:pt x="419" y="14715"/>
                  </a:cubicBezTo>
                  <a:cubicBezTo>
                    <a:pt x="190" y="19546"/>
                    <a:pt x="38" y="24416"/>
                    <a:pt x="0" y="29247"/>
                  </a:cubicBezTo>
                  <a:cubicBezTo>
                    <a:pt x="0" y="32025"/>
                    <a:pt x="0" y="34726"/>
                    <a:pt x="38" y="37465"/>
                  </a:cubicBezTo>
                  <a:cubicBezTo>
                    <a:pt x="38" y="37560"/>
                    <a:pt x="152" y="37608"/>
                    <a:pt x="266" y="37608"/>
                  </a:cubicBezTo>
                  <a:cubicBezTo>
                    <a:pt x="381" y="37608"/>
                    <a:pt x="495" y="37560"/>
                    <a:pt x="495" y="37465"/>
                  </a:cubicBezTo>
                  <a:cubicBezTo>
                    <a:pt x="419" y="32633"/>
                    <a:pt x="419" y="27726"/>
                    <a:pt x="533" y="22894"/>
                  </a:cubicBezTo>
                  <a:cubicBezTo>
                    <a:pt x="685" y="18024"/>
                    <a:pt x="875" y="13193"/>
                    <a:pt x="1256" y="8323"/>
                  </a:cubicBezTo>
                  <a:cubicBezTo>
                    <a:pt x="1446" y="5622"/>
                    <a:pt x="1712" y="2845"/>
                    <a:pt x="1940" y="144"/>
                  </a:cubicBezTo>
                  <a:cubicBezTo>
                    <a:pt x="1959" y="49"/>
                    <a:pt x="1855" y="1"/>
                    <a:pt x="1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7" name="Google Shape;307;p28"/>
          <p:cNvGrpSpPr/>
          <p:nvPr/>
        </p:nvGrpSpPr>
        <p:grpSpPr>
          <a:xfrm flipH="1">
            <a:off x="6309186" y="1567914"/>
            <a:ext cx="603513" cy="1307682"/>
            <a:chOff x="110859" y="2535502"/>
            <a:chExt cx="603513" cy="1307682"/>
          </a:xfrm>
        </p:grpSpPr>
        <p:grpSp>
          <p:nvGrpSpPr>
            <p:cNvPr id="308" name="Google Shape;308;p28"/>
            <p:cNvGrpSpPr/>
            <p:nvPr/>
          </p:nvGrpSpPr>
          <p:grpSpPr>
            <a:xfrm>
              <a:off x="110859" y="2535502"/>
              <a:ext cx="603513" cy="997126"/>
              <a:chOff x="110859" y="2535502"/>
              <a:chExt cx="603513" cy="997126"/>
            </a:xfrm>
          </p:grpSpPr>
          <p:sp>
            <p:nvSpPr>
              <p:cNvPr id="309" name="Google Shape;309;p28"/>
              <p:cNvSpPr/>
              <p:nvPr/>
            </p:nvSpPr>
            <p:spPr>
              <a:xfrm>
                <a:off x="110859" y="2535502"/>
                <a:ext cx="294901" cy="997126"/>
              </a:xfrm>
              <a:custGeom>
                <a:avLst/>
                <a:gdLst/>
                <a:ahLst/>
                <a:cxnLst/>
                <a:rect l="l" t="t" r="r" b="b"/>
                <a:pathLst>
                  <a:path w="9202" h="31114" extrusionOk="0">
                    <a:moveTo>
                      <a:pt x="1586" y="0"/>
                    </a:moveTo>
                    <a:cubicBezTo>
                      <a:pt x="1537" y="0"/>
                      <a:pt x="1489" y="28"/>
                      <a:pt x="1446" y="98"/>
                    </a:cubicBezTo>
                    <a:cubicBezTo>
                      <a:pt x="1370" y="174"/>
                      <a:pt x="1370" y="402"/>
                      <a:pt x="1370" y="516"/>
                    </a:cubicBezTo>
                    <a:lnTo>
                      <a:pt x="1370" y="1087"/>
                    </a:lnTo>
                    <a:cubicBezTo>
                      <a:pt x="1446" y="1810"/>
                      <a:pt x="1522" y="2494"/>
                      <a:pt x="1788" y="3179"/>
                    </a:cubicBezTo>
                    <a:cubicBezTo>
                      <a:pt x="2016" y="3940"/>
                      <a:pt x="2397" y="4587"/>
                      <a:pt x="2815" y="5120"/>
                    </a:cubicBezTo>
                    <a:cubicBezTo>
                      <a:pt x="2853" y="5462"/>
                      <a:pt x="2967" y="5804"/>
                      <a:pt x="3006" y="6109"/>
                    </a:cubicBezTo>
                    <a:cubicBezTo>
                      <a:pt x="2739" y="5690"/>
                      <a:pt x="2397" y="5272"/>
                      <a:pt x="2092" y="4891"/>
                    </a:cubicBezTo>
                    <a:cubicBezTo>
                      <a:pt x="1712" y="4397"/>
                      <a:pt x="1255" y="3940"/>
                      <a:pt x="685" y="3940"/>
                    </a:cubicBezTo>
                    <a:cubicBezTo>
                      <a:pt x="419" y="3940"/>
                      <a:pt x="152" y="4016"/>
                      <a:pt x="76" y="4359"/>
                    </a:cubicBezTo>
                    <a:cubicBezTo>
                      <a:pt x="0" y="4473"/>
                      <a:pt x="0" y="4663"/>
                      <a:pt x="0" y="4739"/>
                    </a:cubicBezTo>
                    <a:cubicBezTo>
                      <a:pt x="76" y="4891"/>
                      <a:pt x="190" y="4967"/>
                      <a:pt x="304" y="5081"/>
                    </a:cubicBezTo>
                    <a:cubicBezTo>
                      <a:pt x="723" y="5538"/>
                      <a:pt x="1065" y="6223"/>
                      <a:pt x="1522" y="6641"/>
                    </a:cubicBezTo>
                    <a:cubicBezTo>
                      <a:pt x="1788" y="6870"/>
                      <a:pt x="2054" y="7022"/>
                      <a:pt x="2359" y="7022"/>
                    </a:cubicBezTo>
                    <a:cubicBezTo>
                      <a:pt x="2663" y="7060"/>
                      <a:pt x="3044" y="6946"/>
                      <a:pt x="3234" y="7326"/>
                    </a:cubicBezTo>
                    <a:lnTo>
                      <a:pt x="3310" y="7364"/>
                    </a:lnTo>
                    <a:cubicBezTo>
                      <a:pt x="3386" y="7897"/>
                      <a:pt x="3538" y="8467"/>
                      <a:pt x="3614" y="8962"/>
                    </a:cubicBezTo>
                    <a:cubicBezTo>
                      <a:pt x="3614" y="8990"/>
                      <a:pt x="3614" y="9012"/>
                      <a:pt x="3616" y="9032"/>
                    </a:cubicBezTo>
                    <a:lnTo>
                      <a:pt x="3616" y="9032"/>
                    </a:lnTo>
                    <a:cubicBezTo>
                      <a:pt x="3542" y="8878"/>
                      <a:pt x="3445" y="8744"/>
                      <a:pt x="3348" y="8582"/>
                    </a:cubicBezTo>
                    <a:cubicBezTo>
                      <a:pt x="3006" y="8087"/>
                      <a:pt x="2587" y="7592"/>
                      <a:pt x="2054" y="7516"/>
                    </a:cubicBezTo>
                    <a:cubicBezTo>
                      <a:pt x="2019" y="7510"/>
                      <a:pt x="1982" y="7507"/>
                      <a:pt x="1944" y="7507"/>
                    </a:cubicBezTo>
                    <a:cubicBezTo>
                      <a:pt x="1533" y="7507"/>
                      <a:pt x="1002" y="7882"/>
                      <a:pt x="1141" y="8543"/>
                    </a:cubicBezTo>
                    <a:cubicBezTo>
                      <a:pt x="1255" y="8886"/>
                      <a:pt x="1446" y="9114"/>
                      <a:pt x="1636" y="9342"/>
                    </a:cubicBezTo>
                    <a:cubicBezTo>
                      <a:pt x="1826" y="9609"/>
                      <a:pt x="2054" y="9799"/>
                      <a:pt x="2283" y="9989"/>
                    </a:cubicBezTo>
                    <a:cubicBezTo>
                      <a:pt x="2815" y="10370"/>
                      <a:pt x="3386" y="10636"/>
                      <a:pt x="3995" y="10826"/>
                    </a:cubicBezTo>
                    <a:lnTo>
                      <a:pt x="4033" y="10826"/>
                    </a:lnTo>
                    <a:cubicBezTo>
                      <a:pt x="4185" y="11587"/>
                      <a:pt x="4375" y="12348"/>
                      <a:pt x="4527" y="13071"/>
                    </a:cubicBezTo>
                    <a:cubicBezTo>
                      <a:pt x="3995" y="12310"/>
                      <a:pt x="3234" y="11777"/>
                      <a:pt x="2473" y="11625"/>
                    </a:cubicBezTo>
                    <a:cubicBezTo>
                      <a:pt x="2321" y="11587"/>
                      <a:pt x="2245" y="11587"/>
                      <a:pt x="2092" y="11587"/>
                    </a:cubicBezTo>
                    <a:cubicBezTo>
                      <a:pt x="2016" y="11587"/>
                      <a:pt x="1950" y="11578"/>
                      <a:pt x="1883" y="11578"/>
                    </a:cubicBezTo>
                    <a:cubicBezTo>
                      <a:pt x="1817" y="11578"/>
                      <a:pt x="1750" y="11587"/>
                      <a:pt x="1674" y="11625"/>
                    </a:cubicBezTo>
                    <a:cubicBezTo>
                      <a:pt x="1370" y="11739"/>
                      <a:pt x="1484" y="12158"/>
                      <a:pt x="1636" y="12348"/>
                    </a:cubicBezTo>
                    <a:cubicBezTo>
                      <a:pt x="2054" y="12957"/>
                      <a:pt x="2587" y="13527"/>
                      <a:pt x="3158" y="13984"/>
                    </a:cubicBezTo>
                    <a:cubicBezTo>
                      <a:pt x="3652" y="14364"/>
                      <a:pt x="4223" y="14631"/>
                      <a:pt x="4794" y="14631"/>
                    </a:cubicBezTo>
                    <a:cubicBezTo>
                      <a:pt x="4946" y="15506"/>
                      <a:pt x="5060" y="16381"/>
                      <a:pt x="5136" y="17294"/>
                    </a:cubicBezTo>
                    <a:cubicBezTo>
                      <a:pt x="5136" y="17598"/>
                      <a:pt x="5174" y="17864"/>
                      <a:pt x="5250" y="18169"/>
                    </a:cubicBezTo>
                    <a:cubicBezTo>
                      <a:pt x="4679" y="17065"/>
                      <a:pt x="3804" y="16343"/>
                      <a:pt x="2815" y="16152"/>
                    </a:cubicBezTo>
                    <a:cubicBezTo>
                      <a:pt x="2760" y="16143"/>
                      <a:pt x="2701" y="16136"/>
                      <a:pt x="2642" y="16136"/>
                    </a:cubicBezTo>
                    <a:cubicBezTo>
                      <a:pt x="2454" y="16136"/>
                      <a:pt x="2264" y="16206"/>
                      <a:pt x="2207" y="16495"/>
                    </a:cubicBezTo>
                    <a:cubicBezTo>
                      <a:pt x="2130" y="16837"/>
                      <a:pt x="2321" y="17218"/>
                      <a:pt x="2473" y="17446"/>
                    </a:cubicBezTo>
                    <a:cubicBezTo>
                      <a:pt x="2777" y="18016"/>
                      <a:pt x="3196" y="18549"/>
                      <a:pt x="3652" y="18853"/>
                    </a:cubicBezTo>
                    <a:cubicBezTo>
                      <a:pt x="4185" y="19234"/>
                      <a:pt x="4756" y="19500"/>
                      <a:pt x="5364" y="19500"/>
                    </a:cubicBezTo>
                    <a:cubicBezTo>
                      <a:pt x="5440" y="19614"/>
                      <a:pt x="5440" y="19767"/>
                      <a:pt x="5478" y="19919"/>
                    </a:cubicBezTo>
                    <a:cubicBezTo>
                      <a:pt x="5631" y="20642"/>
                      <a:pt x="5859" y="21326"/>
                      <a:pt x="6049" y="22049"/>
                    </a:cubicBezTo>
                    <a:lnTo>
                      <a:pt x="6011" y="22011"/>
                    </a:lnTo>
                    <a:cubicBezTo>
                      <a:pt x="5821" y="21821"/>
                      <a:pt x="5554" y="21631"/>
                      <a:pt x="5326" y="21517"/>
                    </a:cubicBezTo>
                    <a:cubicBezTo>
                      <a:pt x="5060" y="21440"/>
                      <a:pt x="4756" y="21440"/>
                      <a:pt x="4413" y="21402"/>
                    </a:cubicBezTo>
                    <a:cubicBezTo>
                      <a:pt x="4109" y="21402"/>
                      <a:pt x="3804" y="21402"/>
                      <a:pt x="3462" y="21440"/>
                    </a:cubicBezTo>
                    <a:cubicBezTo>
                      <a:pt x="3234" y="21478"/>
                      <a:pt x="3006" y="21517"/>
                      <a:pt x="2967" y="21897"/>
                    </a:cubicBezTo>
                    <a:cubicBezTo>
                      <a:pt x="2891" y="22239"/>
                      <a:pt x="3082" y="22544"/>
                      <a:pt x="3234" y="22772"/>
                    </a:cubicBezTo>
                    <a:cubicBezTo>
                      <a:pt x="3614" y="23229"/>
                      <a:pt x="4109" y="23571"/>
                      <a:pt x="4603" y="23723"/>
                    </a:cubicBezTo>
                    <a:cubicBezTo>
                      <a:pt x="4950" y="23825"/>
                      <a:pt x="5287" y="23862"/>
                      <a:pt x="5624" y="23862"/>
                    </a:cubicBezTo>
                    <a:cubicBezTo>
                      <a:pt x="5914" y="23862"/>
                      <a:pt x="6206" y="23834"/>
                      <a:pt x="6506" y="23799"/>
                    </a:cubicBezTo>
                    <a:cubicBezTo>
                      <a:pt x="6658" y="24256"/>
                      <a:pt x="6772" y="24674"/>
                      <a:pt x="6886" y="25093"/>
                    </a:cubicBezTo>
                    <a:cubicBezTo>
                      <a:pt x="7457" y="27033"/>
                      <a:pt x="8027" y="28935"/>
                      <a:pt x="8674" y="30913"/>
                    </a:cubicBezTo>
                    <a:cubicBezTo>
                      <a:pt x="8674" y="30951"/>
                      <a:pt x="8712" y="30951"/>
                      <a:pt x="8712" y="30951"/>
                    </a:cubicBezTo>
                    <a:lnTo>
                      <a:pt x="8674" y="30951"/>
                    </a:lnTo>
                    <a:cubicBezTo>
                      <a:pt x="8654" y="30941"/>
                      <a:pt x="8625" y="30937"/>
                      <a:pt x="8596" y="30937"/>
                    </a:cubicBezTo>
                    <a:cubicBezTo>
                      <a:pt x="8518" y="30937"/>
                      <a:pt x="8438" y="30972"/>
                      <a:pt x="8522" y="31028"/>
                    </a:cubicBezTo>
                    <a:cubicBezTo>
                      <a:pt x="8560" y="31085"/>
                      <a:pt x="8627" y="31113"/>
                      <a:pt x="8698" y="31113"/>
                    </a:cubicBezTo>
                    <a:cubicBezTo>
                      <a:pt x="8769" y="31113"/>
                      <a:pt x="8845" y="31085"/>
                      <a:pt x="8902" y="31028"/>
                    </a:cubicBezTo>
                    <a:cubicBezTo>
                      <a:pt x="8919" y="31030"/>
                      <a:pt x="8936" y="31032"/>
                      <a:pt x="8951" y="31032"/>
                    </a:cubicBezTo>
                    <a:cubicBezTo>
                      <a:pt x="9141" y="31032"/>
                      <a:pt x="9201" y="30823"/>
                      <a:pt x="9131" y="30647"/>
                    </a:cubicBezTo>
                    <a:cubicBezTo>
                      <a:pt x="9093" y="30381"/>
                      <a:pt x="9016" y="30038"/>
                      <a:pt x="8902" y="29772"/>
                    </a:cubicBezTo>
                    <a:cubicBezTo>
                      <a:pt x="8826" y="29468"/>
                      <a:pt x="8712" y="29201"/>
                      <a:pt x="8674" y="28859"/>
                    </a:cubicBezTo>
                    <a:cubicBezTo>
                      <a:pt x="8332" y="27680"/>
                      <a:pt x="7951" y="26424"/>
                      <a:pt x="7609" y="25245"/>
                    </a:cubicBezTo>
                    <a:lnTo>
                      <a:pt x="7343" y="24256"/>
                    </a:lnTo>
                    <a:cubicBezTo>
                      <a:pt x="7228" y="23875"/>
                      <a:pt x="7152" y="23495"/>
                      <a:pt x="7000" y="23038"/>
                    </a:cubicBezTo>
                    <a:cubicBezTo>
                      <a:pt x="7609" y="22239"/>
                      <a:pt x="8446" y="21478"/>
                      <a:pt x="8636" y="20261"/>
                    </a:cubicBezTo>
                    <a:cubicBezTo>
                      <a:pt x="8674" y="19995"/>
                      <a:pt x="8674" y="19690"/>
                      <a:pt x="8636" y="19424"/>
                    </a:cubicBezTo>
                    <a:cubicBezTo>
                      <a:pt x="8591" y="19290"/>
                      <a:pt x="8495" y="19235"/>
                      <a:pt x="8392" y="19235"/>
                    </a:cubicBezTo>
                    <a:cubicBezTo>
                      <a:pt x="8319" y="19235"/>
                      <a:pt x="8243" y="19263"/>
                      <a:pt x="8180" y="19310"/>
                    </a:cubicBezTo>
                    <a:cubicBezTo>
                      <a:pt x="7989" y="19424"/>
                      <a:pt x="7799" y="19614"/>
                      <a:pt x="7609" y="19767"/>
                    </a:cubicBezTo>
                    <a:cubicBezTo>
                      <a:pt x="7419" y="19919"/>
                      <a:pt x="7228" y="20109"/>
                      <a:pt x="7038" y="20299"/>
                    </a:cubicBezTo>
                    <a:cubicBezTo>
                      <a:pt x="6772" y="20642"/>
                      <a:pt x="6544" y="21098"/>
                      <a:pt x="6468" y="21593"/>
                    </a:cubicBezTo>
                    <a:cubicBezTo>
                      <a:pt x="6201" y="20756"/>
                      <a:pt x="5973" y="19995"/>
                      <a:pt x="5859" y="19120"/>
                    </a:cubicBezTo>
                    <a:cubicBezTo>
                      <a:pt x="5859" y="18968"/>
                      <a:pt x="5821" y="18777"/>
                      <a:pt x="5821" y="18625"/>
                    </a:cubicBezTo>
                    <a:cubicBezTo>
                      <a:pt x="5897" y="18549"/>
                      <a:pt x="6049" y="18435"/>
                      <a:pt x="6163" y="18359"/>
                    </a:cubicBezTo>
                    <a:cubicBezTo>
                      <a:pt x="6353" y="18207"/>
                      <a:pt x="6544" y="18016"/>
                      <a:pt x="6734" y="17826"/>
                    </a:cubicBezTo>
                    <a:cubicBezTo>
                      <a:pt x="7038" y="17408"/>
                      <a:pt x="7343" y="16875"/>
                      <a:pt x="7495" y="16266"/>
                    </a:cubicBezTo>
                    <a:cubicBezTo>
                      <a:pt x="7571" y="15962"/>
                      <a:pt x="7609" y="15696"/>
                      <a:pt x="7609" y="15353"/>
                    </a:cubicBezTo>
                    <a:lnTo>
                      <a:pt x="7609" y="14935"/>
                    </a:lnTo>
                    <a:cubicBezTo>
                      <a:pt x="7609" y="14783"/>
                      <a:pt x="7609" y="14593"/>
                      <a:pt x="7571" y="14478"/>
                    </a:cubicBezTo>
                    <a:cubicBezTo>
                      <a:pt x="7545" y="14400"/>
                      <a:pt x="7492" y="14371"/>
                      <a:pt x="7428" y="14371"/>
                    </a:cubicBezTo>
                    <a:cubicBezTo>
                      <a:pt x="7304" y="14371"/>
                      <a:pt x="7138" y="14479"/>
                      <a:pt x="7038" y="14554"/>
                    </a:cubicBezTo>
                    <a:cubicBezTo>
                      <a:pt x="6810" y="14745"/>
                      <a:pt x="6620" y="14935"/>
                      <a:pt x="6391" y="15125"/>
                    </a:cubicBezTo>
                    <a:cubicBezTo>
                      <a:pt x="6049" y="15506"/>
                      <a:pt x="5707" y="16000"/>
                      <a:pt x="5593" y="16571"/>
                    </a:cubicBezTo>
                    <a:cubicBezTo>
                      <a:pt x="5593" y="16495"/>
                      <a:pt x="5593" y="16343"/>
                      <a:pt x="5516" y="16266"/>
                    </a:cubicBezTo>
                    <a:cubicBezTo>
                      <a:pt x="5440" y="15506"/>
                      <a:pt x="5326" y="14783"/>
                      <a:pt x="5136" y="14060"/>
                    </a:cubicBezTo>
                    <a:cubicBezTo>
                      <a:pt x="5212" y="13984"/>
                      <a:pt x="5288" y="13870"/>
                      <a:pt x="5326" y="13832"/>
                    </a:cubicBezTo>
                    <a:lnTo>
                      <a:pt x="5631" y="13527"/>
                    </a:lnTo>
                    <a:cubicBezTo>
                      <a:pt x="5821" y="13337"/>
                      <a:pt x="6011" y="13147"/>
                      <a:pt x="6163" y="12957"/>
                    </a:cubicBezTo>
                    <a:cubicBezTo>
                      <a:pt x="6468" y="12538"/>
                      <a:pt x="6772" y="12006"/>
                      <a:pt x="6848" y="11397"/>
                    </a:cubicBezTo>
                    <a:cubicBezTo>
                      <a:pt x="6924" y="11130"/>
                      <a:pt x="6962" y="10750"/>
                      <a:pt x="6924" y="10446"/>
                    </a:cubicBezTo>
                    <a:cubicBezTo>
                      <a:pt x="6866" y="10244"/>
                      <a:pt x="6743" y="10151"/>
                      <a:pt x="6604" y="10151"/>
                    </a:cubicBezTo>
                    <a:cubicBezTo>
                      <a:pt x="6560" y="10151"/>
                      <a:pt x="6514" y="10161"/>
                      <a:pt x="6468" y="10179"/>
                    </a:cubicBezTo>
                    <a:cubicBezTo>
                      <a:pt x="6277" y="10217"/>
                      <a:pt x="6087" y="10408"/>
                      <a:pt x="5973" y="10560"/>
                    </a:cubicBezTo>
                    <a:cubicBezTo>
                      <a:pt x="5783" y="10788"/>
                      <a:pt x="5593" y="11016"/>
                      <a:pt x="5440" y="11321"/>
                    </a:cubicBezTo>
                    <a:cubicBezTo>
                      <a:pt x="5212" y="11701"/>
                      <a:pt x="4946" y="12158"/>
                      <a:pt x="4794" y="12652"/>
                    </a:cubicBezTo>
                    <a:cubicBezTo>
                      <a:pt x="4641" y="11891"/>
                      <a:pt x="4413" y="11169"/>
                      <a:pt x="4299" y="10408"/>
                    </a:cubicBezTo>
                    <a:lnTo>
                      <a:pt x="4299" y="10370"/>
                    </a:lnTo>
                    <a:cubicBezTo>
                      <a:pt x="4337" y="10027"/>
                      <a:pt x="4603" y="9837"/>
                      <a:pt x="4756" y="9647"/>
                    </a:cubicBezTo>
                    <a:cubicBezTo>
                      <a:pt x="4946" y="9419"/>
                      <a:pt x="5098" y="9114"/>
                      <a:pt x="5250" y="8772"/>
                    </a:cubicBezTo>
                    <a:cubicBezTo>
                      <a:pt x="5516" y="8163"/>
                      <a:pt x="5821" y="7440"/>
                      <a:pt x="5859" y="6679"/>
                    </a:cubicBezTo>
                    <a:cubicBezTo>
                      <a:pt x="5859" y="6451"/>
                      <a:pt x="5897" y="5995"/>
                      <a:pt x="5707" y="5880"/>
                    </a:cubicBezTo>
                    <a:cubicBezTo>
                      <a:pt x="5681" y="5870"/>
                      <a:pt x="5654" y="5865"/>
                      <a:pt x="5628" y="5865"/>
                    </a:cubicBezTo>
                    <a:cubicBezTo>
                      <a:pt x="5456" y="5865"/>
                      <a:pt x="5268" y="6058"/>
                      <a:pt x="5136" y="6223"/>
                    </a:cubicBezTo>
                    <a:cubicBezTo>
                      <a:pt x="4756" y="6603"/>
                      <a:pt x="4489" y="7136"/>
                      <a:pt x="4261" y="7630"/>
                    </a:cubicBezTo>
                    <a:cubicBezTo>
                      <a:pt x="4109" y="7973"/>
                      <a:pt x="3995" y="8353"/>
                      <a:pt x="3957" y="8734"/>
                    </a:cubicBezTo>
                    <a:cubicBezTo>
                      <a:pt x="3957" y="8658"/>
                      <a:pt x="3919" y="8505"/>
                      <a:pt x="3919" y="8391"/>
                    </a:cubicBezTo>
                    <a:cubicBezTo>
                      <a:pt x="3881" y="7935"/>
                      <a:pt x="3766" y="7440"/>
                      <a:pt x="3728" y="6946"/>
                    </a:cubicBezTo>
                    <a:cubicBezTo>
                      <a:pt x="3881" y="6299"/>
                      <a:pt x="3957" y="5728"/>
                      <a:pt x="4071" y="5120"/>
                    </a:cubicBezTo>
                    <a:cubicBezTo>
                      <a:pt x="4109" y="4777"/>
                      <a:pt x="4147" y="4473"/>
                      <a:pt x="4147" y="4130"/>
                    </a:cubicBezTo>
                    <a:cubicBezTo>
                      <a:pt x="4147" y="3826"/>
                      <a:pt x="4185" y="3522"/>
                      <a:pt x="4185" y="3255"/>
                    </a:cubicBezTo>
                    <a:cubicBezTo>
                      <a:pt x="4185" y="3065"/>
                      <a:pt x="4147" y="2951"/>
                      <a:pt x="3995" y="2837"/>
                    </a:cubicBezTo>
                    <a:cubicBezTo>
                      <a:pt x="3959" y="2828"/>
                      <a:pt x="3925" y="2823"/>
                      <a:pt x="3893" y="2823"/>
                    </a:cubicBezTo>
                    <a:cubicBezTo>
                      <a:pt x="3791" y="2823"/>
                      <a:pt x="3710" y="2873"/>
                      <a:pt x="3652" y="2989"/>
                    </a:cubicBezTo>
                    <a:cubicBezTo>
                      <a:pt x="3576" y="3179"/>
                      <a:pt x="3538" y="3446"/>
                      <a:pt x="3462" y="3712"/>
                    </a:cubicBezTo>
                    <a:cubicBezTo>
                      <a:pt x="3424" y="4016"/>
                      <a:pt x="3386" y="4321"/>
                      <a:pt x="3348" y="4663"/>
                    </a:cubicBezTo>
                    <a:lnTo>
                      <a:pt x="3348" y="4967"/>
                    </a:lnTo>
                    <a:cubicBezTo>
                      <a:pt x="3234" y="4701"/>
                      <a:pt x="3158" y="4473"/>
                      <a:pt x="3044" y="4168"/>
                    </a:cubicBezTo>
                    <a:cubicBezTo>
                      <a:pt x="3006" y="3560"/>
                      <a:pt x="3006" y="2951"/>
                      <a:pt x="2891" y="2380"/>
                    </a:cubicBezTo>
                    <a:cubicBezTo>
                      <a:pt x="2853" y="2000"/>
                      <a:pt x="2777" y="1619"/>
                      <a:pt x="2587" y="1277"/>
                    </a:cubicBezTo>
                    <a:cubicBezTo>
                      <a:pt x="2435" y="935"/>
                      <a:pt x="2245" y="706"/>
                      <a:pt x="2016" y="402"/>
                    </a:cubicBezTo>
                    <a:cubicBezTo>
                      <a:pt x="1928" y="314"/>
                      <a:pt x="1750" y="0"/>
                      <a:pt x="1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8"/>
              <p:cNvSpPr/>
              <p:nvPr/>
            </p:nvSpPr>
            <p:spPr>
              <a:xfrm>
                <a:off x="310799" y="2693941"/>
                <a:ext cx="214622" cy="766128"/>
              </a:xfrm>
              <a:custGeom>
                <a:avLst/>
                <a:gdLst/>
                <a:ahLst/>
                <a:cxnLst/>
                <a:rect l="l" t="t" r="r" b="b"/>
                <a:pathLst>
                  <a:path w="6697" h="23906" extrusionOk="0">
                    <a:moveTo>
                      <a:pt x="5302" y="1"/>
                    </a:moveTo>
                    <a:cubicBezTo>
                      <a:pt x="5283" y="1"/>
                      <a:pt x="5264" y="9"/>
                      <a:pt x="5250" y="23"/>
                    </a:cubicBezTo>
                    <a:cubicBezTo>
                      <a:pt x="4984" y="176"/>
                      <a:pt x="4794" y="556"/>
                      <a:pt x="4680" y="860"/>
                    </a:cubicBezTo>
                    <a:cubicBezTo>
                      <a:pt x="4528" y="1165"/>
                      <a:pt x="4375" y="1545"/>
                      <a:pt x="4299" y="2002"/>
                    </a:cubicBezTo>
                    <a:cubicBezTo>
                      <a:pt x="4109" y="2763"/>
                      <a:pt x="4033" y="3599"/>
                      <a:pt x="4185" y="4360"/>
                    </a:cubicBezTo>
                    <a:lnTo>
                      <a:pt x="4185" y="4398"/>
                    </a:lnTo>
                    <a:cubicBezTo>
                      <a:pt x="4147" y="4513"/>
                      <a:pt x="4147" y="4551"/>
                      <a:pt x="4109" y="4665"/>
                    </a:cubicBezTo>
                    <a:cubicBezTo>
                      <a:pt x="3957" y="3942"/>
                      <a:pt x="3805" y="3219"/>
                      <a:pt x="3614" y="2496"/>
                    </a:cubicBezTo>
                    <a:cubicBezTo>
                      <a:pt x="3576" y="2268"/>
                      <a:pt x="3462" y="2002"/>
                      <a:pt x="3424" y="1735"/>
                    </a:cubicBezTo>
                    <a:cubicBezTo>
                      <a:pt x="3386" y="1621"/>
                      <a:pt x="3348" y="1469"/>
                      <a:pt x="3196" y="1431"/>
                    </a:cubicBezTo>
                    <a:cubicBezTo>
                      <a:pt x="3082" y="1431"/>
                      <a:pt x="2968" y="1469"/>
                      <a:pt x="2892" y="1659"/>
                    </a:cubicBezTo>
                    <a:cubicBezTo>
                      <a:pt x="2854" y="1888"/>
                      <a:pt x="2892" y="2192"/>
                      <a:pt x="2968" y="2382"/>
                    </a:cubicBezTo>
                    <a:cubicBezTo>
                      <a:pt x="3006" y="2877"/>
                      <a:pt x="3082" y="3371"/>
                      <a:pt x="3158" y="3904"/>
                    </a:cubicBezTo>
                    <a:cubicBezTo>
                      <a:pt x="3196" y="4322"/>
                      <a:pt x="3272" y="4741"/>
                      <a:pt x="3424" y="5121"/>
                    </a:cubicBezTo>
                    <a:cubicBezTo>
                      <a:pt x="3538" y="5311"/>
                      <a:pt x="3614" y="5616"/>
                      <a:pt x="3805" y="5692"/>
                    </a:cubicBezTo>
                    <a:cubicBezTo>
                      <a:pt x="3767" y="5882"/>
                      <a:pt x="3729" y="6072"/>
                      <a:pt x="3653" y="6301"/>
                    </a:cubicBezTo>
                    <a:cubicBezTo>
                      <a:pt x="3576" y="6833"/>
                      <a:pt x="3462" y="7328"/>
                      <a:pt x="3424" y="7822"/>
                    </a:cubicBezTo>
                    <a:cubicBezTo>
                      <a:pt x="3044" y="6985"/>
                      <a:pt x="2435" y="6301"/>
                      <a:pt x="1712" y="5996"/>
                    </a:cubicBezTo>
                    <a:cubicBezTo>
                      <a:pt x="1674" y="5996"/>
                      <a:pt x="1560" y="5996"/>
                      <a:pt x="1560" y="6034"/>
                    </a:cubicBezTo>
                    <a:cubicBezTo>
                      <a:pt x="1560" y="7442"/>
                      <a:pt x="2245" y="8773"/>
                      <a:pt x="3234" y="9268"/>
                    </a:cubicBezTo>
                    <a:cubicBezTo>
                      <a:pt x="3196" y="9649"/>
                      <a:pt x="3158" y="10029"/>
                      <a:pt x="3082" y="10447"/>
                    </a:cubicBezTo>
                    <a:cubicBezTo>
                      <a:pt x="3006" y="11246"/>
                      <a:pt x="2892" y="12083"/>
                      <a:pt x="2854" y="12882"/>
                    </a:cubicBezTo>
                    <a:cubicBezTo>
                      <a:pt x="2473" y="11893"/>
                      <a:pt x="1826" y="11132"/>
                      <a:pt x="989" y="10790"/>
                    </a:cubicBezTo>
                    <a:cubicBezTo>
                      <a:pt x="951" y="10790"/>
                      <a:pt x="875" y="10790"/>
                      <a:pt x="875" y="10828"/>
                    </a:cubicBezTo>
                    <a:cubicBezTo>
                      <a:pt x="913" y="12350"/>
                      <a:pt x="1674" y="13719"/>
                      <a:pt x="2701" y="14214"/>
                    </a:cubicBezTo>
                    <a:cubicBezTo>
                      <a:pt x="2549" y="15774"/>
                      <a:pt x="2473" y="17371"/>
                      <a:pt x="2397" y="18969"/>
                    </a:cubicBezTo>
                    <a:lnTo>
                      <a:pt x="2397" y="19121"/>
                    </a:lnTo>
                    <a:cubicBezTo>
                      <a:pt x="2207" y="18589"/>
                      <a:pt x="1941" y="18094"/>
                      <a:pt x="1598" y="17676"/>
                    </a:cubicBezTo>
                    <a:cubicBezTo>
                      <a:pt x="1446" y="17448"/>
                      <a:pt x="1294" y="17257"/>
                      <a:pt x="1066" y="17067"/>
                    </a:cubicBezTo>
                    <a:cubicBezTo>
                      <a:pt x="946" y="16947"/>
                      <a:pt x="755" y="16804"/>
                      <a:pt x="605" y="16804"/>
                    </a:cubicBezTo>
                    <a:cubicBezTo>
                      <a:pt x="565" y="16804"/>
                      <a:pt x="527" y="16815"/>
                      <a:pt x="495" y="16839"/>
                    </a:cubicBezTo>
                    <a:cubicBezTo>
                      <a:pt x="0" y="17105"/>
                      <a:pt x="533" y="18018"/>
                      <a:pt x="723" y="18323"/>
                    </a:cubicBezTo>
                    <a:cubicBezTo>
                      <a:pt x="989" y="18817"/>
                      <a:pt x="1332" y="19236"/>
                      <a:pt x="1750" y="19540"/>
                    </a:cubicBezTo>
                    <a:cubicBezTo>
                      <a:pt x="1876" y="19603"/>
                      <a:pt x="2054" y="19796"/>
                      <a:pt x="2220" y="19796"/>
                    </a:cubicBezTo>
                    <a:cubicBezTo>
                      <a:pt x="2254" y="19796"/>
                      <a:pt x="2288" y="19788"/>
                      <a:pt x="2321" y="19768"/>
                    </a:cubicBezTo>
                    <a:lnTo>
                      <a:pt x="2321" y="19768"/>
                    </a:lnTo>
                    <a:lnTo>
                      <a:pt x="2169" y="23763"/>
                    </a:lnTo>
                    <a:cubicBezTo>
                      <a:pt x="2131" y="23763"/>
                      <a:pt x="2017" y="23801"/>
                      <a:pt x="2093" y="23839"/>
                    </a:cubicBezTo>
                    <a:cubicBezTo>
                      <a:pt x="2153" y="23884"/>
                      <a:pt x="2219" y="23905"/>
                      <a:pt x="2284" y="23905"/>
                    </a:cubicBezTo>
                    <a:cubicBezTo>
                      <a:pt x="2383" y="23905"/>
                      <a:pt x="2480" y="23855"/>
                      <a:pt x="2549" y="23763"/>
                    </a:cubicBezTo>
                    <a:cubicBezTo>
                      <a:pt x="2701" y="23573"/>
                      <a:pt x="2701" y="23230"/>
                      <a:pt x="2663" y="22964"/>
                    </a:cubicBezTo>
                    <a:cubicBezTo>
                      <a:pt x="2625" y="22203"/>
                      <a:pt x="2663" y="21442"/>
                      <a:pt x="2701" y="20681"/>
                    </a:cubicBezTo>
                    <a:cubicBezTo>
                      <a:pt x="2777" y="20339"/>
                      <a:pt x="2777" y="19997"/>
                      <a:pt x="2816" y="19692"/>
                    </a:cubicBezTo>
                    <a:cubicBezTo>
                      <a:pt x="3120" y="19388"/>
                      <a:pt x="3500" y="19236"/>
                      <a:pt x="3805" y="18969"/>
                    </a:cubicBezTo>
                    <a:cubicBezTo>
                      <a:pt x="4147" y="18627"/>
                      <a:pt x="4451" y="18208"/>
                      <a:pt x="4718" y="17714"/>
                    </a:cubicBezTo>
                    <a:cubicBezTo>
                      <a:pt x="4870" y="17486"/>
                      <a:pt x="4946" y="17219"/>
                      <a:pt x="4984" y="16953"/>
                    </a:cubicBezTo>
                    <a:cubicBezTo>
                      <a:pt x="5098" y="16725"/>
                      <a:pt x="5136" y="16458"/>
                      <a:pt x="5136" y="16192"/>
                    </a:cubicBezTo>
                    <a:cubicBezTo>
                      <a:pt x="5136" y="16002"/>
                      <a:pt x="5098" y="15774"/>
                      <a:pt x="4946" y="15698"/>
                    </a:cubicBezTo>
                    <a:cubicBezTo>
                      <a:pt x="4900" y="15670"/>
                      <a:pt x="4853" y="15658"/>
                      <a:pt x="4807" y="15658"/>
                    </a:cubicBezTo>
                    <a:cubicBezTo>
                      <a:pt x="4665" y="15658"/>
                      <a:pt x="4528" y="15773"/>
                      <a:pt x="4413" y="15888"/>
                    </a:cubicBezTo>
                    <a:cubicBezTo>
                      <a:pt x="3843" y="16496"/>
                      <a:pt x="3348" y="17257"/>
                      <a:pt x="2854" y="18056"/>
                    </a:cubicBezTo>
                    <a:cubicBezTo>
                      <a:pt x="2892" y="17410"/>
                      <a:pt x="2968" y="16763"/>
                      <a:pt x="3044" y="16116"/>
                    </a:cubicBezTo>
                    <a:cubicBezTo>
                      <a:pt x="3082" y="15736"/>
                      <a:pt x="3082" y="15355"/>
                      <a:pt x="3120" y="14975"/>
                    </a:cubicBezTo>
                    <a:lnTo>
                      <a:pt x="3691" y="14823"/>
                    </a:lnTo>
                    <a:cubicBezTo>
                      <a:pt x="3957" y="14746"/>
                      <a:pt x="4185" y="14632"/>
                      <a:pt x="4413" y="14442"/>
                    </a:cubicBezTo>
                    <a:cubicBezTo>
                      <a:pt x="4832" y="14100"/>
                      <a:pt x="5174" y="13681"/>
                      <a:pt x="5479" y="13111"/>
                    </a:cubicBezTo>
                    <a:cubicBezTo>
                      <a:pt x="5593" y="12806"/>
                      <a:pt x="5707" y="12502"/>
                      <a:pt x="5783" y="12197"/>
                    </a:cubicBezTo>
                    <a:cubicBezTo>
                      <a:pt x="5859" y="11969"/>
                      <a:pt x="5935" y="11551"/>
                      <a:pt x="5707" y="11437"/>
                    </a:cubicBezTo>
                    <a:cubicBezTo>
                      <a:pt x="5676" y="11426"/>
                      <a:pt x="5644" y="11421"/>
                      <a:pt x="5611" y="11421"/>
                    </a:cubicBezTo>
                    <a:cubicBezTo>
                      <a:pt x="5407" y="11421"/>
                      <a:pt x="5186" y="11610"/>
                      <a:pt x="5022" y="11741"/>
                    </a:cubicBezTo>
                    <a:cubicBezTo>
                      <a:pt x="4756" y="11931"/>
                      <a:pt x="4528" y="12159"/>
                      <a:pt x="4223" y="12388"/>
                    </a:cubicBezTo>
                    <a:cubicBezTo>
                      <a:pt x="3881" y="12692"/>
                      <a:pt x="3614" y="12958"/>
                      <a:pt x="3310" y="13301"/>
                    </a:cubicBezTo>
                    <a:cubicBezTo>
                      <a:pt x="3386" y="12730"/>
                      <a:pt x="3424" y="12159"/>
                      <a:pt x="3462" y="11551"/>
                    </a:cubicBezTo>
                    <a:cubicBezTo>
                      <a:pt x="3500" y="10828"/>
                      <a:pt x="3614" y="10105"/>
                      <a:pt x="3653" y="9420"/>
                    </a:cubicBezTo>
                    <a:lnTo>
                      <a:pt x="3843" y="9420"/>
                    </a:lnTo>
                    <a:cubicBezTo>
                      <a:pt x="3995" y="9420"/>
                      <a:pt x="4147" y="9344"/>
                      <a:pt x="4261" y="9306"/>
                    </a:cubicBezTo>
                    <a:cubicBezTo>
                      <a:pt x="4566" y="9230"/>
                      <a:pt x="4794" y="9040"/>
                      <a:pt x="5022" y="8850"/>
                    </a:cubicBezTo>
                    <a:cubicBezTo>
                      <a:pt x="5517" y="8355"/>
                      <a:pt x="5897" y="7708"/>
                      <a:pt x="5973" y="6947"/>
                    </a:cubicBezTo>
                    <a:cubicBezTo>
                      <a:pt x="5973" y="6871"/>
                      <a:pt x="5897" y="6871"/>
                      <a:pt x="5897" y="6871"/>
                    </a:cubicBezTo>
                    <a:cubicBezTo>
                      <a:pt x="5098" y="6985"/>
                      <a:pt x="4337" y="7442"/>
                      <a:pt x="3767" y="8203"/>
                    </a:cubicBezTo>
                    <a:lnTo>
                      <a:pt x="3881" y="7214"/>
                    </a:lnTo>
                    <a:cubicBezTo>
                      <a:pt x="4147" y="6643"/>
                      <a:pt x="4223" y="6225"/>
                      <a:pt x="4337" y="5806"/>
                    </a:cubicBezTo>
                    <a:cubicBezTo>
                      <a:pt x="4908" y="5692"/>
                      <a:pt x="5479" y="5502"/>
                      <a:pt x="5935" y="5083"/>
                    </a:cubicBezTo>
                    <a:cubicBezTo>
                      <a:pt x="6354" y="4703"/>
                      <a:pt x="6658" y="4094"/>
                      <a:pt x="6696" y="3371"/>
                    </a:cubicBezTo>
                    <a:cubicBezTo>
                      <a:pt x="6696" y="3322"/>
                      <a:pt x="6682" y="3308"/>
                      <a:pt x="6663" y="3308"/>
                    </a:cubicBezTo>
                    <a:cubicBezTo>
                      <a:pt x="6638" y="3308"/>
                      <a:pt x="6604" y="3333"/>
                      <a:pt x="6582" y="3333"/>
                    </a:cubicBezTo>
                    <a:cubicBezTo>
                      <a:pt x="6049" y="3523"/>
                      <a:pt x="5517" y="3790"/>
                      <a:pt x="5098" y="4284"/>
                    </a:cubicBezTo>
                    <a:cubicBezTo>
                      <a:pt x="4908" y="4475"/>
                      <a:pt x="4718" y="4665"/>
                      <a:pt x="4566" y="4893"/>
                    </a:cubicBezTo>
                    <a:lnTo>
                      <a:pt x="4566" y="4855"/>
                    </a:lnTo>
                    <a:cubicBezTo>
                      <a:pt x="4604" y="4703"/>
                      <a:pt x="4604" y="4589"/>
                      <a:pt x="4680" y="4475"/>
                    </a:cubicBezTo>
                    <a:cubicBezTo>
                      <a:pt x="4794" y="4170"/>
                      <a:pt x="4908" y="3828"/>
                      <a:pt x="5060" y="3561"/>
                    </a:cubicBezTo>
                    <a:cubicBezTo>
                      <a:pt x="5174" y="3219"/>
                      <a:pt x="5326" y="2877"/>
                      <a:pt x="5441" y="2496"/>
                    </a:cubicBezTo>
                    <a:cubicBezTo>
                      <a:pt x="5631" y="1697"/>
                      <a:pt x="5479" y="898"/>
                      <a:pt x="5365" y="99"/>
                    </a:cubicBezTo>
                    <a:cubicBezTo>
                      <a:pt x="5365" y="27"/>
                      <a:pt x="5334" y="1"/>
                      <a:pt x="53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8"/>
              <p:cNvSpPr/>
              <p:nvPr/>
            </p:nvSpPr>
            <p:spPr>
              <a:xfrm>
                <a:off x="382328" y="2658209"/>
                <a:ext cx="332044" cy="832658"/>
              </a:xfrm>
              <a:custGeom>
                <a:avLst/>
                <a:gdLst/>
                <a:ahLst/>
                <a:cxnLst/>
                <a:rect l="l" t="t" r="r" b="b"/>
                <a:pathLst>
                  <a:path w="10361" h="25982" extrusionOk="0">
                    <a:moveTo>
                      <a:pt x="9685" y="1"/>
                    </a:moveTo>
                    <a:cubicBezTo>
                      <a:pt x="9505" y="1"/>
                      <a:pt x="9293" y="152"/>
                      <a:pt x="9182" y="263"/>
                    </a:cubicBezTo>
                    <a:cubicBezTo>
                      <a:pt x="8725" y="644"/>
                      <a:pt x="8268" y="1138"/>
                      <a:pt x="7964" y="1823"/>
                    </a:cubicBezTo>
                    <a:cubicBezTo>
                      <a:pt x="7584" y="2546"/>
                      <a:pt x="7317" y="3345"/>
                      <a:pt x="7241" y="4182"/>
                    </a:cubicBezTo>
                    <a:cubicBezTo>
                      <a:pt x="7165" y="4334"/>
                      <a:pt x="7127" y="4486"/>
                      <a:pt x="7051" y="4562"/>
                    </a:cubicBezTo>
                    <a:cubicBezTo>
                      <a:pt x="7051" y="3878"/>
                      <a:pt x="7051" y="3193"/>
                      <a:pt x="6937" y="2470"/>
                    </a:cubicBezTo>
                    <a:cubicBezTo>
                      <a:pt x="6904" y="2109"/>
                      <a:pt x="6843" y="1382"/>
                      <a:pt x="6511" y="1382"/>
                    </a:cubicBezTo>
                    <a:cubicBezTo>
                      <a:pt x="6457" y="1382"/>
                      <a:pt x="6397" y="1401"/>
                      <a:pt x="6328" y="1443"/>
                    </a:cubicBezTo>
                    <a:cubicBezTo>
                      <a:pt x="6138" y="1519"/>
                      <a:pt x="6100" y="1823"/>
                      <a:pt x="6100" y="2051"/>
                    </a:cubicBezTo>
                    <a:lnTo>
                      <a:pt x="6100" y="3345"/>
                    </a:lnTo>
                    <a:cubicBezTo>
                      <a:pt x="6100" y="3916"/>
                      <a:pt x="6138" y="4448"/>
                      <a:pt x="6176" y="5019"/>
                    </a:cubicBezTo>
                    <a:cubicBezTo>
                      <a:pt x="6176" y="5285"/>
                      <a:pt x="6252" y="5590"/>
                      <a:pt x="6252" y="5818"/>
                    </a:cubicBezTo>
                    <a:cubicBezTo>
                      <a:pt x="6290" y="6236"/>
                      <a:pt x="6328" y="6274"/>
                      <a:pt x="6176" y="6655"/>
                    </a:cubicBezTo>
                    <a:cubicBezTo>
                      <a:pt x="6142" y="6825"/>
                      <a:pt x="5865" y="7359"/>
                      <a:pt x="5861" y="7552"/>
                    </a:cubicBezTo>
                    <a:lnTo>
                      <a:pt x="5861" y="7552"/>
                    </a:lnTo>
                    <a:cubicBezTo>
                      <a:pt x="5746" y="7004"/>
                      <a:pt x="5561" y="6524"/>
                      <a:pt x="5377" y="6008"/>
                    </a:cubicBezTo>
                    <a:cubicBezTo>
                      <a:pt x="5108" y="5402"/>
                      <a:pt x="4749" y="4796"/>
                      <a:pt x="4249" y="4796"/>
                    </a:cubicBezTo>
                    <a:cubicBezTo>
                      <a:pt x="4183" y="4796"/>
                      <a:pt x="4116" y="4807"/>
                      <a:pt x="4046" y="4829"/>
                    </a:cubicBezTo>
                    <a:cubicBezTo>
                      <a:pt x="4008" y="4829"/>
                      <a:pt x="3969" y="4867"/>
                      <a:pt x="3969" y="4905"/>
                    </a:cubicBezTo>
                    <a:cubicBezTo>
                      <a:pt x="3855" y="6084"/>
                      <a:pt x="4046" y="7340"/>
                      <a:pt x="4464" y="8329"/>
                    </a:cubicBezTo>
                    <a:cubicBezTo>
                      <a:pt x="4578" y="8557"/>
                      <a:pt x="4730" y="8823"/>
                      <a:pt x="4844" y="9052"/>
                    </a:cubicBezTo>
                    <a:cubicBezTo>
                      <a:pt x="4997" y="9242"/>
                      <a:pt x="5149" y="9508"/>
                      <a:pt x="5263" y="9660"/>
                    </a:cubicBezTo>
                    <a:lnTo>
                      <a:pt x="5339" y="9660"/>
                    </a:lnTo>
                    <a:cubicBezTo>
                      <a:pt x="5187" y="10193"/>
                      <a:pt x="5073" y="10649"/>
                      <a:pt x="4997" y="11182"/>
                    </a:cubicBezTo>
                    <a:cubicBezTo>
                      <a:pt x="4959" y="11524"/>
                      <a:pt x="4883" y="11905"/>
                      <a:pt x="4806" y="12247"/>
                    </a:cubicBezTo>
                    <a:cubicBezTo>
                      <a:pt x="4578" y="11486"/>
                      <a:pt x="4198" y="10840"/>
                      <a:pt x="3703" y="10269"/>
                    </a:cubicBezTo>
                    <a:cubicBezTo>
                      <a:pt x="3589" y="10079"/>
                      <a:pt x="3437" y="9888"/>
                      <a:pt x="3247" y="9774"/>
                    </a:cubicBezTo>
                    <a:cubicBezTo>
                      <a:pt x="3094" y="9622"/>
                      <a:pt x="2942" y="9394"/>
                      <a:pt x="2752" y="9318"/>
                    </a:cubicBezTo>
                    <a:cubicBezTo>
                      <a:pt x="2721" y="9310"/>
                      <a:pt x="2692" y="9306"/>
                      <a:pt x="2666" y="9306"/>
                    </a:cubicBezTo>
                    <a:cubicBezTo>
                      <a:pt x="2316" y="9306"/>
                      <a:pt x="2453" y="9986"/>
                      <a:pt x="2524" y="10269"/>
                    </a:cubicBezTo>
                    <a:cubicBezTo>
                      <a:pt x="2714" y="10916"/>
                      <a:pt x="2942" y="11486"/>
                      <a:pt x="3133" y="12095"/>
                    </a:cubicBezTo>
                    <a:cubicBezTo>
                      <a:pt x="3323" y="12552"/>
                      <a:pt x="3475" y="13046"/>
                      <a:pt x="3779" y="13427"/>
                    </a:cubicBezTo>
                    <a:cubicBezTo>
                      <a:pt x="3855" y="13579"/>
                      <a:pt x="4122" y="13693"/>
                      <a:pt x="4236" y="13883"/>
                    </a:cubicBezTo>
                    <a:cubicBezTo>
                      <a:pt x="4540" y="14530"/>
                      <a:pt x="4008" y="15557"/>
                      <a:pt x="3779" y="16052"/>
                    </a:cubicBezTo>
                    <a:cubicBezTo>
                      <a:pt x="3589" y="16470"/>
                      <a:pt x="3399" y="16851"/>
                      <a:pt x="3209" y="17269"/>
                    </a:cubicBezTo>
                    <a:cubicBezTo>
                      <a:pt x="3247" y="16889"/>
                      <a:pt x="3247" y="16546"/>
                      <a:pt x="3209" y="16166"/>
                    </a:cubicBezTo>
                    <a:cubicBezTo>
                      <a:pt x="3056" y="15519"/>
                      <a:pt x="2638" y="15139"/>
                      <a:pt x="2181" y="14796"/>
                    </a:cubicBezTo>
                    <a:cubicBezTo>
                      <a:pt x="2162" y="14777"/>
                      <a:pt x="2134" y="14768"/>
                      <a:pt x="2101" y="14768"/>
                    </a:cubicBezTo>
                    <a:cubicBezTo>
                      <a:pt x="2067" y="14768"/>
                      <a:pt x="2029" y="14777"/>
                      <a:pt x="1991" y="14796"/>
                    </a:cubicBezTo>
                    <a:cubicBezTo>
                      <a:pt x="1725" y="15177"/>
                      <a:pt x="1687" y="15785"/>
                      <a:pt x="1611" y="16318"/>
                    </a:cubicBezTo>
                    <a:cubicBezTo>
                      <a:pt x="1573" y="17003"/>
                      <a:pt x="1611" y="17649"/>
                      <a:pt x="1763" y="18334"/>
                    </a:cubicBezTo>
                    <a:cubicBezTo>
                      <a:pt x="1801" y="18601"/>
                      <a:pt x="1877" y="18905"/>
                      <a:pt x="1953" y="19171"/>
                    </a:cubicBezTo>
                    <a:cubicBezTo>
                      <a:pt x="1991" y="19400"/>
                      <a:pt x="2105" y="19590"/>
                      <a:pt x="2296" y="19666"/>
                    </a:cubicBezTo>
                    <a:cubicBezTo>
                      <a:pt x="2219" y="19856"/>
                      <a:pt x="2181" y="20084"/>
                      <a:pt x="2143" y="20275"/>
                    </a:cubicBezTo>
                    <a:cubicBezTo>
                      <a:pt x="2067" y="20731"/>
                      <a:pt x="1953" y="21226"/>
                      <a:pt x="1839" y="21644"/>
                    </a:cubicBezTo>
                    <a:cubicBezTo>
                      <a:pt x="1725" y="22139"/>
                      <a:pt x="1535" y="22519"/>
                      <a:pt x="1268" y="22900"/>
                    </a:cubicBezTo>
                    <a:cubicBezTo>
                      <a:pt x="850" y="23584"/>
                      <a:pt x="584" y="24345"/>
                      <a:pt x="393" y="25258"/>
                    </a:cubicBezTo>
                    <a:cubicBezTo>
                      <a:pt x="279" y="25449"/>
                      <a:pt x="165" y="25639"/>
                      <a:pt x="51" y="25829"/>
                    </a:cubicBezTo>
                    <a:cubicBezTo>
                      <a:pt x="0" y="25930"/>
                      <a:pt x="85" y="25981"/>
                      <a:pt x="169" y="25981"/>
                    </a:cubicBezTo>
                    <a:cubicBezTo>
                      <a:pt x="212" y="25981"/>
                      <a:pt x="254" y="25968"/>
                      <a:pt x="279" y="25943"/>
                    </a:cubicBezTo>
                    <a:cubicBezTo>
                      <a:pt x="393" y="25829"/>
                      <a:pt x="431" y="25677"/>
                      <a:pt x="545" y="25601"/>
                    </a:cubicBezTo>
                    <a:cubicBezTo>
                      <a:pt x="584" y="25601"/>
                      <a:pt x="622" y="25563"/>
                      <a:pt x="622" y="25487"/>
                    </a:cubicBezTo>
                    <a:cubicBezTo>
                      <a:pt x="622" y="25449"/>
                      <a:pt x="660" y="25372"/>
                      <a:pt x="660" y="25296"/>
                    </a:cubicBezTo>
                    <a:lnTo>
                      <a:pt x="1382" y="23889"/>
                    </a:lnTo>
                    <a:lnTo>
                      <a:pt x="2372" y="21606"/>
                    </a:lnTo>
                    <a:cubicBezTo>
                      <a:pt x="2562" y="21188"/>
                      <a:pt x="2714" y="20807"/>
                      <a:pt x="2866" y="20351"/>
                    </a:cubicBezTo>
                    <a:cubicBezTo>
                      <a:pt x="3627" y="19970"/>
                      <a:pt x="4464" y="20122"/>
                      <a:pt x="5301" y="19932"/>
                    </a:cubicBezTo>
                    <a:cubicBezTo>
                      <a:pt x="5720" y="19856"/>
                      <a:pt x="6176" y="19590"/>
                      <a:pt x="6556" y="19285"/>
                    </a:cubicBezTo>
                    <a:cubicBezTo>
                      <a:pt x="6823" y="19019"/>
                      <a:pt x="7203" y="18601"/>
                      <a:pt x="7051" y="18144"/>
                    </a:cubicBezTo>
                    <a:cubicBezTo>
                      <a:pt x="6943" y="17820"/>
                      <a:pt x="6701" y="17726"/>
                      <a:pt x="6460" y="17726"/>
                    </a:cubicBezTo>
                    <a:cubicBezTo>
                      <a:pt x="6362" y="17726"/>
                      <a:pt x="6264" y="17742"/>
                      <a:pt x="6176" y="17764"/>
                    </a:cubicBezTo>
                    <a:cubicBezTo>
                      <a:pt x="5720" y="17802"/>
                      <a:pt x="5301" y="17954"/>
                      <a:pt x="4806" y="18068"/>
                    </a:cubicBezTo>
                    <a:cubicBezTo>
                      <a:pt x="4388" y="18220"/>
                      <a:pt x="3969" y="18448"/>
                      <a:pt x="3589" y="18753"/>
                    </a:cubicBezTo>
                    <a:cubicBezTo>
                      <a:pt x="3513" y="18791"/>
                      <a:pt x="3475" y="18829"/>
                      <a:pt x="3437" y="18829"/>
                    </a:cubicBezTo>
                    <a:cubicBezTo>
                      <a:pt x="3665" y="18182"/>
                      <a:pt x="3893" y="17459"/>
                      <a:pt x="4160" y="16736"/>
                    </a:cubicBezTo>
                    <a:cubicBezTo>
                      <a:pt x="4426" y="15861"/>
                      <a:pt x="4730" y="14948"/>
                      <a:pt x="4959" y="14035"/>
                    </a:cubicBezTo>
                    <a:cubicBezTo>
                      <a:pt x="5073" y="14016"/>
                      <a:pt x="5187" y="14016"/>
                      <a:pt x="5296" y="14016"/>
                    </a:cubicBezTo>
                    <a:cubicBezTo>
                      <a:pt x="5406" y="14016"/>
                      <a:pt x="5510" y="14016"/>
                      <a:pt x="5605" y="13997"/>
                    </a:cubicBezTo>
                    <a:cubicBezTo>
                      <a:pt x="5948" y="13959"/>
                      <a:pt x="6328" y="13807"/>
                      <a:pt x="6671" y="13655"/>
                    </a:cubicBezTo>
                    <a:cubicBezTo>
                      <a:pt x="7317" y="13312"/>
                      <a:pt x="7888" y="12742"/>
                      <a:pt x="8383" y="12057"/>
                    </a:cubicBezTo>
                    <a:cubicBezTo>
                      <a:pt x="8421" y="11943"/>
                      <a:pt x="8345" y="11905"/>
                      <a:pt x="8268" y="11905"/>
                    </a:cubicBezTo>
                    <a:cubicBezTo>
                      <a:pt x="8037" y="11837"/>
                      <a:pt x="7802" y="11803"/>
                      <a:pt x="7566" y="11803"/>
                    </a:cubicBezTo>
                    <a:cubicBezTo>
                      <a:pt x="7142" y="11803"/>
                      <a:pt x="6720" y="11913"/>
                      <a:pt x="6328" y="12133"/>
                    </a:cubicBezTo>
                    <a:cubicBezTo>
                      <a:pt x="6062" y="12285"/>
                      <a:pt x="5758" y="12514"/>
                      <a:pt x="5491" y="12818"/>
                    </a:cubicBezTo>
                    <a:cubicBezTo>
                      <a:pt x="5377" y="12894"/>
                      <a:pt x="5301" y="13046"/>
                      <a:pt x="5187" y="13198"/>
                    </a:cubicBezTo>
                    <a:cubicBezTo>
                      <a:pt x="5491" y="12133"/>
                      <a:pt x="5758" y="11106"/>
                      <a:pt x="6062" y="10003"/>
                    </a:cubicBezTo>
                    <a:cubicBezTo>
                      <a:pt x="6366" y="9850"/>
                      <a:pt x="6709" y="9812"/>
                      <a:pt x="7089" y="9774"/>
                    </a:cubicBezTo>
                    <a:cubicBezTo>
                      <a:pt x="7584" y="9698"/>
                      <a:pt x="8002" y="9622"/>
                      <a:pt x="8421" y="9280"/>
                    </a:cubicBezTo>
                    <a:cubicBezTo>
                      <a:pt x="8839" y="8937"/>
                      <a:pt x="9182" y="8481"/>
                      <a:pt x="9524" y="7986"/>
                    </a:cubicBezTo>
                    <a:cubicBezTo>
                      <a:pt x="9676" y="7796"/>
                      <a:pt x="9866" y="7568"/>
                      <a:pt x="9866" y="7225"/>
                    </a:cubicBezTo>
                    <a:cubicBezTo>
                      <a:pt x="9866" y="6997"/>
                      <a:pt x="9676" y="6845"/>
                      <a:pt x="9524" y="6807"/>
                    </a:cubicBezTo>
                    <a:cubicBezTo>
                      <a:pt x="9397" y="6756"/>
                      <a:pt x="9258" y="6735"/>
                      <a:pt x="9114" y="6735"/>
                    </a:cubicBezTo>
                    <a:cubicBezTo>
                      <a:pt x="8826" y="6735"/>
                      <a:pt x="8522" y="6820"/>
                      <a:pt x="8268" y="6921"/>
                    </a:cubicBezTo>
                    <a:cubicBezTo>
                      <a:pt x="7850" y="7035"/>
                      <a:pt x="7431" y="7225"/>
                      <a:pt x="7051" y="7530"/>
                    </a:cubicBezTo>
                    <a:cubicBezTo>
                      <a:pt x="6899" y="7606"/>
                      <a:pt x="6747" y="7758"/>
                      <a:pt x="6633" y="7910"/>
                    </a:cubicBezTo>
                    <a:cubicBezTo>
                      <a:pt x="6709" y="7682"/>
                      <a:pt x="6747" y="7378"/>
                      <a:pt x="6861" y="7149"/>
                    </a:cubicBezTo>
                    <a:cubicBezTo>
                      <a:pt x="6937" y="6845"/>
                      <a:pt x="7051" y="6541"/>
                      <a:pt x="7127" y="6236"/>
                    </a:cubicBezTo>
                    <a:cubicBezTo>
                      <a:pt x="7622" y="6046"/>
                      <a:pt x="8154" y="5856"/>
                      <a:pt x="8611" y="5666"/>
                    </a:cubicBezTo>
                    <a:cubicBezTo>
                      <a:pt x="9143" y="5437"/>
                      <a:pt x="9600" y="5209"/>
                      <a:pt x="10057" y="4676"/>
                    </a:cubicBezTo>
                    <a:cubicBezTo>
                      <a:pt x="10095" y="4638"/>
                      <a:pt x="10361" y="4258"/>
                      <a:pt x="10323" y="3954"/>
                    </a:cubicBezTo>
                    <a:cubicBezTo>
                      <a:pt x="10234" y="3746"/>
                      <a:pt x="10053" y="3723"/>
                      <a:pt x="9906" y="3723"/>
                    </a:cubicBezTo>
                    <a:cubicBezTo>
                      <a:pt x="9864" y="3723"/>
                      <a:pt x="9824" y="3725"/>
                      <a:pt x="9790" y="3725"/>
                    </a:cubicBezTo>
                    <a:cubicBezTo>
                      <a:pt x="9182" y="3763"/>
                      <a:pt x="8611" y="4068"/>
                      <a:pt x="8078" y="4448"/>
                    </a:cubicBezTo>
                    <a:lnTo>
                      <a:pt x="7508" y="4867"/>
                    </a:lnTo>
                    <a:cubicBezTo>
                      <a:pt x="7546" y="4714"/>
                      <a:pt x="7622" y="4638"/>
                      <a:pt x="7622" y="4486"/>
                    </a:cubicBezTo>
                    <a:lnTo>
                      <a:pt x="7698" y="4372"/>
                    </a:lnTo>
                    <a:cubicBezTo>
                      <a:pt x="7850" y="4258"/>
                      <a:pt x="8002" y="4106"/>
                      <a:pt x="8192" y="3954"/>
                    </a:cubicBezTo>
                    <a:cubicBezTo>
                      <a:pt x="8459" y="3725"/>
                      <a:pt x="8763" y="3497"/>
                      <a:pt x="8991" y="3193"/>
                    </a:cubicBezTo>
                    <a:cubicBezTo>
                      <a:pt x="9410" y="2622"/>
                      <a:pt x="9752" y="1861"/>
                      <a:pt x="9904" y="1062"/>
                    </a:cubicBezTo>
                    <a:cubicBezTo>
                      <a:pt x="9942" y="758"/>
                      <a:pt x="10057" y="263"/>
                      <a:pt x="9866" y="73"/>
                    </a:cubicBezTo>
                    <a:cubicBezTo>
                      <a:pt x="9815" y="22"/>
                      <a:pt x="9752" y="1"/>
                      <a:pt x="96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2" name="Google Shape;312;p28"/>
            <p:cNvSpPr/>
            <p:nvPr/>
          </p:nvSpPr>
          <p:spPr>
            <a:xfrm>
              <a:off x="231547" y="3395704"/>
              <a:ext cx="335313" cy="447479"/>
            </a:xfrm>
            <a:custGeom>
              <a:avLst/>
              <a:gdLst/>
              <a:ahLst/>
              <a:cxnLst/>
              <a:rect l="l" t="t" r="r" b="b"/>
              <a:pathLst>
                <a:path w="10463" h="13963" extrusionOk="0">
                  <a:moveTo>
                    <a:pt x="3158" y="1"/>
                  </a:moveTo>
                  <a:lnTo>
                    <a:pt x="685" y="9093"/>
                  </a:lnTo>
                  <a:cubicBezTo>
                    <a:pt x="0" y="11566"/>
                    <a:pt x="2093" y="13963"/>
                    <a:pt x="4946" y="13963"/>
                  </a:cubicBezTo>
                  <a:lnTo>
                    <a:pt x="5517" y="13963"/>
                  </a:lnTo>
                  <a:cubicBezTo>
                    <a:pt x="8370" y="13963"/>
                    <a:pt x="10463" y="11566"/>
                    <a:pt x="9778" y="9093"/>
                  </a:cubicBezTo>
                  <a:lnTo>
                    <a:pt x="734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3" name="Google Shape;313;p28"/>
          <p:cNvGrpSpPr/>
          <p:nvPr/>
        </p:nvGrpSpPr>
        <p:grpSpPr>
          <a:xfrm flipH="1">
            <a:off x="6129237" y="2875600"/>
            <a:ext cx="1584363" cy="1911368"/>
            <a:chOff x="978286" y="2646948"/>
            <a:chExt cx="7214770" cy="1911368"/>
          </a:xfrm>
        </p:grpSpPr>
        <p:sp>
          <p:nvSpPr>
            <p:cNvPr id="314" name="Google Shape;314;p28"/>
            <p:cNvSpPr/>
            <p:nvPr/>
          </p:nvSpPr>
          <p:spPr>
            <a:xfrm>
              <a:off x="1191075" y="4313712"/>
              <a:ext cx="6789203" cy="244604"/>
            </a:xfrm>
            <a:custGeom>
              <a:avLst/>
              <a:gdLst/>
              <a:ahLst/>
              <a:cxnLst/>
              <a:rect l="l" t="t" r="r" b="b"/>
              <a:pathLst>
                <a:path w="211222" h="7610" extrusionOk="0">
                  <a:moveTo>
                    <a:pt x="0" y="1"/>
                  </a:moveTo>
                  <a:lnTo>
                    <a:pt x="0" y="7610"/>
                  </a:lnTo>
                  <a:lnTo>
                    <a:pt x="211221" y="7610"/>
                  </a:lnTo>
                  <a:lnTo>
                    <a:pt x="21122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28"/>
            <p:cNvSpPr/>
            <p:nvPr/>
          </p:nvSpPr>
          <p:spPr>
            <a:xfrm>
              <a:off x="978286" y="2738686"/>
              <a:ext cx="7214770" cy="1575015"/>
            </a:xfrm>
            <a:custGeom>
              <a:avLst/>
              <a:gdLst/>
              <a:ahLst/>
              <a:cxnLst/>
              <a:rect l="l" t="t" r="r" b="b"/>
              <a:pathLst>
                <a:path w="224462" h="49001" extrusionOk="0">
                  <a:moveTo>
                    <a:pt x="0" y="0"/>
                  </a:moveTo>
                  <a:lnTo>
                    <a:pt x="0" y="49001"/>
                  </a:lnTo>
                  <a:lnTo>
                    <a:pt x="224461" y="49001"/>
                  </a:lnTo>
                  <a:lnTo>
                    <a:pt x="22446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28"/>
            <p:cNvSpPr/>
            <p:nvPr/>
          </p:nvSpPr>
          <p:spPr>
            <a:xfrm>
              <a:off x="978286" y="2646948"/>
              <a:ext cx="7214770" cy="91767"/>
            </a:xfrm>
            <a:custGeom>
              <a:avLst/>
              <a:gdLst/>
              <a:ahLst/>
              <a:cxnLst/>
              <a:rect l="l" t="t" r="r" b="b"/>
              <a:pathLst>
                <a:path w="224462" h="2855" extrusionOk="0">
                  <a:moveTo>
                    <a:pt x="0" y="1"/>
                  </a:moveTo>
                  <a:lnTo>
                    <a:pt x="0" y="2854"/>
                  </a:lnTo>
                  <a:lnTo>
                    <a:pt x="224461" y="2854"/>
                  </a:lnTo>
                  <a:lnTo>
                    <a:pt x="22446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49584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17"/>
        <p:cNvGrpSpPr/>
        <p:nvPr/>
      </p:nvGrpSpPr>
      <p:grpSpPr>
        <a:xfrm>
          <a:off x="0" y="0"/>
          <a:ext cx="0" cy="0"/>
          <a:chOff x="0" y="0"/>
          <a:chExt cx="0" cy="0"/>
        </a:xfrm>
      </p:grpSpPr>
      <p:grpSp>
        <p:nvGrpSpPr>
          <p:cNvPr id="318" name="Google Shape;318;p29"/>
          <p:cNvGrpSpPr/>
          <p:nvPr/>
        </p:nvGrpSpPr>
        <p:grpSpPr>
          <a:xfrm>
            <a:off x="-76198" y="4684141"/>
            <a:ext cx="10290628" cy="764192"/>
            <a:chOff x="2" y="4379341"/>
            <a:chExt cx="10290628" cy="764192"/>
          </a:xfrm>
        </p:grpSpPr>
        <p:sp>
          <p:nvSpPr>
            <p:cNvPr id="319" name="Google Shape;319;p29"/>
            <p:cNvSpPr/>
            <p:nvPr/>
          </p:nvSpPr>
          <p:spPr>
            <a:xfrm>
              <a:off x="2" y="4379341"/>
              <a:ext cx="10287085" cy="764192"/>
            </a:xfrm>
            <a:custGeom>
              <a:avLst/>
              <a:gdLst/>
              <a:ahLst/>
              <a:cxnLst/>
              <a:rect l="l" t="t" r="r" b="b"/>
              <a:pathLst>
                <a:path w="284547" h="21138" extrusionOk="0">
                  <a:moveTo>
                    <a:pt x="0" y="0"/>
                  </a:moveTo>
                  <a:lnTo>
                    <a:pt x="0" y="21138"/>
                  </a:lnTo>
                  <a:lnTo>
                    <a:pt x="284547" y="21138"/>
                  </a:lnTo>
                  <a:lnTo>
                    <a:pt x="2845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29"/>
            <p:cNvSpPr/>
            <p:nvPr/>
          </p:nvSpPr>
          <p:spPr>
            <a:xfrm>
              <a:off x="2" y="4379341"/>
              <a:ext cx="10290628" cy="764192"/>
            </a:xfrm>
            <a:custGeom>
              <a:avLst/>
              <a:gdLst/>
              <a:ahLst/>
              <a:cxnLst/>
              <a:rect l="l" t="t" r="r" b="b"/>
              <a:pathLst>
                <a:path w="284645" h="21138" extrusionOk="0">
                  <a:moveTo>
                    <a:pt x="34178" y="5008"/>
                  </a:moveTo>
                  <a:lnTo>
                    <a:pt x="20813" y="15382"/>
                  </a:lnTo>
                  <a:lnTo>
                    <a:pt x="3219" y="15382"/>
                  </a:lnTo>
                  <a:lnTo>
                    <a:pt x="18699" y="5008"/>
                  </a:lnTo>
                  <a:close/>
                  <a:moveTo>
                    <a:pt x="50828" y="5008"/>
                  </a:moveTo>
                  <a:lnTo>
                    <a:pt x="39479" y="15382"/>
                  </a:lnTo>
                  <a:lnTo>
                    <a:pt x="21788" y="15382"/>
                  </a:lnTo>
                  <a:lnTo>
                    <a:pt x="35219" y="5008"/>
                  </a:lnTo>
                  <a:close/>
                  <a:moveTo>
                    <a:pt x="67413" y="5008"/>
                  </a:moveTo>
                  <a:lnTo>
                    <a:pt x="58145" y="15382"/>
                  </a:lnTo>
                  <a:lnTo>
                    <a:pt x="40357" y="15382"/>
                  </a:lnTo>
                  <a:lnTo>
                    <a:pt x="51706" y="5008"/>
                  </a:lnTo>
                  <a:close/>
                  <a:moveTo>
                    <a:pt x="84031" y="5008"/>
                  </a:moveTo>
                  <a:lnTo>
                    <a:pt x="76746" y="15382"/>
                  </a:lnTo>
                  <a:lnTo>
                    <a:pt x="58958" y="15382"/>
                  </a:lnTo>
                  <a:lnTo>
                    <a:pt x="68259" y="5008"/>
                  </a:lnTo>
                  <a:close/>
                  <a:moveTo>
                    <a:pt x="100583" y="5008"/>
                  </a:moveTo>
                  <a:lnTo>
                    <a:pt x="95413" y="15382"/>
                  </a:lnTo>
                  <a:lnTo>
                    <a:pt x="77527" y="15382"/>
                  </a:lnTo>
                  <a:lnTo>
                    <a:pt x="84746" y="5008"/>
                  </a:lnTo>
                  <a:close/>
                  <a:moveTo>
                    <a:pt x="117103" y="5008"/>
                  </a:moveTo>
                  <a:lnTo>
                    <a:pt x="114014" y="15382"/>
                  </a:lnTo>
                  <a:lnTo>
                    <a:pt x="96063" y="15382"/>
                  </a:lnTo>
                  <a:lnTo>
                    <a:pt x="101234" y="5008"/>
                  </a:lnTo>
                  <a:close/>
                  <a:moveTo>
                    <a:pt x="133753" y="5008"/>
                  </a:moveTo>
                  <a:lnTo>
                    <a:pt x="132680" y="15382"/>
                  </a:lnTo>
                  <a:lnTo>
                    <a:pt x="114729" y="15382"/>
                  </a:lnTo>
                  <a:lnTo>
                    <a:pt x="117819" y="5008"/>
                  </a:lnTo>
                  <a:close/>
                  <a:moveTo>
                    <a:pt x="150241" y="5008"/>
                  </a:moveTo>
                  <a:lnTo>
                    <a:pt x="151249" y="15382"/>
                  </a:lnTo>
                  <a:lnTo>
                    <a:pt x="133298" y="15382"/>
                  </a:lnTo>
                  <a:lnTo>
                    <a:pt x="134306" y="5008"/>
                  </a:lnTo>
                  <a:close/>
                  <a:moveTo>
                    <a:pt x="166793" y="5008"/>
                  </a:moveTo>
                  <a:lnTo>
                    <a:pt x="169883" y="15382"/>
                  </a:lnTo>
                  <a:lnTo>
                    <a:pt x="151867" y="15382"/>
                  </a:lnTo>
                  <a:lnTo>
                    <a:pt x="150859" y="5008"/>
                  </a:lnTo>
                  <a:close/>
                  <a:moveTo>
                    <a:pt x="183346" y="5008"/>
                  </a:moveTo>
                  <a:lnTo>
                    <a:pt x="188484" y="15382"/>
                  </a:lnTo>
                  <a:lnTo>
                    <a:pt x="170533" y="15382"/>
                  </a:lnTo>
                  <a:lnTo>
                    <a:pt x="167444" y="5008"/>
                  </a:lnTo>
                  <a:close/>
                  <a:moveTo>
                    <a:pt x="199801" y="5008"/>
                  </a:moveTo>
                  <a:lnTo>
                    <a:pt x="207020" y="15382"/>
                  </a:lnTo>
                  <a:lnTo>
                    <a:pt x="189134" y="15382"/>
                  </a:lnTo>
                  <a:lnTo>
                    <a:pt x="183996" y="5008"/>
                  </a:lnTo>
                  <a:close/>
                  <a:moveTo>
                    <a:pt x="216321" y="5008"/>
                  </a:moveTo>
                  <a:lnTo>
                    <a:pt x="225654" y="15382"/>
                  </a:lnTo>
                  <a:lnTo>
                    <a:pt x="207800" y="15382"/>
                  </a:lnTo>
                  <a:lnTo>
                    <a:pt x="200581" y="5008"/>
                  </a:lnTo>
                  <a:close/>
                  <a:moveTo>
                    <a:pt x="232808" y="5008"/>
                  </a:moveTo>
                  <a:lnTo>
                    <a:pt x="244190" y="15382"/>
                  </a:lnTo>
                  <a:lnTo>
                    <a:pt x="226434" y="15382"/>
                  </a:lnTo>
                  <a:lnTo>
                    <a:pt x="217101" y="5008"/>
                  </a:lnTo>
                  <a:close/>
                  <a:moveTo>
                    <a:pt x="249296" y="5008"/>
                  </a:moveTo>
                  <a:lnTo>
                    <a:pt x="262726" y="15382"/>
                  </a:lnTo>
                  <a:lnTo>
                    <a:pt x="245068" y="15382"/>
                  </a:lnTo>
                  <a:lnTo>
                    <a:pt x="233686" y="5008"/>
                  </a:lnTo>
                  <a:close/>
                  <a:moveTo>
                    <a:pt x="265815" y="5008"/>
                  </a:moveTo>
                  <a:lnTo>
                    <a:pt x="281295" y="15382"/>
                  </a:lnTo>
                  <a:lnTo>
                    <a:pt x="263734" y="15382"/>
                  </a:lnTo>
                  <a:lnTo>
                    <a:pt x="250304" y="5008"/>
                  </a:lnTo>
                  <a:close/>
                  <a:moveTo>
                    <a:pt x="9463" y="0"/>
                  </a:moveTo>
                  <a:lnTo>
                    <a:pt x="2081" y="4390"/>
                  </a:lnTo>
                  <a:lnTo>
                    <a:pt x="0" y="4390"/>
                  </a:lnTo>
                  <a:lnTo>
                    <a:pt x="0" y="5008"/>
                  </a:lnTo>
                  <a:lnTo>
                    <a:pt x="1008" y="5008"/>
                  </a:lnTo>
                  <a:lnTo>
                    <a:pt x="0" y="5626"/>
                  </a:lnTo>
                  <a:lnTo>
                    <a:pt x="0" y="6309"/>
                  </a:lnTo>
                  <a:lnTo>
                    <a:pt x="2244" y="5008"/>
                  </a:lnTo>
                  <a:lnTo>
                    <a:pt x="17658" y="5008"/>
                  </a:lnTo>
                  <a:lnTo>
                    <a:pt x="2146" y="15382"/>
                  </a:lnTo>
                  <a:lnTo>
                    <a:pt x="0" y="15382"/>
                  </a:lnTo>
                  <a:lnTo>
                    <a:pt x="0" y="15967"/>
                  </a:lnTo>
                  <a:lnTo>
                    <a:pt x="1236" y="15967"/>
                  </a:lnTo>
                  <a:lnTo>
                    <a:pt x="0" y="16780"/>
                  </a:lnTo>
                  <a:lnTo>
                    <a:pt x="0" y="17528"/>
                  </a:lnTo>
                  <a:lnTo>
                    <a:pt x="2309" y="15967"/>
                  </a:lnTo>
                  <a:lnTo>
                    <a:pt x="20000" y="15967"/>
                  </a:lnTo>
                  <a:lnTo>
                    <a:pt x="13301" y="21138"/>
                  </a:lnTo>
                  <a:lnTo>
                    <a:pt x="14309" y="21138"/>
                  </a:lnTo>
                  <a:lnTo>
                    <a:pt x="21008" y="15935"/>
                  </a:lnTo>
                  <a:lnTo>
                    <a:pt x="38828" y="15935"/>
                  </a:lnTo>
                  <a:lnTo>
                    <a:pt x="33138" y="21138"/>
                  </a:lnTo>
                  <a:lnTo>
                    <a:pt x="34016" y="21138"/>
                  </a:lnTo>
                  <a:lnTo>
                    <a:pt x="39706" y="15935"/>
                  </a:lnTo>
                  <a:lnTo>
                    <a:pt x="57592" y="15935"/>
                  </a:lnTo>
                  <a:lnTo>
                    <a:pt x="52909" y="21138"/>
                  </a:lnTo>
                  <a:lnTo>
                    <a:pt x="53722" y="21138"/>
                  </a:lnTo>
                  <a:lnTo>
                    <a:pt x="58373" y="15935"/>
                  </a:lnTo>
                  <a:lnTo>
                    <a:pt x="76356" y="15935"/>
                  </a:lnTo>
                  <a:lnTo>
                    <a:pt x="72714" y="21138"/>
                  </a:lnTo>
                  <a:lnTo>
                    <a:pt x="73462" y="21138"/>
                  </a:lnTo>
                  <a:lnTo>
                    <a:pt x="77072" y="15935"/>
                  </a:lnTo>
                  <a:lnTo>
                    <a:pt x="95087" y="15935"/>
                  </a:lnTo>
                  <a:lnTo>
                    <a:pt x="92518" y="21138"/>
                  </a:lnTo>
                  <a:lnTo>
                    <a:pt x="93201" y="21138"/>
                  </a:lnTo>
                  <a:lnTo>
                    <a:pt x="95803" y="15935"/>
                  </a:lnTo>
                  <a:lnTo>
                    <a:pt x="113916" y="15935"/>
                  </a:lnTo>
                  <a:lnTo>
                    <a:pt x="112355" y="21138"/>
                  </a:lnTo>
                  <a:lnTo>
                    <a:pt x="113006" y="21138"/>
                  </a:lnTo>
                  <a:lnTo>
                    <a:pt x="114567" y="15935"/>
                  </a:lnTo>
                  <a:lnTo>
                    <a:pt x="132648" y="15935"/>
                  </a:lnTo>
                  <a:lnTo>
                    <a:pt x="132127" y="21138"/>
                  </a:lnTo>
                  <a:lnTo>
                    <a:pt x="132713" y="21138"/>
                  </a:lnTo>
                  <a:lnTo>
                    <a:pt x="133265" y="15935"/>
                  </a:lnTo>
                  <a:lnTo>
                    <a:pt x="151379" y="15935"/>
                  </a:lnTo>
                  <a:lnTo>
                    <a:pt x="151899" y="21138"/>
                  </a:lnTo>
                  <a:lnTo>
                    <a:pt x="152517" y="21138"/>
                  </a:lnTo>
                  <a:lnTo>
                    <a:pt x="151997" y="15935"/>
                  </a:lnTo>
                  <a:lnTo>
                    <a:pt x="170078" y="15935"/>
                  </a:lnTo>
                  <a:lnTo>
                    <a:pt x="171639" y="21138"/>
                  </a:lnTo>
                  <a:lnTo>
                    <a:pt x="172289" y="21138"/>
                  </a:lnTo>
                  <a:lnTo>
                    <a:pt x="170728" y="15935"/>
                  </a:lnTo>
                  <a:lnTo>
                    <a:pt x="188809" y="15935"/>
                  </a:lnTo>
                  <a:lnTo>
                    <a:pt x="191411" y="21138"/>
                  </a:lnTo>
                  <a:lnTo>
                    <a:pt x="192126" y="21138"/>
                  </a:lnTo>
                  <a:lnTo>
                    <a:pt x="189524" y="15935"/>
                  </a:lnTo>
                  <a:lnTo>
                    <a:pt x="207508" y="15935"/>
                  </a:lnTo>
                  <a:lnTo>
                    <a:pt x="211150" y="21138"/>
                  </a:lnTo>
                  <a:lnTo>
                    <a:pt x="211865" y="21138"/>
                  </a:lnTo>
                  <a:lnTo>
                    <a:pt x="208256" y="15935"/>
                  </a:lnTo>
                  <a:lnTo>
                    <a:pt x="226207" y="15935"/>
                  </a:lnTo>
                  <a:lnTo>
                    <a:pt x="230857" y="21138"/>
                  </a:lnTo>
                  <a:lnTo>
                    <a:pt x="231670" y="21138"/>
                  </a:lnTo>
                  <a:lnTo>
                    <a:pt x="227020" y="15935"/>
                  </a:lnTo>
                  <a:lnTo>
                    <a:pt x="244905" y="15935"/>
                  </a:lnTo>
                  <a:lnTo>
                    <a:pt x="250596" y="21138"/>
                  </a:lnTo>
                  <a:lnTo>
                    <a:pt x="251507" y="21138"/>
                  </a:lnTo>
                  <a:lnTo>
                    <a:pt x="245816" y="15935"/>
                  </a:lnTo>
                  <a:lnTo>
                    <a:pt x="263604" y="15935"/>
                  </a:lnTo>
                  <a:lnTo>
                    <a:pt x="270336" y="21138"/>
                  </a:lnTo>
                  <a:lnTo>
                    <a:pt x="271344" y="21138"/>
                  </a:lnTo>
                  <a:lnTo>
                    <a:pt x="264645" y="15935"/>
                  </a:lnTo>
                  <a:lnTo>
                    <a:pt x="282303" y="15935"/>
                  </a:lnTo>
                  <a:lnTo>
                    <a:pt x="284644" y="17495"/>
                  </a:lnTo>
                  <a:lnTo>
                    <a:pt x="284644" y="16748"/>
                  </a:lnTo>
                  <a:lnTo>
                    <a:pt x="283409" y="15935"/>
                  </a:lnTo>
                  <a:lnTo>
                    <a:pt x="284644" y="15935"/>
                  </a:lnTo>
                  <a:lnTo>
                    <a:pt x="284644" y="15317"/>
                  </a:lnTo>
                  <a:lnTo>
                    <a:pt x="282466" y="15317"/>
                  </a:lnTo>
                  <a:lnTo>
                    <a:pt x="266986" y="4975"/>
                  </a:lnTo>
                  <a:lnTo>
                    <a:pt x="282400" y="4975"/>
                  </a:lnTo>
                  <a:lnTo>
                    <a:pt x="284644" y="6244"/>
                  </a:lnTo>
                  <a:lnTo>
                    <a:pt x="284644" y="5561"/>
                  </a:lnTo>
                  <a:lnTo>
                    <a:pt x="283604" y="4975"/>
                  </a:lnTo>
                  <a:lnTo>
                    <a:pt x="284644" y="4975"/>
                  </a:lnTo>
                  <a:lnTo>
                    <a:pt x="284644" y="4390"/>
                  </a:lnTo>
                  <a:lnTo>
                    <a:pt x="282466" y="4390"/>
                  </a:lnTo>
                  <a:lnTo>
                    <a:pt x="275084" y="0"/>
                  </a:lnTo>
                  <a:lnTo>
                    <a:pt x="273848" y="0"/>
                  </a:lnTo>
                  <a:lnTo>
                    <a:pt x="281262" y="4390"/>
                  </a:lnTo>
                  <a:lnTo>
                    <a:pt x="265978" y="4390"/>
                  </a:lnTo>
                  <a:lnTo>
                    <a:pt x="259474" y="0"/>
                  </a:lnTo>
                  <a:lnTo>
                    <a:pt x="258368" y="0"/>
                  </a:lnTo>
                  <a:lnTo>
                    <a:pt x="264905" y="4390"/>
                  </a:lnTo>
                  <a:lnTo>
                    <a:pt x="249556" y="4390"/>
                  </a:lnTo>
                  <a:lnTo>
                    <a:pt x="243865" y="0"/>
                  </a:lnTo>
                  <a:lnTo>
                    <a:pt x="242857" y="0"/>
                  </a:lnTo>
                  <a:lnTo>
                    <a:pt x="248483" y="4390"/>
                  </a:lnTo>
                  <a:lnTo>
                    <a:pt x="233003" y="4390"/>
                  </a:lnTo>
                  <a:lnTo>
                    <a:pt x="228288" y="0"/>
                  </a:lnTo>
                  <a:lnTo>
                    <a:pt x="227410" y="0"/>
                  </a:lnTo>
                  <a:lnTo>
                    <a:pt x="232190" y="4390"/>
                  </a:lnTo>
                  <a:lnTo>
                    <a:pt x="216613" y="4390"/>
                  </a:lnTo>
                  <a:lnTo>
                    <a:pt x="212711" y="0"/>
                  </a:lnTo>
                  <a:lnTo>
                    <a:pt x="211898" y="0"/>
                  </a:lnTo>
                  <a:lnTo>
                    <a:pt x="215800" y="4390"/>
                  </a:lnTo>
                  <a:lnTo>
                    <a:pt x="200158" y="4390"/>
                  </a:lnTo>
                  <a:lnTo>
                    <a:pt x="197101" y="0"/>
                  </a:lnTo>
                  <a:lnTo>
                    <a:pt x="196354" y="0"/>
                  </a:lnTo>
                  <a:lnTo>
                    <a:pt x="199378" y="4390"/>
                  </a:lnTo>
                  <a:lnTo>
                    <a:pt x="183703" y="4390"/>
                  </a:lnTo>
                  <a:lnTo>
                    <a:pt x="181492" y="0"/>
                  </a:lnTo>
                  <a:lnTo>
                    <a:pt x="180809" y="0"/>
                  </a:lnTo>
                  <a:lnTo>
                    <a:pt x="183020" y="4390"/>
                  </a:lnTo>
                  <a:lnTo>
                    <a:pt x="167248" y="4390"/>
                  </a:lnTo>
                  <a:lnTo>
                    <a:pt x="165948" y="0"/>
                  </a:lnTo>
                  <a:lnTo>
                    <a:pt x="165297" y="0"/>
                  </a:lnTo>
                  <a:lnTo>
                    <a:pt x="166566" y="4390"/>
                  </a:lnTo>
                  <a:lnTo>
                    <a:pt x="150826" y="4390"/>
                  </a:lnTo>
                  <a:lnTo>
                    <a:pt x="150371" y="0"/>
                  </a:lnTo>
                  <a:lnTo>
                    <a:pt x="149753" y="0"/>
                  </a:lnTo>
                  <a:lnTo>
                    <a:pt x="150208" y="4390"/>
                  </a:lnTo>
                  <a:lnTo>
                    <a:pt x="134404" y="4390"/>
                  </a:lnTo>
                  <a:lnTo>
                    <a:pt x="134826" y="0"/>
                  </a:lnTo>
                  <a:lnTo>
                    <a:pt x="134241" y="0"/>
                  </a:lnTo>
                  <a:lnTo>
                    <a:pt x="133786" y="4390"/>
                  </a:lnTo>
                  <a:lnTo>
                    <a:pt x="117981" y="4390"/>
                  </a:lnTo>
                  <a:lnTo>
                    <a:pt x="119282" y="0"/>
                  </a:lnTo>
                  <a:lnTo>
                    <a:pt x="118632" y="0"/>
                  </a:lnTo>
                  <a:lnTo>
                    <a:pt x="117331" y="4390"/>
                  </a:lnTo>
                  <a:lnTo>
                    <a:pt x="101559" y="4390"/>
                  </a:lnTo>
                  <a:lnTo>
                    <a:pt x="103705" y="0"/>
                  </a:lnTo>
                  <a:lnTo>
                    <a:pt x="103022" y="0"/>
                  </a:lnTo>
                  <a:lnTo>
                    <a:pt x="100811" y="4390"/>
                  </a:lnTo>
                  <a:lnTo>
                    <a:pt x="85136" y="4390"/>
                  </a:lnTo>
                  <a:lnTo>
                    <a:pt x="88226" y="0"/>
                  </a:lnTo>
                  <a:lnTo>
                    <a:pt x="87478" y="0"/>
                  </a:lnTo>
                  <a:lnTo>
                    <a:pt x="84421" y="4390"/>
                  </a:lnTo>
                  <a:lnTo>
                    <a:pt x="68779" y="4390"/>
                  </a:lnTo>
                  <a:lnTo>
                    <a:pt x="72681" y="0"/>
                  </a:lnTo>
                  <a:lnTo>
                    <a:pt x="71868" y="0"/>
                  </a:lnTo>
                  <a:lnTo>
                    <a:pt x="67966" y="4390"/>
                  </a:lnTo>
                  <a:lnTo>
                    <a:pt x="52389" y="4390"/>
                  </a:lnTo>
                  <a:lnTo>
                    <a:pt x="57202" y="0"/>
                  </a:lnTo>
                  <a:lnTo>
                    <a:pt x="56291" y="0"/>
                  </a:lnTo>
                  <a:lnTo>
                    <a:pt x="51511" y="4390"/>
                  </a:lnTo>
                  <a:lnTo>
                    <a:pt x="36032" y="4390"/>
                  </a:lnTo>
                  <a:lnTo>
                    <a:pt x="41658" y="0"/>
                  </a:lnTo>
                  <a:lnTo>
                    <a:pt x="40682" y="0"/>
                  </a:lnTo>
                  <a:lnTo>
                    <a:pt x="35024" y="4390"/>
                  </a:lnTo>
                  <a:lnTo>
                    <a:pt x="19642" y="4390"/>
                  </a:lnTo>
                  <a:lnTo>
                    <a:pt x="26178" y="0"/>
                  </a:lnTo>
                  <a:lnTo>
                    <a:pt x="25073" y="0"/>
                  </a:lnTo>
                  <a:lnTo>
                    <a:pt x="18536" y="4390"/>
                  </a:lnTo>
                  <a:lnTo>
                    <a:pt x="3252" y="4390"/>
                  </a:lnTo>
                  <a:lnTo>
                    <a:pt x="1066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29"/>
          <p:cNvGrpSpPr/>
          <p:nvPr/>
        </p:nvGrpSpPr>
        <p:grpSpPr>
          <a:xfrm>
            <a:off x="-609687" y="-178980"/>
            <a:ext cx="2560371" cy="4908619"/>
            <a:chOff x="-87" y="-331380"/>
            <a:chExt cx="2560371" cy="4908619"/>
          </a:xfrm>
        </p:grpSpPr>
        <p:sp>
          <p:nvSpPr>
            <p:cNvPr id="322" name="Google Shape;322;p29"/>
            <p:cNvSpPr/>
            <p:nvPr/>
          </p:nvSpPr>
          <p:spPr>
            <a:xfrm>
              <a:off x="-87" y="-330162"/>
              <a:ext cx="2560371" cy="4907402"/>
            </a:xfrm>
            <a:custGeom>
              <a:avLst/>
              <a:gdLst/>
              <a:ahLst/>
              <a:cxnLst/>
              <a:rect l="l" t="t" r="r" b="b"/>
              <a:pathLst>
                <a:path w="79893" h="153129" extrusionOk="0">
                  <a:moveTo>
                    <a:pt x="0" y="1"/>
                  </a:moveTo>
                  <a:lnTo>
                    <a:pt x="0" y="153128"/>
                  </a:lnTo>
                  <a:lnTo>
                    <a:pt x="79893" y="153128"/>
                  </a:lnTo>
                  <a:lnTo>
                    <a:pt x="7989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9"/>
            <p:cNvSpPr/>
            <p:nvPr/>
          </p:nvSpPr>
          <p:spPr>
            <a:xfrm>
              <a:off x="466836" y="-331380"/>
              <a:ext cx="25638" cy="1029975"/>
            </a:xfrm>
            <a:custGeom>
              <a:avLst/>
              <a:gdLst/>
              <a:ahLst/>
              <a:cxnLst/>
              <a:rect l="l" t="t" r="r" b="b"/>
              <a:pathLst>
                <a:path w="800" h="32139" extrusionOk="0">
                  <a:moveTo>
                    <a:pt x="1" y="1"/>
                  </a:moveTo>
                  <a:cubicBezTo>
                    <a:pt x="115" y="3767"/>
                    <a:pt x="229" y="7457"/>
                    <a:pt x="267" y="11224"/>
                  </a:cubicBezTo>
                  <a:cubicBezTo>
                    <a:pt x="305" y="15637"/>
                    <a:pt x="305" y="20050"/>
                    <a:pt x="229" y="24501"/>
                  </a:cubicBezTo>
                  <a:cubicBezTo>
                    <a:pt x="191" y="27012"/>
                    <a:pt x="77" y="29485"/>
                    <a:pt x="1" y="31996"/>
                  </a:cubicBezTo>
                  <a:cubicBezTo>
                    <a:pt x="1" y="32091"/>
                    <a:pt x="115" y="32139"/>
                    <a:pt x="229" y="32139"/>
                  </a:cubicBezTo>
                  <a:cubicBezTo>
                    <a:pt x="343" y="32139"/>
                    <a:pt x="457" y="32091"/>
                    <a:pt x="457" y="31996"/>
                  </a:cubicBezTo>
                  <a:cubicBezTo>
                    <a:pt x="610" y="27583"/>
                    <a:pt x="686" y="23094"/>
                    <a:pt x="762" y="18680"/>
                  </a:cubicBezTo>
                  <a:cubicBezTo>
                    <a:pt x="800" y="14305"/>
                    <a:pt x="762" y="9892"/>
                    <a:pt x="648" y="5403"/>
                  </a:cubicBezTo>
                  <a:cubicBezTo>
                    <a:pt x="610" y="3615"/>
                    <a:pt x="572" y="1789"/>
                    <a:pt x="4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9"/>
            <p:cNvSpPr/>
            <p:nvPr/>
          </p:nvSpPr>
          <p:spPr>
            <a:xfrm>
              <a:off x="1061818" y="296835"/>
              <a:ext cx="28074" cy="1197904"/>
            </a:xfrm>
            <a:custGeom>
              <a:avLst/>
              <a:gdLst/>
              <a:ahLst/>
              <a:cxnLst/>
              <a:rect l="l" t="t" r="r" b="b"/>
              <a:pathLst>
                <a:path w="876" h="37379" extrusionOk="0">
                  <a:moveTo>
                    <a:pt x="628" y="0"/>
                  </a:moveTo>
                  <a:cubicBezTo>
                    <a:pt x="505" y="0"/>
                    <a:pt x="381" y="48"/>
                    <a:pt x="381" y="143"/>
                  </a:cubicBezTo>
                  <a:cubicBezTo>
                    <a:pt x="343" y="4936"/>
                    <a:pt x="305" y="9730"/>
                    <a:pt x="267" y="14599"/>
                  </a:cubicBezTo>
                  <a:cubicBezTo>
                    <a:pt x="191" y="19431"/>
                    <a:pt x="153" y="24225"/>
                    <a:pt x="115" y="29094"/>
                  </a:cubicBezTo>
                  <a:cubicBezTo>
                    <a:pt x="77" y="31795"/>
                    <a:pt x="77" y="34497"/>
                    <a:pt x="1" y="37236"/>
                  </a:cubicBezTo>
                  <a:cubicBezTo>
                    <a:pt x="1" y="37331"/>
                    <a:pt x="124" y="37378"/>
                    <a:pt x="248" y="37378"/>
                  </a:cubicBezTo>
                  <a:cubicBezTo>
                    <a:pt x="371" y="37378"/>
                    <a:pt x="495" y="37331"/>
                    <a:pt x="495" y="37236"/>
                  </a:cubicBezTo>
                  <a:cubicBezTo>
                    <a:pt x="533" y="32404"/>
                    <a:pt x="571" y="27611"/>
                    <a:pt x="647" y="22779"/>
                  </a:cubicBezTo>
                  <a:cubicBezTo>
                    <a:pt x="685" y="17909"/>
                    <a:pt x="723" y="13116"/>
                    <a:pt x="761" y="8246"/>
                  </a:cubicBezTo>
                  <a:cubicBezTo>
                    <a:pt x="799" y="5545"/>
                    <a:pt x="799" y="2844"/>
                    <a:pt x="876" y="143"/>
                  </a:cubicBezTo>
                  <a:cubicBezTo>
                    <a:pt x="876" y="48"/>
                    <a:pt x="752" y="0"/>
                    <a:pt x="6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9"/>
            <p:cNvSpPr/>
            <p:nvPr/>
          </p:nvSpPr>
          <p:spPr>
            <a:xfrm>
              <a:off x="2016462" y="16040"/>
              <a:ext cx="56115" cy="1662817"/>
            </a:xfrm>
            <a:custGeom>
              <a:avLst/>
              <a:gdLst/>
              <a:ahLst/>
              <a:cxnLst/>
              <a:rect l="l" t="t" r="r" b="b"/>
              <a:pathLst>
                <a:path w="1751" h="51886" extrusionOk="0">
                  <a:moveTo>
                    <a:pt x="1518" y="1"/>
                  </a:moveTo>
                  <a:cubicBezTo>
                    <a:pt x="1375" y="1"/>
                    <a:pt x="1218" y="47"/>
                    <a:pt x="1218" y="155"/>
                  </a:cubicBezTo>
                  <a:cubicBezTo>
                    <a:pt x="913" y="6850"/>
                    <a:pt x="609" y="13584"/>
                    <a:pt x="419" y="20318"/>
                  </a:cubicBezTo>
                  <a:cubicBezTo>
                    <a:pt x="228" y="27014"/>
                    <a:pt x="76" y="33671"/>
                    <a:pt x="38" y="40367"/>
                  </a:cubicBezTo>
                  <a:cubicBezTo>
                    <a:pt x="0" y="44172"/>
                    <a:pt x="0" y="47976"/>
                    <a:pt x="0" y="51742"/>
                  </a:cubicBezTo>
                  <a:cubicBezTo>
                    <a:pt x="0" y="51838"/>
                    <a:pt x="114" y="51885"/>
                    <a:pt x="228" y="51885"/>
                  </a:cubicBezTo>
                  <a:cubicBezTo>
                    <a:pt x="343" y="51885"/>
                    <a:pt x="457" y="51838"/>
                    <a:pt x="457" y="51742"/>
                  </a:cubicBezTo>
                  <a:cubicBezTo>
                    <a:pt x="457" y="44971"/>
                    <a:pt x="533" y="38275"/>
                    <a:pt x="647" y="31541"/>
                  </a:cubicBezTo>
                  <a:cubicBezTo>
                    <a:pt x="799" y="24807"/>
                    <a:pt x="989" y="18149"/>
                    <a:pt x="1218" y="11454"/>
                  </a:cubicBezTo>
                  <a:cubicBezTo>
                    <a:pt x="1370" y="7649"/>
                    <a:pt x="1560" y="3883"/>
                    <a:pt x="1750" y="78"/>
                  </a:cubicBezTo>
                  <a:cubicBezTo>
                    <a:pt x="1734" y="29"/>
                    <a:pt x="1630" y="1"/>
                    <a:pt x="15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9"/>
            <p:cNvSpPr/>
            <p:nvPr/>
          </p:nvSpPr>
          <p:spPr>
            <a:xfrm>
              <a:off x="742375" y="1019812"/>
              <a:ext cx="23202" cy="2875847"/>
            </a:xfrm>
            <a:custGeom>
              <a:avLst/>
              <a:gdLst/>
              <a:ahLst/>
              <a:cxnLst/>
              <a:rect l="l" t="t" r="r" b="b"/>
              <a:pathLst>
                <a:path w="724" h="89737" extrusionOk="0">
                  <a:moveTo>
                    <a:pt x="229" y="0"/>
                  </a:moveTo>
                  <a:cubicBezTo>
                    <a:pt x="115" y="0"/>
                    <a:pt x="1" y="48"/>
                    <a:pt x="1" y="143"/>
                  </a:cubicBezTo>
                  <a:cubicBezTo>
                    <a:pt x="39" y="11784"/>
                    <a:pt x="77" y="23502"/>
                    <a:pt x="77" y="35143"/>
                  </a:cubicBezTo>
                  <a:cubicBezTo>
                    <a:pt x="153" y="46747"/>
                    <a:pt x="191" y="58350"/>
                    <a:pt x="191" y="69954"/>
                  </a:cubicBezTo>
                  <a:cubicBezTo>
                    <a:pt x="191" y="76536"/>
                    <a:pt x="229" y="83041"/>
                    <a:pt x="229" y="89623"/>
                  </a:cubicBezTo>
                  <a:cubicBezTo>
                    <a:pt x="229" y="89699"/>
                    <a:pt x="353" y="89737"/>
                    <a:pt x="476" y="89737"/>
                  </a:cubicBezTo>
                  <a:cubicBezTo>
                    <a:pt x="600" y="89737"/>
                    <a:pt x="724" y="89699"/>
                    <a:pt x="724" y="89623"/>
                  </a:cubicBezTo>
                  <a:cubicBezTo>
                    <a:pt x="724" y="77943"/>
                    <a:pt x="648" y="66264"/>
                    <a:pt x="610" y="54622"/>
                  </a:cubicBezTo>
                  <a:cubicBezTo>
                    <a:pt x="572" y="43019"/>
                    <a:pt x="534" y="31415"/>
                    <a:pt x="534" y="19774"/>
                  </a:cubicBezTo>
                  <a:cubicBezTo>
                    <a:pt x="534" y="13230"/>
                    <a:pt x="457" y="6725"/>
                    <a:pt x="457" y="143"/>
                  </a:cubicBezTo>
                  <a:cubicBezTo>
                    <a:pt x="457" y="48"/>
                    <a:pt x="343" y="0"/>
                    <a:pt x="2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29"/>
            <p:cNvSpPr/>
            <p:nvPr/>
          </p:nvSpPr>
          <p:spPr>
            <a:xfrm>
              <a:off x="231547" y="1653796"/>
              <a:ext cx="67075" cy="1624616"/>
            </a:xfrm>
            <a:custGeom>
              <a:avLst/>
              <a:gdLst/>
              <a:ahLst/>
              <a:cxnLst/>
              <a:rect l="l" t="t" r="r" b="b"/>
              <a:pathLst>
                <a:path w="2093" h="50694" extrusionOk="0">
                  <a:moveTo>
                    <a:pt x="913" y="0"/>
                  </a:moveTo>
                  <a:cubicBezTo>
                    <a:pt x="799" y="0"/>
                    <a:pt x="685" y="48"/>
                    <a:pt x="685" y="143"/>
                  </a:cubicBezTo>
                  <a:cubicBezTo>
                    <a:pt x="229" y="6724"/>
                    <a:pt x="0" y="13268"/>
                    <a:pt x="0" y="19850"/>
                  </a:cubicBezTo>
                  <a:cubicBezTo>
                    <a:pt x="0" y="26393"/>
                    <a:pt x="229" y="32975"/>
                    <a:pt x="685" y="39519"/>
                  </a:cubicBezTo>
                  <a:cubicBezTo>
                    <a:pt x="913" y="43209"/>
                    <a:pt x="1256" y="46899"/>
                    <a:pt x="1636" y="50551"/>
                  </a:cubicBezTo>
                  <a:cubicBezTo>
                    <a:pt x="1636" y="50646"/>
                    <a:pt x="1750" y="50694"/>
                    <a:pt x="1865" y="50694"/>
                  </a:cubicBezTo>
                  <a:cubicBezTo>
                    <a:pt x="1979" y="50694"/>
                    <a:pt x="2093" y="50646"/>
                    <a:pt x="2093" y="50551"/>
                  </a:cubicBezTo>
                  <a:cubicBezTo>
                    <a:pt x="1370" y="44008"/>
                    <a:pt x="952" y="37426"/>
                    <a:pt x="723" y="30882"/>
                  </a:cubicBezTo>
                  <a:cubicBezTo>
                    <a:pt x="495" y="24301"/>
                    <a:pt x="419" y="17757"/>
                    <a:pt x="609" y="11176"/>
                  </a:cubicBezTo>
                  <a:cubicBezTo>
                    <a:pt x="723" y="7523"/>
                    <a:pt x="913" y="3795"/>
                    <a:pt x="1142" y="143"/>
                  </a:cubicBezTo>
                  <a:cubicBezTo>
                    <a:pt x="1142" y="48"/>
                    <a:pt x="1028" y="0"/>
                    <a:pt x="91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29"/>
            <p:cNvSpPr/>
            <p:nvPr/>
          </p:nvSpPr>
          <p:spPr>
            <a:xfrm>
              <a:off x="1490990" y="1317272"/>
              <a:ext cx="62813" cy="1205242"/>
            </a:xfrm>
            <a:custGeom>
              <a:avLst/>
              <a:gdLst/>
              <a:ahLst/>
              <a:cxnLst/>
              <a:rect l="l" t="t" r="r" b="b"/>
              <a:pathLst>
                <a:path w="1960" h="37608" extrusionOk="0">
                  <a:moveTo>
                    <a:pt x="1745" y="1"/>
                  </a:moveTo>
                  <a:cubicBezTo>
                    <a:pt x="1636" y="1"/>
                    <a:pt x="1522" y="49"/>
                    <a:pt x="1522" y="144"/>
                  </a:cubicBezTo>
                  <a:cubicBezTo>
                    <a:pt x="1027" y="5013"/>
                    <a:pt x="685" y="9845"/>
                    <a:pt x="419" y="14715"/>
                  </a:cubicBezTo>
                  <a:cubicBezTo>
                    <a:pt x="190" y="19546"/>
                    <a:pt x="38" y="24416"/>
                    <a:pt x="0" y="29247"/>
                  </a:cubicBezTo>
                  <a:cubicBezTo>
                    <a:pt x="0" y="32025"/>
                    <a:pt x="0" y="34726"/>
                    <a:pt x="38" y="37465"/>
                  </a:cubicBezTo>
                  <a:cubicBezTo>
                    <a:pt x="38" y="37560"/>
                    <a:pt x="152" y="37608"/>
                    <a:pt x="266" y="37608"/>
                  </a:cubicBezTo>
                  <a:cubicBezTo>
                    <a:pt x="381" y="37608"/>
                    <a:pt x="495" y="37560"/>
                    <a:pt x="495" y="37465"/>
                  </a:cubicBezTo>
                  <a:cubicBezTo>
                    <a:pt x="419" y="32633"/>
                    <a:pt x="419" y="27726"/>
                    <a:pt x="533" y="22894"/>
                  </a:cubicBezTo>
                  <a:cubicBezTo>
                    <a:pt x="685" y="18024"/>
                    <a:pt x="875" y="13193"/>
                    <a:pt x="1256" y="8323"/>
                  </a:cubicBezTo>
                  <a:cubicBezTo>
                    <a:pt x="1446" y="5622"/>
                    <a:pt x="1712" y="2845"/>
                    <a:pt x="1940" y="144"/>
                  </a:cubicBezTo>
                  <a:cubicBezTo>
                    <a:pt x="1959" y="49"/>
                    <a:pt x="1855" y="1"/>
                    <a:pt x="1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9" name="Google Shape;329;p29"/>
          <p:cNvGrpSpPr/>
          <p:nvPr/>
        </p:nvGrpSpPr>
        <p:grpSpPr>
          <a:xfrm flipH="1">
            <a:off x="928763" y="2294057"/>
            <a:ext cx="2320329" cy="2542676"/>
            <a:chOff x="117533" y="2642864"/>
            <a:chExt cx="1778848" cy="1949307"/>
          </a:xfrm>
        </p:grpSpPr>
        <p:sp>
          <p:nvSpPr>
            <p:cNvPr id="330" name="Google Shape;330;p29"/>
            <p:cNvSpPr/>
            <p:nvPr/>
          </p:nvSpPr>
          <p:spPr>
            <a:xfrm>
              <a:off x="235101" y="3079044"/>
              <a:ext cx="1528419" cy="352740"/>
            </a:xfrm>
            <a:custGeom>
              <a:avLst/>
              <a:gdLst/>
              <a:ahLst/>
              <a:cxnLst/>
              <a:rect l="l" t="t" r="r" b="b"/>
              <a:pathLst>
                <a:path w="42277" h="9757" extrusionOk="0">
                  <a:moveTo>
                    <a:pt x="1" y="0"/>
                  </a:moveTo>
                  <a:lnTo>
                    <a:pt x="1" y="9756"/>
                  </a:lnTo>
                  <a:lnTo>
                    <a:pt x="42276" y="9756"/>
                  </a:lnTo>
                  <a:lnTo>
                    <a:pt x="4227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31" name="Google Shape;331;p29"/>
            <p:cNvGrpSpPr/>
            <p:nvPr/>
          </p:nvGrpSpPr>
          <p:grpSpPr>
            <a:xfrm>
              <a:off x="316228" y="3709182"/>
              <a:ext cx="141139" cy="258707"/>
              <a:chOff x="316228" y="3709182"/>
              <a:chExt cx="141139" cy="258707"/>
            </a:xfrm>
          </p:grpSpPr>
          <p:sp>
            <p:nvSpPr>
              <p:cNvPr id="332" name="Google Shape;332;p29"/>
              <p:cNvSpPr/>
              <p:nvPr/>
            </p:nvSpPr>
            <p:spPr>
              <a:xfrm>
                <a:off x="316228" y="3825593"/>
                <a:ext cx="139946" cy="141103"/>
              </a:xfrm>
              <a:custGeom>
                <a:avLst/>
                <a:gdLst/>
                <a:ahLst/>
                <a:cxnLst/>
                <a:rect l="l" t="t" r="r" b="b"/>
                <a:pathLst>
                  <a:path w="3871" h="3903" extrusionOk="0">
                    <a:moveTo>
                      <a:pt x="1" y="0"/>
                    </a:moveTo>
                    <a:lnTo>
                      <a:pt x="1" y="3220"/>
                    </a:lnTo>
                    <a:cubicBezTo>
                      <a:pt x="1" y="3577"/>
                      <a:pt x="293" y="3903"/>
                      <a:pt x="651" y="3903"/>
                    </a:cubicBezTo>
                    <a:lnTo>
                      <a:pt x="3220" y="3903"/>
                    </a:lnTo>
                    <a:cubicBezTo>
                      <a:pt x="3578" y="3903"/>
                      <a:pt x="3871" y="3610"/>
                      <a:pt x="3871" y="3220"/>
                    </a:cubicBezTo>
                    <a:lnTo>
                      <a:pt x="38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29"/>
              <p:cNvSpPr/>
              <p:nvPr/>
            </p:nvSpPr>
            <p:spPr>
              <a:xfrm>
                <a:off x="317421" y="3716268"/>
                <a:ext cx="139946" cy="251621"/>
              </a:xfrm>
              <a:custGeom>
                <a:avLst/>
                <a:gdLst/>
                <a:ahLst/>
                <a:cxnLst/>
                <a:rect l="l" t="t" r="r" b="b"/>
                <a:pathLst>
                  <a:path w="3871" h="6960" extrusionOk="0">
                    <a:moveTo>
                      <a:pt x="2472" y="65"/>
                    </a:moveTo>
                    <a:lnTo>
                      <a:pt x="2472" y="618"/>
                    </a:lnTo>
                    <a:lnTo>
                      <a:pt x="3285" y="1463"/>
                    </a:lnTo>
                    <a:cubicBezTo>
                      <a:pt x="3577" y="1789"/>
                      <a:pt x="3773" y="2244"/>
                      <a:pt x="3773" y="2699"/>
                    </a:cubicBezTo>
                    <a:lnTo>
                      <a:pt x="3773" y="6244"/>
                    </a:lnTo>
                    <a:lnTo>
                      <a:pt x="3740" y="6244"/>
                    </a:lnTo>
                    <a:cubicBezTo>
                      <a:pt x="3740" y="6569"/>
                      <a:pt x="3512" y="6829"/>
                      <a:pt x="3187" y="6829"/>
                    </a:cubicBezTo>
                    <a:lnTo>
                      <a:pt x="618" y="6829"/>
                    </a:lnTo>
                    <a:cubicBezTo>
                      <a:pt x="293" y="6829"/>
                      <a:pt x="33" y="6569"/>
                      <a:pt x="33" y="6244"/>
                    </a:cubicBezTo>
                    <a:lnTo>
                      <a:pt x="33" y="2699"/>
                    </a:lnTo>
                    <a:cubicBezTo>
                      <a:pt x="33" y="2244"/>
                      <a:pt x="195" y="1789"/>
                      <a:pt x="521" y="1463"/>
                    </a:cubicBezTo>
                    <a:lnTo>
                      <a:pt x="1334" y="618"/>
                    </a:lnTo>
                    <a:lnTo>
                      <a:pt x="1334" y="65"/>
                    </a:lnTo>
                    <a:close/>
                    <a:moveTo>
                      <a:pt x="1269" y="0"/>
                    </a:moveTo>
                    <a:lnTo>
                      <a:pt x="1269" y="618"/>
                    </a:lnTo>
                    <a:lnTo>
                      <a:pt x="488" y="1431"/>
                    </a:lnTo>
                    <a:cubicBezTo>
                      <a:pt x="163" y="1756"/>
                      <a:pt x="0" y="2244"/>
                      <a:pt x="0" y="2732"/>
                    </a:cubicBezTo>
                    <a:lnTo>
                      <a:pt x="0" y="6276"/>
                    </a:lnTo>
                    <a:cubicBezTo>
                      <a:pt x="0" y="6667"/>
                      <a:pt x="293" y="6959"/>
                      <a:pt x="651" y="6959"/>
                    </a:cubicBezTo>
                    <a:lnTo>
                      <a:pt x="3220" y="6959"/>
                    </a:lnTo>
                    <a:cubicBezTo>
                      <a:pt x="3577" y="6959"/>
                      <a:pt x="3870" y="6634"/>
                      <a:pt x="3870" y="6276"/>
                    </a:cubicBezTo>
                    <a:lnTo>
                      <a:pt x="3870" y="2732"/>
                    </a:lnTo>
                    <a:cubicBezTo>
                      <a:pt x="3838" y="2244"/>
                      <a:pt x="3675" y="1756"/>
                      <a:pt x="3350" y="1431"/>
                    </a:cubicBezTo>
                    <a:lnTo>
                      <a:pt x="2569" y="618"/>
                    </a:lnTo>
                    <a:lnTo>
                      <a:pt x="25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29"/>
              <p:cNvSpPr/>
              <p:nvPr/>
            </p:nvSpPr>
            <p:spPr>
              <a:xfrm>
                <a:off x="359755" y="3709182"/>
                <a:ext cx="51734" cy="23571"/>
              </a:xfrm>
              <a:custGeom>
                <a:avLst/>
                <a:gdLst/>
                <a:ahLst/>
                <a:cxnLst/>
                <a:rect l="l" t="t" r="r" b="b"/>
                <a:pathLst>
                  <a:path w="1431" h="652" extrusionOk="0">
                    <a:moveTo>
                      <a:pt x="130" y="1"/>
                    </a:moveTo>
                    <a:cubicBezTo>
                      <a:pt x="65" y="1"/>
                      <a:pt x="0" y="98"/>
                      <a:pt x="0" y="131"/>
                    </a:cubicBezTo>
                    <a:lnTo>
                      <a:pt x="0" y="521"/>
                    </a:lnTo>
                    <a:cubicBezTo>
                      <a:pt x="0" y="619"/>
                      <a:pt x="98" y="651"/>
                      <a:pt x="130" y="651"/>
                    </a:cubicBezTo>
                    <a:lnTo>
                      <a:pt x="1301" y="651"/>
                    </a:lnTo>
                    <a:cubicBezTo>
                      <a:pt x="1398" y="651"/>
                      <a:pt x="1431" y="586"/>
                      <a:pt x="1431" y="521"/>
                    </a:cubicBezTo>
                    <a:lnTo>
                      <a:pt x="1431" y="131"/>
                    </a:lnTo>
                    <a:cubicBezTo>
                      <a:pt x="1431" y="98"/>
                      <a:pt x="1398" y="1"/>
                      <a:pt x="13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5" name="Google Shape;335;p29"/>
            <p:cNvSpPr/>
            <p:nvPr/>
          </p:nvSpPr>
          <p:spPr>
            <a:xfrm>
              <a:off x="235101" y="3960803"/>
              <a:ext cx="1528419" cy="58820"/>
            </a:xfrm>
            <a:custGeom>
              <a:avLst/>
              <a:gdLst/>
              <a:ahLst/>
              <a:cxnLst/>
              <a:rect l="l" t="t" r="r" b="b"/>
              <a:pathLst>
                <a:path w="42277" h="1627" extrusionOk="0">
                  <a:moveTo>
                    <a:pt x="1" y="0"/>
                  </a:moveTo>
                  <a:lnTo>
                    <a:pt x="1" y="1626"/>
                  </a:lnTo>
                  <a:lnTo>
                    <a:pt x="42276" y="1626"/>
                  </a:lnTo>
                  <a:lnTo>
                    <a:pt x="4227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29"/>
            <p:cNvSpPr/>
            <p:nvPr/>
          </p:nvSpPr>
          <p:spPr>
            <a:xfrm>
              <a:off x="228052" y="3079044"/>
              <a:ext cx="43564" cy="1513127"/>
            </a:xfrm>
            <a:custGeom>
              <a:avLst/>
              <a:gdLst/>
              <a:ahLst/>
              <a:cxnLst/>
              <a:rect l="l" t="t" r="r" b="b"/>
              <a:pathLst>
                <a:path w="1205" h="41854" extrusionOk="0">
                  <a:moveTo>
                    <a:pt x="1" y="0"/>
                  </a:moveTo>
                  <a:lnTo>
                    <a:pt x="1" y="41853"/>
                  </a:lnTo>
                  <a:lnTo>
                    <a:pt x="1204" y="41853"/>
                  </a:lnTo>
                  <a:lnTo>
                    <a:pt x="120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29"/>
            <p:cNvSpPr/>
            <p:nvPr/>
          </p:nvSpPr>
          <p:spPr>
            <a:xfrm>
              <a:off x="1741142" y="3079044"/>
              <a:ext cx="44721" cy="1513127"/>
            </a:xfrm>
            <a:custGeom>
              <a:avLst/>
              <a:gdLst/>
              <a:ahLst/>
              <a:cxnLst/>
              <a:rect l="l" t="t" r="r" b="b"/>
              <a:pathLst>
                <a:path w="1237" h="41854" extrusionOk="0">
                  <a:moveTo>
                    <a:pt x="1" y="0"/>
                  </a:moveTo>
                  <a:lnTo>
                    <a:pt x="1" y="41853"/>
                  </a:lnTo>
                  <a:lnTo>
                    <a:pt x="1236" y="41853"/>
                  </a:lnTo>
                  <a:lnTo>
                    <a:pt x="12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29"/>
            <p:cNvSpPr/>
            <p:nvPr/>
          </p:nvSpPr>
          <p:spPr>
            <a:xfrm>
              <a:off x="117533" y="3034359"/>
              <a:ext cx="1778848" cy="74113"/>
            </a:xfrm>
            <a:custGeom>
              <a:avLst/>
              <a:gdLst/>
              <a:ahLst/>
              <a:cxnLst/>
              <a:rect l="l" t="t" r="r" b="b"/>
              <a:pathLst>
                <a:path w="49204" h="2050" extrusionOk="0">
                  <a:moveTo>
                    <a:pt x="1" y="1"/>
                  </a:moveTo>
                  <a:lnTo>
                    <a:pt x="1" y="2049"/>
                  </a:lnTo>
                  <a:lnTo>
                    <a:pt x="49203" y="2049"/>
                  </a:lnTo>
                  <a:lnTo>
                    <a:pt x="4920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9"/>
            <p:cNvSpPr/>
            <p:nvPr/>
          </p:nvSpPr>
          <p:spPr>
            <a:xfrm>
              <a:off x="228052" y="3990195"/>
              <a:ext cx="1557811" cy="72920"/>
            </a:xfrm>
            <a:custGeom>
              <a:avLst/>
              <a:gdLst/>
              <a:ahLst/>
              <a:cxnLst/>
              <a:rect l="l" t="t" r="r" b="b"/>
              <a:pathLst>
                <a:path w="43090" h="2017" extrusionOk="0">
                  <a:moveTo>
                    <a:pt x="1" y="0"/>
                  </a:moveTo>
                  <a:lnTo>
                    <a:pt x="1" y="2016"/>
                  </a:lnTo>
                  <a:lnTo>
                    <a:pt x="43089" y="2016"/>
                  </a:lnTo>
                  <a:lnTo>
                    <a:pt x="430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9"/>
            <p:cNvSpPr/>
            <p:nvPr/>
          </p:nvSpPr>
          <p:spPr>
            <a:xfrm>
              <a:off x="279786" y="3181319"/>
              <a:ext cx="705444" cy="191681"/>
            </a:xfrm>
            <a:custGeom>
              <a:avLst/>
              <a:gdLst/>
              <a:ahLst/>
              <a:cxnLst/>
              <a:rect l="l" t="t" r="r" b="b"/>
              <a:pathLst>
                <a:path w="19513" h="5302" extrusionOk="0">
                  <a:moveTo>
                    <a:pt x="1" y="1"/>
                  </a:moveTo>
                  <a:lnTo>
                    <a:pt x="1" y="5301"/>
                  </a:lnTo>
                  <a:lnTo>
                    <a:pt x="19512" y="5301"/>
                  </a:lnTo>
                  <a:lnTo>
                    <a:pt x="19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9"/>
            <p:cNvSpPr/>
            <p:nvPr/>
          </p:nvSpPr>
          <p:spPr>
            <a:xfrm>
              <a:off x="492579" y="3262445"/>
              <a:ext cx="278663" cy="29428"/>
            </a:xfrm>
            <a:custGeom>
              <a:avLst/>
              <a:gdLst/>
              <a:ahLst/>
              <a:cxnLst/>
              <a:rect l="l" t="t" r="r" b="b"/>
              <a:pathLst>
                <a:path w="7708" h="814" extrusionOk="0">
                  <a:moveTo>
                    <a:pt x="1" y="1"/>
                  </a:moveTo>
                  <a:lnTo>
                    <a:pt x="1" y="814"/>
                  </a:lnTo>
                  <a:lnTo>
                    <a:pt x="7708" y="814"/>
                  </a:lnTo>
                  <a:lnTo>
                    <a:pt x="77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29"/>
            <p:cNvSpPr/>
            <p:nvPr/>
          </p:nvSpPr>
          <p:spPr>
            <a:xfrm>
              <a:off x="1028685" y="3181319"/>
              <a:ext cx="705444" cy="191681"/>
            </a:xfrm>
            <a:custGeom>
              <a:avLst/>
              <a:gdLst/>
              <a:ahLst/>
              <a:cxnLst/>
              <a:rect l="l" t="t" r="r" b="b"/>
              <a:pathLst>
                <a:path w="19513" h="5302" extrusionOk="0">
                  <a:moveTo>
                    <a:pt x="1" y="1"/>
                  </a:moveTo>
                  <a:lnTo>
                    <a:pt x="1" y="5301"/>
                  </a:lnTo>
                  <a:lnTo>
                    <a:pt x="19512" y="5301"/>
                  </a:lnTo>
                  <a:lnTo>
                    <a:pt x="19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9"/>
            <p:cNvSpPr/>
            <p:nvPr/>
          </p:nvSpPr>
          <p:spPr>
            <a:xfrm>
              <a:off x="1241479" y="3262445"/>
              <a:ext cx="279857" cy="29428"/>
            </a:xfrm>
            <a:custGeom>
              <a:avLst/>
              <a:gdLst/>
              <a:ahLst/>
              <a:cxnLst/>
              <a:rect l="l" t="t" r="r" b="b"/>
              <a:pathLst>
                <a:path w="7741" h="814" extrusionOk="0">
                  <a:moveTo>
                    <a:pt x="1" y="1"/>
                  </a:moveTo>
                  <a:lnTo>
                    <a:pt x="1" y="814"/>
                  </a:lnTo>
                  <a:lnTo>
                    <a:pt x="7740" y="814"/>
                  </a:lnTo>
                  <a:lnTo>
                    <a:pt x="774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29"/>
            <p:cNvSpPr/>
            <p:nvPr/>
          </p:nvSpPr>
          <p:spPr>
            <a:xfrm>
              <a:off x="558413" y="3725667"/>
              <a:ext cx="881796" cy="235172"/>
            </a:xfrm>
            <a:custGeom>
              <a:avLst/>
              <a:gdLst/>
              <a:ahLst/>
              <a:cxnLst/>
              <a:rect l="l" t="t" r="r" b="b"/>
              <a:pathLst>
                <a:path w="24391" h="6505" extrusionOk="0">
                  <a:moveTo>
                    <a:pt x="1" y="0"/>
                  </a:moveTo>
                  <a:lnTo>
                    <a:pt x="1" y="6504"/>
                  </a:lnTo>
                  <a:lnTo>
                    <a:pt x="24391" y="6504"/>
                  </a:lnTo>
                  <a:lnTo>
                    <a:pt x="2439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29"/>
            <p:cNvSpPr/>
            <p:nvPr/>
          </p:nvSpPr>
          <p:spPr>
            <a:xfrm>
              <a:off x="617197" y="3755059"/>
              <a:ext cx="764228" cy="176388"/>
            </a:xfrm>
            <a:custGeom>
              <a:avLst/>
              <a:gdLst/>
              <a:ahLst/>
              <a:cxnLst/>
              <a:rect l="l" t="t" r="r" b="b"/>
              <a:pathLst>
                <a:path w="21139" h="4879" extrusionOk="0">
                  <a:moveTo>
                    <a:pt x="20748" y="390"/>
                  </a:moveTo>
                  <a:lnTo>
                    <a:pt x="20748" y="4455"/>
                  </a:lnTo>
                  <a:lnTo>
                    <a:pt x="424" y="4455"/>
                  </a:lnTo>
                  <a:lnTo>
                    <a:pt x="424" y="390"/>
                  </a:lnTo>
                  <a:lnTo>
                    <a:pt x="5497" y="390"/>
                  </a:lnTo>
                  <a:cubicBezTo>
                    <a:pt x="6667" y="748"/>
                    <a:pt x="8488" y="1008"/>
                    <a:pt x="10570" y="1008"/>
                  </a:cubicBezTo>
                  <a:cubicBezTo>
                    <a:pt x="12651" y="1008"/>
                    <a:pt x="14472" y="748"/>
                    <a:pt x="15643" y="390"/>
                  </a:cubicBezTo>
                  <a:close/>
                  <a:moveTo>
                    <a:pt x="1" y="0"/>
                  </a:moveTo>
                  <a:lnTo>
                    <a:pt x="1" y="4878"/>
                  </a:lnTo>
                  <a:lnTo>
                    <a:pt x="21139" y="4878"/>
                  </a:lnTo>
                  <a:lnTo>
                    <a:pt x="2113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6" name="Google Shape;346;p29"/>
            <p:cNvGrpSpPr/>
            <p:nvPr/>
          </p:nvGrpSpPr>
          <p:grpSpPr>
            <a:xfrm>
              <a:off x="375012" y="2642864"/>
              <a:ext cx="194030" cy="393881"/>
              <a:chOff x="375012" y="2642864"/>
              <a:chExt cx="194030" cy="393881"/>
            </a:xfrm>
          </p:grpSpPr>
          <p:sp>
            <p:nvSpPr>
              <p:cNvPr id="347" name="Google Shape;347;p29"/>
              <p:cNvSpPr/>
              <p:nvPr/>
            </p:nvSpPr>
            <p:spPr>
              <a:xfrm>
                <a:off x="375012" y="2856850"/>
                <a:ext cx="194030" cy="177545"/>
              </a:xfrm>
              <a:custGeom>
                <a:avLst/>
                <a:gdLst/>
                <a:ahLst/>
                <a:cxnLst/>
                <a:rect l="l" t="t" r="r" b="b"/>
                <a:pathLst>
                  <a:path w="5367" h="4911" extrusionOk="0">
                    <a:moveTo>
                      <a:pt x="1" y="0"/>
                    </a:moveTo>
                    <a:lnTo>
                      <a:pt x="1" y="3838"/>
                    </a:lnTo>
                    <a:cubicBezTo>
                      <a:pt x="1" y="4423"/>
                      <a:pt x="391" y="4911"/>
                      <a:pt x="944" y="4911"/>
                    </a:cubicBezTo>
                    <a:lnTo>
                      <a:pt x="4423" y="4911"/>
                    </a:lnTo>
                    <a:cubicBezTo>
                      <a:pt x="4944" y="4911"/>
                      <a:pt x="5367" y="4423"/>
                      <a:pt x="5367" y="3838"/>
                    </a:cubicBezTo>
                    <a:lnTo>
                      <a:pt x="536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29"/>
              <p:cNvSpPr/>
              <p:nvPr/>
            </p:nvSpPr>
            <p:spPr>
              <a:xfrm>
                <a:off x="375012" y="2660506"/>
                <a:ext cx="194030" cy="376239"/>
              </a:xfrm>
              <a:custGeom>
                <a:avLst/>
                <a:gdLst/>
                <a:ahLst/>
                <a:cxnLst/>
                <a:rect l="l" t="t" r="r" b="b"/>
                <a:pathLst>
                  <a:path w="5367" h="10407" extrusionOk="0">
                    <a:moveTo>
                      <a:pt x="3285" y="163"/>
                    </a:moveTo>
                    <a:lnTo>
                      <a:pt x="3285" y="976"/>
                    </a:lnTo>
                    <a:lnTo>
                      <a:pt x="4391" y="2277"/>
                    </a:lnTo>
                    <a:cubicBezTo>
                      <a:pt x="4781" y="2700"/>
                      <a:pt x="5009" y="3350"/>
                      <a:pt x="5009" y="4065"/>
                    </a:cubicBezTo>
                    <a:lnTo>
                      <a:pt x="5009" y="9269"/>
                    </a:lnTo>
                    <a:lnTo>
                      <a:pt x="5106" y="9269"/>
                    </a:lnTo>
                    <a:cubicBezTo>
                      <a:pt x="5106" y="9756"/>
                      <a:pt x="4781" y="10114"/>
                      <a:pt x="4391" y="10114"/>
                    </a:cubicBezTo>
                    <a:lnTo>
                      <a:pt x="879" y="10114"/>
                    </a:lnTo>
                    <a:cubicBezTo>
                      <a:pt x="489" y="10114"/>
                      <a:pt x="163" y="9756"/>
                      <a:pt x="163" y="9269"/>
                    </a:cubicBezTo>
                    <a:lnTo>
                      <a:pt x="163" y="4065"/>
                    </a:lnTo>
                    <a:cubicBezTo>
                      <a:pt x="163" y="3415"/>
                      <a:pt x="391" y="2765"/>
                      <a:pt x="781" y="2277"/>
                    </a:cubicBezTo>
                    <a:lnTo>
                      <a:pt x="1854" y="976"/>
                    </a:lnTo>
                    <a:lnTo>
                      <a:pt x="1854" y="163"/>
                    </a:lnTo>
                    <a:close/>
                    <a:moveTo>
                      <a:pt x="1724" y="1"/>
                    </a:moveTo>
                    <a:lnTo>
                      <a:pt x="1724" y="911"/>
                    </a:lnTo>
                    <a:lnTo>
                      <a:pt x="684" y="2147"/>
                    </a:lnTo>
                    <a:cubicBezTo>
                      <a:pt x="228" y="2635"/>
                      <a:pt x="1" y="3350"/>
                      <a:pt x="1" y="4098"/>
                    </a:cubicBezTo>
                    <a:lnTo>
                      <a:pt x="1" y="9301"/>
                    </a:lnTo>
                    <a:cubicBezTo>
                      <a:pt x="1" y="9919"/>
                      <a:pt x="391" y="10407"/>
                      <a:pt x="911" y="10407"/>
                    </a:cubicBezTo>
                    <a:lnTo>
                      <a:pt x="4423" y="10407"/>
                    </a:lnTo>
                    <a:cubicBezTo>
                      <a:pt x="4944" y="10407"/>
                      <a:pt x="5367" y="9919"/>
                      <a:pt x="5367" y="9301"/>
                    </a:cubicBezTo>
                    <a:lnTo>
                      <a:pt x="5367" y="4065"/>
                    </a:lnTo>
                    <a:cubicBezTo>
                      <a:pt x="5367" y="3350"/>
                      <a:pt x="5074" y="2635"/>
                      <a:pt x="4684" y="2147"/>
                    </a:cubicBezTo>
                    <a:lnTo>
                      <a:pt x="3610" y="911"/>
                    </a:lnTo>
                    <a:lnTo>
                      <a:pt x="361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29"/>
              <p:cNvSpPr/>
              <p:nvPr/>
            </p:nvSpPr>
            <p:spPr>
              <a:xfrm>
                <a:off x="429096" y="2642864"/>
                <a:ext cx="88212" cy="44721"/>
              </a:xfrm>
              <a:custGeom>
                <a:avLst/>
                <a:gdLst/>
                <a:ahLst/>
                <a:cxnLst/>
                <a:rect l="l" t="t" r="r" b="b"/>
                <a:pathLst>
                  <a:path w="2440" h="1237" extrusionOk="0">
                    <a:moveTo>
                      <a:pt x="261" y="1"/>
                    </a:moveTo>
                    <a:cubicBezTo>
                      <a:pt x="131" y="1"/>
                      <a:pt x="1" y="98"/>
                      <a:pt x="1" y="228"/>
                    </a:cubicBezTo>
                    <a:lnTo>
                      <a:pt x="1" y="1009"/>
                    </a:lnTo>
                    <a:cubicBezTo>
                      <a:pt x="1" y="1171"/>
                      <a:pt x="131" y="1236"/>
                      <a:pt x="261" y="1236"/>
                    </a:cubicBezTo>
                    <a:lnTo>
                      <a:pt x="2212" y="1236"/>
                    </a:lnTo>
                    <a:cubicBezTo>
                      <a:pt x="2310" y="1236"/>
                      <a:pt x="2440" y="1139"/>
                      <a:pt x="2440" y="1009"/>
                    </a:cubicBezTo>
                    <a:lnTo>
                      <a:pt x="2440" y="228"/>
                    </a:lnTo>
                    <a:cubicBezTo>
                      <a:pt x="2407" y="98"/>
                      <a:pt x="2310" y="1"/>
                      <a:pt x="22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29"/>
            <p:cNvGrpSpPr/>
            <p:nvPr/>
          </p:nvGrpSpPr>
          <p:grpSpPr>
            <a:xfrm>
              <a:off x="746515" y="2875650"/>
              <a:ext cx="112904" cy="161096"/>
              <a:chOff x="746515" y="2875650"/>
              <a:chExt cx="112904" cy="161096"/>
            </a:xfrm>
          </p:grpSpPr>
          <p:sp>
            <p:nvSpPr>
              <p:cNvPr id="351" name="Google Shape;351;p29"/>
              <p:cNvSpPr/>
              <p:nvPr/>
            </p:nvSpPr>
            <p:spPr>
              <a:xfrm>
                <a:off x="751600" y="2993225"/>
                <a:ext cx="105472" cy="40026"/>
              </a:xfrm>
              <a:custGeom>
                <a:avLst/>
                <a:gdLst/>
                <a:ahLst/>
                <a:cxnLst/>
                <a:rect l="l" t="t" r="r" b="b"/>
                <a:pathLst>
                  <a:path w="3155" h="1107" extrusionOk="0">
                    <a:moveTo>
                      <a:pt x="0" y="1"/>
                    </a:moveTo>
                    <a:lnTo>
                      <a:pt x="0" y="683"/>
                    </a:lnTo>
                    <a:cubicBezTo>
                      <a:pt x="0" y="911"/>
                      <a:pt x="293" y="1106"/>
                      <a:pt x="683" y="1106"/>
                    </a:cubicBezTo>
                    <a:lnTo>
                      <a:pt x="2504" y="1106"/>
                    </a:lnTo>
                    <a:cubicBezTo>
                      <a:pt x="2862" y="1106"/>
                      <a:pt x="3155" y="944"/>
                      <a:pt x="3155" y="683"/>
                    </a:cubicBezTo>
                    <a:lnTo>
                      <a:pt x="315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29"/>
              <p:cNvSpPr/>
              <p:nvPr/>
            </p:nvSpPr>
            <p:spPr>
              <a:xfrm>
                <a:off x="782992" y="2875650"/>
                <a:ext cx="34128" cy="21185"/>
              </a:xfrm>
              <a:custGeom>
                <a:avLst/>
                <a:gdLst/>
                <a:ahLst/>
                <a:cxnLst/>
                <a:rect l="l" t="t" r="r" b="b"/>
                <a:pathLst>
                  <a:path w="944" h="586" extrusionOk="0">
                    <a:moveTo>
                      <a:pt x="228" y="1"/>
                    </a:moveTo>
                    <a:cubicBezTo>
                      <a:pt x="130" y="1"/>
                      <a:pt x="0" y="131"/>
                      <a:pt x="0" y="261"/>
                    </a:cubicBezTo>
                    <a:lnTo>
                      <a:pt x="0" y="586"/>
                    </a:lnTo>
                    <a:lnTo>
                      <a:pt x="943" y="586"/>
                    </a:lnTo>
                    <a:lnTo>
                      <a:pt x="943" y="261"/>
                    </a:lnTo>
                    <a:cubicBezTo>
                      <a:pt x="943" y="131"/>
                      <a:pt x="846" y="1"/>
                      <a:pt x="7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29"/>
              <p:cNvSpPr/>
              <p:nvPr/>
            </p:nvSpPr>
            <p:spPr>
              <a:xfrm>
                <a:off x="746515" y="2895642"/>
                <a:ext cx="112904" cy="141103"/>
              </a:xfrm>
              <a:custGeom>
                <a:avLst/>
                <a:gdLst/>
                <a:ahLst/>
                <a:cxnLst/>
                <a:rect l="l" t="t" r="r" b="b"/>
                <a:pathLst>
                  <a:path w="3123" h="3903" extrusionOk="0">
                    <a:moveTo>
                      <a:pt x="1855" y="65"/>
                    </a:moveTo>
                    <a:cubicBezTo>
                      <a:pt x="1952" y="65"/>
                      <a:pt x="2017" y="98"/>
                      <a:pt x="2082" y="163"/>
                    </a:cubicBezTo>
                    <a:lnTo>
                      <a:pt x="2082" y="196"/>
                    </a:lnTo>
                    <a:lnTo>
                      <a:pt x="2017" y="326"/>
                    </a:lnTo>
                    <a:cubicBezTo>
                      <a:pt x="1952" y="553"/>
                      <a:pt x="2082" y="846"/>
                      <a:pt x="2407" y="1009"/>
                    </a:cubicBezTo>
                    <a:lnTo>
                      <a:pt x="2798" y="1236"/>
                    </a:lnTo>
                    <a:cubicBezTo>
                      <a:pt x="2895" y="1301"/>
                      <a:pt x="2960" y="1366"/>
                      <a:pt x="2960" y="1464"/>
                    </a:cubicBezTo>
                    <a:lnTo>
                      <a:pt x="2960" y="3448"/>
                    </a:lnTo>
                    <a:lnTo>
                      <a:pt x="2928" y="3448"/>
                    </a:lnTo>
                    <a:cubicBezTo>
                      <a:pt x="2928" y="3578"/>
                      <a:pt x="2733" y="3740"/>
                      <a:pt x="2440" y="3740"/>
                    </a:cubicBezTo>
                    <a:lnTo>
                      <a:pt x="619" y="3740"/>
                    </a:lnTo>
                    <a:cubicBezTo>
                      <a:pt x="326" y="3740"/>
                      <a:pt x="131" y="3610"/>
                      <a:pt x="131" y="3448"/>
                    </a:cubicBezTo>
                    <a:lnTo>
                      <a:pt x="131" y="1464"/>
                    </a:lnTo>
                    <a:cubicBezTo>
                      <a:pt x="131" y="1366"/>
                      <a:pt x="164" y="1334"/>
                      <a:pt x="294" y="1236"/>
                    </a:cubicBezTo>
                    <a:lnTo>
                      <a:pt x="684" y="1009"/>
                    </a:lnTo>
                    <a:cubicBezTo>
                      <a:pt x="977" y="846"/>
                      <a:pt x="1139" y="553"/>
                      <a:pt x="1042" y="326"/>
                    </a:cubicBezTo>
                    <a:lnTo>
                      <a:pt x="1009" y="196"/>
                    </a:lnTo>
                    <a:lnTo>
                      <a:pt x="1009" y="163"/>
                    </a:lnTo>
                    <a:cubicBezTo>
                      <a:pt x="1042" y="98"/>
                      <a:pt x="1107" y="65"/>
                      <a:pt x="1204" y="65"/>
                    </a:cubicBezTo>
                    <a:close/>
                    <a:moveTo>
                      <a:pt x="1237" y="0"/>
                    </a:moveTo>
                    <a:cubicBezTo>
                      <a:pt x="1172" y="0"/>
                      <a:pt x="1139" y="0"/>
                      <a:pt x="1074" y="33"/>
                    </a:cubicBezTo>
                    <a:cubicBezTo>
                      <a:pt x="977" y="65"/>
                      <a:pt x="944" y="98"/>
                      <a:pt x="912" y="163"/>
                    </a:cubicBezTo>
                    <a:cubicBezTo>
                      <a:pt x="846" y="196"/>
                      <a:pt x="846" y="261"/>
                      <a:pt x="846" y="326"/>
                    </a:cubicBezTo>
                    <a:lnTo>
                      <a:pt x="912" y="423"/>
                    </a:lnTo>
                    <a:cubicBezTo>
                      <a:pt x="944" y="586"/>
                      <a:pt x="846" y="813"/>
                      <a:pt x="619" y="911"/>
                    </a:cubicBezTo>
                    <a:lnTo>
                      <a:pt x="196" y="1171"/>
                    </a:lnTo>
                    <a:cubicBezTo>
                      <a:pt x="99" y="1236"/>
                      <a:pt x="1" y="1366"/>
                      <a:pt x="1" y="1496"/>
                    </a:cubicBezTo>
                    <a:lnTo>
                      <a:pt x="1" y="3480"/>
                    </a:lnTo>
                    <a:cubicBezTo>
                      <a:pt x="1" y="3740"/>
                      <a:pt x="294" y="3903"/>
                      <a:pt x="651" y="3903"/>
                    </a:cubicBezTo>
                    <a:lnTo>
                      <a:pt x="2472" y="3903"/>
                    </a:lnTo>
                    <a:cubicBezTo>
                      <a:pt x="2863" y="3903"/>
                      <a:pt x="3123" y="3675"/>
                      <a:pt x="3123" y="3480"/>
                    </a:cubicBezTo>
                    <a:lnTo>
                      <a:pt x="3123" y="1496"/>
                    </a:lnTo>
                    <a:cubicBezTo>
                      <a:pt x="3058" y="1301"/>
                      <a:pt x="2960" y="1204"/>
                      <a:pt x="2863" y="1139"/>
                    </a:cubicBezTo>
                    <a:lnTo>
                      <a:pt x="2440" y="878"/>
                    </a:lnTo>
                    <a:cubicBezTo>
                      <a:pt x="2212" y="748"/>
                      <a:pt x="2115" y="553"/>
                      <a:pt x="2147" y="391"/>
                    </a:cubicBezTo>
                    <a:lnTo>
                      <a:pt x="2212" y="261"/>
                    </a:lnTo>
                    <a:cubicBezTo>
                      <a:pt x="2212" y="228"/>
                      <a:pt x="2212" y="163"/>
                      <a:pt x="2147" y="98"/>
                    </a:cubicBezTo>
                    <a:cubicBezTo>
                      <a:pt x="2115" y="65"/>
                      <a:pt x="2082" y="33"/>
                      <a:pt x="19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54" name="Google Shape;354;p29"/>
          <p:cNvGrpSpPr/>
          <p:nvPr/>
        </p:nvGrpSpPr>
        <p:grpSpPr>
          <a:xfrm>
            <a:off x="1201822" y="3616373"/>
            <a:ext cx="219324" cy="402079"/>
            <a:chOff x="7277122" y="1591273"/>
            <a:chExt cx="219324" cy="402079"/>
          </a:xfrm>
        </p:grpSpPr>
        <p:sp>
          <p:nvSpPr>
            <p:cNvPr id="355" name="Google Shape;355;p29"/>
            <p:cNvSpPr/>
            <p:nvPr/>
          </p:nvSpPr>
          <p:spPr>
            <a:xfrm>
              <a:off x="7277122" y="1599702"/>
              <a:ext cx="219324" cy="393650"/>
            </a:xfrm>
            <a:custGeom>
              <a:avLst/>
              <a:gdLst/>
              <a:ahLst/>
              <a:cxnLst/>
              <a:rect l="l" t="t" r="r" b="b"/>
              <a:pathLst>
                <a:path w="5074" h="9107" extrusionOk="0">
                  <a:moveTo>
                    <a:pt x="1529" y="1"/>
                  </a:moveTo>
                  <a:lnTo>
                    <a:pt x="1529" y="586"/>
                  </a:lnTo>
                  <a:cubicBezTo>
                    <a:pt x="1529" y="976"/>
                    <a:pt x="1204" y="1367"/>
                    <a:pt x="781" y="1367"/>
                  </a:cubicBezTo>
                  <a:lnTo>
                    <a:pt x="618" y="1367"/>
                  </a:lnTo>
                  <a:cubicBezTo>
                    <a:pt x="293" y="1367"/>
                    <a:pt x="1" y="1627"/>
                    <a:pt x="1" y="1952"/>
                  </a:cubicBezTo>
                  <a:lnTo>
                    <a:pt x="1" y="8488"/>
                  </a:lnTo>
                  <a:cubicBezTo>
                    <a:pt x="1" y="8814"/>
                    <a:pt x="293" y="9106"/>
                    <a:pt x="618" y="9106"/>
                  </a:cubicBezTo>
                  <a:lnTo>
                    <a:pt x="4456" y="9106"/>
                  </a:lnTo>
                  <a:cubicBezTo>
                    <a:pt x="4781" y="9106"/>
                    <a:pt x="5074" y="8814"/>
                    <a:pt x="5074" y="8488"/>
                  </a:cubicBezTo>
                  <a:lnTo>
                    <a:pt x="5074" y="1952"/>
                  </a:lnTo>
                  <a:cubicBezTo>
                    <a:pt x="5074" y="1627"/>
                    <a:pt x="4781" y="1367"/>
                    <a:pt x="4456" y="1367"/>
                  </a:cubicBezTo>
                  <a:lnTo>
                    <a:pt x="4293" y="1367"/>
                  </a:lnTo>
                  <a:cubicBezTo>
                    <a:pt x="3903" y="1367"/>
                    <a:pt x="3545" y="1041"/>
                    <a:pt x="3545" y="586"/>
                  </a:cubicBezTo>
                  <a:lnTo>
                    <a:pt x="354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29"/>
            <p:cNvSpPr/>
            <p:nvPr/>
          </p:nvSpPr>
          <p:spPr>
            <a:xfrm>
              <a:off x="7333356" y="1591273"/>
              <a:ext cx="105466" cy="28182"/>
            </a:xfrm>
            <a:custGeom>
              <a:avLst/>
              <a:gdLst/>
              <a:ahLst/>
              <a:cxnLst/>
              <a:rect l="l" t="t" r="r" b="b"/>
              <a:pathLst>
                <a:path w="2440" h="652" extrusionOk="0">
                  <a:moveTo>
                    <a:pt x="65" y="1"/>
                  </a:moveTo>
                  <a:cubicBezTo>
                    <a:pt x="33" y="1"/>
                    <a:pt x="0" y="33"/>
                    <a:pt x="0" y="98"/>
                  </a:cubicBezTo>
                  <a:lnTo>
                    <a:pt x="0" y="586"/>
                  </a:lnTo>
                  <a:cubicBezTo>
                    <a:pt x="0" y="619"/>
                    <a:pt x="33" y="651"/>
                    <a:pt x="65" y="651"/>
                  </a:cubicBezTo>
                  <a:lnTo>
                    <a:pt x="2342" y="651"/>
                  </a:lnTo>
                  <a:cubicBezTo>
                    <a:pt x="2407" y="651"/>
                    <a:pt x="2439" y="619"/>
                    <a:pt x="2439" y="586"/>
                  </a:cubicBezTo>
                  <a:lnTo>
                    <a:pt x="2439" y="98"/>
                  </a:lnTo>
                  <a:cubicBezTo>
                    <a:pt x="2439" y="33"/>
                    <a:pt x="2407" y="1"/>
                    <a:pt x="23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29"/>
            <p:cNvSpPr/>
            <p:nvPr/>
          </p:nvSpPr>
          <p:spPr>
            <a:xfrm>
              <a:off x="7305217" y="1744502"/>
              <a:ext cx="163127" cy="143417"/>
            </a:xfrm>
            <a:custGeom>
              <a:avLst/>
              <a:gdLst/>
              <a:ahLst/>
              <a:cxnLst/>
              <a:rect l="l" t="t" r="r" b="b"/>
              <a:pathLst>
                <a:path w="3774" h="3318" extrusionOk="0">
                  <a:moveTo>
                    <a:pt x="1" y="0"/>
                  </a:moveTo>
                  <a:lnTo>
                    <a:pt x="1" y="3317"/>
                  </a:lnTo>
                  <a:lnTo>
                    <a:pt x="3773" y="3317"/>
                  </a:lnTo>
                  <a:lnTo>
                    <a:pt x="377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8" name="Google Shape;358;p29"/>
          <p:cNvGrpSpPr/>
          <p:nvPr/>
        </p:nvGrpSpPr>
        <p:grpSpPr>
          <a:xfrm>
            <a:off x="1143782" y="2422052"/>
            <a:ext cx="730698" cy="380985"/>
            <a:chOff x="1143782" y="2422052"/>
            <a:chExt cx="730698" cy="380985"/>
          </a:xfrm>
        </p:grpSpPr>
        <p:grpSp>
          <p:nvGrpSpPr>
            <p:cNvPr id="359" name="Google Shape;359;p29"/>
            <p:cNvGrpSpPr/>
            <p:nvPr/>
          </p:nvGrpSpPr>
          <p:grpSpPr>
            <a:xfrm>
              <a:off x="1725440" y="2422052"/>
              <a:ext cx="149040" cy="380985"/>
              <a:chOff x="1801640" y="2422052"/>
              <a:chExt cx="149040" cy="380985"/>
            </a:xfrm>
          </p:grpSpPr>
          <p:sp>
            <p:nvSpPr>
              <p:cNvPr id="360" name="Google Shape;360;p29"/>
              <p:cNvSpPr/>
              <p:nvPr/>
            </p:nvSpPr>
            <p:spPr>
              <a:xfrm>
                <a:off x="1801640" y="2426244"/>
                <a:ext cx="149040" cy="376792"/>
              </a:xfrm>
              <a:custGeom>
                <a:avLst/>
                <a:gdLst/>
                <a:ahLst/>
                <a:cxnLst/>
                <a:rect l="l" t="t" r="r" b="b"/>
                <a:pathLst>
                  <a:path w="3448" h="8717" extrusionOk="0">
                    <a:moveTo>
                      <a:pt x="1041" y="1"/>
                    </a:moveTo>
                    <a:lnTo>
                      <a:pt x="1041" y="391"/>
                    </a:lnTo>
                    <a:cubicBezTo>
                      <a:pt x="1041" y="684"/>
                      <a:pt x="814" y="944"/>
                      <a:pt x="521" y="944"/>
                    </a:cubicBezTo>
                    <a:lnTo>
                      <a:pt x="423" y="944"/>
                    </a:lnTo>
                    <a:cubicBezTo>
                      <a:pt x="196" y="944"/>
                      <a:pt x="1" y="1107"/>
                      <a:pt x="1" y="1334"/>
                    </a:cubicBezTo>
                    <a:lnTo>
                      <a:pt x="1" y="8716"/>
                    </a:lnTo>
                    <a:lnTo>
                      <a:pt x="3448" y="8716"/>
                    </a:lnTo>
                    <a:lnTo>
                      <a:pt x="3448" y="1334"/>
                    </a:lnTo>
                    <a:cubicBezTo>
                      <a:pt x="3448" y="1107"/>
                      <a:pt x="3285" y="944"/>
                      <a:pt x="3057" y="944"/>
                    </a:cubicBezTo>
                    <a:lnTo>
                      <a:pt x="2927" y="944"/>
                    </a:lnTo>
                    <a:cubicBezTo>
                      <a:pt x="2635" y="944"/>
                      <a:pt x="2407" y="684"/>
                      <a:pt x="2407" y="391"/>
                    </a:cubicBezTo>
                    <a:lnTo>
                      <a:pt x="240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9"/>
              <p:cNvSpPr/>
              <p:nvPr/>
            </p:nvSpPr>
            <p:spPr>
              <a:xfrm>
                <a:off x="1841017" y="2422052"/>
                <a:ext cx="71710" cy="18327"/>
              </a:xfrm>
              <a:custGeom>
                <a:avLst/>
                <a:gdLst/>
                <a:ahLst/>
                <a:cxnLst/>
                <a:rect l="l" t="t" r="r" b="b"/>
                <a:pathLst>
                  <a:path w="1659" h="424" extrusionOk="0">
                    <a:moveTo>
                      <a:pt x="33" y="0"/>
                    </a:moveTo>
                    <a:cubicBezTo>
                      <a:pt x="33" y="0"/>
                      <a:pt x="0" y="0"/>
                      <a:pt x="0" y="65"/>
                    </a:cubicBezTo>
                    <a:lnTo>
                      <a:pt x="0" y="391"/>
                    </a:lnTo>
                    <a:cubicBezTo>
                      <a:pt x="0" y="391"/>
                      <a:pt x="0" y="423"/>
                      <a:pt x="33" y="423"/>
                    </a:cubicBezTo>
                    <a:lnTo>
                      <a:pt x="1561" y="423"/>
                    </a:lnTo>
                    <a:cubicBezTo>
                      <a:pt x="1626" y="423"/>
                      <a:pt x="1659" y="391"/>
                      <a:pt x="1626" y="391"/>
                    </a:cubicBezTo>
                    <a:lnTo>
                      <a:pt x="1626" y="65"/>
                    </a:lnTo>
                    <a:cubicBezTo>
                      <a:pt x="1626" y="65"/>
                      <a:pt x="1626" y="0"/>
                      <a:pt x="15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29"/>
              <p:cNvSpPr/>
              <p:nvPr/>
            </p:nvSpPr>
            <p:spPr>
              <a:xfrm>
                <a:off x="1873348" y="2556997"/>
                <a:ext cx="77330" cy="136375"/>
              </a:xfrm>
              <a:custGeom>
                <a:avLst/>
                <a:gdLst/>
                <a:ahLst/>
                <a:cxnLst/>
                <a:rect l="l" t="t" r="r" b="b"/>
                <a:pathLst>
                  <a:path w="1789" h="3155" extrusionOk="0">
                    <a:moveTo>
                      <a:pt x="0" y="0"/>
                    </a:moveTo>
                    <a:lnTo>
                      <a:pt x="0" y="3155"/>
                    </a:lnTo>
                    <a:lnTo>
                      <a:pt x="1789" y="3155"/>
                    </a:lnTo>
                    <a:lnTo>
                      <a:pt x="178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63" name="Google Shape;363;p29"/>
            <p:cNvSpPr/>
            <p:nvPr/>
          </p:nvSpPr>
          <p:spPr>
            <a:xfrm>
              <a:off x="1143782" y="2535940"/>
              <a:ext cx="149040" cy="267087"/>
            </a:xfrm>
            <a:custGeom>
              <a:avLst/>
              <a:gdLst/>
              <a:ahLst/>
              <a:cxnLst/>
              <a:rect l="l" t="t" r="r" b="b"/>
              <a:pathLst>
                <a:path w="3448" h="6179" extrusionOk="0">
                  <a:moveTo>
                    <a:pt x="1041" y="0"/>
                  </a:moveTo>
                  <a:lnTo>
                    <a:pt x="1041" y="423"/>
                  </a:lnTo>
                  <a:cubicBezTo>
                    <a:pt x="1041" y="683"/>
                    <a:pt x="814" y="943"/>
                    <a:pt x="521" y="943"/>
                  </a:cubicBezTo>
                  <a:lnTo>
                    <a:pt x="391" y="943"/>
                  </a:lnTo>
                  <a:cubicBezTo>
                    <a:pt x="163" y="943"/>
                    <a:pt x="1" y="1138"/>
                    <a:pt x="1" y="1333"/>
                  </a:cubicBezTo>
                  <a:lnTo>
                    <a:pt x="1" y="5789"/>
                  </a:lnTo>
                  <a:cubicBezTo>
                    <a:pt x="1" y="6016"/>
                    <a:pt x="196" y="6179"/>
                    <a:pt x="391" y="6179"/>
                  </a:cubicBezTo>
                  <a:lnTo>
                    <a:pt x="3057" y="6179"/>
                  </a:lnTo>
                  <a:cubicBezTo>
                    <a:pt x="3285" y="6179"/>
                    <a:pt x="3448" y="5984"/>
                    <a:pt x="3448" y="5789"/>
                  </a:cubicBezTo>
                  <a:lnTo>
                    <a:pt x="3448" y="1333"/>
                  </a:lnTo>
                  <a:cubicBezTo>
                    <a:pt x="3448" y="1106"/>
                    <a:pt x="3253" y="943"/>
                    <a:pt x="3057" y="943"/>
                  </a:cubicBezTo>
                  <a:lnTo>
                    <a:pt x="2927" y="943"/>
                  </a:lnTo>
                  <a:cubicBezTo>
                    <a:pt x="2635" y="943"/>
                    <a:pt x="2407" y="683"/>
                    <a:pt x="2407" y="423"/>
                  </a:cubicBezTo>
                  <a:lnTo>
                    <a:pt x="240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29"/>
            <p:cNvSpPr/>
            <p:nvPr/>
          </p:nvSpPr>
          <p:spPr>
            <a:xfrm>
              <a:off x="1181732" y="2533130"/>
              <a:ext cx="73137" cy="16901"/>
            </a:xfrm>
            <a:custGeom>
              <a:avLst/>
              <a:gdLst/>
              <a:ahLst/>
              <a:cxnLst/>
              <a:rect l="l" t="t" r="r" b="b"/>
              <a:pathLst>
                <a:path w="1692" h="391" extrusionOk="0">
                  <a:moveTo>
                    <a:pt x="66" y="0"/>
                  </a:moveTo>
                  <a:cubicBezTo>
                    <a:pt x="66" y="0"/>
                    <a:pt x="1" y="0"/>
                    <a:pt x="1" y="33"/>
                  </a:cubicBezTo>
                  <a:lnTo>
                    <a:pt x="1" y="358"/>
                  </a:lnTo>
                  <a:cubicBezTo>
                    <a:pt x="1" y="358"/>
                    <a:pt x="1" y="390"/>
                    <a:pt x="66" y="390"/>
                  </a:cubicBezTo>
                  <a:lnTo>
                    <a:pt x="1594" y="390"/>
                  </a:lnTo>
                  <a:cubicBezTo>
                    <a:pt x="1627" y="390"/>
                    <a:pt x="1692" y="358"/>
                    <a:pt x="1627" y="358"/>
                  </a:cubicBezTo>
                  <a:lnTo>
                    <a:pt x="1627" y="33"/>
                  </a:lnTo>
                  <a:cubicBezTo>
                    <a:pt x="1627" y="33"/>
                    <a:pt x="1627" y="0"/>
                    <a:pt x="15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29"/>
            <p:cNvSpPr/>
            <p:nvPr/>
          </p:nvSpPr>
          <p:spPr>
            <a:xfrm>
              <a:off x="1163449" y="2634317"/>
              <a:ext cx="109705" cy="98423"/>
            </a:xfrm>
            <a:custGeom>
              <a:avLst/>
              <a:gdLst/>
              <a:ahLst/>
              <a:cxnLst/>
              <a:rect l="l" t="t" r="r" b="b"/>
              <a:pathLst>
                <a:path w="2538" h="2277" extrusionOk="0">
                  <a:moveTo>
                    <a:pt x="1" y="0"/>
                  </a:moveTo>
                  <a:lnTo>
                    <a:pt x="1" y="2277"/>
                  </a:lnTo>
                  <a:lnTo>
                    <a:pt x="2537" y="2277"/>
                  </a:lnTo>
                  <a:lnTo>
                    <a:pt x="253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29"/>
            <p:cNvSpPr/>
            <p:nvPr/>
          </p:nvSpPr>
          <p:spPr>
            <a:xfrm>
              <a:off x="1412279" y="2601950"/>
              <a:ext cx="61898" cy="50660"/>
            </a:xfrm>
            <a:custGeom>
              <a:avLst/>
              <a:gdLst/>
              <a:ahLst/>
              <a:cxnLst/>
              <a:rect l="l" t="t" r="r" b="b"/>
              <a:pathLst>
                <a:path w="1432" h="1172" extrusionOk="0">
                  <a:moveTo>
                    <a:pt x="163" y="1"/>
                  </a:moveTo>
                  <a:cubicBezTo>
                    <a:pt x="66" y="1"/>
                    <a:pt x="1" y="66"/>
                    <a:pt x="1" y="163"/>
                  </a:cubicBezTo>
                  <a:lnTo>
                    <a:pt x="1" y="1009"/>
                  </a:lnTo>
                  <a:cubicBezTo>
                    <a:pt x="1" y="1107"/>
                    <a:pt x="66" y="1172"/>
                    <a:pt x="163" y="1172"/>
                  </a:cubicBezTo>
                  <a:lnTo>
                    <a:pt x="1301" y="1172"/>
                  </a:lnTo>
                  <a:cubicBezTo>
                    <a:pt x="1367" y="1172"/>
                    <a:pt x="1432" y="1107"/>
                    <a:pt x="1432" y="1009"/>
                  </a:cubicBezTo>
                  <a:lnTo>
                    <a:pt x="1432" y="163"/>
                  </a:lnTo>
                  <a:cubicBezTo>
                    <a:pt x="1432" y="66"/>
                    <a:pt x="1367" y="1"/>
                    <a:pt x="13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29"/>
            <p:cNvSpPr/>
            <p:nvPr/>
          </p:nvSpPr>
          <p:spPr>
            <a:xfrm>
              <a:off x="1426326" y="2555570"/>
              <a:ext cx="36612" cy="81566"/>
            </a:xfrm>
            <a:custGeom>
              <a:avLst/>
              <a:gdLst/>
              <a:ahLst/>
              <a:cxnLst/>
              <a:rect l="l" t="t" r="r" b="b"/>
              <a:pathLst>
                <a:path w="847" h="1887" extrusionOk="0">
                  <a:moveTo>
                    <a:pt x="98" y="1"/>
                  </a:moveTo>
                  <a:cubicBezTo>
                    <a:pt x="33" y="1"/>
                    <a:pt x="1" y="98"/>
                    <a:pt x="1" y="131"/>
                  </a:cubicBezTo>
                  <a:lnTo>
                    <a:pt x="1" y="1887"/>
                  </a:lnTo>
                  <a:lnTo>
                    <a:pt x="846" y="1887"/>
                  </a:lnTo>
                  <a:lnTo>
                    <a:pt x="846" y="131"/>
                  </a:lnTo>
                  <a:cubicBezTo>
                    <a:pt x="846" y="66"/>
                    <a:pt x="749"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29"/>
            <p:cNvSpPr/>
            <p:nvPr/>
          </p:nvSpPr>
          <p:spPr>
            <a:xfrm>
              <a:off x="1395421" y="2645563"/>
              <a:ext cx="97040" cy="157469"/>
            </a:xfrm>
            <a:custGeom>
              <a:avLst/>
              <a:gdLst/>
              <a:ahLst/>
              <a:cxnLst/>
              <a:rect l="l" t="t" r="r" b="b"/>
              <a:pathLst>
                <a:path w="2245" h="3643" extrusionOk="0">
                  <a:moveTo>
                    <a:pt x="293" y="0"/>
                  </a:moveTo>
                  <a:cubicBezTo>
                    <a:pt x="131" y="0"/>
                    <a:pt x="0" y="130"/>
                    <a:pt x="0" y="293"/>
                  </a:cubicBezTo>
                  <a:lnTo>
                    <a:pt x="0" y="3382"/>
                  </a:lnTo>
                  <a:cubicBezTo>
                    <a:pt x="0" y="3545"/>
                    <a:pt x="131" y="3642"/>
                    <a:pt x="293" y="3642"/>
                  </a:cubicBezTo>
                  <a:lnTo>
                    <a:pt x="1952" y="3642"/>
                  </a:lnTo>
                  <a:cubicBezTo>
                    <a:pt x="2114" y="3642"/>
                    <a:pt x="2244" y="3545"/>
                    <a:pt x="2244" y="3382"/>
                  </a:cubicBezTo>
                  <a:lnTo>
                    <a:pt x="2244" y="293"/>
                  </a:lnTo>
                  <a:cubicBezTo>
                    <a:pt x="2244" y="130"/>
                    <a:pt x="2114" y="0"/>
                    <a:pt x="1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29"/>
            <p:cNvSpPr/>
            <p:nvPr/>
          </p:nvSpPr>
          <p:spPr>
            <a:xfrm>
              <a:off x="1562698" y="2601950"/>
              <a:ext cx="63281" cy="50660"/>
            </a:xfrm>
            <a:custGeom>
              <a:avLst/>
              <a:gdLst/>
              <a:ahLst/>
              <a:cxnLst/>
              <a:rect l="l" t="t" r="r" b="b"/>
              <a:pathLst>
                <a:path w="1464" h="1172" extrusionOk="0">
                  <a:moveTo>
                    <a:pt x="163" y="1"/>
                  </a:moveTo>
                  <a:cubicBezTo>
                    <a:pt x="98" y="1"/>
                    <a:pt x="0" y="66"/>
                    <a:pt x="0" y="163"/>
                  </a:cubicBezTo>
                  <a:lnTo>
                    <a:pt x="0" y="1009"/>
                  </a:lnTo>
                  <a:cubicBezTo>
                    <a:pt x="0" y="1107"/>
                    <a:pt x="98" y="1172"/>
                    <a:pt x="163" y="1172"/>
                  </a:cubicBezTo>
                  <a:lnTo>
                    <a:pt x="1301" y="1172"/>
                  </a:lnTo>
                  <a:cubicBezTo>
                    <a:pt x="1399" y="1172"/>
                    <a:pt x="1431" y="1107"/>
                    <a:pt x="1464" y="1009"/>
                  </a:cubicBezTo>
                  <a:lnTo>
                    <a:pt x="1464" y="163"/>
                  </a:lnTo>
                  <a:cubicBezTo>
                    <a:pt x="1464" y="66"/>
                    <a:pt x="1399" y="1"/>
                    <a:pt x="13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29"/>
            <p:cNvSpPr/>
            <p:nvPr/>
          </p:nvSpPr>
          <p:spPr>
            <a:xfrm>
              <a:off x="1576746" y="2555570"/>
              <a:ext cx="36568" cy="81566"/>
            </a:xfrm>
            <a:custGeom>
              <a:avLst/>
              <a:gdLst/>
              <a:ahLst/>
              <a:cxnLst/>
              <a:rect l="l" t="t" r="r" b="b"/>
              <a:pathLst>
                <a:path w="846" h="1887" extrusionOk="0">
                  <a:moveTo>
                    <a:pt x="131" y="1"/>
                  </a:moveTo>
                  <a:cubicBezTo>
                    <a:pt x="33" y="1"/>
                    <a:pt x="0" y="98"/>
                    <a:pt x="0" y="131"/>
                  </a:cubicBezTo>
                  <a:lnTo>
                    <a:pt x="0" y="1887"/>
                  </a:lnTo>
                  <a:lnTo>
                    <a:pt x="846" y="1887"/>
                  </a:lnTo>
                  <a:lnTo>
                    <a:pt x="846" y="131"/>
                  </a:lnTo>
                  <a:cubicBezTo>
                    <a:pt x="846" y="66"/>
                    <a:pt x="781" y="1"/>
                    <a:pt x="7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29"/>
            <p:cNvSpPr/>
            <p:nvPr/>
          </p:nvSpPr>
          <p:spPr>
            <a:xfrm>
              <a:off x="1544414" y="2645563"/>
              <a:ext cx="97040" cy="157469"/>
            </a:xfrm>
            <a:custGeom>
              <a:avLst/>
              <a:gdLst/>
              <a:ahLst/>
              <a:cxnLst/>
              <a:rect l="l" t="t" r="r" b="b"/>
              <a:pathLst>
                <a:path w="2245" h="3643" extrusionOk="0">
                  <a:moveTo>
                    <a:pt x="293" y="0"/>
                  </a:moveTo>
                  <a:cubicBezTo>
                    <a:pt x="131" y="0"/>
                    <a:pt x="1" y="130"/>
                    <a:pt x="1" y="293"/>
                  </a:cubicBezTo>
                  <a:lnTo>
                    <a:pt x="1" y="3382"/>
                  </a:lnTo>
                  <a:cubicBezTo>
                    <a:pt x="1" y="3545"/>
                    <a:pt x="131" y="3642"/>
                    <a:pt x="293" y="3642"/>
                  </a:cubicBezTo>
                  <a:lnTo>
                    <a:pt x="1984" y="3642"/>
                  </a:lnTo>
                  <a:cubicBezTo>
                    <a:pt x="2147" y="3642"/>
                    <a:pt x="2244" y="3545"/>
                    <a:pt x="2244" y="3382"/>
                  </a:cubicBezTo>
                  <a:lnTo>
                    <a:pt x="2244" y="293"/>
                  </a:lnTo>
                  <a:cubicBezTo>
                    <a:pt x="2244" y="130"/>
                    <a:pt x="2147" y="0"/>
                    <a:pt x="19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88443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p:nvPr/>
        </p:nvSpPr>
        <p:spPr>
          <a:xfrm>
            <a:off x="436175" y="239950"/>
            <a:ext cx="8251800" cy="4651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 name="Google Shape;24;p4"/>
          <p:cNvCxnSpPr/>
          <p:nvPr/>
        </p:nvCxnSpPr>
        <p:spPr>
          <a:xfrm flipH="1">
            <a:off x="436425" y="-26400"/>
            <a:ext cx="1200" cy="52968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4"/>
          <p:cNvCxnSpPr/>
          <p:nvPr/>
        </p:nvCxnSpPr>
        <p:spPr>
          <a:xfrm>
            <a:off x="8688075" y="-112200"/>
            <a:ext cx="0" cy="5255700"/>
          </a:xfrm>
          <a:prstGeom prst="straightConnector1">
            <a:avLst/>
          </a:prstGeom>
          <a:noFill/>
          <a:ln w="9525" cap="flat" cmpd="sng">
            <a:solidFill>
              <a:schemeClr val="dk1"/>
            </a:solidFill>
            <a:prstDash val="solid"/>
            <a:round/>
            <a:headEnd type="none" w="med" len="med"/>
            <a:tailEnd type="none" w="med" len="med"/>
          </a:ln>
        </p:spPr>
      </p:cxnSp>
      <p:sp>
        <p:nvSpPr>
          <p:cNvPr id="26" name="Google Shape;26;p4"/>
          <p:cNvSpPr/>
          <p:nvPr/>
        </p:nvSpPr>
        <p:spPr>
          <a:xfrm>
            <a:off x="0" y="239950"/>
            <a:ext cx="9144000" cy="4651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720000" y="445025"/>
            <a:ext cx="7704000" cy="60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4"/>
          <p:cNvSpPr txBox="1">
            <a:spLocks noGrp="1"/>
          </p:cNvSpPr>
          <p:nvPr>
            <p:ph type="body" idx="1"/>
          </p:nvPr>
        </p:nvSpPr>
        <p:spPr>
          <a:xfrm>
            <a:off x="720000" y="1215750"/>
            <a:ext cx="7704000" cy="3642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2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p:nvPr/>
        </p:nvSpPr>
        <p:spPr>
          <a:xfrm>
            <a:off x="-11100" y="234050"/>
            <a:ext cx="9173100" cy="4675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39" name="Google Shape;39;p6"/>
          <p:cNvCxnSpPr/>
          <p:nvPr/>
        </p:nvCxnSpPr>
        <p:spPr>
          <a:xfrm rot="10800000">
            <a:off x="453025" y="-18300"/>
            <a:ext cx="0" cy="5145900"/>
          </a:xfrm>
          <a:prstGeom prst="straightConnector1">
            <a:avLst/>
          </a:prstGeom>
          <a:noFill/>
          <a:ln w="9525" cap="flat" cmpd="sng">
            <a:solidFill>
              <a:schemeClr val="dk1"/>
            </a:solidFill>
            <a:prstDash val="solid"/>
            <a:round/>
            <a:headEnd type="none" w="med" len="med"/>
            <a:tailEnd type="none" w="med" len="med"/>
          </a:ln>
        </p:spPr>
      </p:cxnSp>
      <p:cxnSp>
        <p:nvCxnSpPr>
          <p:cNvPr id="40" name="Google Shape;40;p6"/>
          <p:cNvCxnSpPr/>
          <p:nvPr/>
        </p:nvCxnSpPr>
        <p:spPr>
          <a:xfrm rot="10800000" flipH="1">
            <a:off x="8713200" y="-10950"/>
            <a:ext cx="6300" cy="51654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0"/>
        <p:cNvGrpSpPr/>
        <p:nvPr/>
      </p:nvGrpSpPr>
      <p:grpSpPr>
        <a:xfrm>
          <a:off x="0" y="0"/>
          <a:ext cx="0" cy="0"/>
          <a:chOff x="0" y="0"/>
          <a:chExt cx="0" cy="0"/>
        </a:xfrm>
      </p:grpSpPr>
      <p:sp>
        <p:nvSpPr>
          <p:cNvPr id="71" name="Google Shape;71;p11"/>
          <p:cNvSpPr/>
          <p:nvPr/>
        </p:nvSpPr>
        <p:spPr>
          <a:xfrm>
            <a:off x="0" y="445025"/>
            <a:ext cx="9144000" cy="2778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txBox="1">
            <a:spLocks noGrp="1"/>
          </p:cNvSpPr>
          <p:nvPr>
            <p:ph type="title" hasCustomPrompt="1"/>
          </p:nvPr>
        </p:nvSpPr>
        <p:spPr>
          <a:xfrm>
            <a:off x="1295125" y="733525"/>
            <a:ext cx="6576000" cy="1527000"/>
          </a:xfrm>
          <a:prstGeom prst="rect">
            <a:avLst/>
          </a:prstGeom>
          <a:noFill/>
        </p:spPr>
        <p:txBody>
          <a:bodyPr spcFirstLastPara="1" wrap="square" lIns="91425" tIns="91425" rIns="91425" bIns="91425" anchor="b" anchorCtr="0">
            <a:noAutofit/>
          </a:bodyPr>
          <a:lstStyle>
            <a:lvl1pPr lvl="0" algn="ctr">
              <a:spcBef>
                <a:spcPts val="0"/>
              </a:spcBef>
              <a:spcAft>
                <a:spcPts val="0"/>
              </a:spcAft>
              <a:buSzPts val="9600"/>
              <a:buNone/>
              <a:defRPr sz="7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3" name="Google Shape;73;p11"/>
          <p:cNvSpPr txBox="1">
            <a:spLocks noGrp="1"/>
          </p:cNvSpPr>
          <p:nvPr>
            <p:ph type="subTitle" idx="1"/>
          </p:nvPr>
        </p:nvSpPr>
        <p:spPr>
          <a:xfrm>
            <a:off x="1295113" y="22607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74" name="Google Shape;74;p11"/>
          <p:cNvSpPr>
            <a:spLocks noGrp="1"/>
          </p:cNvSpPr>
          <p:nvPr>
            <p:ph type="pic" idx="2"/>
          </p:nvPr>
        </p:nvSpPr>
        <p:spPr>
          <a:xfrm>
            <a:off x="9825" y="3223025"/>
            <a:ext cx="9144000" cy="1920600"/>
          </a:xfrm>
          <a:prstGeom prst="rect">
            <a:avLst/>
          </a:prstGeom>
          <a:noFill/>
          <a:ln w="9525" cap="flat" cmpd="sng">
            <a:solidFill>
              <a:schemeClr val="dk1"/>
            </a:solidFill>
            <a:prstDash val="solid"/>
            <a:round/>
            <a:headEnd type="none" w="sm" len="sm"/>
            <a:tailEnd type="none" w="sm" len="sm"/>
          </a:ln>
        </p:spPr>
      </p:sp>
      <p:cxnSp>
        <p:nvCxnSpPr>
          <p:cNvPr id="75" name="Google Shape;75;p11"/>
          <p:cNvCxnSpPr/>
          <p:nvPr/>
        </p:nvCxnSpPr>
        <p:spPr>
          <a:xfrm rot="10800000">
            <a:off x="453025" y="-18300"/>
            <a:ext cx="0" cy="5145900"/>
          </a:xfrm>
          <a:prstGeom prst="straightConnector1">
            <a:avLst/>
          </a:prstGeom>
          <a:noFill/>
          <a:ln w="9525" cap="flat" cmpd="sng">
            <a:solidFill>
              <a:schemeClr val="dk1"/>
            </a:solidFill>
            <a:prstDash val="solid"/>
            <a:round/>
            <a:headEnd type="none" w="med" len="med"/>
            <a:tailEnd type="none" w="med" len="med"/>
          </a:ln>
        </p:spPr>
      </p:cxnSp>
      <p:cxnSp>
        <p:nvCxnSpPr>
          <p:cNvPr id="76" name="Google Shape;76;p11"/>
          <p:cNvCxnSpPr/>
          <p:nvPr/>
        </p:nvCxnSpPr>
        <p:spPr>
          <a:xfrm rot="10800000" flipH="1">
            <a:off x="8713200" y="-10950"/>
            <a:ext cx="6300" cy="51654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8"/>
        <p:cNvGrpSpPr/>
        <p:nvPr/>
      </p:nvGrpSpPr>
      <p:grpSpPr>
        <a:xfrm>
          <a:off x="0" y="0"/>
          <a:ext cx="0" cy="0"/>
          <a:chOff x="0" y="0"/>
          <a:chExt cx="0" cy="0"/>
        </a:xfrm>
      </p:grpSpPr>
      <p:sp>
        <p:nvSpPr>
          <p:cNvPr id="99" name="Google Shape;99;p14"/>
          <p:cNvSpPr/>
          <p:nvPr/>
        </p:nvSpPr>
        <p:spPr>
          <a:xfrm>
            <a:off x="-11100" y="234050"/>
            <a:ext cx="9173100" cy="4675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4"/>
          <p:cNvSpPr txBox="1">
            <a:spLocks noGrp="1"/>
          </p:cNvSpPr>
          <p:nvPr>
            <p:ph type="title"/>
          </p:nvPr>
        </p:nvSpPr>
        <p:spPr>
          <a:xfrm>
            <a:off x="3472225" y="3100300"/>
            <a:ext cx="49587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500" b="1"/>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1" name="Google Shape;101;p14"/>
          <p:cNvSpPr txBox="1">
            <a:spLocks noGrp="1"/>
          </p:cNvSpPr>
          <p:nvPr>
            <p:ph type="subTitle" idx="1"/>
          </p:nvPr>
        </p:nvSpPr>
        <p:spPr>
          <a:xfrm>
            <a:off x="3472225" y="896275"/>
            <a:ext cx="4958700" cy="2093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102" name="Google Shape;102;p14"/>
          <p:cNvSpPr>
            <a:spLocks noGrp="1"/>
          </p:cNvSpPr>
          <p:nvPr>
            <p:ph type="pic" idx="2"/>
          </p:nvPr>
        </p:nvSpPr>
        <p:spPr>
          <a:xfrm>
            <a:off x="453025" y="237900"/>
            <a:ext cx="3019200" cy="4667700"/>
          </a:xfrm>
          <a:prstGeom prst="rect">
            <a:avLst/>
          </a:prstGeom>
          <a:noFill/>
          <a:ln w="9525" cap="flat" cmpd="sng">
            <a:solidFill>
              <a:schemeClr val="dk1"/>
            </a:solidFill>
            <a:prstDash val="solid"/>
            <a:round/>
            <a:headEnd type="none" w="sm" len="sm"/>
            <a:tailEnd type="none" w="sm" len="sm"/>
          </a:ln>
        </p:spPr>
      </p:sp>
      <p:cxnSp>
        <p:nvCxnSpPr>
          <p:cNvPr id="103" name="Google Shape;103;p14"/>
          <p:cNvCxnSpPr/>
          <p:nvPr/>
        </p:nvCxnSpPr>
        <p:spPr>
          <a:xfrm rot="10800000">
            <a:off x="453025" y="-18300"/>
            <a:ext cx="0" cy="5145900"/>
          </a:xfrm>
          <a:prstGeom prst="straightConnector1">
            <a:avLst/>
          </a:prstGeom>
          <a:noFill/>
          <a:ln w="9525" cap="flat" cmpd="sng">
            <a:solidFill>
              <a:schemeClr val="dk1"/>
            </a:solidFill>
            <a:prstDash val="solid"/>
            <a:round/>
            <a:headEnd type="none" w="med" len="med"/>
            <a:tailEnd type="none" w="med" len="med"/>
          </a:ln>
        </p:spPr>
      </p:cxnSp>
      <p:cxnSp>
        <p:nvCxnSpPr>
          <p:cNvPr id="104" name="Google Shape;104;p14"/>
          <p:cNvCxnSpPr/>
          <p:nvPr/>
        </p:nvCxnSpPr>
        <p:spPr>
          <a:xfrm rot="10800000" flipH="1">
            <a:off x="8713200" y="-10950"/>
            <a:ext cx="6300" cy="51654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5"/>
        <p:cNvGrpSpPr/>
        <p:nvPr/>
      </p:nvGrpSpPr>
      <p:grpSpPr>
        <a:xfrm>
          <a:off x="0" y="0"/>
          <a:ext cx="0" cy="0"/>
          <a:chOff x="0" y="0"/>
          <a:chExt cx="0" cy="0"/>
        </a:xfrm>
      </p:grpSpPr>
      <p:sp>
        <p:nvSpPr>
          <p:cNvPr id="106" name="Google Shape;106;p15"/>
          <p:cNvSpPr/>
          <p:nvPr/>
        </p:nvSpPr>
        <p:spPr>
          <a:xfrm>
            <a:off x="-11100" y="234050"/>
            <a:ext cx="9173100" cy="4675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txBox="1">
            <a:spLocks noGrp="1"/>
          </p:cNvSpPr>
          <p:nvPr>
            <p:ph type="title"/>
          </p:nvPr>
        </p:nvSpPr>
        <p:spPr>
          <a:xfrm>
            <a:off x="720000" y="1061350"/>
            <a:ext cx="4002900" cy="19251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 name="Google Shape;108;p15"/>
          <p:cNvSpPr txBox="1">
            <a:spLocks noGrp="1"/>
          </p:cNvSpPr>
          <p:nvPr>
            <p:ph type="subTitle" idx="1"/>
          </p:nvPr>
        </p:nvSpPr>
        <p:spPr>
          <a:xfrm>
            <a:off x="720000" y="2986350"/>
            <a:ext cx="40029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 name="Google Shape;109;p15"/>
          <p:cNvSpPr>
            <a:spLocks noGrp="1"/>
          </p:cNvSpPr>
          <p:nvPr>
            <p:ph type="pic" idx="2"/>
          </p:nvPr>
        </p:nvSpPr>
        <p:spPr>
          <a:xfrm>
            <a:off x="5484250" y="244100"/>
            <a:ext cx="3238500" cy="4652700"/>
          </a:xfrm>
          <a:prstGeom prst="rect">
            <a:avLst/>
          </a:prstGeom>
          <a:noFill/>
          <a:ln w="9525" cap="flat" cmpd="sng">
            <a:solidFill>
              <a:schemeClr val="dk1"/>
            </a:solidFill>
            <a:prstDash val="solid"/>
            <a:round/>
            <a:headEnd type="none" w="sm" len="sm"/>
            <a:tailEnd type="none" w="sm" len="sm"/>
          </a:ln>
        </p:spPr>
      </p:sp>
      <p:cxnSp>
        <p:nvCxnSpPr>
          <p:cNvPr id="110" name="Google Shape;110;p15"/>
          <p:cNvCxnSpPr/>
          <p:nvPr/>
        </p:nvCxnSpPr>
        <p:spPr>
          <a:xfrm rot="10800000">
            <a:off x="453025" y="-18300"/>
            <a:ext cx="0" cy="5145900"/>
          </a:xfrm>
          <a:prstGeom prst="straightConnector1">
            <a:avLst/>
          </a:prstGeom>
          <a:noFill/>
          <a:ln w="9525" cap="flat" cmpd="sng">
            <a:solidFill>
              <a:schemeClr val="dk1"/>
            </a:solidFill>
            <a:prstDash val="solid"/>
            <a:round/>
            <a:headEnd type="none" w="med" len="med"/>
            <a:tailEnd type="none" w="med" len="med"/>
          </a:ln>
        </p:spPr>
      </p:cxnSp>
      <p:cxnSp>
        <p:nvCxnSpPr>
          <p:cNvPr id="111" name="Google Shape;111;p15"/>
          <p:cNvCxnSpPr/>
          <p:nvPr/>
        </p:nvCxnSpPr>
        <p:spPr>
          <a:xfrm rot="10800000" flipH="1">
            <a:off x="8713200" y="-10950"/>
            <a:ext cx="6300" cy="5165400"/>
          </a:xfrm>
          <a:prstGeom prst="straightConnector1">
            <a:avLst/>
          </a:prstGeom>
          <a:noFill/>
          <a:ln w="9525" cap="flat" cmpd="sng">
            <a:solidFill>
              <a:schemeClr val="dk1"/>
            </a:solidFill>
            <a:prstDash val="solid"/>
            <a:round/>
            <a:headEnd type="none" w="med" len="med"/>
            <a:tailEnd type="none" w="med" len="med"/>
          </a:ln>
        </p:spPr>
      </p:cxnSp>
      <p:cxnSp>
        <p:nvCxnSpPr>
          <p:cNvPr id="112" name="Google Shape;112;p15"/>
          <p:cNvCxnSpPr/>
          <p:nvPr/>
        </p:nvCxnSpPr>
        <p:spPr>
          <a:xfrm rot="10800000">
            <a:off x="5484250" y="-5800"/>
            <a:ext cx="0" cy="51459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13"/>
        <p:cNvGrpSpPr/>
        <p:nvPr/>
      </p:nvGrpSpPr>
      <p:grpSpPr>
        <a:xfrm>
          <a:off x="0" y="0"/>
          <a:ext cx="0" cy="0"/>
          <a:chOff x="0" y="0"/>
          <a:chExt cx="0" cy="0"/>
        </a:xfrm>
      </p:grpSpPr>
      <p:sp>
        <p:nvSpPr>
          <p:cNvPr id="114" name="Google Shape;114;p16"/>
          <p:cNvSpPr/>
          <p:nvPr/>
        </p:nvSpPr>
        <p:spPr>
          <a:xfrm>
            <a:off x="-11100" y="234050"/>
            <a:ext cx="9173100" cy="46755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6"/>
          <p:cNvSpPr txBox="1">
            <a:spLocks noGrp="1"/>
          </p:cNvSpPr>
          <p:nvPr>
            <p:ph type="title"/>
          </p:nvPr>
        </p:nvSpPr>
        <p:spPr>
          <a:xfrm>
            <a:off x="1056800" y="1259850"/>
            <a:ext cx="3233100" cy="15021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 name="Google Shape;116;p16"/>
          <p:cNvSpPr txBox="1">
            <a:spLocks noGrp="1"/>
          </p:cNvSpPr>
          <p:nvPr>
            <p:ph type="subTitle" idx="1"/>
          </p:nvPr>
        </p:nvSpPr>
        <p:spPr>
          <a:xfrm>
            <a:off x="1056800" y="2685891"/>
            <a:ext cx="3233100" cy="101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117" name="Google Shape;117;p16"/>
          <p:cNvCxnSpPr>
            <a:stCxn id="114" idx="0"/>
            <a:endCxn id="114" idx="2"/>
          </p:cNvCxnSpPr>
          <p:nvPr/>
        </p:nvCxnSpPr>
        <p:spPr>
          <a:xfrm>
            <a:off x="4575450" y="234050"/>
            <a:ext cx="0" cy="4675500"/>
          </a:xfrm>
          <a:prstGeom prst="straightConnector1">
            <a:avLst/>
          </a:prstGeom>
          <a:noFill/>
          <a:ln w="9525" cap="flat" cmpd="sng">
            <a:solidFill>
              <a:schemeClr val="dk1"/>
            </a:solidFill>
            <a:prstDash val="solid"/>
            <a:round/>
            <a:headEnd type="none" w="med" len="med"/>
            <a:tailEnd type="none" w="med" len="med"/>
          </a:ln>
        </p:spPr>
      </p:cxnSp>
      <p:cxnSp>
        <p:nvCxnSpPr>
          <p:cNvPr id="118" name="Google Shape;118;p16"/>
          <p:cNvCxnSpPr/>
          <p:nvPr/>
        </p:nvCxnSpPr>
        <p:spPr>
          <a:xfrm rot="10800000">
            <a:off x="453025" y="-18300"/>
            <a:ext cx="0" cy="5145900"/>
          </a:xfrm>
          <a:prstGeom prst="straightConnector1">
            <a:avLst/>
          </a:prstGeom>
          <a:noFill/>
          <a:ln w="9525" cap="flat" cmpd="sng">
            <a:solidFill>
              <a:schemeClr val="dk1"/>
            </a:solidFill>
            <a:prstDash val="solid"/>
            <a:round/>
            <a:headEnd type="none" w="med" len="med"/>
            <a:tailEnd type="none" w="med" len="med"/>
          </a:ln>
        </p:spPr>
      </p:cxnSp>
      <p:cxnSp>
        <p:nvCxnSpPr>
          <p:cNvPr id="119" name="Google Shape;119;p16"/>
          <p:cNvCxnSpPr/>
          <p:nvPr/>
        </p:nvCxnSpPr>
        <p:spPr>
          <a:xfrm rot="10800000" flipH="1">
            <a:off x="8713200" y="-10950"/>
            <a:ext cx="6300" cy="51654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500"/>
              <a:buFont typeface="Tenor Sans"/>
              <a:buNone/>
              <a:defRPr sz="3500">
                <a:solidFill>
                  <a:schemeClr val="dk1"/>
                </a:solidFill>
                <a:latin typeface="Tenor Sans"/>
                <a:ea typeface="Tenor Sans"/>
                <a:cs typeface="Tenor Sans"/>
                <a:sym typeface="Tenor Sans"/>
              </a:defRPr>
            </a:lvl1pPr>
            <a:lvl2pPr lvl="1" rtl="0">
              <a:lnSpc>
                <a:spcPct val="115000"/>
              </a:lnSpc>
              <a:spcBef>
                <a:spcPts val="0"/>
              </a:spcBef>
              <a:spcAft>
                <a:spcPts val="0"/>
              </a:spcAft>
              <a:buClr>
                <a:schemeClr val="dk1"/>
              </a:buClr>
              <a:buSzPts val="3500"/>
              <a:buFont typeface="Tenor Sans"/>
              <a:buNone/>
              <a:defRPr sz="3500">
                <a:solidFill>
                  <a:schemeClr val="dk1"/>
                </a:solidFill>
                <a:latin typeface="Tenor Sans"/>
                <a:ea typeface="Tenor Sans"/>
                <a:cs typeface="Tenor Sans"/>
                <a:sym typeface="Tenor Sans"/>
              </a:defRPr>
            </a:lvl2pPr>
            <a:lvl3pPr lvl="2" rtl="0">
              <a:lnSpc>
                <a:spcPct val="115000"/>
              </a:lnSpc>
              <a:spcBef>
                <a:spcPts val="0"/>
              </a:spcBef>
              <a:spcAft>
                <a:spcPts val="0"/>
              </a:spcAft>
              <a:buClr>
                <a:schemeClr val="dk1"/>
              </a:buClr>
              <a:buSzPts val="3500"/>
              <a:buFont typeface="Tenor Sans"/>
              <a:buNone/>
              <a:defRPr sz="3500">
                <a:solidFill>
                  <a:schemeClr val="dk1"/>
                </a:solidFill>
                <a:latin typeface="Tenor Sans"/>
                <a:ea typeface="Tenor Sans"/>
                <a:cs typeface="Tenor Sans"/>
                <a:sym typeface="Tenor Sans"/>
              </a:defRPr>
            </a:lvl3pPr>
            <a:lvl4pPr lvl="3" rtl="0">
              <a:lnSpc>
                <a:spcPct val="115000"/>
              </a:lnSpc>
              <a:spcBef>
                <a:spcPts val="0"/>
              </a:spcBef>
              <a:spcAft>
                <a:spcPts val="0"/>
              </a:spcAft>
              <a:buClr>
                <a:schemeClr val="dk1"/>
              </a:buClr>
              <a:buSzPts val="3500"/>
              <a:buFont typeface="Tenor Sans"/>
              <a:buNone/>
              <a:defRPr sz="3500">
                <a:solidFill>
                  <a:schemeClr val="dk1"/>
                </a:solidFill>
                <a:latin typeface="Tenor Sans"/>
                <a:ea typeface="Tenor Sans"/>
                <a:cs typeface="Tenor Sans"/>
                <a:sym typeface="Tenor Sans"/>
              </a:defRPr>
            </a:lvl4pPr>
            <a:lvl5pPr lvl="4" rtl="0">
              <a:lnSpc>
                <a:spcPct val="115000"/>
              </a:lnSpc>
              <a:spcBef>
                <a:spcPts val="0"/>
              </a:spcBef>
              <a:spcAft>
                <a:spcPts val="0"/>
              </a:spcAft>
              <a:buClr>
                <a:schemeClr val="dk1"/>
              </a:buClr>
              <a:buSzPts val="3500"/>
              <a:buFont typeface="Tenor Sans"/>
              <a:buNone/>
              <a:defRPr sz="3500">
                <a:solidFill>
                  <a:schemeClr val="dk1"/>
                </a:solidFill>
                <a:latin typeface="Tenor Sans"/>
                <a:ea typeface="Tenor Sans"/>
                <a:cs typeface="Tenor Sans"/>
                <a:sym typeface="Tenor Sans"/>
              </a:defRPr>
            </a:lvl5pPr>
            <a:lvl6pPr lvl="5" rtl="0">
              <a:lnSpc>
                <a:spcPct val="115000"/>
              </a:lnSpc>
              <a:spcBef>
                <a:spcPts val="0"/>
              </a:spcBef>
              <a:spcAft>
                <a:spcPts val="0"/>
              </a:spcAft>
              <a:buClr>
                <a:schemeClr val="dk1"/>
              </a:buClr>
              <a:buSzPts val="3500"/>
              <a:buFont typeface="Tenor Sans"/>
              <a:buNone/>
              <a:defRPr sz="3500">
                <a:solidFill>
                  <a:schemeClr val="dk1"/>
                </a:solidFill>
                <a:latin typeface="Tenor Sans"/>
                <a:ea typeface="Tenor Sans"/>
                <a:cs typeface="Tenor Sans"/>
                <a:sym typeface="Tenor Sans"/>
              </a:defRPr>
            </a:lvl6pPr>
            <a:lvl7pPr lvl="6" rtl="0">
              <a:lnSpc>
                <a:spcPct val="115000"/>
              </a:lnSpc>
              <a:spcBef>
                <a:spcPts val="0"/>
              </a:spcBef>
              <a:spcAft>
                <a:spcPts val="0"/>
              </a:spcAft>
              <a:buClr>
                <a:schemeClr val="dk1"/>
              </a:buClr>
              <a:buSzPts val="3500"/>
              <a:buFont typeface="Tenor Sans"/>
              <a:buNone/>
              <a:defRPr sz="3500">
                <a:solidFill>
                  <a:schemeClr val="dk1"/>
                </a:solidFill>
                <a:latin typeface="Tenor Sans"/>
                <a:ea typeface="Tenor Sans"/>
                <a:cs typeface="Tenor Sans"/>
                <a:sym typeface="Tenor Sans"/>
              </a:defRPr>
            </a:lvl7pPr>
            <a:lvl8pPr lvl="7" rtl="0">
              <a:lnSpc>
                <a:spcPct val="115000"/>
              </a:lnSpc>
              <a:spcBef>
                <a:spcPts val="0"/>
              </a:spcBef>
              <a:spcAft>
                <a:spcPts val="0"/>
              </a:spcAft>
              <a:buClr>
                <a:schemeClr val="dk1"/>
              </a:buClr>
              <a:buSzPts val="3500"/>
              <a:buFont typeface="Tenor Sans"/>
              <a:buNone/>
              <a:defRPr sz="3500">
                <a:solidFill>
                  <a:schemeClr val="dk1"/>
                </a:solidFill>
                <a:latin typeface="Tenor Sans"/>
                <a:ea typeface="Tenor Sans"/>
                <a:cs typeface="Tenor Sans"/>
                <a:sym typeface="Tenor Sans"/>
              </a:defRPr>
            </a:lvl8pPr>
            <a:lvl9pPr lvl="8" rtl="0">
              <a:lnSpc>
                <a:spcPct val="115000"/>
              </a:lnSpc>
              <a:spcBef>
                <a:spcPts val="0"/>
              </a:spcBef>
              <a:spcAft>
                <a:spcPts val="0"/>
              </a:spcAft>
              <a:buClr>
                <a:schemeClr val="dk1"/>
              </a:buClr>
              <a:buSzPts val="3500"/>
              <a:buFont typeface="Tenor Sans"/>
              <a:buNone/>
              <a:defRPr sz="3500">
                <a:solidFill>
                  <a:schemeClr val="dk1"/>
                </a:solidFill>
                <a:latin typeface="Tenor Sans"/>
                <a:ea typeface="Tenor Sans"/>
                <a:cs typeface="Tenor Sans"/>
                <a:sym typeface="Tenor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Tenor Sans"/>
              <a:buChar char="●"/>
              <a:defRPr>
                <a:solidFill>
                  <a:schemeClr val="dk1"/>
                </a:solidFill>
                <a:latin typeface="Tenor Sans"/>
                <a:ea typeface="Tenor Sans"/>
                <a:cs typeface="Tenor Sans"/>
                <a:sym typeface="Tenor Sans"/>
              </a:defRPr>
            </a:lvl1pPr>
            <a:lvl2pPr marL="914400" lvl="1" indent="-317500">
              <a:lnSpc>
                <a:spcPct val="115000"/>
              </a:lnSpc>
              <a:spcBef>
                <a:spcPts val="1600"/>
              </a:spcBef>
              <a:spcAft>
                <a:spcPts val="0"/>
              </a:spcAft>
              <a:buClr>
                <a:schemeClr val="dk1"/>
              </a:buClr>
              <a:buSzPts val="1400"/>
              <a:buFont typeface="Tenor Sans"/>
              <a:buChar char="○"/>
              <a:defRPr>
                <a:solidFill>
                  <a:schemeClr val="dk1"/>
                </a:solidFill>
                <a:latin typeface="Tenor Sans"/>
                <a:ea typeface="Tenor Sans"/>
                <a:cs typeface="Tenor Sans"/>
                <a:sym typeface="Tenor Sans"/>
              </a:defRPr>
            </a:lvl2pPr>
            <a:lvl3pPr marL="1371600" lvl="2" indent="-317500">
              <a:lnSpc>
                <a:spcPct val="115000"/>
              </a:lnSpc>
              <a:spcBef>
                <a:spcPts val="1600"/>
              </a:spcBef>
              <a:spcAft>
                <a:spcPts val="0"/>
              </a:spcAft>
              <a:buClr>
                <a:schemeClr val="dk1"/>
              </a:buClr>
              <a:buSzPts val="1400"/>
              <a:buFont typeface="Tenor Sans"/>
              <a:buChar char="■"/>
              <a:defRPr>
                <a:solidFill>
                  <a:schemeClr val="dk1"/>
                </a:solidFill>
                <a:latin typeface="Tenor Sans"/>
                <a:ea typeface="Tenor Sans"/>
                <a:cs typeface="Tenor Sans"/>
                <a:sym typeface="Tenor Sans"/>
              </a:defRPr>
            </a:lvl3pPr>
            <a:lvl4pPr marL="1828800" lvl="3" indent="-317500">
              <a:lnSpc>
                <a:spcPct val="115000"/>
              </a:lnSpc>
              <a:spcBef>
                <a:spcPts val="1600"/>
              </a:spcBef>
              <a:spcAft>
                <a:spcPts val="0"/>
              </a:spcAft>
              <a:buClr>
                <a:schemeClr val="dk1"/>
              </a:buClr>
              <a:buSzPts val="1400"/>
              <a:buFont typeface="Tenor Sans"/>
              <a:buChar char="●"/>
              <a:defRPr>
                <a:solidFill>
                  <a:schemeClr val="dk1"/>
                </a:solidFill>
                <a:latin typeface="Tenor Sans"/>
                <a:ea typeface="Tenor Sans"/>
                <a:cs typeface="Tenor Sans"/>
                <a:sym typeface="Tenor Sans"/>
              </a:defRPr>
            </a:lvl4pPr>
            <a:lvl5pPr marL="2286000" lvl="4" indent="-317500">
              <a:lnSpc>
                <a:spcPct val="115000"/>
              </a:lnSpc>
              <a:spcBef>
                <a:spcPts val="1600"/>
              </a:spcBef>
              <a:spcAft>
                <a:spcPts val="0"/>
              </a:spcAft>
              <a:buClr>
                <a:schemeClr val="dk1"/>
              </a:buClr>
              <a:buSzPts val="1400"/>
              <a:buFont typeface="Tenor Sans"/>
              <a:buChar char="○"/>
              <a:defRPr>
                <a:solidFill>
                  <a:schemeClr val="dk1"/>
                </a:solidFill>
                <a:latin typeface="Tenor Sans"/>
                <a:ea typeface="Tenor Sans"/>
                <a:cs typeface="Tenor Sans"/>
                <a:sym typeface="Tenor Sans"/>
              </a:defRPr>
            </a:lvl5pPr>
            <a:lvl6pPr marL="2743200" lvl="5" indent="-317500">
              <a:lnSpc>
                <a:spcPct val="115000"/>
              </a:lnSpc>
              <a:spcBef>
                <a:spcPts val="1600"/>
              </a:spcBef>
              <a:spcAft>
                <a:spcPts val="0"/>
              </a:spcAft>
              <a:buClr>
                <a:schemeClr val="dk1"/>
              </a:buClr>
              <a:buSzPts val="1400"/>
              <a:buFont typeface="Tenor Sans"/>
              <a:buChar char="■"/>
              <a:defRPr>
                <a:solidFill>
                  <a:schemeClr val="dk1"/>
                </a:solidFill>
                <a:latin typeface="Tenor Sans"/>
                <a:ea typeface="Tenor Sans"/>
                <a:cs typeface="Tenor Sans"/>
                <a:sym typeface="Tenor Sans"/>
              </a:defRPr>
            </a:lvl6pPr>
            <a:lvl7pPr marL="3200400" lvl="6" indent="-317500">
              <a:lnSpc>
                <a:spcPct val="115000"/>
              </a:lnSpc>
              <a:spcBef>
                <a:spcPts val="1600"/>
              </a:spcBef>
              <a:spcAft>
                <a:spcPts val="0"/>
              </a:spcAft>
              <a:buClr>
                <a:schemeClr val="dk1"/>
              </a:buClr>
              <a:buSzPts val="1400"/>
              <a:buFont typeface="Tenor Sans"/>
              <a:buChar char="●"/>
              <a:defRPr>
                <a:solidFill>
                  <a:schemeClr val="dk1"/>
                </a:solidFill>
                <a:latin typeface="Tenor Sans"/>
                <a:ea typeface="Tenor Sans"/>
                <a:cs typeface="Tenor Sans"/>
                <a:sym typeface="Tenor Sans"/>
              </a:defRPr>
            </a:lvl7pPr>
            <a:lvl8pPr marL="3657600" lvl="7" indent="-317500">
              <a:lnSpc>
                <a:spcPct val="115000"/>
              </a:lnSpc>
              <a:spcBef>
                <a:spcPts val="1600"/>
              </a:spcBef>
              <a:spcAft>
                <a:spcPts val="0"/>
              </a:spcAft>
              <a:buClr>
                <a:schemeClr val="dk1"/>
              </a:buClr>
              <a:buSzPts val="1400"/>
              <a:buFont typeface="Tenor Sans"/>
              <a:buChar char="○"/>
              <a:defRPr>
                <a:solidFill>
                  <a:schemeClr val="dk1"/>
                </a:solidFill>
                <a:latin typeface="Tenor Sans"/>
                <a:ea typeface="Tenor Sans"/>
                <a:cs typeface="Tenor Sans"/>
                <a:sym typeface="Tenor Sans"/>
              </a:defRPr>
            </a:lvl8pPr>
            <a:lvl9pPr marL="4114800" lvl="8" indent="-317500">
              <a:lnSpc>
                <a:spcPct val="115000"/>
              </a:lnSpc>
              <a:spcBef>
                <a:spcPts val="1600"/>
              </a:spcBef>
              <a:spcAft>
                <a:spcPts val="1600"/>
              </a:spcAft>
              <a:buClr>
                <a:schemeClr val="dk1"/>
              </a:buClr>
              <a:buSzPts val="1400"/>
              <a:buFont typeface="Tenor Sans"/>
              <a:buChar char="■"/>
              <a:defRPr>
                <a:solidFill>
                  <a:schemeClr val="dk1"/>
                </a:solidFill>
                <a:latin typeface="Tenor Sans"/>
                <a:ea typeface="Tenor Sans"/>
                <a:cs typeface="Tenor Sans"/>
                <a:sym typeface="Tenor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7" r:id="rId5"/>
    <p:sldLayoutId id="2147483658" r:id="rId6"/>
    <p:sldLayoutId id="2147483660" r:id="rId7"/>
    <p:sldLayoutId id="2147483661" r:id="rId8"/>
    <p:sldLayoutId id="2147483662" r:id="rId9"/>
    <p:sldLayoutId id="2147483665" r:id="rId10"/>
    <p:sldLayoutId id="2147483670" r:id="rId11"/>
    <p:sldLayoutId id="2147483672" r:id="rId12"/>
    <p:sldLayoutId id="214748367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Golos Text"/>
              <a:buNone/>
              <a:defRPr sz="3500" b="1">
                <a:solidFill>
                  <a:schemeClr val="dk1"/>
                </a:solidFill>
                <a:latin typeface="Golos Text"/>
                <a:ea typeface="Golos Text"/>
                <a:cs typeface="Golos Text"/>
                <a:sym typeface="Golos Text"/>
              </a:defRPr>
            </a:lvl1pPr>
            <a:lvl2pPr lvl="1" algn="ctr" rtl="0">
              <a:spcBef>
                <a:spcPts val="0"/>
              </a:spcBef>
              <a:spcAft>
                <a:spcPts val="0"/>
              </a:spcAft>
              <a:buClr>
                <a:schemeClr val="dk1"/>
              </a:buClr>
              <a:buSzPts val="3500"/>
              <a:buFont typeface="Jockey One"/>
              <a:buNone/>
              <a:defRPr sz="3500">
                <a:solidFill>
                  <a:schemeClr val="dk1"/>
                </a:solidFill>
                <a:latin typeface="Jockey One"/>
                <a:ea typeface="Jockey One"/>
                <a:cs typeface="Jockey One"/>
                <a:sym typeface="Jockey One"/>
              </a:defRPr>
            </a:lvl2pPr>
            <a:lvl3pPr lvl="2" algn="ctr" rtl="0">
              <a:spcBef>
                <a:spcPts val="0"/>
              </a:spcBef>
              <a:spcAft>
                <a:spcPts val="0"/>
              </a:spcAft>
              <a:buClr>
                <a:schemeClr val="dk1"/>
              </a:buClr>
              <a:buSzPts val="3500"/>
              <a:buFont typeface="Jockey One"/>
              <a:buNone/>
              <a:defRPr sz="3500">
                <a:solidFill>
                  <a:schemeClr val="dk1"/>
                </a:solidFill>
                <a:latin typeface="Jockey One"/>
                <a:ea typeface="Jockey One"/>
                <a:cs typeface="Jockey One"/>
                <a:sym typeface="Jockey One"/>
              </a:defRPr>
            </a:lvl3pPr>
            <a:lvl4pPr lvl="3" algn="ctr" rtl="0">
              <a:spcBef>
                <a:spcPts val="0"/>
              </a:spcBef>
              <a:spcAft>
                <a:spcPts val="0"/>
              </a:spcAft>
              <a:buClr>
                <a:schemeClr val="dk1"/>
              </a:buClr>
              <a:buSzPts val="3500"/>
              <a:buFont typeface="Jockey One"/>
              <a:buNone/>
              <a:defRPr sz="3500">
                <a:solidFill>
                  <a:schemeClr val="dk1"/>
                </a:solidFill>
                <a:latin typeface="Jockey One"/>
                <a:ea typeface="Jockey One"/>
                <a:cs typeface="Jockey One"/>
                <a:sym typeface="Jockey One"/>
              </a:defRPr>
            </a:lvl4pPr>
            <a:lvl5pPr lvl="4" algn="ctr" rtl="0">
              <a:spcBef>
                <a:spcPts val="0"/>
              </a:spcBef>
              <a:spcAft>
                <a:spcPts val="0"/>
              </a:spcAft>
              <a:buClr>
                <a:schemeClr val="dk1"/>
              </a:buClr>
              <a:buSzPts val="3500"/>
              <a:buFont typeface="Jockey One"/>
              <a:buNone/>
              <a:defRPr sz="3500">
                <a:solidFill>
                  <a:schemeClr val="dk1"/>
                </a:solidFill>
                <a:latin typeface="Jockey One"/>
                <a:ea typeface="Jockey One"/>
                <a:cs typeface="Jockey One"/>
                <a:sym typeface="Jockey One"/>
              </a:defRPr>
            </a:lvl5pPr>
            <a:lvl6pPr lvl="5" algn="ctr" rtl="0">
              <a:spcBef>
                <a:spcPts val="0"/>
              </a:spcBef>
              <a:spcAft>
                <a:spcPts val="0"/>
              </a:spcAft>
              <a:buClr>
                <a:schemeClr val="dk1"/>
              </a:buClr>
              <a:buSzPts val="3500"/>
              <a:buFont typeface="Jockey One"/>
              <a:buNone/>
              <a:defRPr sz="3500">
                <a:solidFill>
                  <a:schemeClr val="dk1"/>
                </a:solidFill>
                <a:latin typeface="Jockey One"/>
                <a:ea typeface="Jockey One"/>
                <a:cs typeface="Jockey One"/>
                <a:sym typeface="Jockey One"/>
              </a:defRPr>
            </a:lvl6pPr>
            <a:lvl7pPr lvl="6" algn="ctr" rtl="0">
              <a:spcBef>
                <a:spcPts val="0"/>
              </a:spcBef>
              <a:spcAft>
                <a:spcPts val="0"/>
              </a:spcAft>
              <a:buClr>
                <a:schemeClr val="dk1"/>
              </a:buClr>
              <a:buSzPts val="3500"/>
              <a:buFont typeface="Jockey One"/>
              <a:buNone/>
              <a:defRPr sz="3500">
                <a:solidFill>
                  <a:schemeClr val="dk1"/>
                </a:solidFill>
                <a:latin typeface="Jockey One"/>
                <a:ea typeface="Jockey One"/>
                <a:cs typeface="Jockey One"/>
                <a:sym typeface="Jockey One"/>
              </a:defRPr>
            </a:lvl7pPr>
            <a:lvl8pPr lvl="7" algn="ctr" rtl="0">
              <a:spcBef>
                <a:spcPts val="0"/>
              </a:spcBef>
              <a:spcAft>
                <a:spcPts val="0"/>
              </a:spcAft>
              <a:buClr>
                <a:schemeClr val="dk1"/>
              </a:buClr>
              <a:buSzPts val="3500"/>
              <a:buFont typeface="Jockey One"/>
              <a:buNone/>
              <a:defRPr sz="3500">
                <a:solidFill>
                  <a:schemeClr val="dk1"/>
                </a:solidFill>
                <a:latin typeface="Jockey One"/>
                <a:ea typeface="Jockey One"/>
                <a:cs typeface="Jockey One"/>
                <a:sym typeface="Jockey One"/>
              </a:defRPr>
            </a:lvl8pPr>
            <a:lvl9pPr lvl="8" algn="ctr" rtl="0">
              <a:spcBef>
                <a:spcPts val="0"/>
              </a:spcBef>
              <a:spcAft>
                <a:spcPts val="0"/>
              </a:spcAft>
              <a:buClr>
                <a:schemeClr val="dk1"/>
              </a:buClr>
              <a:buSzPts val="3500"/>
              <a:buFont typeface="Jockey One"/>
              <a:buNone/>
              <a:defRPr sz="3500">
                <a:solidFill>
                  <a:schemeClr val="dk1"/>
                </a:solidFill>
                <a:latin typeface="Jockey One"/>
                <a:ea typeface="Jockey One"/>
                <a:cs typeface="Jockey One"/>
                <a:sym typeface="Jockey One"/>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1pPr>
            <a:lvl2pPr marL="914400" lvl="1" indent="-317500">
              <a:lnSpc>
                <a:spcPct val="115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2pPr>
            <a:lvl3pPr marL="1371600" lvl="2" indent="-317500">
              <a:lnSpc>
                <a:spcPct val="115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3pPr>
            <a:lvl4pPr marL="1828800" lvl="3" indent="-317500">
              <a:lnSpc>
                <a:spcPct val="115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4pPr>
            <a:lvl5pPr marL="2286000" lvl="4" indent="-317500">
              <a:lnSpc>
                <a:spcPct val="115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5pPr>
            <a:lvl6pPr marL="2743200" lvl="5" indent="-317500">
              <a:lnSpc>
                <a:spcPct val="115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6pPr>
            <a:lvl7pPr marL="3200400" lvl="6" indent="-317500">
              <a:lnSpc>
                <a:spcPct val="115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7pPr>
            <a:lvl8pPr marL="3657600" lvl="7" indent="-317500">
              <a:lnSpc>
                <a:spcPct val="115000"/>
              </a:lnSpc>
              <a:spcBef>
                <a:spcPts val="1600"/>
              </a:spcBef>
              <a:spcAft>
                <a:spcPts val="0"/>
              </a:spcAft>
              <a:buClr>
                <a:schemeClr val="dk1"/>
              </a:buClr>
              <a:buSzPts val="1400"/>
              <a:buFont typeface="Asap"/>
              <a:buChar char="○"/>
              <a:defRPr>
                <a:solidFill>
                  <a:schemeClr val="dk1"/>
                </a:solidFill>
                <a:latin typeface="Asap"/>
                <a:ea typeface="Asap"/>
                <a:cs typeface="Asap"/>
                <a:sym typeface="Asap"/>
              </a:defRPr>
            </a:lvl8pPr>
            <a:lvl9pPr marL="4114800" lvl="8" indent="-317500">
              <a:lnSpc>
                <a:spcPct val="115000"/>
              </a:lnSpc>
              <a:spcBef>
                <a:spcPts val="1600"/>
              </a:spcBef>
              <a:spcAft>
                <a:spcPts val="1600"/>
              </a:spcAft>
              <a:buClr>
                <a:schemeClr val="dk1"/>
              </a:buClr>
              <a:buSzPts val="1400"/>
              <a:buFont typeface="Asap"/>
              <a:buChar char="■"/>
              <a:defRPr>
                <a:solidFill>
                  <a:schemeClr val="dk1"/>
                </a:solidFill>
                <a:latin typeface="Asap"/>
                <a:ea typeface="Asap"/>
                <a:cs typeface="Asap"/>
                <a:sym typeface="Asap"/>
              </a:defRPr>
            </a:lvl9pPr>
          </a:lstStyle>
          <a:p>
            <a:endParaRPr/>
          </a:p>
        </p:txBody>
      </p:sp>
    </p:spTree>
    <p:extLst>
      <p:ext uri="{BB962C8B-B14F-4D97-AF65-F5344CB8AC3E}">
        <p14:creationId xmlns:p14="http://schemas.microsoft.com/office/powerpoint/2010/main" val="2048414714"/>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5" r:id="rId4"/>
    <p:sldLayoutId id="2147483696" r:id="rId5"/>
    <p:sldLayoutId id="2147483697" r:id="rId6"/>
    <p:sldLayoutId id="2147483698" r:id="rId7"/>
    <p:sldLayoutId id="2147483699" r:id="rId8"/>
    <p:sldLayoutId id="214748370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0.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4" name="Google Shape;514;p49"/>
          <p:cNvSpPr txBox="1">
            <a:spLocks noGrp="1"/>
          </p:cNvSpPr>
          <p:nvPr>
            <p:ph type="title"/>
          </p:nvPr>
        </p:nvSpPr>
        <p:spPr>
          <a:xfrm>
            <a:off x="1062232" y="665542"/>
            <a:ext cx="7019535" cy="765225"/>
          </a:xfrm>
          <a:prstGeom prst="rect">
            <a:avLst/>
          </a:prstGeom>
        </p:spPr>
        <p:txBody>
          <a:bodyPr spcFirstLastPara="1" wrap="square" lIns="91425" tIns="91425" rIns="91425" bIns="91425" anchor="b" anchorCtr="0">
            <a:noAutofit/>
          </a:bodyPr>
          <a:lstStyle/>
          <a:p>
            <a:pPr lvl="0">
              <a:lnSpc>
                <a:spcPct val="150000"/>
              </a:lnSpc>
            </a:pPr>
            <a:r>
              <a:rPr lang="vi-VN" sz="2800" b="1">
                <a:latin typeface="Arial" panose="020B0604020202020204" pitchFamily="34" charset="0"/>
                <a:cs typeface="Arial" panose="020B0604020202020204" pitchFamily="34" charset="0"/>
              </a:rPr>
              <a:t>BÀI 2: SIÊU ÂM VÀ CỘNG HƯỞNG TỪ</a:t>
            </a:r>
            <a:endParaRPr sz="2800" b="1" dirty="0">
              <a:latin typeface="Arial" panose="020B0604020202020204" pitchFamily="34" charset="0"/>
              <a:cs typeface="Arial" panose="020B0604020202020204" pitchFamily="34" charset="0"/>
            </a:endParaRPr>
          </a:p>
        </p:txBody>
      </p:sp>
      <p:pic>
        <p:nvPicPr>
          <p:cNvPr id="11" name="Google Shape;513;p49">
            <a:extLst>
              <a:ext uri="{FF2B5EF4-FFF2-40B4-BE49-F238E27FC236}">
                <a16:creationId xmlns:a16="http://schemas.microsoft.com/office/drawing/2014/main" id="{AA6C2F9F-D2A8-4207-9BDB-A17A75189989}"/>
              </a:ext>
            </a:extLst>
          </p:cNvPr>
          <p:cNvPicPr preferRelativeResize="0">
            <a:picLocks noGrp="1"/>
          </p:cNvPicPr>
          <p:nvPr>
            <p:ph type="pic" idx="2"/>
          </p:nvPr>
        </p:nvPicPr>
        <p:blipFill rotWithShape="1">
          <a:blip r:embed="rId3">
            <a:alphaModFix amt="84000"/>
          </a:blip>
          <a:srcRect t="32698" b="35787"/>
          <a:stretch/>
        </p:blipFill>
        <p:spPr>
          <a:xfrm>
            <a:off x="0" y="1612216"/>
            <a:ext cx="9144003" cy="2766184"/>
          </a:xfrm>
          <a:prstGeom prst="rect">
            <a:avLst/>
          </a:prstGeom>
        </p:spPr>
      </p:pic>
    </p:spTree>
  </p:cSld>
  <p:clrMapOvr>
    <a:masterClrMapping/>
  </p:clrMapOvr>
  <p:transition spd="med">
    <p:plus/>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26175A-4622-4373-6B53-C2490A70A0A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B2892C3-7B39-5519-D319-F89C8DC99818}"/>
              </a:ext>
            </a:extLst>
          </p:cNvPr>
          <p:cNvSpPr txBox="1"/>
          <p:nvPr/>
        </p:nvSpPr>
        <p:spPr>
          <a:xfrm>
            <a:off x="286758" y="257312"/>
            <a:ext cx="8583051" cy="461665"/>
          </a:xfrm>
          <a:prstGeom prst="rect">
            <a:avLst/>
          </a:prstGeom>
          <a:noFill/>
        </p:spPr>
        <p:txBody>
          <a:bodyPr wrap="square">
            <a:spAutoFit/>
          </a:bodyPr>
          <a:lstStyle/>
          <a:p>
            <a:pPr lvl="0" algn="ctr"/>
            <a:r>
              <a:rPr lang="vi-VN" sz="2400" b="1">
                <a:solidFill>
                  <a:srgbClr val="C00000"/>
                </a:solidFill>
                <a:latin typeface="Arial" panose="020B0604020202020204" pitchFamily="34" charset="0"/>
                <a:cs typeface="Arial" panose="020B0604020202020204" pitchFamily="34" charset="0"/>
                <a:sym typeface="Tenor Sans"/>
              </a:rPr>
              <a:t>3. Hai kiểu cơ bản hình thành ảnh bằng siêu âm</a:t>
            </a:r>
            <a:endParaRPr kumimoji="0" lang="en-US" sz="2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Tenor Sans"/>
            </a:endParaRPr>
          </a:p>
        </p:txBody>
      </p:sp>
      <p:grpSp>
        <p:nvGrpSpPr>
          <p:cNvPr id="10" name="Group 9">
            <a:extLst>
              <a:ext uri="{FF2B5EF4-FFF2-40B4-BE49-F238E27FC236}">
                <a16:creationId xmlns:a16="http://schemas.microsoft.com/office/drawing/2014/main" id="{797606BA-911A-2793-E116-15B1DB6A5063}"/>
              </a:ext>
            </a:extLst>
          </p:cNvPr>
          <p:cNvGrpSpPr/>
          <p:nvPr/>
        </p:nvGrpSpPr>
        <p:grpSpPr>
          <a:xfrm>
            <a:off x="248498" y="915364"/>
            <a:ext cx="8597458" cy="1001941"/>
            <a:chOff x="210261" y="174462"/>
            <a:chExt cx="8597458" cy="1001941"/>
          </a:xfrm>
        </p:grpSpPr>
        <p:sp>
          <p:nvSpPr>
            <p:cNvPr id="11" name="TextBox 10">
              <a:extLst>
                <a:ext uri="{FF2B5EF4-FFF2-40B4-BE49-F238E27FC236}">
                  <a16:creationId xmlns:a16="http://schemas.microsoft.com/office/drawing/2014/main" id="{ADF4FAC0-ACA4-306E-059B-FB3F5086DAF7}"/>
                </a:ext>
              </a:extLst>
            </p:cNvPr>
            <p:cNvSpPr txBox="1"/>
            <p:nvPr/>
          </p:nvSpPr>
          <p:spPr>
            <a:xfrm>
              <a:off x="849912" y="174462"/>
              <a:ext cx="7957807" cy="1001941"/>
            </a:xfrm>
            <a:prstGeom prst="rect">
              <a:avLst/>
            </a:prstGeom>
            <a:noFill/>
          </p:spPr>
          <p:txBody>
            <a:bodyPr wrap="square" rtlCol="0">
              <a:spAutoFit/>
            </a:bodyPr>
            <a:lstStyle/>
            <a:p>
              <a:pPr lvl="0" algn="just">
                <a:lnSpc>
                  <a:spcPct val="150000"/>
                </a:lnSpc>
              </a:pPr>
              <a:r>
                <a:rPr lang="en-US" sz="2100">
                  <a:solidFill>
                    <a:srgbClr val="002060"/>
                  </a:solidFill>
                </a:rPr>
                <a:t>N</a:t>
              </a:r>
              <a:r>
                <a:rPr lang="vi-VN" sz="2100">
                  <a:solidFill>
                    <a:srgbClr val="002060"/>
                  </a:solidFill>
                </a:rPr>
                <a:t>ghiên cứu SGK và tìm hiểu về cách tạo ảnh các bộ phận bên trong cơ thể bằng siêu âm.</a:t>
              </a:r>
            </a:p>
          </p:txBody>
        </p:sp>
        <p:pic>
          <p:nvPicPr>
            <p:cNvPr id="12" name="Picture 11">
              <a:extLst>
                <a:ext uri="{FF2B5EF4-FFF2-40B4-BE49-F238E27FC236}">
                  <a16:creationId xmlns:a16="http://schemas.microsoft.com/office/drawing/2014/main" id="{E2BB3418-3732-892F-B456-0B733DAFF96D}"/>
                </a:ext>
              </a:extLst>
            </p:cNvPr>
            <p:cNvPicPr>
              <a:picLocks noChangeAspect="1"/>
            </p:cNvPicPr>
            <p:nvPr/>
          </p:nvPicPr>
          <p:blipFill>
            <a:blip r:embed="rId2"/>
            <a:stretch>
              <a:fillRect/>
            </a:stretch>
          </p:blipFill>
          <p:spPr>
            <a:xfrm flipH="1">
              <a:off x="210261" y="372285"/>
              <a:ext cx="413165" cy="653518"/>
            </a:xfrm>
            <a:prstGeom prst="rect">
              <a:avLst/>
            </a:prstGeom>
          </p:spPr>
        </p:pic>
      </p:grpSp>
      <p:sp>
        <p:nvSpPr>
          <p:cNvPr id="13" name="Rectangle: Rounded Corners 10">
            <a:extLst>
              <a:ext uri="{FF2B5EF4-FFF2-40B4-BE49-F238E27FC236}">
                <a16:creationId xmlns:a16="http://schemas.microsoft.com/office/drawing/2014/main" id="{BD639C0E-8306-9AD9-2CAC-811CCF747E3C}"/>
              </a:ext>
            </a:extLst>
          </p:cNvPr>
          <p:cNvSpPr/>
          <p:nvPr/>
        </p:nvSpPr>
        <p:spPr>
          <a:xfrm>
            <a:off x="4989364" y="3279789"/>
            <a:ext cx="3681663" cy="1078314"/>
          </a:xfrm>
          <a:prstGeom prst="roundRect">
            <a:avLst>
              <a:gd name="adj" fmla="val 5329"/>
            </a:avLst>
          </a:prstGeom>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000" kern="100">
                <a:solidFill>
                  <a:srgbClr val="000000"/>
                </a:solidFill>
                <a:latin typeface="Arial" panose="020B0604020202020204" pitchFamily="34" charset="0"/>
                <a:ea typeface="Times New Roman" panose="02020603050405020304" pitchFamily="18" charset="0"/>
                <a:cs typeface="Arial" panose="020B0604020202020204" pitchFamily="34" charset="0"/>
              </a:rPr>
              <a:t>Nhóm 4,5,6: Tìm hiểu về siêu âm kiểu B (Brightness Mode).</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63C6D301-9A5D-23B3-3ACC-C38397ABE4FD}"/>
              </a:ext>
            </a:extLst>
          </p:cNvPr>
          <p:cNvCxnSpPr>
            <a:cxnSpLocks/>
          </p:cNvCxnSpPr>
          <p:nvPr/>
        </p:nvCxnSpPr>
        <p:spPr>
          <a:xfrm>
            <a:off x="2355907" y="2797933"/>
            <a:ext cx="0" cy="481856"/>
          </a:xfrm>
          <a:prstGeom prst="straightConnector1">
            <a:avLst/>
          </a:prstGeom>
          <a:ln w="57150">
            <a:solidFill>
              <a:schemeClr val="bg1">
                <a:lumMod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EBD0180-11A8-42E1-246A-498D154DDD83}"/>
              </a:ext>
            </a:extLst>
          </p:cNvPr>
          <p:cNvCxnSpPr>
            <a:cxnSpLocks/>
          </p:cNvCxnSpPr>
          <p:nvPr/>
        </p:nvCxnSpPr>
        <p:spPr>
          <a:xfrm>
            <a:off x="6830195" y="2797933"/>
            <a:ext cx="0" cy="481856"/>
          </a:xfrm>
          <a:prstGeom prst="straightConnector1">
            <a:avLst/>
          </a:prstGeom>
          <a:ln w="57150">
            <a:solidFill>
              <a:schemeClr val="bg1">
                <a:lumMod val="25000"/>
              </a:schemeClr>
            </a:solidFill>
            <a:tailEnd type="stealth"/>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1BF9938-DE00-36FC-4688-8B57EBDDF281}"/>
              </a:ext>
            </a:extLst>
          </p:cNvPr>
          <p:cNvGrpSpPr/>
          <p:nvPr/>
        </p:nvGrpSpPr>
        <p:grpSpPr>
          <a:xfrm>
            <a:off x="-83264" y="2278801"/>
            <a:ext cx="8738389" cy="515277"/>
            <a:chOff x="93049" y="1059677"/>
            <a:chExt cx="8738389" cy="515277"/>
          </a:xfrm>
        </p:grpSpPr>
        <p:grpSp>
          <p:nvGrpSpPr>
            <p:cNvPr id="17" name="Group 16">
              <a:extLst>
                <a:ext uri="{FF2B5EF4-FFF2-40B4-BE49-F238E27FC236}">
                  <a16:creationId xmlns:a16="http://schemas.microsoft.com/office/drawing/2014/main" id="{8CF18FF7-77E2-0B29-FB98-57A2DB581A7D}"/>
                </a:ext>
              </a:extLst>
            </p:cNvPr>
            <p:cNvGrpSpPr/>
            <p:nvPr/>
          </p:nvGrpSpPr>
          <p:grpSpPr>
            <a:xfrm>
              <a:off x="713858" y="1059677"/>
              <a:ext cx="8117580" cy="515277"/>
              <a:chOff x="713858" y="1064966"/>
              <a:chExt cx="8117580" cy="515277"/>
            </a:xfrm>
          </p:grpSpPr>
          <p:sp>
            <p:nvSpPr>
              <p:cNvPr id="19" name="Rectangle: Rounded Corners 5">
                <a:extLst>
                  <a:ext uri="{FF2B5EF4-FFF2-40B4-BE49-F238E27FC236}">
                    <a16:creationId xmlns:a16="http://schemas.microsoft.com/office/drawing/2014/main" id="{756CEC8C-E9B3-897C-10BE-22547A591241}"/>
                  </a:ext>
                </a:extLst>
              </p:cNvPr>
              <p:cNvSpPr/>
              <p:nvPr/>
            </p:nvSpPr>
            <p:spPr>
              <a:xfrm>
                <a:off x="713858" y="1064966"/>
                <a:ext cx="8117580" cy="515277"/>
              </a:xfrm>
              <a:prstGeom prst="roundRect">
                <a:avLst>
                  <a:gd name="adj" fmla="val 0"/>
                </a:avLst>
              </a:prstGeom>
              <a:solidFill>
                <a:schemeClr val="bg1">
                  <a:lumMod val="7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TextBox 19">
                <a:extLst>
                  <a:ext uri="{FF2B5EF4-FFF2-40B4-BE49-F238E27FC236}">
                    <a16:creationId xmlns:a16="http://schemas.microsoft.com/office/drawing/2014/main" id="{FA87BDA0-034B-3710-F37D-82A2D0098D57}"/>
                  </a:ext>
                </a:extLst>
              </p:cNvPr>
              <p:cNvSpPr txBox="1"/>
              <p:nvPr/>
            </p:nvSpPr>
            <p:spPr>
              <a:xfrm>
                <a:off x="958496" y="1115717"/>
                <a:ext cx="7826705" cy="400110"/>
              </a:xfrm>
              <a:prstGeom prst="rect">
                <a:avLst/>
              </a:prstGeom>
              <a:noFill/>
            </p:spPr>
            <p:txBody>
              <a:bodyPr wrap="square">
                <a:spAutoFit/>
              </a:bodyPr>
              <a:lstStyle/>
              <a:p>
                <a:pPr algn="ctr"/>
                <a:r>
                  <a:rPr lang="en-US" sz="2000"/>
                  <a:t>L</a:t>
                </a:r>
                <a:r>
                  <a:rPr lang="vi-VN" sz="2000"/>
                  <a:t>ớp </a:t>
                </a:r>
                <a:r>
                  <a:rPr lang="en-US" sz="2000"/>
                  <a:t>chia </a:t>
                </a:r>
                <a:r>
                  <a:rPr lang="vi-VN" sz="2000"/>
                  <a:t>thành 6 nhóm và yêu cầu thực hiện nhiệm vụ:</a:t>
                </a:r>
                <a:endParaRPr lang="en-US" sz="2000" dirty="0"/>
              </a:p>
            </p:txBody>
          </p:sp>
        </p:grpSp>
        <p:pic>
          <p:nvPicPr>
            <p:cNvPr id="18" name="Picture 17">
              <a:extLst>
                <a:ext uri="{FF2B5EF4-FFF2-40B4-BE49-F238E27FC236}">
                  <a16:creationId xmlns:a16="http://schemas.microsoft.com/office/drawing/2014/main" id="{7F835997-FEE7-06C3-9152-8E8FEA7CE3D9}"/>
                </a:ext>
              </a:extLst>
            </p:cNvPr>
            <p:cNvPicPr>
              <a:picLocks noChangeAspect="1"/>
            </p:cNvPicPr>
            <p:nvPr/>
          </p:nvPicPr>
          <p:blipFill>
            <a:blip r:embed="rId3"/>
            <a:srcRect t="26084" b="27733"/>
            <a:stretch/>
          </p:blipFill>
          <p:spPr>
            <a:xfrm>
              <a:off x="93049" y="1110459"/>
              <a:ext cx="900724" cy="415981"/>
            </a:xfrm>
            <a:prstGeom prst="rect">
              <a:avLst/>
            </a:prstGeom>
          </p:spPr>
        </p:pic>
      </p:grpSp>
      <p:sp>
        <p:nvSpPr>
          <p:cNvPr id="24" name="Rectangle: Rounded Corners 10">
            <a:extLst>
              <a:ext uri="{FF2B5EF4-FFF2-40B4-BE49-F238E27FC236}">
                <a16:creationId xmlns:a16="http://schemas.microsoft.com/office/drawing/2014/main" id="{BD639C0E-8306-9AD9-2CAC-811CCF747E3C}"/>
              </a:ext>
            </a:extLst>
          </p:cNvPr>
          <p:cNvSpPr/>
          <p:nvPr/>
        </p:nvSpPr>
        <p:spPr>
          <a:xfrm>
            <a:off x="515076" y="3279789"/>
            <a:ext cx="3681663" cy="1017491"/>
          </a:xfrm>
          <a:prstGeom prst="roundRect">
            <a:avLst>
              <a:gd name="adj" fmla="val 5329"/>
            </a:avLst>
          </a:prstGeom>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000" kern="100">
                <a:solidFill>
                  <a:srgbClr val="000000"/>
                </a:solidFill>
                <a:latin typeface="Arial" panose="020B0604020202020204" pitchFamily="34" charset="0"/>
                <a:ea typeface="Times New Roman" panose="02020603050405020304" pitchFamily="18" charset="0"/>
                <a:cs typeface="Arial" panose="020B0604020202020204" pitchFamily="34" charset="0"/>
              </a:rPr>
              <a:t>Nhóm 1,2,3: Tìm hiểu về siêu âm kiểu A (Amplitude Mode).</a:t>
            </a:r>
          </a:p>
        </p:txBody>
      </p:sp>
      <p:pic>
        <p:nvPicPr>
          <p:cNvPr id="25" name="Picture 24">
            <a:extLst>
              <a:ext uri="{FF2B5EF4-FFF2-40B4-BE49-F238E27FC236}">
                <a16:creationId xmlns:a16="http://schemas.microsoft.com/office/drawing/2014/main" id="{7E15B7FE-94BB-9862-7CA9-088ABCFA65CF}"/>
              </a:ext>
            </a:extLst>
          </p:cNvPr>
          <p:cNvPicPr>
            <a:picLocks noChangeAspect="1"/>
          </p:cNvPicPr>
          <p:nvPr/>
        </p:nvPicPr>
        <p:blipFill>
          <a:blip r:embed="rId4"/>
          <a:stretch>
            <a:fillRect/>
          </a:stretch>
        </p:blipFill>
        <p:spPr>
          <a:xfrm rot="21179128">
            <a:off x="3528976" y="4199837"/>
            <a:ext cx="1335525" cy="681793"/>
          </a:xfrm>
          <a:prstGeom prst="rect">
            <a:avLst/>
          </a:prstGeom>
        </p:spPr>
      </p:pic>
    </p:spTree>
    <p:extLst>
      <p:ext uri="{BB962C8B-B14F-4D97-AF65-F5344CB8AC3E}">
        <p14:creationId xmlns:p14="http://schemas.microsoft.com/office/powerpoint/2010/main" val="1489639446"/>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22" presetClass="entr" presetSubtype="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par>
                                <p:cTn id="37" presetID="53" presetClass="entr" presetSubtype="16"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E28E02-C765-BF06-1D9C-8EC5C0C3880B}"/>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5F00DE44-7129-17C6-EA7C-98C01824E77A}"/>
              </a:ext>
            </a:extLst>
          </p:cNvPr>
          <p:cNvGrpSpPr/>
          <p:nvPr/>
        </p:nvGrpSpPr>
        <p:grpSpPr>
          <a:xfrm>
            <a:off x="0" y="-2"/>
            <a:ext cx="5828306" cy="726832"/>
            <a:chOff x="0" y="-2"/>
            <a:chExt cx="5828306" cy="726832"/>
          </a:xfrm>
        </p:grpSpPr>
        <p:sp>
          <p:nvSpPr>
            <p:cNvPr id="3" name="Rectangle: Single Corner Rounded 2">
              <a:extLst>
                <a:ext uri="{FF2B5EF4-FFF2-40B4-BE49-F238E27FC236}">
                  <a16:creationId xmlns:a16="http://schemas.microsoft.com/office/drawing/2014/main" id="{66C82D1F-BA7A-FD59-7099-9E6AF9813165}"/>
                </a:ext>
              </a:extLst>
            </p:cNvPr>
            <p:cNvSpPr/>
            <p:nvPr/>
          </p:nvSpPr>
          <p:spPr>
            <a:xfrm flipV="1">
              <a:off x="0" y="-2"/>
              <a:ext cx="5828306" cy="726832"/>
            </a:xfrm>
            <a:prstGeom prst="round1Rect">
              <a:avLst>
                <a:gd name="adj" fmla="val 35257"/>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FDD"/>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797D8B49-E9CF-9F01-B417-7160FA97C686}"/>
                </a:ext>
              </a:extLst>
            </p:cNvPr>
            <p:cNvSpPr txBox="1"/>
            <p:nvPr/>
          </p:nvSpPr>
          <p:spPr>
            <a:xfrm>
              <a:off x="306191" y="107665"/>
              <a:ext cx="5389617" cy="477054"/>
            </a:xfrm>
            <a:prstGeom prst="rect">
              <a:avLst/>
            </a:prstGeom>
            <a:noFill/>
          </p:spPr>
          <p:txBody>
            <a:bodyPr wrap="none" rtlCol="0">
              <a:spAutoFit/>
            </a:bodyPr>
            <a:lstStyle/>
            <a:p>
              <a:pPr lvl="0"/>
              <a:r>
                <a:rPr lang="fr-FR" sz="2500" b="1">
                  <a:solidFill>
                    <a:srgbClr val="FFFFFF"/>
                  </a:solidFill>
                </a:rPr>
                <a:t>*Siêu âm kiểu A (Amplitude Mode)</a:t>
              </a:r>
              <a:endParaRPr kumimoji="0" lang="en-US" sz="2500" b="1" i="0" u="none" strike="noStrike" kern="0" cap="none" spc="0" normalizeH="0" baseline="0" noProof="0" dirty="0">
                <a:ln>
                  <a:noFill/>
                </a:ln>
                <a:solidFill>
                  <a:srgbClr val="FFFFFF"/>
                </a:solidFill>
                <a:effectLst/>
                <a:uLnTx/>
                <a:uFillTx/>
                <a:sym typeface="Arial"/>
              </a:endParaRPr>
            </a:p>
          </p:txBody>
        </p:sp>
      </p:grpSp>
      <p:sp>
        <p:nvSpPr>
          <p:cNvPr id="7" name="TextBox 6">
            <a:extLst>
              <a:ext uri="{FF2B5EF4-FFF2-40B4-BE49-F238E27FC236}">
                <a16:creationId xmlns:a16="http://schemas.microsoft.com/office/drawing/2014/main" id="{A8F1B27F-550C-300B-D653-05DBF4773F8F}"/>
              </a:ext>
            </a:extLst>
          </p:cNvPr>
          <p:cNvSpPr txBox="1"/>
          <p:nvPr/>
        </p:nvSpPr>
        <p:spPr>
          <a:xfrm>
            <a:off x="4187990" y="995795"/>
            <a:ext cx="4815401" cy="3584379"/>
          </a:xfrm>
          <a:prstGeom prst="rect">
            <a:avLst/>
          </a:prstGeom>
          <a:noFill/>
        </p:spPr>
        <p:txBody>
          <a:bodyPr wrap="square">
            <a:spAutoFit/>
          </a:bodyPr>
          <a:lstStyle/>
          <a:p>
            <a:pPr marL="342900" lvl="0" indent="-342900" algn="just">
              <a:lnSpc>
                <a:spcPct val="150000"/>
              </a:lnSpc>
              <a:buFont typeface="Wingdings" panose="05000000000000000000" pitchFamily="2" charset="2"/>
              <a:buChar char="Ø"/>
            </a:pPr>
            <a:r>
              <a:rPr lang="vi-VN" sz="2200"/>
              <a:t>Đầu dò phát sóng siêu âm gián đoạn theo thời gian (mỗi sóng gián đoạn được gọi là một xung), xung siêu âm truyền vào cơ thể, phần phản xạ trở lại tác dụng lên đầu dò siêu âm, làm cho đầu dò tạo ra tín hiệu điện.</a:t>
            </a:r>
            <a:endParaRPr kumimoji="0" lang="en-US" sz="2200" b="0" i="0" u="none" strike="noStrike" kern="0" cap="none" spc="0" normalizeH="0" baseline="0" noProof="0" dirty="0">
              <a:ln>
                <a:noFill/>
              </a:ln>
              <a:solidFill>
                <a:srgbClr val="000000"/>
              </a:solidFill>
              <a:effectLst/>
              <a:uLnTx/>
              <a:uFillTx/>
              <a:sym typeface="Arial"/>
            </a:endParaRPr>
          </a:p>
        </p:txBody>
      </p:sp>
      <p:pic>
        <p:nvPicPr>
          <p:cNvPr id="11" name="Picture 10">
            <a:extLst>
              <a:ext uri="{FF2B5EF4-FFF2-40B4-BE49-F238E27FC236}">
                <a16:creationId xmlns:a16="http://schemas.microsoft.com/office/drawing/2014/main" id="{2ED7FDD3-2E4F-1CC1-9EC8-133C479AC750}"/>
              </a:ext>
            </a:extLst>
          </p:cNvPr>
          <p:cNvPicPr>
            <a:picLocks noChangeAspect="1"/>
          </p:cNvPicPr>
          <p:nvPr/>
        </p:nvPicPr>
        <p:blipFill>
          <a:blip r:embed="rId2"/>
          <a:stretch>
            <a:fillRect/>
          </a:stretch>
        </p:blipFill>
        <p:spPr>
          <a:xfrm rot="10800000" flipV="1">
            <a:off x="8178447" y="4208585"/>
            <a:ext cx="844146" cy="934915"/>
          </a:xfrm>
          <a:prstGeom prst="rect">
            <a:avLst/>
          </a:prstGeom>
        </p:spPr>
      </p:pic>
      <p:pic>
        <p:nvPicPr>
          <p:cNvPr id="2" name="Picture 1"/>
          <p:cNvPicPr>
            <a:picLocks noChangeAspect="1"/>
          </p:cNvPicPr>
          <p:nvPr/>
        </p:nvPicPr>
        <p:blipFill>
          <a:blip r:embed="rId3"/>
          <a:stretch>
            <a:fillRect/>
          </a:stretch>
        </p:blipFill>
        <p:spPr>
          <a:xfrm>
            <a:off x="132596" y="1051454"/>
            <a:ext cx="3887048" cy="3767036"/>
          </a:xfrm>
          <a:prstGeom prst="rect">
            <a:avLst/>
          </a:prstGeom>
        </p:spPr>
      </p:pic>
    </p:spTree>
    <p:extLst>
      <p:ext uri="{BB962C8B-B14F-4D97-AF65-F5344CB8AC3E}">
        <p14:creationId xmlns:p14="http://schemas.microsoft.com/office/powerpoint/2010/main" val="64543332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3228C80-9856-6E7B-B79E-A720B8F13386}"/>
              </a:ext>
            </a:extLst>
          </p:cNvPr>
          <p:cNvSpPr txBox="1"/>
          <p:nvPr/>
        </p:nvSpPr>
        <p:spPr>
          <a:xfrm>
            <a:off x="121291" y="802643"/>
            <a:ext cx="5816311" cy="4190314"/>
          </a:xfrm>
          <a:prstGeom prst="rect">
            <a:avLst/>
          </a:prstGeom>
          <a:noFill/>
        </p:spPr>
        <p:txBody>
          <a:bodyPr wrap="square">
            <a:spAutoFit/>
          </a:bodyPr>
          <a:lstStyle/>
          <a:p>
            <a:pPr marL="342900" lvl="0" indent="-342900" algn="just">
              <a:lnSpc>
                <a:spcPct val="150000"/>
              </a:lnSpc>
              <a:buFont typeface="Wingdings" panose="05000000000000000000" pitchFamily="2" charset="2"/>
              <a:buChar char="Ø"/>
            </a:pPr>
            <a:r>
              <a:rPr lang="vi-VN" sz="2000"/>
              <a:t>Khi thực hiện siêu âm kiểu B, đầu dò siêu âm được di chuyển trên phần cơ thể cần siêu âm.</a:t>
            </a:r>
            <a:endParaRPr lang="en-US" sz="2000"/>
          </a:p>
          <a:p>
            <a:pPr marL="342900" lvl="0" indent="-342900" algn="just">
              <a:lnSpc>
                <a:spcPct val="150000"/>
              </a:lnSpc>
              <a:buFont typeface="Wingdings" panose="05000000000000000000" pitchFamily="2" charset="2"/>
              <a:buChar char="Ø"/>
            </a:pPr>
            <a:r>
              <a:rPr lang="vi-VN" sz="2000"/>
              <a:t>Mỗi xung phản xạ được phân tích để xác định độ sâu và bản chất của bề mặt trong phần cơ thể được siêu âm. Sau đó, máy tính sẽ tạo nên một hình ảnh hai chiều trên màn hình bằng các chấm biểu thị vị trí của các bề mặt phản xạ có độ sáng tương ứng với cường độ phản xạ. </a:t>
            </a:r>
          </a:p>
        </p:txBody>
      </p:sp>
      <p:grpSp>
        <p:nvGrpSpPr>
          <p:cNvPr id="4" name="Group 3">
            <a:extLst>
              <a:ext uri="{FF2B5EF4-FFF2-40B4-BE49-F238E27FC236}">
                <a16:creationId xmlns:a16="http://schemas.microsoft.com/office/drawing/2014/main" id="{5F00DE44-7129-17C6-EA7C-98C01824E77A}"/>
              </a:ext>
            </a:extLst>
          </p:cNvPr>
          <p:cNvGrpSpPr/>
          <p:nvPr/>
        </p:nvGrpSpPr>
        <p:grpSpPr>
          <a:xfrm>
            <a:off x="0" y="-2"/>
            <a:ext cx="5106415" cy="596350"/>
            <a:chOff x="0" y="-2"/>
            <a:chExt cx="5106415" cy="596350"/>
          </a:xfrm>
        </p:grpSpPr>
        <p:sp>
          <p:nvSpPr>
            <p:cNvPr id="7" name="Rectangle: Single Corner Rounded 2">
              <a:extLst>
                <a:ext uri="{FF2B5EF4-FFF2-40B4-BE49-F238E27FC236}">
                  <a16:creationId xmlns:a16="http://schemas.microsoft.com/office/drawing/2014/main" id="{66C82D1F-BA7A-FD59-7099-9E6AF9813165}"/>
                </a:ext>
              </a:extLst>
            </p:cNvPr>
            <p:cNvSpPr/>
            <p:nvPr/>
          </p:nvSpPr>
          <p:spPr>
            <a:xfrm flipV="1">
              <a:off x="0" y="-2"/>
              <a:ext cx="5106415" cy="596350"/>
            </a:xfrm>
            <a:prstGeom prst="round1Rect">
              <a:avLst>
                <a:gd name="adj" fmla="val 35257"/>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FDD"/>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797D8B49-E9CF-9F01-B417-7160FA97C686}"/>
                </a:ext>
              </a:extLst>
            </p:cNvPr>
            <p:cNvSpPr txBox="1"/>
            <p:nvPr/>
          </p:nvSpPr>
          <p:spPr>
            <a:xfrm>
              <a:off x="121291" y="82729"/>
              <a:ext cx="4863832" cy="430887"/>
            </a:xfrm>
            <a:prstGeom prst="rect">
              <a:avLst/>
            </a:prstGeom>
            <a:noFill/>
          </p:spPr>
          <p:txBody>
            <a:bodyPr wrap="none" rtlCol="0">
              <a:spAutoFit/>
            </a:bodyPr>
            <a:lstStyle/>
            <a:p>
              <a:pPr lvl="0"/>
              <a:r>
                <a:rPr lang="fr-FR" sz="2200" b="1">
                  <a:solidFill>
                    <a:srgbClr val="FFFFFF"/>
                  </a:solidFill>
                </a:rPr>
                <a:t>*Siêu âm kiểu B (Brightness Mode)</a:t>
              </a:r>
              <a:endParaRPr kumimoji="0" lang="en-US" sz="2200" b="1" i="0" u="none" strike="noStrike" kern="0" cap="none" spc="0" normalizeH="0" baseline="0" noProof="0" dirty="0">
                <a:ln>
                  <a:noFill/>
                </a:ln>
                <a:solidFill>
                  <a:srgbClr val="FFFFFF"/>
                </a:solidFill>
                <a:effectLst/>
                <a:uLnTx/>
                <a:uFillTx/>
                <a:sym typeface="Arial"/>
              </a:endParaRPr>
            </a:p>
          </p:txBody>
        </p:sp>
      </p:grpSp>
      <p:pic>
        <p:nvPicPr>
          <p:cNvPr id="2" name="Picture 1"/>
          <p:cNvPicPr>
            <a:picLocks noChangeAspect="1"/>
          </p:cNvPicPr>
          <p:nvPr/>
        </p:nvPicPr>
        <p:blipFill>
          <a:blip r:embed="rId2"/>
          <a:stretch>
            <a:fillRect/>
          </a:stretch>
        </p:blipFill>
        <p:spPr>
          <a:xfrm>
            <a:off x="6321121" y="83812"/>
            <a:ext cx="2689094" cy="4972288"/>
          </a:xfrm>
          <a:prstGeom prst="rect">
            <a:avLst/>
          </a:prstGeom>
        </p:spPr>
      </p:pic>
    </p:spTree>
    <p:extLst>
      <p:ext uri="{BB962C8B-B14F-4D97-AF65-F5344CB8AC3E}">
        <p14:creationId xmlns:p14="http://schemas.microsoft.com/office/powerpoint/2010/main" val="254307581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left)">
                                      <p:cBhvr>
                                        <p:cTn id="1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11C7B-33D1-48D2-FBD4-0C220E90CBC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0DB5BE87-6373-8F47-C756-FC4966C55BD8}"/>
              </a:ext>
            </a:extLst>
          </p:cNvPr>
          <p:cNvSpPr/>
          <p:nvPr/>
        </p:nvSpPr>
        <p:spPr>
          <a:xfrm>
            <a:off x="0" y="249201"/>
            <a:ext cx="9144000" cy="4645098"/>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FDD"/>
              </a:solidFill>
              <a:effectLst/>
              <a:uLnTx/>
              <a:uFillTx/>
              <a:latin typeface="Arial"/>
              <a:ea typeface="+mn-ea"/>
              <a:cs typeface="+mn-cs"/>
              <a:sym typeface="Arial"/>
            </a:endParaRPr>
          </a:p>
        </p:txBody>
      </p:sp>
      <p:pic>
        <p:nvPicPr>
          <p:cNvPr id="41" name="Picture 40">
            <a:extLst>
              <a:ext uri="{FF2B5EF4-FFF2-40B4-BE49-F238E27FC236}">
                <a16:creationId xmlns:a16="http://schemas.microsoft.com/office/drawing/2014/main" id="{7FDCA96F-12A8-2930-A8D8-726412C9499B}"/>
              </a:ext>
            </a:extLst>
          </p:cNvPr>
          <p:cNvPicPr>
            <a:picLocks noChangeAspect="1"/>
          </p:cNvPicPr>
          <p:nvPr/>
        </p:nvPicPr>
        <p:blipFill>
          <a:blip r:embed="rId2"/>
          <a:stretch>
            <a:fillRect/>
          </a:stretch>
        </p:blipFill>
        <p:spPr>
          <a:xfrm>
            <a:off x="7572148" y="58604"/>
            <a:ext cx="1571852" cy="1034113"/>
          </a:xfrm>
          <a:prstGeom prst="rect">
            <a:avLst/>
          </a:prstGeom>
        </p:spPr>
      </p:pic>
      <p:sp>
        <p:nvSpPr>
          <p:cNvPr id="2" name="Rectangle: Rounded Corners 1">
            <a:extLst>
              <a:ext uri="{FF2B5EF4-FFF2-40B4-BE49-F238E27FC236}">
                <a16:creationId xmlns:a16="http://schemas.microsoft.com/office/drawing/2014/main" id="{DA1A210B-7643-29D9-C7BA-58AF295EAB1C}"/>
              </a:ext>
            </a:extLst>
          </p:cNvPr>
          <p:cNvSpPr/>
          <p:nvPr/>
        </p:nvSpPr>
        <p:spPr>
          <a:xfrm>
            <a:off x="423148" y="419556"/>
            <a:ext cx="3385528" cy="563856"/>
          </a:xfrm>
          <a:prstGeom prst="roundRect">
            <a:avLst/>
          </a:prstGeom>
          <a:solidFill>
            <a:schemeClr val="bg1">
              <a:lumMod val="50000"/>
            </a:schemeClr>
          </a:solidFill>
          <a:ln w="19050">
            <a:solidFill>
              <a:schemeClr val="accent2"/>
            </a:solidFill>
          </a:ln>
        </p:spPr>
        <p:style>
          <a:lnRef idx="3">
            <a:schemeClr val="lt1"/>
          </a:lnRef>
          <a:fillRef idx="1">
            <a:schemeClr val="dk1"/>
          </a:fillRef>
          <a:effectRef idx="1">
            <a:schemeClr val="dk1"/>
          </a:effectRef>
          <a:fontRef idx="minor">
            <a:schemeClr val="lt1"/>
          </a:fontRef>
        </p:style>
        <p:txBody>
          <a:bodyPr rtlCol="0" anchor="ctr"/>
          <a:lstStyle/>
          <a:p>
            <a:pPr lvl="0" algn="ctr"/>
            <a:r>
              <a:rPr lang="en-US" sz="2200" b="1">
                <a:solidFill>
                  <a:srgbClr val="FFFFFF"/>
                </a:solidFill>
                <a:latin typeface="Arial" panose="020B0604020202020204" pitchFamily="34" charset="0"/>
                <a:cs typeface="Arial" panose="020B0604020202020204" pitchFamily="34" charset="0"/>
              </a:rPr>
              <a:t>Câu hỏi 3 (SGK - tr.40)</a:t>
            </a:r>
            <a:endParaRPr lang="en-US" sz="2200" b="1" dirty="0" err="1">
              <a:solidFill>
                <a:srgbClr val="FFFFFF"/>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5E21F30-B030-F365-C3E4-E84C3ADDB37A}"/>
              </a:ext>
            </a:extLst>
          </p:cNvPr>
          <p:cNvSpPr txBox="1"/>
          <p:nvPr/>
        </p:nvSpPr>
        <p:spPr>
          <a:xfrm>
            <a:off x="423147" y="1041399"/>
            <a:ext cx="8219049" cy="1045223"/>
          </a:xfrm>
          <a:prstGeom prst="rect">
            <a:avLst/>
          </a:prstGeom>
          <a:noFill/>
        </p:spPr>
        <p:txBody>
          <a:bodyPr wrap="square">
            <a:spAutoFit/>
          </a:bodyPr>
          <a:lstStyle/>
          <a:p>
            <a:pPr lvl="0" algn="just">
              <a:lnSpc>
                <a:spcPct val="150000"/>
              </a:lnSpc>
            </a:pPr>
            <a:r>
              <a:rPr lang="vi-VN" sz="2200"/>
              <a:t>Vì sao khi trở lại đầu dò, sóng siêu âm lại làm cho đầu dò tạo ra được tín hiệu điện?</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A69C72D7-A87A-F12D-6C29-B476B4AC4278}"/>
              </a:ext>
            </a:extLst>
          </p:cNvPr>
          <p:cNvPicPr>
            <a:picLocks noChangeAspect="1"/>
          </p:cNvPicPr>
          <p:nvPr/>
        </p:nvPicPr>
        <p:blipFill rotWithShape="1">
          <a:blip r:embed="rId3"/>
          <a:srcRect l="9334" r="24060"/>
          <a:stretch/>
        </p:blipFill>
        <p:spPr>
          <a:xfrm>
            <a:off x="423147" y="2221119"/>
            <a:ext cx="2452120" cy="2452120"/>
          </a:xfrm>
          <a:prstGeom prst="ellipse">
            <a:avLst/>
          </a:prstGeom>
          <a:ln w="12700">
            <a:solidFill>
              <a:schemeClr val="tx1"/>
            </a:solidFill>
            <a:prstDash val="sysDash"/>
          </a:ln>
        </p:spPr>
      </p:pic>
      <p:sp>
        <p:nvSpPr>
          <p:cNvPr id="6" name="TextBox 5">
            <a:extLst>
              <a:ext uri="{FF2B5EF4-FFF2-40B4-BE49-F238E27FC236}">
                <a16:creationId xmlns:a16="http://schemas.microsoft.com/office/drawing/2014/main" id="{BFA32A72-C139-DAED-9E5C-9EC427886C6A}"/>
              </a:ext>
            </a:extLst>
          </p:cNvPr>
          <p:cNvSpPr txBox="1"/>
          <p:nvPr/>
        </p:nvSpPr>
        <p:spPr>
          <a:xfrm>
            <a:off x="4064180" y="2506184"/>
            <a:ext cx="4578016" cy="2060885"/>
          </a:xfrm>
          <a:prstGeom prst="rect">
            <a:avLst/>
          </a:prstGeom>
          <a:noFill/>
        </p:spPr>
        <p:txBody>
          <a:bodyPr wrap="square">
            <a:spAutoFit/>
          </a:bodyPr>
          <a:lstStyle/>
          <a:p>
            <a:pPr lvl="0" algn="just">
              <a:lnSpc>
                <a:spcPct val="150000"/>
              </a:lnSpc>
            </a:pPr>
            <a:r>
              <a:rPr lang="vi-VN" sz="2200"/>
              <a:t>Do hiệu ứng áp điện, sóng siêu âm quay lại đầu dò sẽ làm tấm thạch anh co lại hoặc giãn ra, từ đó tạo ra tín hiệu điện là điện áp.</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 name="Picture 7">
            <a:extLst>
              <a:ext uri="{FF2B5EF4-FFF2-40B4-BE49-F238E27FC236}">
                <a16:creationId xmlns:a16="http://schemas.microsoft.com/office/drawing/2014/main" id="{1C47F404-A7F2-06B1-D8B5-FD00B160F457}"/>
              </a:ext>
            </a:extLst>
          </p:cNvPr>
          <p:cNvPicPr>
            <a:picLocks noChangeAspect="1"/>
          </p:cNvPicPr>
          <p:nvPr/>
        </p:nvPicPr>
        <p:blipFill>
          <a:blip r:embed="rId4"/>
          <a:stretch>
            <a:fillRect/>
          </a:stretch>
        </p:blipFill>
        <p:spPr>
          <a:xfrm>
            <a:off x="3179902" y="2073179"/>
            <a:ext cx="764948" cy="870267"/>
          </a:xfrm>
          <a:prstGeom prst="rect">
            <a:avLst/>
          </a:prstGeom>
        </p:spPr>
      </p:pic>
    </p:spTree>
    <p:extLst>
      <p:ext uri="{BB962C8B-B14F-4D97-AF65-F5344CB8AC3E}">
        <p14:creationId xmlns:p14="http://schemas.microsoft.com/office/powerpoint/2010/main" val="153434161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304"/>
        <p:cNvGrpSpPr/>
        <p:nvPr/>
      </p:nvGrpSpPr>
      <p:grpSpPr>
        <a:xfrm>
          <a:off x="0" y="0"/>
          <a:ext cx="0" cy="0"/>
          <a:chOff x="0" y="0"/>
          <a:chExt cx="0" cy="0"/>
        </a:xfrm>
      </p:grpSpPr>
      <p:sp>
        <p:nvSpPr>
          <p:cNvPr id="305" name="Google Shape;305;p37"/>
          <p:cNvSpPr/>
          <p:nvPr/>
        </p:nvSpPr>
        <p:spPr>
          <a:xfrm>
            <a:off x="151076" y="341662"/>
            <a:ext cx="8841850" cy="4651759"/>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ectangle 10">
            <a:extLst>
              <a:ext uri="{FF2B5EF4-FFF2-40B4-BE49-F238E27FC236}">
                <a16:creationId xmlns:a16="http://schemas.microsoft.com/office/drawing/2014/main" id="{BAF9EFE2-BF28-BF31-3F1C-37197D489A82}"/>
              </a:ext>
            </a:extLst>
          </p:cNvPr>
          <p:cNvSpPr/>
          <p:nvPr/>
        </p:nvSpPr>
        <p:spPr>
          <a:xfrm>
            <a:off x="151076" y="147029"/>
            <a:ext cx="8841850" cy="573559"/>
          </a:xfrm>
          <a:prstGeom prst="rect">
            <a:avLst/>
          </a:prstGeom>
          <a:solidFill>
            <a:schemeClr val="bg1">
              <a:lumMod val="50000"/>
            </a:schemeClr>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Google Shape;306;p37"/>
          <p:cNvSpPr txBox="1">
            <a:spLocks noGrp="1"/>
          </p:cNvSpPr>
          <p:nvPr>
            <p:ph type="title"/>
          </p:nvPr>
        </p:nvSpPr>
        <p:spPr>
          <a:xfrm>
            <a:off x="722800" y="161961"/>
            <a:ext cx="7704000" cy="572700"/>
          </a:xfrm>
          <a:prstGeom prst="rect">
            <a:avLst/>
          </a:prstGeom>
        </p:spPr>
        <p:txBody>
          <a:bodyPr spcFirstLastPara="1" wrap="square" lIns="91425" tIns="91425" rIns="91425" bIns="91425" anchor="t" anchorCtr="0">
            <a:noAutofit/>
          </a:bodyPr>
          <a:lstStyle/>
          <a:p>
            <a:pPr lvl="0"/>
            <a:r>
              <a:rPr lang="en-US" sz="2300" b="1">
                <a:solidFill>
                  <a:schemeClr val="accent1"/>
                </a:solidFill>
                <a:latin typeface="Arial" panose="020B0604020202020204" pitchFamily="34" charset="0"/>
                <a:cs typeface="Arial" panose="020B0604020202020204" pitchFamily="34" charset="0"/>
              </a:rPr>
              <a:t>Câu hỏi 4 (SGK - tr.40)</a:t>
            </a:r>
            <a:endParaRPr lang="en-US" sz="2300" b="1" dirty="0">
              <a:solidFill>
                <a:schemeClr val="accent1"/>
              </a:solidFill>
              <a:latin typeface="Arial" panose="020B0604020202020204" pitchFamily="34" charset="0"/>
              <a:cs typeface="Arial" panose="020B0604020202020204" pitchFamily="34" charset="0"/>
            </a:endParaRPr>
          </a:p>
        </p:txBody>
      </p:sp>
      <p:cxnSp>
        <p:nvCxnSpPr>
          <p:cNvPr id="309" name="Google Shape;309;p37"/>
          <p:cNvCxnSpPr>
            <a:cxnSpLocks/>
          </p:cNvCxnSpPr>
          <p:nvPr/>
        </p:nvCxnSpPr>
        <p:spPr>
          <a:xfrm>
            <a:off x="4742443" y="753362"/>
            <a:ext cx="0" cy="4240059"/>
          </a:xfrm>
          <a:prstGeom prst="straightConnector1">
            <a:avLst/>
          </a:prstGeom>
          <a:noFill/>
          <a:ln w="9525" cap="flat" cmpd="sng">
            <a:solidFill>
              <a:schemeClr val="dk1"/>
            </a:solidFill>
            <a:prstDash val="solid"/>
            <a:round/>
            <a:headEnd type="none" w="med" len="med"/>
            <a:tailEnd type="none" w="med" len="med"/>
          </a:ln>
        </p:spPr>
      </p:cxnSp>
      <p:sp>
        <p:nvSpPr>
          <p:cNvPr id="25" name="TextBox 24">
            <a:extLst>
              <a:ext uri="{FF2B5EF4-FFF2-40B4-BE49-F238E27FC236}">
                <a16:creationId xmlns:a16="http://schemas.microsoft.com/office/drawing/2014/main" id="{BE4961C7-A1A0-4997-10F6-E8212BF052C1}"/>
              </a:ext>
            </a:extLst>
          </p:cNvPr>
          <p:cNvSpPr txBox="1"/>
          <p:nvPr/>
        </p:nvSpPr>
        <p:spPr>
          <a:xfrm>
            <a:off x="313322" y="795569"/>
            <a:ext cx="4274578" cy="1061829"/>
          </a:xfrm>
          <a:prstGeom prst="rect">
            <a:avLst/>
          </a:prstGeom>
          <a:noFill/>
        </p:spPr>
        <p:txBody>
          <a:bodyPr wrap="square">
            <a:spAutoFit/>
          </a:bodyPr>
          <a:lstStyle/>
          <a:p>
            <a:pPr algn="just">
              <a:lnSpc>
                <a:spcPct val="150000"/>
              </a:lnSpc>
            </a:pPr>
            <a:r>
              <a:rPr lang="vi-VN" sz="2100"/>
              <a:t>Vì sao điện áp lại giảm dần ở các xung trong Hình 2.7?</a:t>
            </a:r>
            <a:endParaRPr lang="en-US" sz="2100" dirty="0"/>
          </a:p>
        </p:txBody>
      </p:sp>
      <p:pic>
        <p:nvPicPr>
          <p:cNvPr id="10" name="Picture 9"/>
          <p:cNvPicPr>
            <a:picLocks noChangeAspect="1"/>
          </p:cNvPicPr>
          <p:nvPr/>
        </p:nvPicPr>
        <p:blipFill>
          <a:blip r:embed="rId3"/>
          <a:stretch>
            <a:fillRect/>
          </a:stretch>
        </p:blipFill>
        <p:spPr>
          <a:xfrm>
            <a:off x="4904034" y="1066322"/>
            <a:ext cx="3947225" cy="3825355"/>
          </a:xfrm>
          <a:prstGeom prst="rect">
            <a:avLst/>
          </a:prstGeom>
        </p:spPr>
      </p:pic>
      <p:sp>
        <p:nvSpPr>
          <p:cNvPr id="4" name="Rectangle 3"/>
          <p:cNvSpPr/>
          <p:nvPr/>
        </p:nvSpPr>
        <p:spPr>
          <a:xfrm>
            <a:off x="321273" y="2505527"/>
            <a:ext cx="4266627" cy="2456185"/>
          </a:xfrm>
          <a:prstGeom prst="rect">
            <a:avLst/>
          </a:prstGeom>
        </p:spPr>
        <p:txBody>
          <a:bodyPr wrap="square">
            <a:spAutoFit/>
          </a:bodyPr>
          <a:lstStyle/>
          <a:p>
            <a:pPr algn="just">
              <a:lnSpc>
                <a:spcPct val="150000"/>
              </a:lnSpc>
              <a:spcAft>
                <a:spcPts val="800"/>
              </a:spcAft>
            </a:pPr>
            <a:r>
              <a:rPr lang="en-US" sz="2100">
                <a:latin typeface="+mj-lt"/>
                <a:ea typeface="Calibri" panose="020F0502020204030204" pitchFamily="34" charset="0"/>
                <a:cs typeface="Times New Roman" panose="02020603050405020304" pitchFamily="18" charset="0"/>
              </a:rPr>
              <a:t>Sau mỗi lần phản xạ tại ranh giới cơ và xương, một phần sóng siêu âm bị hấp thụ. Kết quả tín hiệu điện thu được là điện áp bị giảm dần ở các xung.</a:t>
            </a:r>
            <a:endParaRPr lang="en-US" sz="2100">
              <a:effectLst/>
              <a:latin typeface="+mj-lt"/>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1C47F404-A7F2-06B1-D8B5-FD00B160F457}"/>
              </a:ext>
            </a:extLst>
          </p:cNvPr>
          <p:cNvPicPr>
            <a:picLocks noChangeAspect="1"/>
          </p:cNvPicPr>
          <p:nvPr/>
        </p:nvPicPr>
        <p:blipFill>
          <a:blip r:embed="rId4"/>
          <a:stretch>
            <a:fillRect/>
          </a:stretch>
        </p:blipFill>
        <p:spPr>
          <a:xfrm rot="9263654" flipV="1">
            <a:off x="3815915" y="1479728"/>
            <a:ext cx="841727" cy="957618"/>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barn(inVertical)">
                                      <p:cBhvr>
                                        <p:cTn id="7" dur="500"/>
                                        <p:tgtEl>
                                          <p:spTgt spid="30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0"/>
      <p:bldP spid="25"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4F1CBD9-C2C7-0FC6-7237-E3BEA01BC414}"/>
              </a:ext>
            </a:extLst>
          </p:cNvPr>
          <p:cNvSpPr/>
          <p:nvPr/>
        </p:nvSpPr>
        <p:spPr>
          <a:xfrm>
            <a:off x="590415" y="432688"/>
            <a:ext cx="3735399" cy="623454"/>
          </a:xfrm>
          <a:prstGeom prst="roundRect">
            <a:avLst/>
          </a:prstGeom>
          <a:solidFill>
            <a:schemeClr val="bg1">
              <a:lumMod val="50000"/>
            </a:schemeClr>
          </a:solidFill>
          <a:ln w="19050">
            <a:solidFill>
              <a:schemeClr val="accent2"/>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sz="2200" b="1">
                <a:solidFill>
                  <a:schemeClr val="accent1"/>
                </a:solidFill>
                <a:latin typeface="Arial" panose="020B0604020202020204" pitchFamily="34" charset="0"/>
                <a:cs typeface="Arial" panose="020B0604020202020204" pitchFamily="34" charset="0"/>
              </a:rPr>
              <a:t>Câu hỏi 5 (SGK – tr40)</a:t>
            </a:r>
            <a:endParaRPr lang="en-US" sz="2200" b="1" dirty="0">
              <a:solidFill>
                <a:schemeClr val="accent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937F14A-17BF-21D7-42A0-B2255CE74403}"/>
              </a:ext>
            </a:extLst>
          </p:cNvPr>
          <p:cNvSpPr txBox="1"/>
          <p:nvPr/>
        </p:nvSpPr>
        <p:spPr>
          <a:xfrm>
            <a:off x="590414" y="1180366"/>
            <a:ext cx="8004945" cy="1107996"/>
          </a:xfrm>
          <a:prstGeom prst="rect">
            <a:avLst/>
          </a:prstGeom>
          <a:noFill/>
        </p:spPr>
        <p:txBody>
          <a:bodyPr wrap="square">
            <a:spAutoFit/>
          </a:bodyPr>
          <a:lstStyle/>
          <a:p>
            <a:pPr algn="just">
              <a:lnSpc>
                <a:spcPct val="150000"/>
              </a:lnSpc>
            </a:pPr>
            <a:r>
              <a:rPr lang="vi-VN" sz="2200"/>
              <a:t>Nêu sự giống nhau và khác nhau cơ bản giữa siêu âm kiểu A và siêu âm kiểu B.</a:t>
            </a:r>
            <a:endParaRPr lang="en-US" sz="2200" dirty="0"/>
          </a:p>
        </p:txBody>
      </p:sp>
      <p:sp>
        <p:nvSpPr>
          <p:cNvPr id="12" name="TextBox 11">
            <a:extLst>
              <a:ext uri="{FF2B5EF4-FFF2-40B4-BE49-F238E27FC236}">
                <a16:creationId xmlns:a16="http://schemas.microsoft.com/office/drawing/2014/main" id="{4FB9F2E6-7D29-D214-5F2D-98A34618842B}"/>
              </a:ext>
            </a:extLst>
          </p:cNvPr>
          <p:cNvSpPr txBox="1"/>
          <p:nvPr/>
        </p:nvSpPr>
        <p:spPr>
          <a:xfrm>
            <a:off x="2119085" y="2655772"/>
            <a:ext cx="6472361" cy="1615827"/>
          </a:xfrm>
          <a:prstGeom prst="rect">
            <a:avLst/>
          </a:prstGeom>
          <a:noFill/>
        </p:spPr>
        <p:txBody>
          <a:bodyPr wrap="square">
            <a:spAutoFit/>
          </a:bodyPr>
          <a:lstStyle/>
          <a:p>
            <a:pPr algn="just">
              <a:lnSpc>
                <a:spcPct val="150000"/>
              </a:lnSpc>
            </a:pPr>
            <a:r>
              <a:rPr lang="vi-VN" sz="2200" b="1" i="1"/>
              <a:t>Giống nhau: </a:t>
            </a:r>
            <a:r>
              <a:rPr lang="vi-VN" sz="2200"/>
              <a:t>Sử dụng đầu dò dể phát và thu sóng âm, sử dụng máy tính để xử lí dữ liệu và tạo ra hình ảnh.</a:t>
            </a:r>
            <a:endParaRPr lang="en-US" sz="2200" dirty="0"/>
          </a:p>
        </p:txBody>
      </p:sp>
      <p:pic>
        <p:nvPicPr>
          <p:cNvPr id="18" name="Picture 17">
            <a:extLst>
              <a:ext uri="{FF2B5EF4-FFF2-40B4-BE49-F238E27FC236}">
                <a16:creationId xmlns:a16="http://schemas.microsoft.com/office/drawing/2014/main" id="{89A2B9E9-4557-E1F4-7192-9D60B53BFAF2}"/>
              </a:ext>
            </a:extLst>
          </p:cNvPr>
          <p:cNvPicPr>
            <a:picLocks noChangeAspect="1"/>
          </p:cNvPicPr>
          <p:nvPr/>
        </p:nvPicPr>
        <p:blipFill>
          <a:blip r:embed="rId3"/>
          <a:stretch>
            <a:fillRect/>
          </a:stretch>
        </p:blipFill>
        <p:spPr>
          <a:xfrm rot="15597093">
            <a:off x="1063163" y="2340361"/>
            <a:ext cx="1016362" cy="705744"/>
          </a:xfrm>
          <a:prstGeom prst="rect">
            <a:avLst/>
          </a:prstGeom>
        </p:spPr>
      </p:pic>
      <p:pic>
        <p:nvPicPr>
          <p:cNvPr id="21" name="Picture 20">
            <a:extLst>
              <a:ext uri="{FF2B5EF4-FFF2-40B4-BE49-F238E27FC236}">
                <a16:creationId xmlns:a16="http://schemas.microsoft.com/office/drawing/2014/main" id="{020EA836-973E-13B1-2E93-8C2AB2F72511}"/>
              </a:ext>
            </a:extLst>
          </p:cNvPr>
          <p:cNvPicPr>
            <a:picLocks noChangeAspect="1"/>
          </p:cNvPicPr>
          <p:nvPr/>
        </p:nvPicPr>
        <p:blipFill>
          <a:blip r:embed="rId4"/>
          <a:stretch>
            <a:fillRect/>
          </a:stretch>
        </p:blipFill>
        <p:spPr>
          <a:xfrm>
            <a:off x="304763" y="3654384"/>
            <a:ext cx="1186264" cy="1236107"/>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BFD1D9-458F-D87E-B241-AAD8D73D339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36FBF4B-3AD7-3AB2-A75E-D3EBA6E65613}"/>
              </a:ext>
            </a:extLst>
          </p:cNvPr>
          <p:cNvSpPr txBox="1"/>
          <p:nvPr/>
        </p:nvSpPr>
        <p:spPr>
          <a:xfrm>
            <a:off x="194216" y="3730153"/>
            <a:ext cx="3967415" cy="1045223"/>
          </a:xfrm>
          <a:prstGeom prst="rect">
            <a:avLst/>
          </a:prstGeom>
          <a:noFill/>
        </p:spPr>
        <p:txBody>
          <a:bodyPr wrap="square">
            <a:spAutoFit/>
          </a:bodyPr>
          <a:lstStyle/>
          <a:p>
            <a:pPr lvl="0" algn="ctr">
              <a:lnSpc>
                <a:spcPct val="150000"/>
              </a:lnSpc>
            </a:pPr>
            <a:r>
              <a:rPr lang="vi-VN" sz="2200"/>
              <a:t>Siêu âm A: hình ảnh siêu âm A là các xung nhọn.</a:t>
            </a:r>
            <a:endParaRPr kumimoji="0" lang="en-US" sz="2200" b="0" i="0" u="none" strike="noStrike" kern="0" cap="none" spc="0" normalizeH="0" baseline="0" noProof="0" dirty="0">
              <a:ln>
                <a:noFill/>
              </a:ln>
              <a:solidFill>
                <a:srgbClr val="000000"/>
              </a:solidFill>
              <a:effectLst/>
              <a:uLnTx/>
              <a:uFillTx/>
              <a:sym typeface="Arial"/>
            </a:endParaRPr>
          </a:p>
        </p:txBody>
      </p:sp>
      <p:sp>
        <p:nvSpPr>
          <p:cNvPr id="11" name="TextBox 10">
            <a:extLst>
              <a:ext uri="{FF2B5EF4-FFF2-40B4-BE49-F238E27FC236}">
                <a16:creationId xmlns:a16="http://schemas.microsoft.com/office/drawing/2014/main" id="{A00E110C-81F7-510C-2BF5-BDCB3FCAA17F}"/>
              </a:ext>
            </a:extLst>
          </p:cNvPr>
          <p:cNvSpPr txBox="1"/>
          <p:nvPr/>
        </p:nvSpPr>
        <p:spPr>
          <a:xfrm>
            <a:off x="4490026" y="3788981"/>
            <a:ext cx="4356042" cy="1107996"/>
          </a:xfrm>
          <a:prstGeom prst="rect">
            <a:avLst/>
          </a:prstGeom>
          <a:noFill/>
        </p:spPr>
        <p:txBody>
          <a:bodyPr wrap="square">
            <a:spAutoFit/>
          </a:bodyPr>
          <a:lstStyle/>
          <a:p>
            <a:pPr lvl="0" algn="ctr">
              <a:lnSpc>
                <a:spcPct val="150000"/>
              </a:lnSpc>
            </a:pPr>
            <a:r>
              <a:rPr lang="en-US" sz="2200"/>
              <a:t>Siêu âm B: hình ảnh siêu âm B là tập hợp các chấm trên màn hình.</a:t>
            </a:r>
            <a:endParaRPr kumimoji="0" lang="en-US" sz="2200" b="0" i="0" u="none" strike="noStrike" kern="0" cap="none" spc="0" normalizeH="0" baseline="0" noProof="0" dirty="0">
              <a:ln>
                <a:noFill/>
              </a:ln>
              <a:solidFill>
                <a:srgbClr val="000000"/>
              </a:solidFill>
              <a:effectLst/>
              <a:uLnTx/>
              <a:uFillTx/>
              <a:sym typeface="Arial"/>
            </a:endParaRPr>
          </a:p>
        </p:txBody>
      </p:sp>
      <p:sp>
        <p:nvSpPr>
          <p:cNvPr id="5" name="Rectangle 4"/>
          <p:cNvSpPr/>
          <p:nvPr/>
        </p:nvSpPr>
        <p:spPr>
          <a:xfrm>
            <a:off x="374225" y="180530"/>
            <a:ext cx="1803699" cy="430887"/>
          </a:xfrm>
          <a:prstGeom prst="rect">
            <a:avLst/>
          </a:prstGeom>
        </p:spPr>
        <p:txBody>
          <a:bodyPr wrap="none">
            <a:spAutoFit/>
          </a:bodyPr>
          <a:lstStyle/>
          <a:p>
            <a:r>
              <a:rPr lang="en-US" sz="2200" b="1" i="1"/>
              <a:t>Khác</a:t>
            </a:r>
            <a:r>
              <a:rPr lang="vi-VN" sz="2200" b="1" i="1"/>
              <a:t> nhau: </a:t>
            </a:r>
            <a:endParaRPr lang="en-US" sz="2200"/>
          </a:p>
        </p:txBody>
      </p:sp>
      <p:grpSp>
        <p:nvGrpSpPr>
          <p:cNvPr id="13" name="Group 12"/>
          <p:cNvGrpSpPr/>
          <p:nvPr/>
        </p:nvGrpSpPr>
        <p:grpSpPr>
          <a:xfrm>
            <a:off x="4618109" y="915369"/>
            <a:ext cx="4099876" cy="2657357"/>
            <a:chOff x="4660737" y="804053"/>
            <a:chExt cx="4099876" cy="2657357"/>
          </a:xfrm>
        </p:grpSpPr>
        <p:sp>
          <p:nvSpPr>
            <p:cNvPr id="10" name="Isosceles Triangle 9">
              <a:extLst>
                <a:ext uri="{FF2B5EF4-FFF2-40B4-BE49-F238E27FC236}">
                  <a16:creationId xmlns:a16="http://schemas.microsoft.com/office/drawing/2014/main" id="{3A427638-5D23-462A-0A53-DD7E5E208EA3}"/>
                </a:ext>
              </a:extLst>
            </p:cNvPr>
            <p:cNvSpPr/>
            <p:nvPr/>
          </p:nvSpPr>
          <p:spPr>
            <a:xfrm rot="10800000">
              <a:off x="6536217" y="3184684"/>
              <a:ext cx="348916" cy="276726"/>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FDD"/>
                </a:solidFill>
                <a:effectLst/>
                <a:uLnTx/>
                <a:uFillTx/>
                <a:latin typeface="Arial"/>
                <a:ea typeface="+mn-ea"/>
                <a:cs typeface="+mn-cs"/>
                <a:sym typeface="Arial"/>
              </a:endParaRPr>
            </a:p>
          </p:txBody>
        </p:sp>
        <p:pic>
          <p:nvPicPr>
            <p:cNvPr id="12" name="Picture 11">
              <a:extLst>
                <a:ext uri="{FF2B5EF4-FFF2-40B4-BE49-F238E27FC236}">
                  <a16:creationId xmlns:a16="http://schemas.microsoft.com/office/drawing/2014/main" id="{EF56F684-EF4B-C5B7-0DC3-897E18A0F65B}"/>
                </a:ext>
              </a:extLst>
            </p:cNvPr>
            <p:cNvPicPr>
              <a:picLocks noChangeAspect="1"/>
            </p:cNvPicPr>
            <p:nvPr/>
          </p:nvPicPr>
          <p:blipFill>
            <a:blip r:embed="rId2"/>
            <a:srcRect b="10164"/>
            <a:stretch/>
          </p:blipFill>
          <p:spPr>
            <a:xfrm>
              <a:off x="4660737" y="804053"/>
              <a:ext cx="4099876" cy="2400323"/>
            </a:xfrm>
            <a:prstGeom prst="rect">
              <a:avLst/>
            </a:prstGeom>
          </p:spPr>
        </p:pic>
      </p:grpSp>
      <p:grpSp>
        <p:nvGrpSpPr>
          <p:cNvPr id="15" name="Group 14"/>
          <p:cNvGrpSpPr/>
          <p:nvPr/>
        </p:nvGrpSpPr>
        <p:grpSpPr>
          <a:xfrm>
            <a:off x="437968" y="915369"/>
            <a:ext cx="3411921" cy="2677049"/>
            <a:chOff x="476267" y="804053"/>
            <a:chExt cx="3411921" cy="2677049"/>
          </a:xfrm>
        </p:grpSpPr>
        <p:sp>
          <p:nvSpPr>
            <p:cNvPr id="4" name="Isosceles Triangle 3">
              <a:extLst>
                <a:ext uri="{FF2B5EF4-FFF2-40B4-BE49-F238E27FC236}">
                  <a16:creationId xmlns:a16="http://schemas.microsoft.com/office/drawing/2014/main" id="{14BAAE65-CD52-15A9-0B5E-4588A19EDC6B}"/>
                </a:ext>
              </a:extLst>
            </p:cNvPr>
            <p:cNvSpPr/>
            <p:nvPr/>
          </p:nvSpPr>
          <p:spPr>
            <a:xfrm rot="10800000">
              <a:off x="2007769" y="3204376"/>
              <a:ext cx="348916" cy="276726"/>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FDD"/>
                </a:solidFill>
                <a:effectLst/>
                <a:uLnTx/>
                <a:uFillTx/>
                <a:latin typeface="Arial"/>
                <a:ea typeface="+mn-ea"/>
                <a:cs typeface="+mn-cs"/>
                <a:sym typeface="Arial"/>
              </a:endParaRPr>
            </a:p>
          </p:txBody>
        </p:sp>
        <p:pic>
          <p:nvPicPr>
            <p:cNvPr id="14" name="Picture 13"/>
            <p:cNvPicPr>
              <a:picLocks noChangeAspect="1"/>
            </p:cNvPicPr>
            <p:nvPr/>
          </p:nvPicPr>
          <p:blipFill>
            <a:blip r:embed="rId3"/>
            <a:stretch>
              <a:fillRect/>
            </a:stretch>
          </p:blipFill>
          <p:spPr>
            <a:xfrm>
              <a:off x="476267" y="804053"/>
              <a:ext cx="3411921" cy="2403890"/>
            </a:xfrm>
            <a:prstGeom prst="rect">
              <a:avLst/>
            </a:prstGeom>
          </p:spPr>
        </p:pic>
      </p:grpSp>
    </p:spTree>
    <p:extLst>
      <p:ext uri="{BB962C8B-B14F-4D97-AF65-F5344CB8AC3E}">
        <p14:creationId xmlns:p14="http://schemas.microsoft.com/office/powerpoint/2010/main" val="253886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53" presetClass="entr" presetSubtype="16"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par>
                                <p:cTn id="24" presetID="53"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1">
          <a:extLst>
            <a:ext uri="{FF2B5EF4-FFF2-40B4-BE49-F238E27FC236}">
              <a16:creationId xmlns:a16="http://schemas.microsoft.com/office/drawing/2014/main" id="{7E86FCC4-97BF-E78F-EA59-8A5006E38004}"/>
            </a:ext>
          </a:extLst>
        </p:cNvPr>
        <p:cNvGrpSpPr/>
        <p:nvPr/>
      </p:nvGrpSpPr>
      <p:grpSpPr>
        <a:xfrm>
          <a:off x="0" y="0"/>
          <a:ext cx="0" cy="0"/>
          <a:chOff x="0" y="0"/>
          <a:chExt cx="0" cy="0"/>
        </a:xfrm>
      </p:grpSpPr>
      <p:pic>
        <p:nvPicPr>
          <p:cNvPr id="382" name="Google Shape;382;p43">
            <a:extLst>
              <a:ext uri="{FF2B5EF4-FFF2-40B4-BE49-F238E27FC236}">
                <a16:creationId xmlns:a16="http://schemas.microsoft.com/office/drawing/2014/main" id="{3D10265F-8AAC-2364-C7F8-FEAE51381281}"/>
              </a:ext>
            </a:extLst>
          </p:cNvPr>
          <p:cNvPicPr preferRelativeResize="0">
            <a:picLocks noGrp="1"/>
          </p:cNvPicPr>
          <p:nvPr>
            <p:ph type="pic" idx="2"/>
          </p:nvPr>
        </p:nvPicPr>
        <p:blipFill>
          <a:blip r:embed="rId3"/>
          <a:srcRect l="15440" t="-28" r="45406" b="28"/>
          <a:stretch/>
        </p:blipFill>
        <p:spPr>
          <a:xfrm>
            <a:off x="5484250" y="244100"/>
            <a:ext cx="3238550" cy="4652724"/>
          </a:xfrm>
          <a:prstGeom prst="rect">
            <a:avLst/>
          </a:prstGeom>
        </p:spPr>
      </p:pic>
      <p:sp>
        <p:nvSpPr>
          <p:cNvPr id="6" name="Google Shape;295;p36">
            <a:extLst>
              <a:ext uri="{FF2B5EF4-FFF2-40B4-BE49-F238E27FC236}">
                <a16:creationId xmlns:a16="http://schemas.microsoft.com/office/drawing/2014/main" id="{72835D1B-42CD-AD4A-F670-4EEF97BE3CBA}"/>
              </a:ext>
            </a:extLst>
          </p:cNvPr>
          <p:cNvSpPr/>
          <p:nvPr/>
        </p:nvSpPr>
        <p:spPr>
          <a:xfrm>
            <a:off x="2379501" y="918863"/>
            <a:ext cx="1039800" cy="1039800"/>
          </a:xfrm>
          <a:prstGeom prst="ellipse">
            <a:avLst/>
          </a:prstGeom>
          <a:no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96;p36">
            <a:extLst>
              <a:ext uri="{FF2B5EF4-FFF2-40B4-BE49-F238E27FC236}">
                <a16:creationId xmlns:a16="http://schemas.microsoft.com/office/drawing/2014/main" id="{E0EEF3B2-75FA-AF4D-4B15-FE520F6A6533}"/>
              </a:ext>
            </a:extLst>
          </p:cNvPr>
          <p:cNvSpPr txBox="1">
            <a:spLocks/>
          </p:cNvSpPr>
          <p:nvPr/>
        </p:nvSpPr>
        <p:spPr>
          <a:xfrm>
            <a:off x="2139051" y="986059"/>
            <a:ext cx="1520700" cy="841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500" b="1">
                <a:latin typeface="Arial" panose="020B0604020202020204" pitchFamily="34" charset="0"/>
                <a:cs typeface="Arial" panose="020B0604020202020204" pitchFamily="34" charset="0"/>
              </a:rPr>
              <a:t>II.</a:t>
            </a:r>
            <a:endParaRPr lang="en-US" sz="4500" b="1" dirty="0">
              <a:latin typeface="Arial" panose="020B0604020202020204" pitchFamily="34" charset="0"/>
              <a:cs typeface="Arial" panose="020B0604020202020204" pitchFamily="34" charset="0"/>
            </a:endParaRPr>
          </a:p>
        </p:txBody>
      </p:sp>
      <p:sp>
        <p:nvSpPr>
          <p:cNvPr id="8" name="Google Shape;297;p36">
            <a:extLst>
              <a:ext uri="{FF2B5EF4-FFF2-40B4-BE49-F238E27FC236}">
                <a16:creationId xmlns:a16="http://schemas.microsoft.com/office/drawing/2014/main" id="{2697B1D1-4C50-509C-88C0-A4955487893C}"/>
              </a:ext>
            </a:extLst>
          </p:cNvPr>
          <p:cNvSpPr txBox="1">
            <a:spLocks noGrp="1"/>
          </p:cNvSpPr>
          <p:nvPr>
            <p:ph type="title"/>
          </p:nvPr>
        </p:nvSpPr>
        <p:spPr>
          <a:xfrm>
            <a:off x="507172" y="2255685"/>
            <a:ext cx="4784458" cy="1968952"/>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4500" b="1" dirty="0">
                <a:latin typeface="Arial" panose="020B0604020202020204" pitchFamily="34" charset="0"/>
                <a:cs typeface="Arial" panose="020B0604020202020204" pitchFamily="34" charset="0"/>
                <a:sym typeface="Tenor Sans"/>
              </a:rPr>
              <a:t>ỨNG D</a:t>
            </a:r>
            <a:r>
              <a:rPr lang="en" sz="4500" b="1" dirty="0">
                <a:latin typeface="Arial" panose="020B0604020202020204" pitchFamily="34" charset="0"/>
                <a:cs typeface="Arial" panose="020B0604020202020204" pitchFamily="34" charset="0"/>
              </a:rPr>
              <a:t>ỤNG CỦA </a:t>
            </a:r>
            <a:r>
              <a:rPr lang="en" sz="4500" b="1" dirty="0">
                <a:latin typeface="Arial" panose="020B0604020202020204" pitchFamily="34" charset="0"/>
                <a:cs typeface="Arial" panose="020B0604020202020204" pitchFamily="34" charset="0"/>
                <a:sym typeface="Tenor Sans"/>
              </a:rPr>
              <a:t>SIÊU ÂM</a:t>
            </a:r>
            <a:endParaRPr sz="4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4105814"/>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26175A-4622-4373-6B53-C2490A70A0A8}"/>
            </a:ext>
          </a:extLst>
        </p:cNvPr>
        <p:cNvGrpSpPr/>
        <p:nvPr/>
      </p:nvGrpSpPr>
      <p:grpSpPr>
        <a:xfrm>
          <a:off x="0" y="0"/>
          <a:ext cx="0" cy="0"/>
          <a:chOff x="0" y="0"/>
          <a:chExt cx="0" cy="0"/>
        </a:xfrm>
      </p:grpSpPr>
      <p:sp>
        <p:nvSpPr>
          <p:cNvPr id="13" name="Rectangle: Rounded Corners 10">
            <a:extLst>
              <a:ext uri="{FF2B5EF4-FFF2-40B4-BE49-F238E27FC236}">
                <a16:creationId xmlns:a16="http://schemas.microsoft.com/office/drawing/2014/main" id="{BD639C0E-8306-9AD9-2CAC-811CCF747E3C}"/>
              </a:ext>
            </a:extLst>
          </p:cNvPr>
          <p:cNvSpPr/>
          <p:nvPr/>
        </p:nvSpPr>
        <p:spPr>
          <a:xfrm>
            <a:off x="3423810" y="2492614"/>
            <a:ext cx="2345049" cy="2286113"/>
          </a:xfrm>
          <a:prstGeom prst="roundRect">
            <a:avLst>
              <a:gd name="adj" fmla="val 5329"/>
            </a:avLst>
          </a:prstGeom>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000" kern="100">
                <a:solidFill>
                  <a:srgbClr val="000000"/>
                </a:solidFill>
                <a:latin typeface="Arial" panose="020B0604020202020204" pitchFamily="34" charset="0"/>
                <a:ea typeface="Times New Roman" panose="02020603050405020304" pitchFamily="18" charset="0"/>
                <a:cs typeface="Arial" panose="020B0604020202020204" pitchFamily="34" charset="0"/>
              </a:rPr>
              <a:t>Nhóm 3,4: Tìm hiểu về ứng dụng của siêu âm trong nghiên cứu khoa học.</a:t>
            </a:r>
            <a:endParaRPr kumimoji="0" lang="en-US" sz="2000" b="0" i="0" u="none" strike="noStrike" kern="100" cap="none" spc="0" normalizeH="0" baseline="0" noProof="0" dirty="0">
              <a:ln>
                <a:noFill/>
              </a:ln>
              <a:solidFill>
                <a:srgbClr val="F3EFDD"/>
              </a:solidFill>
              <a:effectLst/>
              <a:uLnTx/>
              <a:uFillTx/>
              <a:latin typeface="Arial" panose="020B0604020202020204" pitchFamily="34" charset="0"/>
              <a:ea typeface="Aptos" panose="020B0004020202020204" pitchFamily="34" charset="0"/>
              <a:cs typeface="Arial" panose="020B0604020202020204" pitchFamily="34" charset="0"/>
              <a:sym typeface="Arial"/>
            </a:endParaRPr>
          </a:p>
        </p:txBody>
      </p:sp>
      <p:cxnSp>
        <p:nvCxnSpPr>
          <p:cNvPr id="14" name="Straight Arrow Connector 13">
            <a:extLst>
              <a:ext uri="{FF2B5EF4-FFF2-40B4-BE49-F238E27FC236}">
                <a16:creationId xmlns:a16="http://schemas.microsoft.com/office/drawing/2014/main" id="{63C6D301-9A5D-23B3-3ACC-C38397ABE4FD}"/>
              </a:ext>
            </a:extLst>
          </p:cNvPr>
          <p:cNvCxnSpPr>
            <a:cxnSpLocks/>
          </p:cNvCxnSpPr>
          <p:nvPr/>
        </p:nvCxnSpPr>
        <p:spPr>
          <a:xfrm>
            <a:off x="1687600" y="2010759"/>
            <a:ext cx="0" cy="481856"/>
          </a:xfrm>
          <a:prstGeom prst="straightConnector1">
            <a:avLst/>
          </a:prstGeom>
          <a:ln w="57150">
            <a:solidFill>
              <a:schemeClr val="bg1">
                <a:lumMod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EBD0180-11A8-42E1-246A-498D154DDD83}"/>
              </a:ext>
            </a:extLst>
          </p:cNvPr>
          <p:cNvCxnSpPr>
            <a:cxnSpLocks/>
          </p:cNvCxnSpPr>
          <p:nvPr/>
        </p:nvCxnSpPr>
        <p:spPr>
          <a:xfrm>
            <a:off x="7482600" y="2006904"/>
            <a:ext cx="0" cy="481856"/>
          </a:xfrm>
          <a:prstGeom prst="straightConnector1">
            <a:avLst/>
          </a:prstGeom>
          <a:ln w="57150">
            <a:solidFill>
              <a:schemeClr val="bg1">
                <a:lumMod val="25000"/>
              </a:schemeClr>
            </a:solidFill>
            <a:tailEnd type="stealth"/>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1BF9938-DE00-36FC-4688-8B57EBDDF281}"/>
              </a:ext>
            </a:extLst>
          </p:cNvPr>
          <p:cNvGrpSpPr/>
          <p:nvPr/>
        </p:nvGrpSpPr>
        <p:grpSpPr>
          <a:xfrm>
            <a:off x="-83264" y="1491627"/>
            <a:ext cx="8738389" cy="515277"/>
            <a:chOff x="93049" y="1059677"/>
            <a:chExt cx="8738389" cy="515277"/>
          </a:xfrm>
        </p:grpSpPr>
        <p:grpSp>
          <p:nvGrpSpPr>
            <p:cNvPr id="17" name="Group 16">
              <a:extLst>
                <a:ext uri="{FF2B5EF4-FFF2-40B4-BE49-F238E27FC236}">
                  <a16:creationId xmlns:a16="http://schemas.microsoft.com/office/drawing/2014/main" id="{8CF18FF7-77E2-0B29-FB98-57A2DB581A7D}"/>
                </a:ext>
              </a:extLst>
            </p:cNvPr>
            <p:cNvGrpSpPr/>
            <p:nvPr/>
          </p:nvGrpSpPr>
          <p:grpSpPr>
            <a:xfrm>
              <a:off x="713858" y="1059677"/>
              <a:ext cx="8117580" cy="515277"/>
              <a:chOff x="713858" y="1064966"/>
              <a:chExt cx="8117580" cy="515277"/>
            </a:xfrm>
          </p:grpSpPr>
          <p:sp>
            <p:nvSpPr>
              <p:cNvPr id="19" name="Rectangle: Rounded Corners 5">
                <a:extLst>
                  <a:ext uri="{FF2B5EF4-FFF2-40B4-BE49-F238E27FC236}">
                    <a16:creationId xmlns:a16="http://schemas.microsoft.com/office/drawing/2014/main" id="{756CEC8C-E9B3-897C-10BE-22547A591241}"/>
                  </a:ext>
                </a:extLst>
              </p:cNvPr>
              <p:cNvSpPr/>
              <p:nvPr/>
            </p:nvSpPr>
            <p:spPr>
              <a:xfrm>
                <a:off x="713858" y="1064966"/>
                <a:ext cx="8117580" cy="515277"/>
              </a:xfrm>
              <a:prstGeom prst="roundRect">
                <a:avLst>
                  <a:gd name="adj" fmla="val 0"/>
                </a:avLst>
              </a:prstGeom>
              <a:solidFill>
                <a:schemeClr val="bg1">
                  <a:lumMod val="7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3EFDD"/>
                  </a:solidFill>
                  <a:effectLst/>
                  <a:uLnTx/>
                  <a:uFillTx/>
                  <a:latin typeface="Arial"/>
                  <a:ea typeface="+mn-ea"/>
                  <a:cs typeface="+mn-cs"/>
                  <a:sym typeface="Arial"/>
                </a:endParaRPr>
              </a:p>
            </p:txBody>
          </p:sp>
          <p:sp>
            <p:nvSpPr>
              <p:cNvPr id="20" name="TextBox 19">
                <a:extLst>
                  <a:ext uri="{FF2B5EF4-FFF2-40B4-BE49-F238E27FC236}">
                    <a16:creationId xmlns:a16="http://schemas.microsoft.com/office/drawing/2014/main" id="{FA87BDA0-034B-3710-F37D-82A2D0098D57}"/>
                  </a:ext>
                </a:extLst>
              </p:cNvPr>
              <p:cNvSpPr txBox="1"/>
              <p:nvPr/>
            </p:nvSpPr>
            <p:spPr>
              <a:xfrm>
                <a:off x="958496" y="1115717"/>
                <a:ext cx="782670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L</a:t>
                </a:r>
                <a:r>
                  <a:rPr kumimoji="0" lang="vi-VN" sz="2000" b="0" i="0" u="none" strike="noStrike" kern="0" cap="none" spc="0" normalizeH="0" baseline="0" noProof="0">
                    <a:ln>
                      <a:noFill/>
                    </a:ln>
                    <a:solidFill>
                      <a:srgbClr val="000000"/>
                    </a:solidFill>
                    <a:effectLst/>
                    <a:uLnTx/>
                    <a:uFillTx/>
                    <a:latin typeface="Arial"/>
                    <a:cs typeface="Arial"/>
                    <a:sym typeface="Arial"/>
                  </a:rPr>
                  <a:t>ớp </a:t>
                </a:r>
                <a:r>
                  <a:rPr kumimoji="0" lang="en-US" sz="2000" b="0" i="0" u="none" strike="noStrike" kern="0" cap="none" spc="0" normalizeH="0" baseline="0" noProof="0">
                    <a:ln>
                      <a:noFill/>
                    </a:ln>
                    <a:solidFill>
                      <a:srgbClr val="000000"/>
                    </a:solidFill>
                    <a:effectLst/>
                    <a:uLnTx/>
                    <a:uFillTx/>
                    <a:latin typeface="Arial"/>
                    <a:cs typeface="Arial"/>
                    <a:sym typeface="Arial"/>
                  </a:rPr>
                  <a:t>chia </a:t>
                </a:r>
                <a:r>
                  <a:rPr kumimoji="0" lang="vi-VN" sz="2000" b="0" i="0" u="none" strike="noStrike" kern="0" cap="none" spc="0" normalizeH="0" baseline="0" noProof="0">
                    <a:ln>
                      <a:noFill/>
                    </a:ln>
                    <a:solidFill>
                      <a:srgbClr val="000000"/>
                    </a:solidFill>
                    <a:effectLst/>
                    <a:uLnTx/>
                    <a:uFillTx/>
                    <a:latin typeface="Arial"/>
                    <a:cs typeface="Arial"/>
                    <a:sym typeface="Arial"/>
                  </a:rPr>
                  <a:t>thành 6 nhóm và yêu cầu thực hiện nhiệm vụ:</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18" name="Picture 17">
              <a:extLst>
                <a:ext uri="{FF2B5EF4-FFF2-40B4-BE49-F238E27FC236}">
                  <a16:creationId xmlns:a16="http://schemas.microsoft.com/office/drawing/2014/main" id="{7F835997-FEE7-06C3-9152-8E8FEA7CE3D9}"/>
                </a:ext>
              </a:extLst>
            </p:cNvPr>
            <p:cNvPicPr>
              <a:picLocks noChangeAspect="1"/>
            </p:cNvPicPr>
            <p:nvPr/>
          </p:nvPicPr>
          <p:blipFill>
            <a:blip r:embed="rId2"/>
            <a:srcRect t="26084" b="27733"/>
            <a:stretch/>
          </p:blipFill>
          <p:spPr>
            <a:xfrm>
              <a:off x="93049" y="1110459"/>
              <a:ext cx="900724" cy="415981"/>
            </a:xfrm>
            <a:prstGeom prst="rect">
              <a:avLst/>
            </a:prstGeom>
          </p:spPr>
        </p:pic>
      </p:grpSp>
      <p:sp>
        <p:nvSpPr>
          <p:cNvPr id="24" name="Rectangle: Rounded Corners 10">
            <a:extLst>
              <a:ext uri="{FF2B5EF4-FFF2-40B4-BE49-F238E27FC236}">
                <a16:creationId xmlns:a16="http://schemas.microsoft.com/office/drawing/2014/main" id="{BD639C0E-8306-9AD9-2CAC-811CCF747E3C}"/>
              </a:ext>
            </a:extLst>
          </p:cNvPr>
          <p:cNvSpPr/>
          <p:nvPr/>
        </p:nvSpPr>
        <p:spPr>
          <a:xfrm>
            <a:off x="515076" y="2492615"/>
            <a:ext cx="2345049" cy="2286113"/>
          </a:xfrm>
          <a:prstGeom prst="roundRect">
            <a:avLst>
              <a:gd name="adj" fmla="val 5329"/>
            </a:avLst>
          </a:prstGeom>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000" kern="100">
                <a:solidFill>
                  <a:srgbClr val="000000"/>
                </a:solidFill>
                <a:latin typeface="Arial" panose="020B0604020202020204" pitchFamily="34" charset="0"/>
                <a:ea typeface="Times New Roman" panose="02020603050405020304" pitchFamily="18" charset="0"/>
                <a:cs typeface="Arial" panose="020B0604020202020204" pitchFamily="34" charset="0"/>
              </a:rPr>
              <a:t>Nhóm 1,2: Tìm hiểu về ứng dụng của siêu âm trong y học.</a:t>
            </a:r>
            <a:endParaRPr kumimoji="0" lang="en-US" sz="20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1" name="Rectangle: Rounded Corners 10">
            <a:extLst>
              <a:ext uri="{FF2B5EF4-FFF2-40B4-BE49-F238E27FC236}">
                <a16:creationId xmlns:a16="http://schemas.microsoft.com/office/drawing/2014/main" id="{BD639C0E-8306-9AD9-2CAC-811CCF747E3C}"/>
              </a:ext>
            </a:extLst>
          </p:cNvPr>
          <p:cNvSpPr/>
          <p:nvPr/>
        </p:nvSpPr>
        <p:spPr>
          <a:xfrm>
            <a:off x="6310076" y="2492614"/>
            <a:ext cx="2345049" cy="2286113"/>
          </a:xfrm>
          <a:prstGeom prst="roundRect">
            <a:avLst>
              <a:gd name="adj" fmla="val 5329"/>
            </a:avLst>
          </a:prstGeom>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000" kern="100">
                <a:solidFill>
                  <a:srgbClr val="000000"/>
                </a:solidFill>
                <a:latin typeface="Arial" panose="020B0604020202020204" pitchFamily="34" charset="0"/>
                <a:ea typeface="Times New Roman" panose="02020603050405020304" pitchFamily="18" charset="0"/>
                <a:cs typeface="Arial" panose="020B0604020202020204" pitchFamily="34" charset="0"/>
              </a:rPr>
              <a:t>Nhóm 5,6: Tìm hiểu về ứng dụng của siêu âm trong sản xuất và đời sống.</a:t>
            </a:r>
            <a:endParaRPr kumimoji="0" lang="en-US" sz="2000" b="0" i="0" u="none" strike="noStrike" kern="100" cap="none" spc="0" normalizeH="0" baseline="0" noProof="0" dirty="0">
              <a:ln>
                <a:noFill/>
              </a:ln>
              <a:solidFill>
                <a:srgbClr val="F3EFDD"/>
              </a:solidFill>
              <a:effectLst/>
              <a:uLnTx/>
              <a:uFillTx/>
              <a:latin typeface="Arial" panose="020B0604020202020204" pitchFamily="34" charset="0"/>
              <a:ea typeface="Aptos" panose="020B0004020202020204" pitchFamily="34" charset="0"/>
              <a:cs typeface="Arial" panose="020B0604020202020204" pitchFamily="34" charset="0"/>
              <a:sym typeface="Arial"/>
            </a:endParaRPr>
          </a:p>
        </p:txBody>
      </p:sp>
      <p:cxnSp>
        <p:nvCxnSpPr>
          <p:cNvPr id="22" name="Straight Arrow Connector 21">
            <a:extLst>
              <a:ext uri="{FF2B5EF4-FFF2-40B4-BE49-F238E27FC236}">
                <a16:creationId xmlns:a16="http://schemas.microsoft.com/office/drawing/2014/main" id="{63C6D301-9A5D-23B3-3ACC-C38397ABE4FD}"/>
              </a:ext>
            </a:extLst>
          </p:cNvPr>
          <p:cNvCxnSpPr>
            <a:cxnSpLocks/>
          </p:cNvCxnSpPr>
          <p:nvPr/>
        </p:nvCxnSpPr>
        <p:spPr>
          <a:xfrm>
            <a:off x="4655242" y="2006904"/>
            <a:ext cx="0" cy="481856"/>
          </a:xfrm>
          <a:prstGeom prst="straightConnector1">
            <a:avLst/>
          </a:prstGeom>
          <a:ln w="57150">
            <a:solidFill>
              <a:schemeClr val="bg1">
                <a:lumMod val="25000"/>
              </a:schemeClr>
            </a:solidFill>
            <a:tailEnd type="stealth"/>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3EF9B00A-916A-2DC9-0816-5DA1A5CCE760}"/>
              </a:ext>
            </a:extLst>
          </p:cNvPr>
          <p:cNvGrpSpPr/>
          <p:nvPr/>
        </p:nvGrpSpPr>
        <p:grpSpPr>
          <a:xfrm>
            <a:off x="237403" y="128816"/>
            <a:ext cx="8717861" cy="1001941"/>
            <a:chOff x="108087" y="311215"/>
            <a:chExt cx="8717861" cy="1001941"/>
          </a:xfrm>
        </p:grpSpPr>
        <p:sp>
          <p:nvSpPr>
            <p:cNvPr id="27" name="TextBox 26">
              <a:extLst>
                <a:ext uri="{FF2B5EF4-FFF2-40B4-BE49-F238E27FC236}">
                  <a16:creationId xmlns:a16="http://schemas.microsoft.com/office/drawing/2014/main" id="{11AF7300-F3BD-B28A-BD0D-22F9791DD3BD}"/>
                </a:ext>
              </a:extLst>
            </p:cNvPr>
            <p:cNvSpPr txBox="1"/>
            <p:nvPr/>
          </p:nvSpPr>
          <p:spPr>
            <a:xfrm>
              <a:off x="919388" y="311215"/>
              <a:ext cx="7906560" cy="1001941"/>
            </a:xfrm>
            <a:prstGeom prst="rect">
              <a:avLst/>
            </a:prstGeom>
            <a:noFill/>
          </p:spPr>
          <p:txBody>
            <a:bodyPr wrap="square">
              <a:spAutoFit/>
            </a:bodyPr>
            <a:lstStyle/>
            <a:p>
              <a:pPr algn="just">
                <a:lnSpc>
                  <a:spcPct val="150000"/>
                </a:lnSpc>
              </a:pPr>
              <a:r>
                <a:rPr lang="vi-VN" sz="2100" b="1">
                  <a:solidFill>
                    <a:schemeClr val="tx1"/>
                  </a:solidFill>
                </a:rPr>
                <a:t>Ngày nay, siêu âm được ứng dụng trong nhiều lĩnh vực khác nhau.</a:t>
              </a:r>
              <a:endParaRPr lang="vi-VN" sz="2100" b="1" dirty="0">
                <a:solidFill>
                  <a:schemeClr val="tx1"/>
                </a:solidFill>
              </a:endParaRPr>
            </a:p>
          </p:txBody>
        </p:sp>
        <p:pic>
          <p:nvPicPr>
            <p:cNvPr id="28" name="Picture 27">
              <a:extLst>
                <a:ext uri="{FF2B5EF4-FFF2-40B4-BE49-F238E27FC236}">
                  <a16:creationId xmlns:a16="http://schemas.microsoft.com/office/drawing/2014/main" id="{480ACF4A-3E2E-23AE-BEDB-85264E1E382B}"/>
                </a:ext>
              </a:extLst>
            </p:cNvPr>
            <p:cNvPicPr>
              <a:picLocks noChangeAspect="1"/>
            </p:cNvPicPr>
            <p:nvPr/>
          </p:nvPicPr>
          <p:blipFill>
            <a:blip r:embed="rId3"/>
            <a:stretch>
              <a:fillRect/>
            </a:stretch>
          </p:blipFill>
          <p:spPr>
            <a:xfrm>
              <a:off x="108087" y="447471"/>
              <a:ext cx="701735" cy="731282"/>
            </a:xfrm>
            <a:prstGeom prst="rect">
              <a:avLst/>
            </a:prstGeom>
          </p:spPr>
        </p:pic>
      </p:grpSp>
    </p:spTree>
    <p:extLst>
      <p:ext uri="{BB962C8B-B14F-4D97-AF65-F5344CB8AC3E}">
        <p14:creationId xmlns:p14="http://schemas.microsoft.com/office/powerpoint/2010/main" val="388519323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childTnLst>
                          </p:cTn>
                        </p:par>
                        <p:par>
                          <p:cTn id="24" fill="hold">
                            <p:stCondLst>
                              <p:cond delay="500"/>
                            </p:stCondLst>
                            <p:childTnLst>
                              <p:par>
                                <p:cTn id="25" presetID="17" presetClass="entr" presetSubtype="1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strVal val="#ppt_h"/>
                                          </p:val>
                                        </p:tav>
                                        <p:tav tm="100000">
                                          <p:val>
                                            <p:strVal val="#ppt_h"/>
                                          </p:val>
                                        </p:tav>
                                      </p:tavLst>
                                    </p:anim>
                                  </p:childTnLst>
                                </p:cTn>
                              </p:par>
                            </p:childTnLst>
                          </p:cTn>
                        </p:par>
                        <p:par>
                          <p:cTn id="29" fill="hold">
                            <p:stCondLst>
                              <p:cond delay="1000"/>
                            </p:stCondLst>
                            <p:childTnLst>
                              <p:par>
                                <p:cTn id="30" presetID="17"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strVal val="#ppt_h"/>
                                          </p:val>
                                        </p:tav>
                                        <p:tav tm="100000">
                                          <p:val>
                                            <p:strVal val="#ppt_h"/>
                                          </p:val>
                                        </p:tav>
                                      </p:tavLst>
                                    </p:anim>
                                  </p:childTnLst>
                                </p:cTn>
                              </p:par>
                            </p:childTnLst>
                          </p:cTn>
                        </p:par>
                        <p:par>
                          <p:cTn id="34" fill="hold">
                            <p:stCondLst>
                              <p:cond delay="1500"/>
                            </p:stCondLst>
                            <p:childTnLst>
                              <p:par>
                                <p:cTn id="35" presetID="17" presetClass="entr" presetSubtype="1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BFD1D9-458F-D87E-B241-AAD8D73D339E}"/>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88392E31-5CEF-B824-48C2-FCECC9C4AB57}"/>
              </a:ext>
            </a:extLst>
          </p:cNvPr>
          <p:cNvGrpSpPr/>
          <p:nvPr/>
        </p:nvGrpSpPr>
        <p:grpSpPr>
          <a:xfrm>
            <a:off x="447362" y="1089328"/>
            <a:ext cx="3794043" cy="2790301"/>
            <a:chOff x="240632" y="204538"/>
            <a:chExt cx="4114799" cy="3019926"/>
          </a:xfrm>
        </p:grpSpPr>
        <p:pic>
          <p:nvPicPr>
            <p:cNvPr id="3" name="Picture 2">
              <a:extLst>
                <a:ext uri="{FF2B5EF4-FFF2-40B4-BE49-F238E27FC236}">
                  <a16:creationId xmlns:a16="http://schemas.microsoft.com/office/drawing/2014/main" id="{D5256BA5-8F80-4072-1E1A-9DF09181A54C}"/>
                </a:ext>
              </a:extLst>
            </p:cNvPr>
            <p:cNvPicPr>
              <a:picLocks noChangeAspect="1"/>
            </p:cNvPicPr>
            <p:nvPr/>
          </p:nvPicPr>
          <p:blipFill>
            <a:blip r:embed="rId2"/>
            <a:stretch>
              <a:fillRect/>
            </a:stretch>
          </p:blipFill>
          <p:spPr>
            <a:xfrm>
              <a:off x="240632" y="204538"/>
              <a:ext cx="4114799" cy="2743200"/>
            </a:xfrm>
            <a:prstGeom prst="rect">
              <a:avLst/>
            </a:prstGeom>
          </p:spPr>
        </p:pic>
        <p:sp>
          <p:nvSpPr>
            <p:cNvPr id="4" name="Isosceles Triangle 3">
              <a:extLst>
                <a:ext uri="{FF2B5EF4-FFF2-40B4-BE49-F238E27FC236}">
                  <a16:creationId xmlns:a16="http://schemas.microsoft.com/office/drawing/2014/main" id="{14BAAE65-CD52-15A9-0B5E-4588A19EDC6B}"/>
                </a:ext>
              </a:extLst>
            </p:cNvPr>
            <p:cNvSpPr/>
            <p:nvPr/>
          </p:nvSpPr>
          <p:spPr>
            <a:xfrm rot="10800000">
              <a:off x="2123573" y="2947738"/>
              <a:ext cx="348916" cy="276726"/>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FDD"/>
                </a:solidFill>
                <a:effectLst/>
                <a:uLnTx/>
                <a:uFillTx/>
                <a:latin typeface="Arial"/>
                <a:ea typeface="+mn-ea"/>
                <a:cs typeface="+mn-cs"/>
                <a:sym typeface="Arial"/>
              </a:endParaRPr>
            </a:p>
          </p:txBody>
        </p:sp>
      </p:grpSp>
      <p:sp>
        <p:nvSpPr>
          <p:cNvPr id="6" name="TextBox 5">
            <a:extLst>
              <a:ext uri="{FF2B5EF4-FFF2-40B4-BE49-F238E27FC236}">
                <a16:creationId xmlns:a16="http://schemas.microsoft.com/office/drawing/2014/main" id="{936FBF4B-3AD7-3AB2-A75E-D3EBA6E65613}"/>
              </a:ext>
            </a:extLst>
          </p:cNvPr>
          <p:cNvSpPr txBox="1"/>
          <p:nvPr/>
        </p:nvSpPr>
        <p:spPr>
          <a:xfrm>
            <a:off x="272678" y="3976637"/>
            <a:ext cx="4186116" cy="1015663"/>
          </a:xfrm>
          <a:prstGeom prst="rect">
            <a:avLst/>
          </a:prstGeom>
          <a:noFill/>
        </p:spPr>
        <p:txBody>
          <a:bodyPr wrap="square">
            <a:spAutoFit/>
          </a:bodyPr>
          <a:lstStyle/>
          <a:p>
            <a:pPr lvl="0" algn="ctr">
              <a:lnSpc>
                <a:spcPct val="150000"/>
              </a:lnSpc>
            </a:pPr>
            <a:r>
              <a:rPr lang="vi-VN" sz="2000"/>
              <a:t>Siêu âm có những đóng góp quan trọng trong chẩn đoán bệnh.</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A00E110C-81F7-510C-2BF5-BDCB3FCAA17F}"/>
              </a:ext>
            </a:extLst>
          </p:cNvPr>
          <p:cNvSpPr txBox="1"/>
          <p:nvPr/>
        </p:nvSpPr>
        <p:spPr>
          <a:xfrm>
            <a:off x="4706995" y="4033640"/>
            <a:ext cx="4223081" cy="958660"/>
          </a:xfrm>
          <a:prstGeom prst="rect">
            <a:avLst/>
          </a:prstGeom>
          <a:noFill/>
        </p:spPr>
        <p:txBody>
          <a:bodyPr wrap="square">
            <a:spAutoFit/>
          </a:bodyPr>
          <a:lstStyle/>
          <a:p>
            <a:pPr lvl="0" algn="ctr">
              <a:lnSpc>
                <a:spcPct val="150000"/>
              </a:lnSpc>
            </a:pPr>
            <a:r>
              <a:rPr lang="vi-VN" sz="2000"/>
              <a:t>Sóng siêu âm còn được dùng để điều trị bệnh.</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Rectangle: Rounded Corners 76">
            <a:extLst>
              <a:ext uri="{FF2B5EF4-FFF2-40B4-BE49-F238E27FC236}">
                <a16:creationId xmlns:a16="http://schemas.microsoft.com/office/drawing/2014/main" id="{279D827F-3D8C-08B5-144C-8BDBC81715D4}"/>
              </a:ext>
            </a:extLst>
          </p:cNvPr>
          <p:cNvSpPr/>
          <p:nvPr/>
        </p:nvSpPr>
        <p:spPr>
          <a:xfrm>
            <a:off x="-450768" y="173868"/>
            <a:ext cx="2952256" cy="603776"/>
          </a:xfrm>
          <a:prstGeom prst="roundRect">
            <a:avLst>
              <a:gd name="adj" fmla="val 50000"/>
            </a:avLst>
          </a:prstGeom>
          <a:solidFill>
            <a:schemeClr val="bg1">
              <a:lumMod val="50000"/>
            </a:schemeClr>
          </a:solidFill>
          <a:ln w="25400" cap="flat" cmpd="sng" algn="ctr">
            <a:noFill/>
            <a:prstDash val="solid"/>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a:ea typeface="+mn-ea"/>
                <a:cs typeface="Arial" panose="020B0604020202020204" pitchFamily="34" charset="0"/>
              </a:rPr>
              <a:t>1. Trong y học</a:t>
            </a:r>
            <a:endParaRPr kumimoji="0" lang="en-US" sz="24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grpSp>
        <p:nvGrpSpPr>
          <p:cNvPr id="13" name="Group 12"/>
          <p:cNvGrpSpPr/>
          <p:nvPr/>
        </p:nvGrpSpPr>
        <p:grpSpPr>
          <a:xfrm>
            <a:off x="4906538" y="1089328"/>
            <a:ext cx="3823993" cy="2790305"/>
            <a:chOff x="4914491" y="1089328"/>
            <a:chExt cx="3823993" cy="2790305"/>
          </a:xfrm>
        </p:grpSpPr>
        <p:sp>
          <p:nvSpPr>
            <p:cNvPr id="10" name="Isosceles Triangle 9">
              <a:extLst>
                <a:ext uri="{FF2B5EF4-FFF2-40B4-BE49-F238E27FC236}">
                  <a16:creationId xmlns:a16="http://schemas.microsoft.com/office/drawing/2014/main" id="{3A427638-5D23-462A-0A53-DD7E5E208EA3}"/>
                </a:ext>
              </a:extLst>
            </p:cNvPr>
            <p:cNvSpPr/>
            <p:nvPr/>
          </p:nvSpPr>
          <p:spPr>
            <a:xfrm rot="10800000">
              <a:off x="6665818" y="3623948"/>
              <a:ext cx="321717" cy="255685"/>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FDD"/>
                </a:solidFill>
                <a:effectLst/>
                <a:uLnTx/>
                <a:uFillTx/>
                <a:latin typeface="Arial"/>
                <a:ea typeface="+mn-ea"/>
                <a:cs typeface="+mn-cs"/>
                <a:sym typeface="Arial"/>
              </a:endParaRPr>
            </a:p>
          </p:txBody>
        </p:sp>
        <p:pic>
          <p:nvPicPr>
            <p:cNvPr id="5" name="Picture 4"/>
            <p:cNvPicPr>
              <a:picLocks noChangeAspect="1"/>
            </p:cNvPicPr>
            <p:nvPr/>
          </p:nvPicPr>
          <p:blipFill>
            <a:blip r:embed="rId3"/>
            <a:stretch>
              <a:fillRect/>
            </a:stretch>
          </p:blipFill>
          <p:spPr>
            <a:xfrm>
              <a:off x="4914491" y="1089328"/>
              <a:ext cx="3823993" cy="2538724"/>
            </a:xfrm>
            <a:prstGeom prst="rect">
              <a:avLst/>
            </a:prstGeom>
          </p:spPr>
        </p:pic>
      </p:grpSp>
    </p:spTree>
    <p:extLst>
      <p:ext uri="{BB962C8B-B14F-4D97-AF65-F5344CB8AC3E}">
        <p14:creationId xmlns:p14="http://schemas.microsoft.com/office/powerpoint/2010/main" val="226873243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36"/>
          <p:cNvPicPr preferRelativeResize="0">
            <a:picLocks noGrp="1"/>
          </p:cNvPicPr>
          <p:nvPr>
            <p:ph type="pic" idx="3"/>
          </p:nvPr>
        </p:nvPicPr>
        <p:blipFill rotWithShape="1">
          <a:blip r:embed="rId3">
            <a:alphaModFix amt="76000"/>
          </a:blip>
          <a:srcRect l="20491" r="42863"/>
          <a:stretch/>
        </p:blipFill>
        <p:spPr>
          <a:xfrm>
            <a:off x="456100" y="247700"/>
            <a:ext cx="2370248" cy="4648125"/>
          </a:xfrm>
          <a:prstGeom prst="rect">
            <a:avLst/>
          </a:prstGeom>
        </p:spPr>
      </p:pic>
      <p:sp>
        <p:nvSpPr>
          <p:cNvPr id="295" name="Google Shape;295;p36"/>
          <p:cNvSpPr/>
          <p:nvPr/>
        </p:nvSpPr>
        <p:spPr>
          <a:xfrm>
            <a:off x="5466024" y="1374427"/>
            <a:ext cx="1039800" cy="1039800"/>
          </a:xfrm>
          <a:prstGeom prst="ellipse">
            <a:avLst/>
          </a:prstGeom>
          <a:no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6"/>
          <p:cNvSpPr txBox="1">
            <a:spLocks noGrp="1"/>
          </p:cNvSpPr>
          <p:nvPr>
            <p:ph type="title" idx="2"/>
          </p:nvPr>
        </p:nvSpPr>
        <p:spPr>
          <a:xfrm>
            <a:off x="5241476" y="1473427"/>
            <a:ext cx="1520700" cy="841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b="1" dirty="0">
                <a:latin typeface="Arial" panose="020B0604020202020204" pitchFamily="34" charset="0"/>
                <a:cs typeface="Arial" panose="020B0604020202020204" pitchFamily="34" charset="0"/>
              </a:rPr>
              <a:t>I.</a:t>
            </a:r>
            <a:endParaRPr b="1" dirty="0">
              <a:latin typeface="Arial" panose="020B0604020202020204" pitchFamily="34" charset="0"/>
              <a:cs typeface="Arial" panose="020B0604020202020204" pitchFamily="34" charset="0"/>
            </a:endParaRPr>
          </a:p>
        </p:txBody>
      </p:sp>
      <p:sp>
        <p:nvSpPr>
          <p:cNvPr id="297" name="Google Shape;297;p36"/>
          <p:cNvSpPr txBox="1">
            <a:spLocks noGrp="1"/>
          </p:cNvSpPr>
          <p:nvPr>
            <p:ph type="title"/>
          </p:nvPr>
        </p:nvSpPr>
        <p:spPr>
          <a:xfrm>
            <a:off x="3531099" y="2653807"/>
            <a:ext cx="4826100" cy="159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dirty="0">
                <a:latin typeface="Arial" panose="020B0604020202020204" pitchFamily="34" charset="0"/>
                <a:cs typeface="Arial" panose="020B0604020202020204" pitchFamily="34" charset="0"/>
                <a:sym typeface="Tenor Sans"/>
              </a:rPr>
              <a:t>SIÊU ÂM</a:t>
            </a:r>
            <a:endParaRPr sz="5000" b="1" dirty="0">
              <a:latin typeface="Arial" panose="020B0604020202020204" pitchFamily="34" charset="0"/>
              <a:cs typeface="Arial" panose="020B0604020202020204" pitchFamily="34" charset="0"/>
            </a:endParaRPr>
          </a:p>
        </p:txBody>
      </p:sp>
      <p:cxnSp>
        <p:nvCxnSpPr>
          <p:cNvPr id="300" name="Google Shape;300;p36"/>
          <p:cNvCxnSpPr/>
          <p:nvPr/>
        </p:nvCxnSpPr>
        <p:spPr>
          <a:xfrm rot="10800000">
            <a:off x="3186675" y="-18300"/>
            <a:ext cx="0" cy="51459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transition spd="med">
    <p:wheel spokes="1"/>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4BA65D-6C5D-37C6-A5EA-E08C8892BA8A}"/>
            </a:ext>
          </a:extLst>
        </p:cNvPr>
        <p:cNvGrpSpPr/>
        <p:nvPr/>
      </p:nvGrpSpPr>
      <p:grpSpPr>
        <a:xfrm>
          <a:off x="0" y="0"/>
          <a:ext cx="0" cy="0"/>
          <a:chOff x="0" y="0"/>
          <a:chExt cx="0" cy="0"/>
        </a:xfrm>
      </p:grpSpPr>
      <p:sp>
        <p:nvSpPr>
          <p:cNvPr id="12" name="Rectangle: Rounded Corners 76">
            <a:extLst>
              <a:ext uri="{FF2B5EF4-FFF2-40B4-BE49-F238E27FC236}">
                <a16:creationId xmlns:a16="http://schemas.microsoft.com/office/drawing/2014/main" id="{279D827F-3D8C-08B5-144C-8BDBC81715D4}"/>
              </a:ext>
            </a:extLst>
          </p:cNvPr>
          <p:cNvSpPr/>
          <p:nvPr/>
        </p:nvSpPr>
        <p:spPr>
          <a:xfrm>
            <a:off x="-391937" y="228279"/>
            <a:ext cx="5130913" cy="603776"/>
          </a:xfrm>
          <a:prstGeom prst="roundRect">
            <a:avLst>
              <a:gd name="adj" fmla="val 50000"/>
            </a:avLst>
          </a:prstGeom>
          <a:solidFill>
            <a:schemeClr val="bg1">
              <a:lumMod val="50000"/>
            </a:schemeClr>
          </a:solidFill>
          <a:ln w="25400" cap="flat" cmpd="sng" algn="ctr">
            <a:noFill/>
            <a:prstDash val="solid"/>
          </a:ln>
          <a:effectLst/>
        </p:spPr>
        <p:txBody>
          <a:bodyPr rtlCol="0" anchor="ctr"/>
          <a:lstStyle/>
          <a:p>
            <a:pPr lvl="0" algn="r">
              <a:buClrTx/>
            </a:pPr>
            <a:r>
              <a:rPr lang="en-US" sz="2400" b="1">
                <a:solidFill>
                  <a:srgbClr val="FFFFFF"/>
                </a:solidFill>
                <a:ea typeface="+mn-ea"/>
                <a:cs typeface="Arial" panose="020B0604020202020204" pitchFamily="34" charset="0"/>
              </a:rPr>
              <a:t>2. Trong nghiên cứu khoa học</a:t>
            </a:r>
            <a:endParaRPr kumimoji="0" lang="en-US" sz="24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2" name="Rectangle 1"/>
          <p:cNvSpPr/>
          <p:nvPr/>
        </p:nvSpPr>
        <p:spPr>
          <a:xfrm>
            <a:off x="425396" y="989461"/>
            <a:ext cx="8289236" cy="1107996"/>
          </a:xfrm>
          <a:prstGeom prst="rect">
            <a:avLst/>
          </a:prstGeom>
        </p:spPr>
        <p:txBody>
          <a:bodyPr wrap="square">
            <a:spAutoFit/>
          </a:bodyPr>
          <a:lstStyle/>
          <a:p>
            <a:pPr algn="just">
              <a:lnSpc>
                <a:spcPct val="150000"/>
              </a:lnSpc>
              <a:spcAft>
                <a:spcPts val="800"/>
              </a:spcAft>
            </a:pPr>
            <a:r>
              <a:rPr lang="en-US" sz="2200">
                <a:latin typeface="+mj-lt"/>
                <a:ea typeface="Times New Roman" panose="02020603050405020304" pitchFamily="18" charset="0"/>
                <a:cs typeface="Times New Roman" panose="02020603050405020304" pitchFamily="18" charset="0"/>
              </a:rPr>
              <a:t>Người ta dùng máy phát siêu âm để phát hiện tàu ngầm, các vật trôi dạt, các đàn cá, thăm dò và lập bản đồ độ sâu của đáy biển.</a:t>
            </a:r>
            <a:endParaRPr lang="en-US" sz="2200">
              <a:effectLst/>
              <a:latin typeface="+mj-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04917" y="2320543"/>
            <a:ext cx="3718117" cy="2553606"/>
          </a:xfrm>
          <a:prstGeom prst="rect">
            <a:avLst/>
          </a:prstGeom>
        </p:spPr>
      </p:pic>
      <p:pic>
        <p:nvPicPr>
          <p:cNvPr id="10" name="Picture 9"/>
          <p:cNvPicPr>
            <a:picLocks noChangeAspect="1"/>
          </p:cNvPicPr>
          <p:nvPr/>
        </p:nvPicPr>
        <p:blipFill>
          <a:blip r:embed="rId3"/>
          <a:stretch>
            <a:fillRect/>
          </a:stretch>
        </p:blipFill>
        <p:spPr>
          <a:xfrm>
            <a:off x="4909995" y="2320543"/>
            <a:ext cx="3728428" cy="2553606"/>
          </a:xfrm>
          <a:prstGeom prst="rect">
            <a:avLst/>
          </a:prstGeom>
        </p:spPr>
      </p:pic>
    </p:spTree>
    <p:extLst>
      <p:ext uri="{BB962C8B-B14F-4D97-AF65-F5344CB8AC3E}">
        <p14:creationId xmlns:p14="http://schemas.microsoft.com/office/powerpoint/2010/main" val="36059944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4BA65D-6C5D-37C6-A5EA-E08C8892BA8A}"/>
            </a:ext>
          </a:extLst>
        </p:cNvPr>
        <p:cNvGrpSpPr/>
        <p:nvPr/>
      </p:nvGrpSpPr>
      <p:grpSpPr>
        <a:xfrm>
          <a:off x="0" y="0"/>
          <a:ext cx="0" cy="0"/>
          <a:chOff x="0" y="0"/>
          <a:chExt cx="0" cy="0"/>
        </a:xfrm>
      </p:grpSpPr>
      <p:sp>
        <p:nvSpPr>
          <p:cNvPr id="12" name="Rectangle: Rounded Corners 76">
            <a:extLst>
              <a:ext uri="{FF2B5EF4-FFF2-40B4-BE49-F238E27FC236}">
                <a16:creationId xmlns:a16="http://schemas.microsoft.com/office/drawing/2014/main" id="{279D827F-3D8C-08B5-144C-8BDBC81715D4}"/>
              </a:ext>
            </a:extLst>
          </p:cNvPr>
          <p:cNvSpPr/>
          <p:nvPr/>
        </p:nvSpPr>
        <p:spPr>
          <a:xfrm>
            <a:off x="-391937" y="180573"/>
            <a:ext cx="4789009" cy="566850"/>
          </a:xfrm>
          <a:prstGeom prst="roundRect">
            <a:avLst>
              <a:gd name="adj" fmla="val 50000"/>
            </a:avLst>
          </a:prstGeom>
          <a:solidFill>
            <a:schemeClr val="bg1">
              <a:lumMod val="50000"/>
            </a:schemeClr>
          </a:solidFill>
          <a:ln w="25400" cap="flat" cmpd="sng" algn="ctr">
            <a:noFill/>
            <a:prstDash val="solid"/>
          </a:ln>
          <a:effectLst/>
        </p:spPr>
        <p:txBody>
          <a:bodyPr rtlCol="0" anchor="ctr"/>
          <a:lstStyle/>
          <a:p>
            <a:pPr lvl="0" algn="r">
              <a:buClrTx/>
            </a:pPr>
            <a:r>
              <a:rPr lang="en-US" sz="2200" b="1">
                <a:solidFill>
                  <a:srgbClr val="FFFFFF"/>
                </a:solidFill>
                <a:ea typeface="+mn-ea"/>
                <a:cs typeface="Arial" panose="020B0604020202020204" pitchFamily="34" charset="0"/>
              </a:rPr>
              <a:t>3. Trong sản xuất và đời sống</a:t>
            </a:r>
            <a:endParaRPr kumimoji="0" lang="en-US" sz="2200" b="1" i="0" u="none" strike="noStrike" kern="0" cap="none" spc="0" normalizeH="0" baseline="0" noProof="0" dirty="0">
              <a:ln>
                <a:noFill/>
              </a:ln>
              <a:solidFill>
                <a:srgbClr val="FFFFFF"/>
              </a:solidFill>
              <a:effectLst/>
              <a:uLnTx/>
              <a:uFillTx/>
              <a:ea typeface="+mn-ea"/>
              <a:cs typeface="Arial" panose="020B0604020202020204" pitchFamily="34" charset="0"/>
              <a:sym typeface="Arial"/>
            </a:endParaRPr>
          </a:p>
        </p:txBody>
      </p:sp>
      <p:sp>
        <p:nvSpPr>
          <p:cNvPr id="2" name="Rectangle 1"/>
          <p:cNvSpPr/>
          <p:nvPr/>
        </p:nvSpPr>
        <p:spPr>
          <a:xfrm>
            <a:off x="157475" y="824702"/>
            <a:ext cx="4215742" cy="1477328"/>
          </a:xfrm>
          <a:prstGeom prst="rect">
            <a:avLst/>
          </a:prstGeom>
        </p:spPr>
        <p:txBody>
          <a:bodyPr wrap="square">
            <a:spAutoFit/>
          </a:bodyPr>
          <a:lstStyle/>
          <a:p>
            <a:pPr lvl="0" algn="just">
              <a:lnSpc>
                <a:spcPct val="150000"/>
              </a:lnSpc>
              <a:spcAft>
                <a:spcPts val="800"/>
              </a:spcAft>
            </a:pPr>
            <a:r>
              <a:rPr lang="vi-VN" sz="2000">
                <a:ea typeface="Times New Roman" panose="02020603050405020304" pitchFamily="18" charset="0"/>
                <a:cs typeface="Times New Roman" panose="02020603050405020304" pitchFamily="18" charset="0"/>
              </a:rPr>
              <a:t>Siêu âm có thể được dùng để phát hiện các khuyết tật trong một vật đúc, trong một kết cấu bê tông,…</a:t>
            </a:r>
            <a:endParaRPr kumimoji="0" lang="en-US" sz="20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p:pic>
        <p:nvPicPr>
          <p:cNvPr id="3" name="Picture 2"/>
          <p:cNvPicPr>
            <a:picLocks noChangeAspect="1"/>
          </p:cNvPicPr>
          <p:nvPr/>
        </p:nvPicPr>
        <p:blipFill>
          <a:blip r:embed="rId2"/>
          <a:stretch>
            <a:fillRect/>
          </a:stretch>
        </p:blipFill>
        <p:spPr>
          <a:xfrm>
            <a:off x="839765" y="2387260"/>
            <a:ext cx="2555444" cy="2608543"/>
          </a:xfrm>
          <a:prstGeom prst="rect">
            <a:avLst/>
          </a:prstGeom>
        </p:spPr>
      </p:pic>
      <p:sp>
        <p:nvSpPr>
          <p:cNvPr id="8" name="Rectangle 7"/>
          <p:cNvSpPr/>
          <p:nvPr/>
        </p:nvSpPr>
        <p:spPr>
          <a:xfrm>
            <a:off x="4762827" y="829294"/>
            <a:ext cx="4215742" cy="1938992"/>
          </a:xfrm>
          <a:prstGeom prst="rect">
            <a:avLst/>
          </a:prstGeom>
        </p:spPr>
        <p:txBody>
          <a:bodyPr wrap="square">
            <a:spAutoFit/>
          </a:bodyPr>
          <a:lstStyle/>
          <a:p>
            <a:pPr lvl="0" algn="just">
              <a:lnSpc>
                <a:spcPct val="150000"/>
              </a:lnSpc>
              <a:spcAft>
                <a:spcPts val="800"/>
              </a:spcAft>
            </a:pPr>
            <a:r>
              <a:rPr lang="vi-VN" sz="2000">
                <a:ea typeface="Times New Roman" panose="02020603050405020304" pitchFamily="18" charset="0"/>
                <a:cs typeface="Times New Roman" panose="02020603050405020304" pitchFamily="18" charset="0"/>
              </a:rPr>
              <a:t>Siêu âm giúp gia công những vật được làm bằng vật liệu cứng, giòn với hình dạng phức tạp và đòi hỏi độ chính xác cao.</a:t>
            </a:r>
            <a:endParaRPr kumimoji="0" lang="en-US" sz="20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p:pic>
        <p:nvPicPr>
          <p:cNvPr id="9" name="Picture 8"/>
          <p:cNvPicPr>
            <a:picLocks noChangeAspect="1"/>
          </p:cNvPicPr>
          <p:nvPr/>
        </p:nvPicPr>
        <p:blipFill>
          <a:blip r:embed="rId3"/>
          <a:stretch>
            <a:fillRect/>
          </a:stretch>
        </p:blipFill>
        <p:spPr>
          <a:xfrm>
            <a:off x="5722854" y="2881354"/>
            <a:ext cx="2295687" cy="2114449"/>
          </a:xfrm>
          <a:prstGeom prst="rect">
            <a:avLst/>
          </a:prstGeom>
        </p:spPr>
      </p:pic>
    </p:spTree>
    <p:extLst>
      <p:ext uri="{BB962C8B-B14F-4D97-AF65-F5344CB8AC3E}">
        <p14:creationId xmlns:p14="http://schemas.microsoft.com/office/powerpoint/2010/main" val="363931619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par>
                                <p:cTn id="20" presetID="22" presetClass="entr" presetSubtype="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4BA65D-6C5D-37C6-A5EA-E08C8892BA8A}"/>
            </a:ext>
          </a:extLst>
        </p:cNvPr>
        <p:cNvGrpSpPr/>
        <p:nvPr/>
      </p:nvGrpSpPr>
      <p:grpSpPr>
        <a:xfrm>
          <a:off x="0" y="0"/>
          <a:ext cx="0" cy="0"/>
          <a:chOff x="0" y="0"/>
          <a:chExt cx="0" cy="0"/>
        </a:xfrm>
      </p:grpSpPr>
      <p:sp>
        <p:nvSpPr>
          <p:cNvPr id="2" name="Rectangle 1"/>
          <p:cNvSpPr/>
          <p:nvPr/>
        </p:nvSpPr>
        <p:spPr>
          <a:xfrm>
            <a:off x="101816" y="89358"/>
            <a:ext cx="4239597" cy="2456185"/>
          </a:xfrm>
          <a:prstGeom prst="rect">
            <a:avLst/>
          </a:prstGeom>
        </p:spPr>
        <p:txBody>
          <a:bodyPr wrap="square">
            <a:spAutoFit/>
          </a:bodyPr>
          <a:lstStyle/>
          <a:p>
            <a:pPr lvl="0" algn="just">
              <a:lnSpc>
                <a:spcPct val="150000"/>
              </a:lnSpc>
              <a:spcAft>
                <a:spcPts val="800"/>
              </a:spcAft>
            </a:pPr>
            <a:r>
              <a:rPr lang="vi-VN" sz="2100">
                <a:ea typeface="Times New Roman" panose="02020603050405020304" pitchFamily="18" charset="0"/>
                <a:cs typeface="Times New Roman" panose="02020603050405020304" pitchFamily="18" charset="0"/>
              </a:rPr>
              <a:t>Sấy khô bằng siêu âm được lựa chọn để thay thế cho sấy nóng những vật không thể sấy khô bằng nhiệt vì nhiệt độ cao sẽ làm thay đổi các tính chất của chúng.</a:t>
            </a:r>
            <a:endParaRPr kumimoji="0" lang="en-US" sz="21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p:sp>
        <p:nvSpPr>
          <p:cNvPr id="8" name="Rectangle 7"/>
          <p:cNvSpPr/>
          <p:nvPr/>
        </p:nvSpPr>
        <p:spPr>
          <a:xfrm>
            <a:off x="5080883" y="89358"/>
            <a:ext cx="3840479" cy="1546577"/>
          </a:xfrm>
          <a:prstGeom prst="rect">
            <a:avLst/>
          </a:prstGeom>
        </p:spPr>
        <p:txBody>
          <a:bodyPr wrap="square">
            <a:spAutoFit/>
          </a:bodyPr>
          <a:lstStyle/>
          <a:p>
            <a:pPr lvl="0" algn="just">
              <a:lnSpc>
                <a:spcPct val="150000"/>
              </a:lnSpc>
              <a:spcAft>
                <a:spcPts val="800"/>
              </a:spcAft>
            </a:pPr>
            <a:r>
              <a:rPr lang="vi-VN" sz="2100">
                <a:ea typeface="Times New Roman" panose="02020603050405020304" pitchFamily="18" charset="0"/>
                <a:cs typeface="Times New Roman" panose="02020603050405020304" pitchFamily="18" charset="0"/>
              </a:rPr>
              <a:t>Siêu âm cũng được dùng để tiệt trùng làm kéo dài thêm thời gian bảo quản thực phẩm.</a:t>
            </a:r>
            <a:endParaRPr kumimoji="0" lang="en-US" sz="21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p:pic>
        <p:nvPicPr>
          <p:cNvPr id="6" name="Picture 5"/>
          <p:cNvPicPr>
            <a:picLocks noChangeAspect="1"/>
          </p:cNvPicPr>
          <p:nvPr/>
        </p:nvPicPr>
        <p:blipFill>
          <a:blip r:embed="rId2"/>
          <a:stretch>
            <a:fillRect/>
          </a:stretch>
        </p:blipFill>
        <p:spPr>
          <a:xfrm>
            <a:off x="6475877" y="1829926"/>
            <a:ext cx="2445485" cy="18117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3"/>
          <a:stretch>
            <a:fillRect/>
          </a:stretch>
        </p:blipFill>
        <p:spPr>
          <a:xfrm>
            <a:off x="3173031" y="2679149"/>
            <a:ext cx="2194100" cy="2321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022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p36"/>
          <p:cNvSpPr/>
          <p:nvPr/>
        </p:nvSpPr>
        <p:spPr>
          <a:xfrm>
            <a:off x="5394463" y="814099"/>
            <a:ext cx="1213072" cy="1157824"/>
          </a:xfrm>
          <a:prstGeom prst="ellipse">
            <a:avLst/>
          </a:prstGeom>
          <a:no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6"/>
          <p:cNvSpPr txBox="1">
            <a:spLocks noGrp="1"/>
          </p:cNvSpPr>
          <p:nvPr>
            <p:ph type="title" idx="2"/>
          </p:nvPr>
        </p:nvSpPr>
        <p:spPr>
          <a:xfrm>
            <a:off x="5265330" y="929001"/>
            <a:ext cx="1520700" cy="841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5000" b="1">
                <a:latin typeface="Arial" panose="020B0604020202020204" pitchFamily="34" charset="0"/>
                <a:cs typeface="Arial" panose="020B0604020202020204" pitchFamily="34" charset="0"/>
              </a:rPr>
              <a:t>III.</a:t>
            </a:r>
            <a:endParaRPr sz="5000" b="1" dirty="0">
              <a:latin typeface="Arial" panose="020B0604020202020204" pitchFamily="34" charset="0"/>
              <a:cs typeface="Arial" panose="020B0604020202020204" pitchFamily="34" charset="0"/>
            </a:endParaRPr>
          </a:p>
        </p:txBody>
      </p:sp>
      <p:sp>
        <p:nvSpPr>
          <p:cNvPr id="297" name="Google Shape;297;p36"/>
          <p:cNvSpPr txBox="1">
            <a:spLocks noGrp="1"/>
          </p:cNvSpPr>
          <p:nvPr>
            <p:ph type="title"/>
          </p:nvPr>
        </p:nvSpPr>
        <p:spPr>
          <a:xfrm>
            <a:off x="3547001" y="2570552"/>
            <a:ext cx="4826100" cy="1592100"/>
          </a:xfrm>
          <a:prstGeom prst="rect">
            <a:avLst/>
          </a:prstGeom>
        </p:spPr>
        <p:txBody>
          <a:bodyPr spcFirstLastPara="1" wrap="square" lIns="91425" tIns="91425" rIns="91425" bIns="91425" anchor="ctr" anchorCtr="0">
            <a:noAutofit/>
          </a:bodyPr>
          <a:lstStyle/>
          <a:p>
            <a:pPr lvl="0">
              <a:lnSpc>
                <a:spcPct val="150000"/>
              </a:lnSpc>
            </a:pPr>
            <a:r>
              <a:rPr lang="vi-VN" sz="4700" b="1">
                <a:latin typeface="Arial" panose="020B0604020202020204" pitchFamily="34" charset="0"/>
                <a:cs typeface="Arial" panose="020B0604020202020204" pitchFamily="34" charset="0"/>
              </a:rPr>
              <a:t>CHỤP CỘNG HƯỞNG TỪ</a:t>
            </a:r>
            <a:endParaRPr sz="4700" b="1" dirty="0">
              <a:latin typeface="Arial" panose="020B0604020202020204" pitchFamily="34" charset="0"/>
              <a:cs typeface="Arial" panose="020B0604020202020204" pitchFamily="34" charset="0"/>
            </a:endParaRPr>
          </a:p>
        </p:txBody>
      </p:sp>
      <p:cxnSp>
        <p:nvCxnSpPr>
          <p:cNvPr id="300" name="Google Shape;300;p36"/>
          <p:cNvCxnSpPr/>
          <p:nvPr/>
        </p:nvCxnSpPr>
        <p:spPr>
          <a:xfrm rot="10800000">
            <a:off x="3186675" y="-18300"/>
            <a:ext cx="0" cy="5145900"/>
          </a:xfrm>
          <a:prstGeom prst="straightConnector1">
            <a:avLst/>
          </a:prstGeom>
          <a:noFill/>
          <a:ln w="9525" cap="flat" cmpd="sng">
            <a:solidFill>
              <a:schemeClr val="dk1"/>
            </a:solidFill>
            <a:prstDash val="solid"/>
            <a:round/>
            <a:headEnd type="none" w="med" len="med"/>
            <a:tailEnd type="none" w="med" len="med"/>
          </a:ln>
        </p:spPr>
      </p:cxnSp>
      <p:pic>
        <p:nvPicPr>
          <p:cNvPr id="3" name="Picture 2"/>
          <p:cNvPicPr>
            <a:picLocks noChangeAspect="1"/>
          </p:cNvPicPr>
          <p:nvPr/>
        </p:nvPicPr>
        <p:blipFill>
          <a:blip r:embed="rId3"/>
          <a:stretch>
            <a:fillRect/>
          </a:stretch>
        </p:blipFill>
        <p:spPr>
          <a:xfrm>
            <a:off x="472612" y="236443"/>
            <a:ext cx="2714061" cy="4653609"/>
          </a:xfrm>
          <a:prstGeom prst="rect">
            <a:avLst/>
          </a:prstGeom>
        </p:spPr>
      </p:pic>
    </p:spTree>
    <p:extLst>
      <p:ext uri="{BB962C8B-B14F-4D97-AF65-F5344CB8AC3E}">
        <p14:creationId xmlns:p14="http://schemas.microsoft.com/office/powerpoint/2010/main" val="1747365282"/>
      </p:ext>
    </p:extLst>
  </p:cSld>
  <p:clrMapOvr>
    <a:masterClrMapping/>
  </p:clrMapOvr>
  <p:transition spd="med">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4BA65D-6C5D-37C6-A5EA-E08C8892BA8A}"/>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3EF9B00A-916A-2DC9-0816-5DA1A5CCE760}"/>
              </a:ext>
            </a:extLst>
          </p:cNvPr>
          <p:cNvGrpSpPr/>
          <p:nvPr/>
        </p:nvGrpSpPr>
        <p:grpSpPr>
          <a:xfrm>
            <a:off x="264896" y="322364"/>
            <a:ext cx="8863202" cy="610360"/>
            <a:chOff x="272847" y="179245"/>
            <a:chExt cx="8863202" cy="610360"/>
          </a:xfrm>
        </p:grpSpPr>
        <p:sp>
          <p:nvSpPr>
            <p:cNvPr id="9" name="TextBox 8">
              <a:extLst>
                <a:ext uri="{FF2B5EF4-FFF2-40B4-BE49-F238E27FC236}">
                  <a16:creationId xmlns:a16="http://schemas.microsoft.com/office/drawing/2014/main" id="{11AF7300-F3BD-B28A-BD0D-22F9791DD3BD}"/>
                </a:ext>
              </a:extLst>
            </p:cNvPr>
            <p:cNvSpPr txBox="1"/>
            <p:nvPr/>
          </p:nvSpPr>
          <p:spPr>
            <a:xfrm>
              <a:off x="990951" y="280446"/>
              <a:ext cx="814509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8A7EB1">
                      <a:lumMod val="75000"/>
                    </a:srgbClr>
                  </a:solidFill>
                  <a:effectLst/>
                  <a:uLnTx/>
                  <a:uFillTx/>
                  <a:latin typeface="Arial"/>
                  <a:cs typeface="Arial"/>
                  <a:sym typeface="Arial"/>
                </a:rPr>
                <a:t>Chụp cộng hưởng từ MRI (Magnetic Resonance Imaging)</a:t>
              </a:r>
              <a:r>
                <a:rPr kumimoji="0" lang="en-US" sz="2200" b="1" i="0" u="none" strike="noStrike" kern="0" cap="none" spc="0" normalizeH="0" baseline="0" noProof="0" dirty="0">
                  <a:ln>
                    <a:noFill/>
                  </a:ln>
                  <a:solidFill>
                    <a:srgbClr val="8A7EB1">
                      <a:lumMod val="75000"/>
                    </a:srgbClr>
                  </a:solidFill>
                  <a:effectLst/>
                  <a:uLnTx/>
                  <a:uFillTx/>
                  <a:latin typeface="Arial"/>
                  <a:cs typeface="Arial"/>
                  <a:sym typeface="Arial"/>
                </a:rPr>
                <a:t>:</a:t>
              </a:r>
            </a:p>
          </p:txBody>
        </p:sp>
        <p:pic>
          <p:nvPicPr>
            <p:cNvPr id="11" name="Picture 10">
              <a:extLst>
                <a:ext uri="{FF2B5EF4-FFF2-40B4-BE49-F238E27FC236}">
                  <a16:creationId xmlns:a16="http://schemas.microsoft.com/office/drawing/2014/main" id="{480ACF4A-3E2E-23AE-BEDB-85264E1E382B}"/>
                </a:ext>
              </a:extLst>
            </p:cNvPr>
            <p:cNvPicPr>
              <a:picLocks noChangeAspect="1"/>
            </p:cNvPicPr>
            <p:nvPr/>
          </p:nvPicPr>
          <p:blipFill>
            <a:blip r:embed="rId2"/>
            <a:stretch>
              <a:fillRect/>
            </a:stretch>
          </p:blipFill>
          <p:spPr>
            <a:xfrm>
              <a:off x="272847" y="179245"/>
              <a:ext cx="585699" cy="610360"/>
            </a:xfrm>
            <a:prstGeom prst="rect">
              <a:avLst/>
            </a:prstGeom>
          </p:spPr>
        </p:pic>
      </p:grpSp>
      <p:pic>
        <p:nvPicPr>
          <p:cNvPr id="13" name="Picture 12">
            <a:extLst>
              <a:ext uri="{FF2B5EF4-FFF2-40B4-BE49-F238E27FC236}">
                <a16:creationId xmlns:a16="http://schemas.microsoft.com/office/drawing/2014/main" id="{5D0B85A2-8CCD-58C5-F669-042E69E00759}"/>
              </a:ext>
            </a:extLst>
          </p:cNvPr>
          <p:cNvPicPr>
            <a:picLocks noChangeAspect="1"/>
          </p:cNvPicPr>
          <p:nvPr/>
        </p:nvPicPr>
        <p:blipFill>
          <a:blip r:embed="rId3"/>
          <a:srcRect/>
          <a:stretch/>
        </p:blipFill>
        <p:spPr>
          <a:xfrm>
            <a:off x="0" y="1461694"/>
            <a:ext cx="4557458" cy="3038306"/>
          </a:xfrm>
          <a:prstGeom prst="rect">
            <a:avLst/>
          </a:prstGeom>
        </p:spPr>
      </p:pic>
      <p:sp>
        <p:nvSpPr>
          <p:cNvPr id="14" name="TextBox 13">
            <a:extLst>
              <a:ext uri="{FF2B5EF4-FFF2-40B4-BE49-F238E27FC236}">
                <a16:creationId xmlns:a16="http://schemas.microsoft.com/office/drawing/2014/main" id="{C0AE18E8-3C3A-9D3B-CECD-EC8ACC7D83E1}"/>
              </a:ext>
            </a:extLst>
          </p:cNvPr>
          <p:cNvSpPr txBox="1"/>
          <p:nvPr/>
        </p:nvSpPr>
        <p:spPr>
          <a:xfrm>
            <a:off x="4941590" y="1268346"/>
            <a:ext cx="3900260" cy="3584379"/>
          </a:xfrm>
          <a:prstGeom prst="rect">
            <a:avLst/>
          </a:prstGeom>
          <a:noFill/>
        </p:spPr>
        <p:txBody>
          <a:bodyPr wrap="square">
            <a:spAutoFit/>
          </a:bodyPr>
          <a:lstStyle/>
          <a:p>
            <a:pPr lvl="0" algn="just">
              <a:lnSpc>
                <a:spcPct val="150000"/>
              </a:lnSpc>
            </a:pPr>
            <a:r>
              <a:rPr lang="vi-VN" sz="2200"/>
              <a:t>Chụp cộng hưởng từ, hay MRI là một kĩ thuật chẩn đoán bệnh, được các bác sĩ sử dụng để tạo ra những hình ảnh chi tiết hơn về cấu trúc bên trong cơ thể người so với chụp bằng tia X.</a:t>
            </a:r>
            <a:endParaRPr kumimoji="0" lang="en-US" sz="2200" b="0" i="0" u="none" strike="noStrike" kern="0" cap="none" spc="0" normalizeH="0" baseline="0" noProof="0" dirty="0">
              <a:ln>
                <a:noFill/>
              </a:ln>
              <a:solidFill>
                <a:srgbClr val="000000"/>
              </a:solidFill>
              <a:effectLst/>
              <a:uLnTx/>
              <a:uFillTx/>
              <a:sym typeface="Arial"/>
            </a:endParaRPr>
          </a:p>
        </p:txBody>
      </p:sp>
    </p:spTree>
    <p:extLst>
      <p:ext uri="{BB962C8B-B14F-4D97-AF65-F5344CB8AC3E}">
        <p14:creationId xmlns:p14="http://schemas.microsoft.com/office/powerpoint/2010/main" val="406597690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EFDD"/>
        </a:solidFill>
        <a:effectLst/>
      </p:bgPr>
    </p:bg>
    <p:spTree>
      <p:nvGrpSpPr>
        <p:cNvPr id="1" name="">
          <a:extLst>
            <a:ext uri="{FF2B5EF4-FFF2-40B4-BE49-F238E27FC236}">
              <a16:creationId xmlns:a16="http://schemas.microsoft.com/office/drawing/2014/main" id="{3D4BA65D-6C5D-37C6-A5EA-E08C8892BA8A}"/>
            </a:ext>
          </a:extLst>
        </p:cNvPr>
        <p:cNvGrpSpPr/>
        <p:nvPr/>
      </p:nvGrpSpPr>
      <p:grpSpPr>
        <a:xfrm>
          <a:off x="0" y="0"/>
          <a:ext cx="0" cy="0"/>
          <a:chOff x="0" y="0"/>
          <a:chExt cx="0" cy="0"/>
        </a:xfrm>
      </p:grpSpPr>
      <p:sp>
        <p:nvSpPr>
          <p:cNvPr id="12" name="Rectangle: Rounded Corners 76">
            <a:extLst>
              <a:ext uri="{FF2B5EF4-FFF2-40B4-BE49-F238E27FC236}">
                <a16:creationId xmlns:a16="http://schemas.microsoft.com/office/drawing/2014/main" id="{279D827F-3D8C-08B5-144C-8BDBC81715D4}"/>
              </a:ext>
            </a:extLst>
          </p:cNvPr>
          <p:cNvSpPr/>
          <p:nvPr/>
        </p:nvSpPr>
        <p:spPr>
          <a:xfrm>
            <a:off x="-391937" y="228279"/>
            <a:ext cx="5735214" cy="603776"/>
          </a:xfrm>
          <a:prstGeom prst="roundRect">
            <a:avLst>
              <a:gd name="adj" fmla="val 50000"/>
            </a:avLst>
          </a:prstGeom>
          <a:solidFill>
            <a:schemeClr val="bg1">
              <a:lumMod val="50000"/>
            </a:schemeClr>
          </a:solidFill>
          <a:ln w="25400" cap="flat" cmpd="sng" algn="ctr">
            <a:noFill/>
            <a:prstDash val="solid"/>
          </a:ln>
          <a:effectLst/>
        </p:spPr>
        <p:txBody>
          <a:bodyPr rtlCol="0" anchor="ctr"/>
          <a:lstStyle/>
          <a:p>
            <a:pPr lvl="0" algn="r">
              <a:buClrTx/>
            </a:pPr>
            <a:r>
              <a:rPr lang="vi-VN" sz="2400" b="1">
                <a:solidFill>
                  <a:srgbClr val="FFFFFF"/>
                </a:solidFill>
                <a:ea typeface="+mn-ea"/>
                <a:cs typeface="Arial" panose="020B0604020202020204" pitchFamily="34" charset="0"/>
              </a:rPr>
              <a:t>1. Nguyên lí chụp cộng hưởng từ</a:t>
            </a:r>
            <a:endParaRPr kumimoji="0" lang="en-US" sz="2400" b="1"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endParaRPr>
          </a:p>
        </p:txBody>
      </p:sp>
      <p:sp>
        <p:nvSpPr>
          <p:cNvPr id="9" name="TextBox 8">
            <a:extLst>
              <a:ext uri="{FF2B5EF4-FFF2-40B4-BE49-F238E27FC236}">
                <a16:creationId xmlns:a16="http://schemas.microsoft.com/office/drawing/2014/main" id="{9FED284C-1D26-4E6D-5175-6BF04B7E4BDB}"/>
              </a:ext>
            </a:extLst>
          </p:cNvPr>
          <p:cNvSpPr txBox="1"/>
          <p:nvPr/>
        </p:nvSpPr>
        <p:spPr>
          <a:xfrm>
            <a:off x="332476" y="1157060"/>
            <a:ext cx="4939239" cy="2187843"/>
          </a:xfrm>
          <a:prstGeom prst="rect">
            <a:avLst/>
          </a:prstGeom>
          <a:noFill/>
        </p:spPr>
        <p:txBody>
          <a:bodyPr wrap="square">
            <a:spAutoFit/>
          </a:bodyPr>
          <a:lstStyle/>
          <a:p>
            <a:pPr algn="just">
              <a:lnSpc>
                <a:spcPct val="160000"/>
              </a:lnSpc>
            </a:pPr>
            <a:r>
              <a:rPr lang="en-US" sz="2200"/>
              <a:t>Quan sát </a:t>
            </a:r>
            <a:r>
              <a:rPr lang="vi-VN" sz="2200"/>
              <a:t>hình ảnh mô hình đơn giản thể hiện hạt nhân hydrogen trong máy MRI (hình 2.12) </a:t>
            </a:r>
            <a:r>
              <a:rPr lang="en-US" sz="2200"/>
              <a:t>và </a:t>
            </a:r>
            <a:r>
              <a:rPr lang="vi-VN" sz="2200"/>
              <a:t>nêu nguyên lí chụp cộng hưởng từ.</a:t>
            </a:r>
            <a:endParaRPr lang="en-US" sz="2200" dirty="0"/>
          </a:p>
        </p:txBody>
      </p:sp>
      <p:pic>
        <p:nvPicPr>
          <p:cNvPr id="3" name="Picture 2"/>
          <p:cNvPicPr>
            <a:picLocks noChangeAspect="1"/>
          </p:cNvPicPr>
          <p:nvPr/>
        </p:nvPicPr>
        <p:blipFill>
          <a:blip r:embed="rId2"/>
          <a:stretch>
            <a:fillRect/>
          </a:stretch>
        </p:blipFill>
        <p:spPr>
          <a:xfrm>
            <a:off x="6281531" y="111317"/>
            <a:ext cx="2625337" cy="4957208"/>
          </a:xfrm>
          <a:prstGeom prst="rect">
            <a:avLst/>
          </a:prstGeom>
        </p:spPr>
      </p:pic>
      <p:pic>
        <p:nvPicPr>
          <p:cNvPr id="13" name="Picture 12">
            <a:extLst>
              <a:ext uri="{FF2B5EF4-FFF2-40B4-BE49-F238E27FC236}">
                <a16:creationId xmlns:a16="http://schemas.microsoft.com/office/drawing/2014/main" id="{55B9896F-AAED-829E-6744-056C0246CDE5}"/>
              </a:ext>
            </a:extLst>
          </p:cNvPr>
          <p:cNvPicPr>
            <a:picLocks noChangeAspect="1"/>
          </p:cNvPicPr>
          <p:nvPr/>
        </p:nvPicPr>
        <p:blipFill>
          <a:blip r:embed="rId3"/>
          <a:stretch>
            <a:fillRect/>
          </a:stretch>
        </p:blipFill>
        <p:spPr>
          <a:xfrm>
            <a:off x="1478823" y="3768085"/>
            <a:ext cx="2646543" cy="1300440"/>
          </a:xfrm>
          <a:prstGeom prst="rect">
            <a:avLst/>
          </a:prstGeom>
        </p:spPr>
      </p:pic>
    </p:spTree>
    <p:extLst>
      <p:ext uri="{BB962C8B-B14F-4D97-AF65-F5344CB8AC3E}">
        <p14:creationId xmlns:p14="http://schemas.microsoft.com/office/powerpoint/2010/main" val="245169112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EFDD"/>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779498-63CC-F0B1-BA04-B1AEA7ECDB21}"/>
              </a:ext>
            </a:extLst>
          </p:cNvPr>
          <p:cNvSpPr txBox="1"/>
          <p:nvPr/>
        </p:nvSpPr>
        <p:spPr>
          <a:xfrm>
            <a:off x="2338198" y="699604"/>
            <a:ext cx="6718338" cy="1015663"/>
          </a:xfrm>
          <a:prstGeom prst="rect">
            <a:avLst/>
          </a:prstGeom>
          <a:noFill/>
        </p:spPr>
        <p:txBody>
          <a:bodyPr wrap="square">
            <a:spAutoFit/>
          </a:bodyPr>
          <a:lstStyle/>
          <a:p>
            <a:pPr lvl="0" algn="just">
              <a:lnSpc>
                <a:spcPct val="150000"/>
              </a:lnSpc>
            </a:pPr>
            <a:r>
              <a:rPr lang="vi-VN" sz="2000"/>
              <a:t>Chụp cộng hưởng từ dựa trên hiện tượng cộng hư</a:t>
            </a:r>
            <a:r>
              <a:rPr lang="en-US" sz="2000"/>
              <a:t>ở</a:t>
            </a:r>
            <a:r>
              <a:rPr lang="vi-VN" sz="2000"/>
              <a:t>ng từ hạt nhân.</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6" name="Group 15">
            <a:extLst>
              <a:ext uri="{FF2B5EF4-FFF2-40B4-BE49-F238E27FC236}">
                <a16:creationId xmlns:a16="http://schemas.microsoft.com/office/drawing/2014/main" id="{EA503352-BCDA-22C8-27A4-54A5CCF3C762}"/>
              </a:ext>
            </a:extLst>
          </p:cNvPr>
          <p:cNvGrpSpPr/>
          <p:nvPr/>
        </p:nvGrpSpPr>
        <p:grpSpPr>
          <a:xfrm>
            <a:off x="-269792" y="-701188"/>
            <a:ext cx="2336485" cy="2272689"/>
            <a:chOff x="-284401" y="-678242"/>
            <a:chExt cx="2336485" cy="2272689"/>
          </a:xfrm>
        </p:grpSpPr>
        <p:sp>
          <p:nvSpPr>
            <p:cNvPr id="14" name="Oval 13">
              <a:extLst>
                <a:ext uri="{FF2B5EF4-FFF2-40B4-BE49-F238E27FC236}">
                  <a16:creationId xmlns:a16="http://schemas.microsoft.com/office/drawing/2014/main" id="{DCB550DD-68E8-86DD-9B0F-173FED66018E}"/>
                </a:ext>
              </a:extLst>
            </p:cNvPr>
            <p:cNvSpPr/>
            <p:nvPr/>
          </p:nvSpPr>
          <p:spPr>
            <a:xfrm>
              <a:off x="-284401" y="-678242"/>
              <a:ext cx="2336485" cy="2272689"/>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FC2FF"/>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1D6D1AB4-919D-CBF2-509F-C9BF4C172923}"/>
                </a:ext>
              </a:extLst>
            </p:cNvPr>
            <p:cNvSpPr txBox="1"/>
            <p:nvPr/>
          </p:nvSpPr>
          <p:spPr>
            <a:xfrm>
              <a:off x="116958" y="458102"/>
              <a:ext cx="17475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cs typeface="Arial"/>
                  <a:sym typeface="Arial"/>
                </a:rPr>
                <a:t>GHI NHỚ</a:t>
              </a:r>
            </a:p>
          </p:txBody>
        </p:sp>
      </p:grpSp>
      <p:pic>
        <p:nvPicPr>
          <p:cNvPr id="2" name="Picture 1"/>
          <p:cNvPicPr>
            <a:picLocks noChangeAspect="1"/>
          </p:cNvPicPr>
          <p:nvPr/>
        </p:nvPicPr>
        <p:blipFill>
          <a:blip r:embed="rId2"/>
          <a:stretch>
            <a:fillRect/>
          </a:stretch>
        </p:blipFill>
        <p:spPr>
          <a:xfrm>
            <a:off x="131567" y="2027063"/>
            <a:ext cx="5702593" cy="2806844"/>
          </a:xfrm>
          <a:prstGeom prst="rect">
            <a:avLst/>
          </a:prstGeom>
        </p:spPr>
      </p:pic>
      <p:sp>
        <p:nvSpPr>
          <p:cNvPr id="5" name="Rectangle 4"/>
          <p:cNvSpPr/>
          <p:nvPr/>
        </p:nvSpPr>
        <p:spPr>
          <a:xfrm>
            <a:off x="6074796" y="1879998"/>
            <a:ext cx="2981740" cy="2400657"/>
          </a:xfrm>
          <a:prstGeom prst="rect">
            <a:avLst/>
          </a:prstGeom>
        </p:spPr>
        <p:txBody>
          <a:bodyPr wrap="square">
            <a:spAutoFit/>
          </a:bodyPr>
          <a:lstStyle/>
          <a:p>
            <a:pPr algn="just">
              <a:lnSpc>
                <a:spcPct val="150000"/>
              </a:lnSpc>
              <a:spcAft>
                <a:spcPts val="800"/>
              </a:spcAft>
            </a:pPr>
            <a:r>
              <a:rPr lang="en-US" sz="2000">
                <a:latin typeface="+mj-lt"/>
                <a:ea typeface="Times New Roman" panose="02020603050405020304" pitchFamily="18" charset="0"/>
                <a:cs typeface="Times New Roman" panose="02020603050405020304" pitchFamily="18" charset="0"/>
              </a:rPr>
              <a:t>Trong chụp cộng hưởng từ, người ta quan tâm đến hạt nhân của nguyên tử hydrogen (proton).</a:t>
            </a:r>
            <a:endParaRPr lang="en-US" sz="20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505511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EFDD"/>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C23C71-8162-8996-223E-CD0814933D78}"/>
              </a:ext>
            </a:extLst>
          </p:cNvPr>
          <p:cNvSpPr txBox="1"/>
          <p:nvPr/>
        </p:nvSpPr>
        <p:spPr>
          <a:xfrm>
            <a:off x="259633" y="102867"/>
            <a:ext cx="8645828" cy="1015663"/>
          </a:xfrm>
          <a:prstGeom prst="rect">
            <a:avLst/>
          </a:prstGeom>
          <a:noFill/>
        </p:spPr>
        <p:txBody>
          <a:bodyPr wrap="square">
            <a:spAutoFit/>
          </a:bodyPr>
          <a:lstStyle/>
          <a:p>
            <a:pPr marL="342900" lvl="0" indent="-342900" algn="just">
              <a:lnSpc>
                <a:spcPct val="150000"/>
              </a:lnSpc>
              <a:buFont typeface="Wingdings" panose="05000000000000000000" pitchFamily="2" charset="2"/>
              <a:buChar char="§"/>
            </a:pPr>
            <a:r>
              <a:rPr lang="vi-VN" sz="2000"/>
              <a:t>Sóng vô tuyến do quá trình hồi phục của proton phát ra sẽ được thu lại và xử lí để cho thông tin về thời gian hồi phục của proton. </a:t>
            </a:r>
          </a:p>
        </p:txBody>
      </p:sp>
      <p:grpSp>
        <p:nvGrpSpPr>
          <p:cNvPr id="8" name="Group 7">
            <a:extLst>
              <a:ext uri="{FF2B5EF4-FFF2-40B4-BE49-F238E27FC236}">
                <a16:creationId xmlns:a16="http://schemas.microsoft.com/office/drawing/2014/main" id="{07AE197D-92DB-371D-2011-A0F7D3F8314D}"/>
              </a:ext>
            </a:extLst>
          </p:cNvPr>
          <p:cNvGrpSpPr/>
          <p:nvPr/>
        </p:nvGrpSpPr>
        <p:grpSpPr>
          <a:xfrm>
            <a:off x="6208777" y="1504239"/>
            <a:ext cx="2696684" cy="3535633"/>
            <a:chOff x="5987458" y="1607867"/>
            <a:chExt cx="2696684" cy="3535633"/>
          </a:xfrm>
        </p:grpSpPr>
        <p:pic>
          <p:nvPicPr>
            <p:cNvPr id="11" name="Picture 10">
              <a:extLst>
                <a:ext uri="{FF2B5EF4-FFF2-40B4-BE49-F238E27FC236}">
                  <a16:creationId xmlns:a16="http://schemas.microsoft.com/office/drawing/2014/main" id="{AE963FAB-2C6B-13DD-25A6-019ACF5BC304}"/>
                </a:ext>
              </a:extLst>
            </p:cNvPr>
            <p:cNvPicPr>
              <a:picLocks noChangeAspect="1"/>
            </p:cNvPicPr>
            <p:nvPr/>
          </p:nvPicPr>
          <p:blipFill>
            <a:blip r:embed="rId2"/>
            <a:stretch>
              <a:fillRect/>
            </a:stretch>
          </p:blipFill>
          <p:spPr>
            <a:xfrm>
              <a:off x="6483295" y="1607867"/>
              <a:ext cx="2200847" cy="3310415"/>
            </a:xfrm>
            <a:prstGeom prst="rect">
              <a:avLst/>
            </a:prstGeom>
          </p:spPr>
        </p:pic>
        <p:grpSp>
          <p:nvGrpSpPr>
            <p:cNvPr id="12" name="Google Shape;983;p45">
              <a:extLst>
                <a:ext uri="{FF2B5EF4-FFF2-40B4-BE49-F238E27FC236}">
                  <a16:creationId xmlns:a16="http://schemas.microsoft.com/office/drawing/2014/main" id="{55CD765C-1315-E3DD-6345-9BFE4E41C853}"/>
                </a:ext>
              </a:extLst>
            </p:cNvPr>
            <p:cNvGrpSpPr/>
            <p:nvPr/>
          </p:nvGrpSpPr>
          <p:grpSpPr>
            <a:xfrm flipH="1">
              <a:off x="5987458" y="4155972"/>
              <a:ext cx="1094116" cy="987528"/>
              <a:chOff x="5614893" y="1700305"/>
              <a:chExt cx="2662471" cy="2403095"/>
            </a:xfrm>
          </p:grpSpPr>
          <p:sp>
            <p:nvSpPr>
              <p:cNvPr id="13" name="Google Shape;984;p45">
                <a:extLst>
                  <a:ext uri="{FF2B5EF4-FFF2-40B4-BE49-F238E27FC236}">
                    <a16:creationId xmlns:a16="http://schemas.microsoft.com/office/drawing/2014/main" id="{2E69FFD0-20F2-5C60-AADC-41CF4EE7301F}"/>
                  </a:ext>
                </a:extLst>
              </p:cNvPr>
              <p:cNvSpPr/>
              <p:nvPr/>
            </p:nvSpPr>
            <p:spPr>
              <a:xfrm flipH="1">
                <a:off x="5720038" y="3747300"/>
                <a:ext cx="2452200" cy="356100"/>
              </a:xfrm>
              <a:prstGeom prst="parallelogram">
                <a:avLst>
                  <a:gd name="adj" fmla="val 109730"/>
                </a:avLst>
              </a:prstGeom>
              <a:solidFill>
                <a:srgbClr val="3E58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14" name="Google Shape;985;p45">
                <a:extLst>
                  <a:ext uri="{FF2B5EF4-FFF2-40B4-BE49-F238E27FC236}">
                    <a16:creationId xmlns:a16="http://schemas.microsoft.com/office/drawing/2014/main" id="{8E953D0A-ED51-4D11-6048-A7863289DDEB}"/>
                  </a:ext>
                </a:extLst>
              </p:cNvPr>
              <p:cNvGrpSpPr/>
              <p:nvPr/>
            </p:nvGrpSpPr>
            <p:grpSpPr>
              <a:xfrm>
                <a:off x="5614893" y="1700305"/>
                <a:ext cx="2662471" cy="2225413"/>
                <a:chOff x="1349235" y="290285"/>
                <a:chExt cx="5092714" cy="4256719"/>
              </a:xfrm>
            </p:grpSpPr>
            <p:sp>
              <p:nvSpPr>
                <p:cNvPr id="15" name="Google Shape;986;p45">
                  <a:extLst>
                    <a:ext uri="{FF2B5EF4-FFF2-40B4-BE49-F238E27FC236}">
                      <a16:creationId xmlns:a16="http://schemas.microsoft.com/office/drawing/2014/main" id="{AF0DF98E-4083-6A7B-0081-29540A4A5A79}"/>
                    </a:ext>
                  </a:extLst>
                </p:cNvPr>
                <p:cNvSpPr/>
                <p:nvPr/>
              </p:nvSpPr>
              <p:spPr>
                <a:xfrm>
                  <a:off x="1349235" y="290285"/>
                  <a:ext cx="5092714" cy="3569068"/>
                </a:xfrm>
                <a:custGeom>
                  <a:avLst/>
                  <a:gdLst/>
                  <a:ahLst/>
                  <a:cxnLst/>
                  <a:rect l="l" t="t" r="r" b="b"/>
                  <a:pathLst>
                    <a:path w="8384" h="5876" extrusionOk="0">
                      <a:moveTo>
                        <a:pt x="32" y="0"/>
                      </a:moveTo>
                      <a:lnTo>
                        <a:pt x="1" y="5829"/>
                      </a:lnTo>
                      <a:lnTo>
                        <a:pt x="8332" y="5876"/>
                      </a:lnTo>
                      <a:lnTo>
                        <a:pt x="8383" y="48"/>
                      </a:lnTo>
                      <a:lnTo>
                        <a:pt x="32" y="0"/>
                      </a:lnTo>
                      <a:close/>
                    </a:path>
                  </a:pathLst>
                </a:custGeom>
                <a:solidFill>
                  <a:srgbClr val="3E58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987;p45">
                  <a:extLst>
                    <a:ext uri="{FF2B5EF4-FFF2-40B4-BE49-F238E27FC236}">
                      <a16:creationId xmlns:a16="http://schemas.microsoft.com/office/drawing/2014/main" id="{1DD10180-6528-BE67-1084-72EA2E549102}"/>
                    </a:ext>
                  </a:extLst>
                </p:cNvPr>
                <p:cNvSpPr/>
                <p:nvPr/>
              </p:nvSpPr>
              <p:spPr>
                <a:xfrm>
                  <a:off x="1456754" y="419056"/>
                  <a:ext cx="4865534" cy="3154215"/>
                </a:xfrm>
                <a:custGeom>
                  <a:avLst/>
                  <a:gdLst/>
                  <a:ahLst/>
                  <a:cxnLst/>
                  <a:rect l="l" t="t" r="r" b="b"/>
                  <a:pathLst>
                    <a:path w="8010" h="5193" extrusionOk="0">
                      <a:moveTo>
                        <a:pt x="36" y="1"/>
                      </a:moveTo>
                      <a:lnTo>
                        <a:pt x="1" y="5141"/>
                      </a:lnTo>
                      <a:lnTo>
                        <a:pt x="7978" y="5192"/>
                      </a:lnTo>
                      <a:lnTo>
                        <a:pt x="8010" y="48"/>
                      </a:lnTo>
                      <a:lnTo>
                        <a:pt x="3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 name="Google Shape;988;p45">
                  <a:extLst>
                    <a:ext uri="{FF2B5EF4-FFF2-40B4-BE49-F238E27FC236}">
                      <a16:creationId xmlns:a16="http://schemas.microsoft.com/office/drawing/2014/main" id="{C9C9A0A8-0F3E-6C95-3F74-907341E0D223}"/>
                    </a:ext>
                  </a:extLst>
                </p:cNvPr>
                <p:cNvSpPr/>
                <p:nvPr/>
              </p:nvSpPr>
              <p:spPr>
                <a:xfrm>
                  <a:off x="1736180" y="588523"/>
                  <a:ext cx="4316415" cy="2843835"/>
                </a:xfrm>
                <a:custGeom>
                  <a:avLst/>
                  <a:gdLst/>
                  <a:ahLst/>
                  <a:cxnLst/>
                  <a:rect l="l" t="t" r="r" b="b"/>
                  <a:pathLst>
                    <a:path w="7106" h="4682" extrusionOk="0">
                      <a:moveTo>
                        <a:pt x="16" y="1"/>
                      </a:moveTo>
                      <a:lnTo>
                        <a:pt x="0" y="4634"/>
                      </a:lnTo>
                      <a:lnTo>
                        <a:pt x="7074" y="4681"/>
                      </a:lnTo>
                      <a:lnTo>
                        <a:pt x="7106" y="48"/>
                      </a:lnTo>
                      <a:lnTo>
                        <a:pt x="16" y="1"/>
                      </a:lnTo>
                      <a:close/>
                    </a:path>
                  </a:pathLst>
                </a:custGeom>
                <a:solidFill>
                  <a:srgbClr val="1F2C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989;p45">
                  <a:extLst>
                    <a:ext uri="{FF2B5EF4-FFF2-40B4-BE49-F238E27FC236}">
                      <a16:creationId xmlns:a16="http://schemas.microsoft.com/office/drawing/2014/main" id="{A7B87E3B-95A8-B513-D60E-9B111F511D4C}"/>
                    </a:ext>
                  </a:extLst>
                </p:cNvPr>
                <p:cNvSpPr/>
                <p:nvPr/>
              </p:nvSpPr>
              <p:spPr>
                <a:xfrm>
                  <a:off x="4798932" y="906199"/>
                  <a:ext cx="1134684" cy="19437"/>
                </a:xfrm>
                <a:custGeom>
                  <a:avLst/>
                  <a:gdLst/>
                  <a:ahLst/>
                  <a:cxnLst/>
                  <a:rect l="l" t="t" r="r" b="b"/>
                  <a:pathLst>
                    <a:path w="1868" h="32" extrusionOk="0">
                      <a:moveTo>
                        <a:pt x="1" y="0"/>
                      </a:moveTo>
                      <a:lnTo>
                        <a:pt x="1" y="16"/>
                      </a:lnTo>
                      <a:lnTo>
                        <a:pt x="1867" y="32"/>
                      </a:lnTo>
                      <a:lnTo>
                        <a:pt x="1867" y="16"/>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990;p45">
                  <a:extLst>
                    <a:ext uri="{FF2B5EF4-FFF2-40B4-BE49-F238E27FC236}">
                      <a16:creationId xmlns:a16="http://schemas.microsoft.com/office/drawing/2014/main" id="{C6CB5751-70AD-AB81-4874-47353CE1B7B4}"/>
                    </a:ext>
                  </a:extLst>
                </p:cNvPr>
                <p:cNvSpPr/>
                <p:nvPr/>
              </p:nvSpPr>
              <p:spPr>
                <a:xfrm>
                  <a:off x="4798932" y="1173460"/>
                  <a:ext cx="1134684" cy="12755"/>
                </a:xfrm>
                <a:custGeom>
                  <a:avLst/>
                  <a:gdLst/>
                  <a:ahLst/>
                  <a:cxnLst/>
                  <a:rect l="l" t="t" r="r" b="b"/>
                  <a:pathLst>
                    <a:path w="1868" h="21" extrusionOk="0">
                      <a:moveTo>
                        <a:pt x="1" y="1"/>
                      </a:moveTo>
                      <a:lnTo>
                        <a:pt x="1" y="20"/>
                      </a:lnTo>
                      <a:lnTo>
                        <a:pt x="1867" y="20"/>
                      </a:lnTo>
                      <a:lnTo>
                        <a:pt x="186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991;p45">
                  <a:extLst>
                    <a:ext uri="{FF2B5EF4-FFF2-40B4-BE49-F238E27FC236}">
                      <a16:creationId xmlns:a16="http://schemas.microsoft.com/office/drawing/2014/main" id="{BD5965F9-A51A-3B33-DE9B-6724DC5F04C4}"/>
                    </a:ext>
                  </a:extLst>
                </p:cNvPr>
                <p:cNvSpPr/>
                <p:nvPr/>
              </p:nvSpPr>
              <p:spPr>
                <a:xfrm>
                  <a:off x="4789213" y="1433432"/>
                  <a:ext cx="1144403" cy="20044"/>
                </a:xfrm>
                <a:custGeom>
                  <a:avLst/>
                  <a:gdLst/>
                  <a:ahLst/>
                  <a:cxnLst/>
                  <a:rect l="l" t="t" r="r" b="b"/>
                  <a:pathLst>
                    <a:path w="1884" h="33" extrusionOk="0">
                      <a:moveTo>
                        <a:pt x="17" y="1"/>
                      </a:moveTo>
                      <a:lnTo>
                        <a:pt x="1" y="17"/>
                      </a:lnTo>
                      <a:lnTo>
                        <a:pt x="17" y="17"/>
                      </a:lnTo>
                      <a:lnTo>
                        <a:pt x="1868" y="32"/>
                      </a:lnTo>
                      <a:lnTo>
                        <a:pt x="1883" y="32"/>
                      </a:lnTo>
                      <a:lnTo>
                        <a:pt x="1868" y="17"/>
                      </a:lnTo>
                      <a:lnTo>
                        <a:pt x="1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992;p45">
                  <a:extLst>
                    <a:ext uri="{FF2B5EF4-FFF2-40B4-BE49-F238E27FC236}">
                      <a16:creationId xmlns:a16="http://schemas.microsoft.com/office/drawing/2014/main" id="{99DB7E19-AAE8-E441-AF92-01230BDE59A1}"/>
                    </a:ext>
                  </a:extLst>
                </p:cNvPr>
                <p:cNvSpPr/>
                <p:nvPr/>
              </p:nvSpPr>
              <p:spPr>
                <a:xfrm>
                  <a:off x="4789213" y="1732278"/>
                  <a:ext cx="1144403" cy="9718"/>
                </a:xfrm>
                <a:custGeom>
                  <a:avLst/>
                  <a:gdLst/>
                  <a:ahLst/>
                  <a:cxnLst/>
                  <a:rect l="l" t="t" r="r" b="b"/>
                  <a:pathLst>
                    <a:path w="1884" h="16" extrusionOk="0">
                      <a:moveTo>
                        <a:pt x="1" y="0"/>
                      </a:moveTo>
                      <a:lnTo>
                        <a:pt x="17" y="16"/>
                      </a:lnTo>
                      <a:lnTo>
                        <a:pt x="1883" y="16"/>
                      </a:lnTo>
                      <a:lnTo>
                        <a:pt x="186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993;p45">
                  <a:extLst>
                    <a:ext uri="{FF2B5EF4-FFF2-40B4-BE49-F238E27FC236}">
                      <a16:creationId xmlns:a16="http://schemas.microsoft.com/office/drawing/2014/main" id="{2741B1AC-A8F0-98AA-E8C8-843A1775B263}"/>
                    </a:ext>
                  </a:extLst>
                </p:cNvPr>
                <p:cNvSpPr/>
                <p:nvPr/>
              </p:nvSpPr>
              <p:spPr>
                <a:xfrm>
                  <a:off x="4789213" y="1989820"/>
                  <a:ext cx="1144403" cy="20044"/>
                </a:xfrm>
                <a:custGeom>
                  <a:avLst/>
                  <a:gdLst/>
                  <a:ahLst/>
                  <a:cxnLst/>
                  <a:rect l="l" t="t" r="r" b="b"/>
                  <a:pathLst>
                    <a:path w="1884" h="33" extrusionOk="0">
                      <a:moveTo>
                        <a:pt x="17" y="1"/>
                      </a:moveTo>
                      <a:lnTo>
                        <a:pt x="1" y="16"/>
                      </a:lnTo>
                      <a:lnTo>
                        <a:pt x="17" y="32"/>
                      </a:lnTo>
                      <a:lnTo>
                        <a:pt x="1883" y="32"/>
                      </a:lnTo>
                      <a:lnTo>
                        <a:pt x="1868" y="16"/>
                      </a:lnTo>
                      <a:lnTo>
                        <a:pt x="1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994;p45">
                  <a:extLst>
                    <a:ext uri="{FF2B5EF4-FFF2-40B4-BE49-F238E27FC236}">
                      <a16:creationId xmlns:a16="http://schemas.microsoft.com/office/drawing/2014/main" id="{D759F6B6-0957-DA4C-FEDA-56697E9CAB8B}"/>
                    </a:ext>
                  </a:extLst>
                </p:cNvPr>
                <p:cNvSpPr/>
                <p:nvPr/>
              </p:nvSpPr>
              <p:spPr>
                <a:xfrm>
                  <a:off x="5228398" y="2259510"/>
                  <a:ext cx="705229" cy="20044"/>
                </a:xfrm>
                <a:custGeom>
                  <a:avLst/>
                  <a:gdLst/>
                  <a:ahLst/>
                  <a:cxnLst/>
                  <a:rect l="l" t="t" r="r" b="b"/>
                  <a:pathLst>
                    <a:path w="1161" h="33" extrusionOk="0">
                      <a:moveTo>
                        <a:pt x="17" y="1"/>
                      </a:moveTo>
                      <a:lnTo>
                        <a:pt x="1" y="16"/>
                      </a:lnTo>
                      <a:lnTo>
                        <a:pt x="17" y="16"/>
                      </a:lnTo>
                      <a:lnTo>
                        <a:pt x="1145" y="32"/>
                      </a:lnTo>
                      <a:lnTo>
                        <a:pt x="1160" y="16"/>
                      </a:lnTo>
                      <a:lnTo>
                        <a:pt x="1145" y="16"/>
                      </a:lnTo>
                      <a:lnTo>
                        <a:pt x="1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995;p45">
                  <a:extLst>
                    <a:ext uri="{FF2B5EF4-FFF2-40B4-BE49-F238E27FC236}">
                      <a16:creationId xmlns:a16="http://schemas.microsoft.com/office/drawing/2014/main" id="{B3315C40-57CD-0AF4-6A9B-9FDE4D60D1E5}"/>
                    </a:ext>
                  </a:extLst>
                </p:cNvPr>
                <p:cNvSpPr/>
                <p:nvPr/>
              </p:nvSpPr>
              <p:spPr>
                <a:xfrm>
                  <a:off x="4789213" y="2875425"/>
                  <a:ext cx="1185101" cy="478022"/>
                </a:xfrm>
                <a:custGeom>
                  <a:avLst/>
                  <a:gdLst/>
                  <a:ahLst/>
                  <a:cxnLst/>
                  <a:rect l="l" t="t" r="r" b="b"/>
                  <a:pathLst>
                    <a:path w="1951" h="787" extrusionOk="0">
                      <a:moveTo>
                        <a:pt x="1" y="1"/>
                      </a:moveTo>
                      <a:lnTo>
                        <a:pt x="1" y="787"/>
                      </a:lnTo>
                      <a:lnTo>
                        <a:pt x="1950" y="787"/>
                      </a:lnTo>
                      <a:lnTo>
                        <a:pt x="1950" y="16"/>
                      </a:ln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996;p45">
                  <a:extLst>
                    <a:ext uri="{FF2B5EF4-FFF2-40B4-BE49-F238E27FC236}">
                      <a16:creationId xmlns:a16="http://schemas.microsoft.com/office/drawing/2014/main" id="{2495AA91-9BE7-EECF-B781-35E8AC674F2F}"/>
                    </a:ext>
                  </a:extLst>
                </p:cNvPr>
                <p:cNvSpPr/>
                <p:nvPr/>
              </p:nvSpPr>
              <p:spPr>
                <a:xfrm>
                  <a:off x="4839631" y="2954388"/>
                  <a:ext cx="1084267" cy="21866"/>
                </a:xfrm>
                <a:custGeom>
                  <a:avLst/>
                  <a:gdLst/>
                  <a:ahLst/>
                  <a:cxnLst/>
                  <a:rect l="l" t="t" r="r" b="b"/>
                  <a:pathLst>
                    <a:path w="1785" h="36" extrusionOk="0">
                      <a:moveTo>
                        <a:pt x="0" y="0"/>
                      </a:moveTo>
                      <a:lnTo>
                        <a:pt x="0" y="16"/>
                      </a:lnTo>
                      <a:lnTo>
                        <a:pt x="1769" y="36"/>
                      </a:lnTo>
                      <a:lnTo>
                        <a:pt x="1785" y="16"/>
                      </a:lnTo>
                      <a:lnTo>
                        <a:pt x="1769" y="16"/>
                      </a:lnTo>
                      <a:lnTo>
                        <a:pt x="0" y="0"/>
                      </a:lnTo>
                      <a:close/>
                    </a:path>
                  </a:pathLst>
                </a:custGeom>
                <a:solidFill>
                  <a:srgbClr val="1F2C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6" name="Google Shape;997;p45">
                  <a:extLst>
                    <a:ext uri="{FF2B5EF4-FFF2-40B4-BE49-F238E27FC236}">
                      <a16:creationId xmlns:a16="http://schemas.microsoft.com/office/drawing/2014/main" id="{B27D4DF8-2606-C3BC-2454-9173C41E454A}"/>
                    </a:ext>
                  </a:extLst>
                </p:cNvPr>
                <p:cNvSpPr/>
                <p:nvPr/>
              </p:nvSpPr>
              <p:spPr>
                <a:xfrm>
                  <a:off x="4839631" y="3114137"/>
                  <a:ext cx="1084267" cy="10326"/>
                </a:xfrm>
                <a:custGeom>
                  <a:avLst/>
                  <a:gdLst/>
                  <a:ahLst/>
                  <a:cxnLst/>
                  <a:rect l="l" t="t" r="r" b="b"/>
                  <a:pathLst>
                    <a:path w="1785" h="17" extrusionOk="0">
                      <a:moveTo>
                        <a:pt x="0" y="1"/>
                      </a:moveTo>
                      <a:lnTo>
                        <a:pt x="0" y="16"/>
                      </a:lnTo>
                      <a:lnTo>
                        <a:pt x="1785" y="16"/>
                      </a:lnTo>
                      <a:lnTo>
                        <a:pt x="1769" y="1"/>
                      </a:lnTo>
                      <a:close/>
                    </a:path>
                  </a:pathLst>
                </a:custGeom>
                <a:solidFill>
                  <a:srgbClr val="1F2C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7" name="Google Shape;998;p45">
                  <a:extLst>
                    <a:ext uri="{FF2B5EF4-FFF2-40B4-BE49-F238E27FC236}">
                      <a16:creationId xmlns:a16="http://schemas.microsoft.com/office/drawing/2014/main" id="{A51B583C-DC34-C79A-FAD8-1627105E68EC}"/>
                    </a:ext>
                  </a:extLst>
                </p:cNvPr>
                <p:cNvSpPr/>
                <p:nvPr/>
              </p:nvSpPr>
              <p:spPr>
                <a:xfrm>
                  <a:off x="4839631" y="3262346"/>
                  <a:ext cx="1084267" cy="21866"/>
                </a:xfrm>
                <a:custGeom>
                  <a:avLst/>
                  <a:gdLst/>
                  <a:ahLst/>
                  <a:cxnLst/>
                  <a:rect l="l" t="t" r="r" b="b"/>
                  <a:pathLst>
                    <a:path w="1785" h="36" extrusionOk="0">
                      <a:moveTo>
                        <a:pt x="0" y="0"/>
                      </a:moveTo>
                      <a:lnTo>
                        <a:pt x="0" y="20"/>
                      </a:lnTo>
                      <a:lnTo>
                        <a:pt x="1769" y="36"/>
                      </a:lnTo>
                      <a:lnTo>
                        <a:pt x="1785" y="20"/>
                      </a:lnTo>
                      <a:lnTo>
                        <a:pt x="1769" y="20"/>
                      </a:lnTo>
                      <a:lnTo>
                        <a:pt x="0" y="0"/>
                      </a:lnTo>
                      <a:close/>
                    </a:path>
                  </a:pathLst>
                </a:custGeom>
                <a:solidFill>
                  <a:srgbClr val="1F2C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999;p45">
                  <a:extLst>
                    <a:ext uri="{FF2B5EF4-FFF2-40B4-BE49-F238E27FC236}">
                      <a16:creationId xmlns:a16="http://schemas.microsoft.com/office/drawing/2014/main" id="{EFB23787-1128-4E6A-651E-8A1C8756E013}"/>
                    </a:ext>
                  </a:extLst>
                </p:cNvPr>
                <p:cNvSpPr/>
                <p:nvPr/>
              </p:nvSpPr>
              <p:spPr>
                <a:xfrm>
                  <a:off x="2273164" y="896481"/>
                  <a:ext cx="1929813" cy="1969790"/>
                </a:xfrm>
                <a:custGeom>
                  <a:avLst/>
                  <a:gdLst/>
                  <a:ahLst/>
                  <a:cxnLst/>
                  <a:rect l="l" t="t" r="r" b="b"/>
                  <a:pathLst>
                    <a:path w="3177" h="3243" extrusionOk="0">
                      <a:moveTo>
                        <a:pt x="1" y="1"/>
                      </a:moveTo>
                      <a:lnTo>
                        <a:pt x="1" y="3243"/>
                      </a:lnTo>
                      <a:lnTo>
                        <a:pt x="3176" y="3243"/>
                      </a:lnTo>
                      <a:lnTo>
                        <a:pt x="3176" y="1"/>
                      </a:lnTo>
                      <a:close/>
                    </a:path>
                  </a:pathLst>
                </a:custGeom>
                <a:solidFill>
                  <a:srgbClr val="EEF5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1000;p45">
                  <a:extLst>
                    <a:ext uri="{FF2B5EF4-FFF2-40B4-BE49-F238E27FC236}">
                      <a16:creationId xmlns:a16="http://schemas.microsoft.com/office/drawing/2014/main" id="{909C42FE-D7D4-DB41-11D3-89F45B98960F}"/>
                    </a:ext>
                  </a:extLst>
                </p:cNvPr>
                <p:cNvSpPr/>
                <p:nvPr/>
              </p:nvSpPr>
              <p:spPr>
                <a:xfrm>
                  <a:off x="2323582" y="1044689"/>
                  <a:ext cx="864376" cy="1721365"/>
                </a:xfrm>
                <a:custGeom>
                  <a:avLst/>
                  <a:gdLst/>
                  <a:ahLst/>
                  <a:cxnLst/>
                  <a:rect l="l" t="t" r="r" b="b"/>
                  <a:pathLst>
                    <a:path w="1423" h="2834" extrusionOk="0">
                      <a:moveTo>
                        <a:pt x="916" y="0"/>
                      </a:moveTo>
                      <a:cubicBezTo>
                        <a:pt x="884" y="0"/>
                        <a:pt x="869" y="0"/>
                        <a:pt x="833" y="16"/>
                      </a:cubicBezTo>
                      <a:cubicBezTo>
                        <a:pt x="656" y="51"/>
                        <a:pt x="507" y="213"/>
                        <a:pt x="507" y="409"/>
                      </a:cubicBezTo>
                      <a:lnTo>
                        <a:pt x="507" y="492"/>
                      </a:lnTo>
                      <a:cubicBezTo>
                        <a:pt x="212" y="574"/>
                        <a:pt x="0" y="837"/>
                        <a:pt x="0" y="1148"/>
                      </a:cubicBezTo>
                      <a:cubicBezTo>
                        <a:pt x="0" y="1360"/>
                        <a:pt x="98" y="1557"/>
                        <a:pt x="244" y="1686"/>
                      </a:cubicBezTo>
                      <a:cubicBezTo>
                        <a:pt x="197" y="1769"/>
                        <a:pt x="146" y="1867"/>
                        <a:pt x="146" y="1965"/>
                      </a:cubicBezTo>
                      <a:cubicBezTo>
                        <a:pt x="146" y="2016"/>
                        <a:pt x="165" y="2079"/>
                        <a:pt x="181" y="2130"/>
                      </a:cubicBezTo>
                      <a:cubicBezTo>
                        <a:pt x="244" y="2311"/>
                        <a:pt x="409" y="2441"/>
                        <a:pt x="605" y="2457"/>
                      </a:cubicBezTo>
                      <a:cubicBezTo>
                        <a:pt x="621" y="2653"/>
                        <a:pt x="786" y="2818"/>
                        <a:pt x="998" y="2834"/>
                      </a:cubicBezTo>
                      <a:lnTo>
                        <a:pt x="1112" y="2834"/>
                      </a:lnTo>
                      <a:cubicBezTo>
                        <a:pt x="1163" y="2834"/>
                        <a:pt x="1211" y="2818"/>
                        <a:pt x="1246" y="2802"/>
                      </a:cubicBezTo>
                      <a:cubicBezTo>
                        <a:pt x="1344" y="2751"/>
                        <a:pt x="1407" y="2637"/>
                        <a:pt x="1407" y="2523"/>
                      </a:cubicBezTo>
                      <a:lnTo>
                        <a:pt x="1423" y="492"/>
                      </a:lnTo>
                      <a:cubicBezTo>
                        <a:pt x="1423" y="232"/>
                        <a:pt x="1211" y="16"/>
                        <a:pt x="951" y="0"/>
                      </a:cubicBezTo>
                      <a:close/>
                    </a:path>
                  </a:pathLst>
                </a:custGeom>
                <a:solidFill>
                  <a:srgbClr val="A8CFE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1001;p45">
                  <a:extLst>
                    <a:ext uri="{FF2B5EF4-FFF2-40B4-BE49-F238E27FC236}">
                      <a16:creationId xmlns:a16="http://schemas.microsoft.com/office/drawing/2014/main" id="{76A84625-03B1-EE1A-BFE2-5034C261497E}"/>
                    </a:ext>
                  </a:extLst>
                </p:cNvPr>
                <p:cNvSpPr/>
                <p:nvPr/>
              </p:nvSpPr>
              <p:spPr>
                <a:xfrm>
                  <a:off x="2163216" y="1054408"/>
                  <a:ext cx="666961" cy="1014961"/>
                </a:xfrm>
                <a:custGeom>
                  <a:avLst/>
                  <a:gdLst/>
                  <a:ahLst/>
                  <a:cxnLst/>
                  <a:rect l="l" t="t" r="r" b="b"/>
                  <a:pathLst>
                    <a:path w="1098" h="1671" extrusionOk="0">
                      <a:moveTo>
                        <a:pt x="1097" y="0"/>
                      </a:moveTo>
                      <a:cubicBezTo>
                        <a:pt x="1097" y="0"/>
                        <a:pt x="1051" y="6"/>
                        <a:pt x="995" y="36"/>
                      </a:cubicBezTo>
                      <a:lnTo>
                        <a:pt x="995" y="36"/>
                      </a:lnTo>
                      <a:cubicBezTo>
                        <a:pt x="1028" y="19"/>
                        <a:pt x="1062" y="7"/>
                        <a:pt x="1097" y="0"/>
                      </a:cubicBezTo>
                      <a:close/>
                      <a:moveTo>
                        <a:pt x="995" y="36"/>
                      </a:moveTo>
                      <a:cubicBezTo>
                        <a:pt x="867" y="101"/>
                        <a:pt x="771" y="236"/>
                        <a:pt x="771" y="393"/>
                      </a:cubicBezTo>
                      <a:lnTo>
                        <a:pt x="771" y="476"/>
                      </a:lnTo>
                      <a:cubicBezTo>
                        <a:pt x="476" y="558"/>
                        <a:pt x="264" y="821"/>
                        <a:pt x="264" y="1132"/>
                      </a:cubicBezTo>
                      <a:cubicBezTo>
                        <a:pt x="264" y="1344"/>
                        <a:pt x="362" y="1541"/>
                        <a:pt x="508" y="1670"/>
                      </a:cubicBezTo>
                      <a:cubicBezTo>
                        <a:pt x="1" y="951"/>
                        <a:pt x="543" y="558"/>
                        <a:pt x="838" y="527"/>
                      </a:cubicBezTo>
                      <a:cubicBezTo>
                        <a:pt x="764" y="219"/>
                        <a:pt x="894" y="89"/>
                        <a:pt x="995" y="36"/>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1002;p45">
                  <a:extLst>
                    <a:ext uri="{FF2B5EF4-FFF2-40B4-BE49-F238E27FC236}">
                      <a16:creationId xmlns:a16="http://schemas.microsoft.com/office/drawing/2014/main" id="{8F0810B2-86A2-5060-9CD0-CDF1443B5210}"/>
                    </a:ext>
                  </a:extLst>
                </p:cNvPr>
                <p:cNvSpPr/>
                <p:nvPr/>
              </p:nvSpPr>
              <p:spPr>
                <a:xfrm>
                  <a:off x="2432922" y="2338474"/>
                  <a:ext cx="647523" cy="427608"/>
                </a:xfrm>
                <a:custGeom>
                  <a:avLst/>
                  <a:gdLst/>
                  <a:ahLst/>
                  <a:cxnLst/>
                  <a:rect l="l" t="t" r="r" b="b"/>
                  <a:pathLst>
                    <a:path w="1066" h="704" extrusionOk="0">
                      <a:moveTo>
                        <a:pt x="1" y="0"/>
                      </a:moveTo>
                      <a:cubicBezTo>
                        <a:pt x="2" y="3"/>
                        <a:pt x="3" y="6"/>
                        <a:pt x="4" y="10"/>
                      </a:cubicBezTo>
                      <a:lnTo>
                        <a:pt x="4" y="10"/>
                      </a:lnTo>
                      <a:cubicBezTo>
                        <a:pt x="3" y="7"/>
                        <a:pt x="2" y="4"/>
                        <a:pt x="1" y="0"/>
                      </a:cubicBezTo>
                      <a:close/>
                      <a:moveTo>
                        <a:pt x="4" y="10"/>
                      </a:moveTo>
                      <a:cubicBezTo>
                        <a:pt x="70" y="186"/>
                        <a:pt x="232" y="311"/>
                        <a:pt x="425" y="327"/>
                      </a:cubicBezTo>
                      <a:cubicBezTo>
                        <a:pt x="441" y="523"/>
                        <a:pt x="606" y="688"/>
                        <a:pt x="818" y="704"/>
                      </a:cubicBezTo>
                      <a:lnTo>
                        <a:pt x="932" y="704"/>
                      </a:lnTo>
                      <a:cubicBezTo>
                        <a:pt x="983" y="704"/>
                        <a:pt x="1031" y="688"/>
                        <a:pt x="1066" y="672"/>
                      </a:cubicBezTo>
                      <a:lnTo>
                        <a:pt x="1066" y="672"/>
                      </a:lnTo>
                      <a:cubicBezTo>
                        <a:pt x="1028" y="676"/>
                        <a:pt x="993" y="677"/>
                        <a:pt x="960" y="677"/>
                      </a:cubicBezTo>
                      <a:cubicBezTo>
                        <a:pt x="519" y="677"/>
                        <a:pt x="491" y="401"/>
                        <a:pt x="476" y="295"/>
                      </a:cubicBezTo>
                      <a:cubicBezTo>
                        <a:pt x="135" y="280"/>
                        <a:pt x="28" y="73"/>
                        <a:pt x="4" y="10"/>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1003;p45">
                  <a:extLst>
                    <a:ext uri="{FF2B5EF4-FFF2-40B4-BE49-F238E27FC236}">
                      <a16:creationId xmlns:a16="http://schemas.microsoft.com/office/drawing/2014/main" id="{B0294EB0-22CE-8EEA-C4D1-41E41CB7DCE5}"/>
                    </a:ext>
                  </a:extLst>
                </p:cNvPr>
                <p:cNvSpPr/>
                <p:nvPr/>
              </p:nvSpPr>
              <p:spPr>
                <a:xfrm>
                  <a:off x="2829586" y="1632055"/>
                  <a:ext cx="380253" cy="478022"/>
                </a:xfrm>
                <a:custGeom>
                  <a:avLst/>
                  <a:gdLst/>
                  <a:ahLst/>
                  <a:cxnLst/>
                  <a:rect l="l" t="t" r="r" b="b"/>
                  <a:pathLst>
                    <a:path w="626" h="787" extrusionOk="0">
                      <a:moveTo>
                        <a:pt x="0" y="0"/>
                      </a:moveTo>
                      <a:cubicBezTo>
                        <a:pt x="474" y="199"/>
                        <a:pt x="183" y="650"/>
                        <a:pt x="102" y="761"/>
                      </a:cubicBezTo>
                      <a:lnTo>
                        <a:pt x="102" y="761"/>
                      </a:lnTo>
                      <a:cubicBezTo>
                        <a:pt x="626" y="65"/>
                        <a:pt x="0" y="0"/>
                        <a:pt x="0" y="0"/>
                      </a:cubicBezTo>
                      <a:close/>
                      <a:moveTo>
                        <a:pt x="102" y="761"/>
                      </a:moveTo>
                      <a:cubicBezTo>
                        <a:pt x="96" y="769"/>
                        <a:pt x="89" y="778"/>
                        <a:pt x="83" y="786"/>
                      </a:cubicBezTo>
                      <a:cubicBezTo>
                        <a:pt x="83" y="786"/>
                        <a:pt x="90" y="777"/>
                        <a:pt x="102" y="761"/>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1004;p45">
                  <a:extLst>
                    <a:ext uri="{FF2B5EF4-FFF2-40B4-BE49-F238E27FC236}">
                      <a16:creationId xmlns:a16="http://schemas.microsoft.com/office/drawing/2014/main" id="{0C37983F-011D-FAA9-79F4-64C0D8F93719}"/>
                    </a:ext>
                  </a:extLst>
                </p:cNvPr>
                <p:cNvSpPr/>
                <p:nvPr/>
              </p:nvSpPr>
              <p:spPr>
                <a:xfrm>
                  <a:off x="2571421" y="2040235"/>
                  <a:ext cx="389972" cy="427608"/>
                </a:xfrm>
                <a:custGeom>
                  <a:avLst/>
                  <a:gdLst/>
                  <a:ahLst/>
                  <a:cxnLst/>
                  <a:rect l="l" t="t" r="r" b="b"/>
                  <a:pathLst>
                    <a:path w="642" h="704" extrusionOk="0">
                      <a:moveTo>
                        <a:pt x="410" y="0"/>
                      </a:moveTo>
                      <a:cubicBezTo>
                        <a:pt x="409" y="0"/>
                        <a:pt x="1" y="491"/>
                        <a:pt x="641" y="704"/>
                      </a:cubicBezTo>
                      <a:cubicBezTo>
                        <a:pt x="347" y="507"/>
                        <a:pt x="197" y="409"/>
                        <a:pt x="410" y="0"/>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1005;p45">
                  <a:extLst>
                    <a:ext uri="{FF2B5EF4-FFF2-40B4-BE49-F238E27FC236}">
                      <a16:creationId xmlns:a16="http://schemas.microsoft.com/office/drawing/2014/main" id="{2D45E616-0E5B-8D1E-907B-4A1E3EB4E509}"/>
                    </a:ext>
                  </a:extLst>
                </p:cNvPr>
                <p:cNvSpPr/>
                <p:nvPr/>
              </p:nvSpPr>
              <p:spPr>
                <a:xfrm>
                  <a:off x="2484556" y="1650885"/>
                  <a:ext cx="307361" cy="254500"/>
                </a:xfrm>
                <a:custGeom>
                  <a:avLst/>
                  <a:gdLst/>
                  <a:ahLst/>
                  <a:cxnLst/>
                  <a:rect l="l" t="t" r="r" b="b"/>
                  <a:pathLst>
                    <a:path w="506" h="419" extrusionOk="0">
                      <a:moveTo>
                        <a:pt x="160" y="1"/>
                      </a:moveTo>
                      <a:cubicBezTo>
                        <a:pt x="160" y="1"/>
                        <a:pt x="1" y="419"/>
                        <a:pt x="415" y="419"/>
                      </a:cubicBezTo>
                      <a:cubicBezTo>
                        <a:pt x="443" y="419"/>
                        <a:pt x="473" y="417"/>
                        <a:pt x="505" y="413"/>
                      </a:cubicBezTo>
                      <a:cubicBezTo>
                        <a:pt x="325" y="362"/>
                        <a:pt x="112" y="413"/>
                        <a:pt x="160" y="1"/>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1006;p45">
                  <a:extLst>
                    <a:ext uri="{FF2B5EF4-FFF2-40B4-BE49-F238E27FC236}">
                      <a16:creationId xmlns:a16="http://schemas.microsoft.com/office/drawing/2014/main" id="{3E4AD84F-F56F-BE13-F4AB-D263137F2565}"/>
                    </a:ext>
                  </a:extLst>
                </p:cNvPr>
                <p:cNvSpPr/>
                <p:nvPr/>
              </p:nvSpPr>
              <p:spPr>
                <a:xfrm>
                  <a:off x="2681369" y="1113934"/>
                  <a:ext cx="437351" cy="370512"/>
                </a:xfrm>
                <a:custGeom>
                  <a:avLst/>
                  <a:gdLst/>
                  <a:ahLst/>
                  <a:cxnLst/>
                  <a:rect l="l" t="t" r="r" b="b"/>
                  <a:pathLst>
                    <a:path w="720" h="610" extrusionOk="0">
                      <a:moveTo>
                        <a:pt x="343" y="0"/>
                      </a:moveTo>
                      <a:cubicBezTo>
                        <a:pt x="342" y="0"/>
                        <a:pt x="1" y="543"/>
                        <a:pt x="720" y="609"/>
                      </a:cubicBezTo>
                      <a:cubicBezTo>
                        <a:pt x="539" y="511"/>
                        <a:pt x="181" y="574"/>
                        <a:pt x="343" y="0"/>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1007;p45">
                  <a:extLst>
                    <a:ext uri="{FF2B5EF4-FFF2-40B4-BE49-F238E27FC236}">
                      <a16:creationId xmlns:a16="http://schemas.microsoft.com/office/drawing/2014/main" id="{17BC22E2-5CE4-7867-29B9-82C95C3912F7}"/>
                    </a:ext>
                  </a:extLst>
                </p:cNvPr>
                <p:cNvSpPr/>
                <p:nvPr/>
              </p:nvSpPr>
              <p:spPr>
                <a:xfrm>
                  <a:off x="2901265" y="2278948"/>
                  <a:ext cx="346844" cy="447045"/>
                </a:xfrm>
                <a:custGeom>
                  <a:avLst/>
                  <a:gdLst/>
                  <a:ahLst/>
                  <a:cxnLst/>
                  <a:rect l="l" t="t" r="r" b="b"/>
                  <a:pathLst>
                    <a:path w="571" h="736" extrusionOk="0">
                      <a:moveTo>
                        <a:pt x="0" y="0"/>
                      </a:moveTo>
                      <a:lnTo>
                        <a:pt x="0" y="0"/>
                      </a:lnTo>
                      <a:cubicBezTo>
                        <a:pt x="440" y="244"/>
                        <a:pt x="295" y="476"/>
                        <a:pt x="228" y="735"/>
                      </a:cubicBezTo>
                      <a:cubicBezTo>
                        <a:pt x="570" y="146"/>
                        <a:pt x="0" y="0"/>
                        <a:pt x="0" y="0"/>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1008;p45">
                  <a:extLst>
                    <a:ext uri="{FF2B5EF4-FFF2-40B4-BE49-F238E27FC236}">
                      <a16:creationId xmlns:a16="http://schemas.microsoft.com/office/drawing/2014/main" id="{70D5806D-7E91-5C27-6DC3-E2A1109ECD75}"/>
                    </a:ext>
                  </a:extLst>
                </p:cNvPr>
                <p:cNvSpPr/>
                <p:nvPr/>
              </p:nvSpPr>
              <p:spPr>
                <a:xfrm>
                  <a:off x="2879397" y="2110695"/>
                  <a:ext cx="230217" cy="149420"/>
                </a:xfrm>
                <a:custGeom>
                  <a:avLst/>
                  <a:gdLst/>
                  <a:ahLst/>
                  <a:cxnLst/>
                  <a:rect l="l" t="t" r="r" b="b"/>
                  <a:pathLst>
                    <a:path w="379" h="246" extrusionOk="0">
                      <a:moveTo>
                        <a:pt x="178" y="1"/>
                      </a:moveTo>
                      <a:cubicBezTo>
                        <a:pt x="86" y="1"/>
                        <a:pt x="1" y="81"/>
                        <a:pt x="1" y="81"/>
                      </a:cubicBezTo>
                      <a:cubicBezTo>
                        <a:pt x="75" y="49"/>
                        <a:pt x="130" y="35"/>
                        <a:pt x="174" y="35"/>
                      </a:cubicBezTo>
                      <a:cubicBezTo>
                        <a:pt x="286" y="35"/>
                        <a:pt x="319" y="127"/>
                        <a:pt x="378" y="246"/>
                      </a:cubicBezTo>
                      <a:cubicBezTo>
                        <a:pt x="334" y="54"/>
                        <a:pt x="254" y="1"/>
                        <a:pt x="178" y="1"/>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1009;p45">
                  <a:extLst>
                    <a:ext uri="{FF2B5EF4-FFF2-40B4-BE49-F238E27FC236}">
                      <a16:creationId xmlns:a16="http://schemas.microsoft.com/office/drawing/2014/main" id="{4D5B54F7-5BF2-40D2-E714-E84AE938FA99}"/>
                    </a:ext>
                  </a:extLst>
                </p:cNvPr>
                <p:cNvSpPr/>
                <p:nvPr/>
              </p:nvSpPr>
              <p:spPr>
                <a:xfrm>
                  <a:off x="2621839" y="1717093"/>
                  <a:ext cx="229609" cy="85036"/>
                </a:xfrm>
                <a:custGeom>
                  <a:avLst/>
                  <a:gdLst/>
                  <a:ahLst/>
                  <a:cxnLst/>
                  <a:rect l="l" t="t" r="r" b="b"/>
                  <a:pathLst>
                    <a:path w="378" h="140" extrusionOk="0">
                      <a:moveTo>
                        <a:pt x="287" y="0"/>
                      </a:moveTo>
                      <a:cubicBezTo>
                        <a:pt x="88" y="0"/>
                        <a:pt x="0" y="139"/>
                        <a:pt x="0" y="139"/>
                      </a:cubicBezTo>
                      <a:cubicBezTo>
                        <a:pt x="165" y="25"/>
                        <a:pt x="146" y="25"/>
                        <a:pt x="378" y="9"/>
                      </a:cubicBezTo>
                      <a:cubicBezTo>
                        <a:pt x="345" y="3"/>
                        <a:pt x="315" y="0"/>
                        <a:pt x="287" y="0"/>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1010;p45">
                  <a:extLst>
                    <a:ext uri="{FF2B5EF4-FFF2-40B4-BE49-F238E27FC236}">
                      <a16:creationId xmlns:a16="http://schemas.microsoft.com/office/drawing/2014/main" id="{CC2EA2AC-870B-BC1B-B748-CEAFA0ED21F9}"/>
                    </a:ext>
                  </a:extLst>
                </p:cNvPr>
                <p:cNvSpPr/>
                <p:nvPr/>
              </p:nvSpPr>
              <p:spPr>
                <a:xfrm>
                  <a:off x="2521610" y="2118591"/>
                  <a:ext cx="141532" cy="308558"/>
                </a:xfrm>
                <a:custGeom>
                  <a:avLst/>
                  <a:gdLst/>
                  <a:ahLst/>
                  <a:cxnLst/>
                  <a:rect l="l" t="t" r="r" b="b"/>
                  <a:pathLst>
                    <a:path w="233" h="508" extrusionOk="0">
                      <a:moveTo>
                        <a:pt x="0" y="1"/>
                      </a:moveTo>
                      <a:lnTo>
                        <a:pt x="0" y="1"/>
                      </a:lnTo>
                      <a:cubicBezTo>
                        <a:pt x="181" y="213"/>
                        <a:pt x="150" y="429"/>
                        <a:pt x="150" y="508"/>
                      </a:cubicBezTo>
                      <a:cubicBezTo>
                        <a:pt x="232" y="182"/>
                        <a:pt x="0" y="1"/>
                        <a:pt x="0" y="1"/>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 name="Google Shape;1011;p45">
                  <a:extLst>
                    <a:ext uri="{FF2B5EF4-FFF2-40B4-BE49-F238E27FC236}">
                      <a16:creationId xmlns:a16="http://schemas.microsoft.com/office/drawing/2014/main" id="{DA775664-16D3-F893-7254-F0054F3C07B7}"/>
                    </a:ext>
                  </a:extLst>
                </p:cNvPr>
                <p:cNvSpPr/>
                <p:nvPr/>
              </p:nvSpPr>
              <p:spPr>
                <a:xfrm>
                  <a:off x="2612120" y="1509358"/>
                  <a:ext cx="478049" cy="261788"/>
                </a:xfrm>
                <a:custGeom>
                  <a:avLst/>
                  <a:gdLst/>
                  <a:ahLst/>
                  <a:cxnLst/>
                  <a:rect l="l" t="t" r="r" b="b"/>
                  <a:pathLst>
                    <a:path w="787" h="431" extrusionOk="0">
                      <a:moveTo>
                        <a:pt x="262" y="1"/>
                      </a:moveTo>
                      <a:cubicBezTo>
                        <a:pt x="118" y="1"/>
                        <a:pt x="1" y="37"/>
                        <a:pt x="1" y="37"/>
                      </a:cubicBezTo>
                      <a:cubicBezTo>
                        <a:pt x="77" y="28"/>
                        <a:pt x="145" y="23"/>
                        <a:pt x="206" y="23"/>
                      </a:cubicBezTo>
                      <a:cubicBezTo>
                        <a:pt x="650" y="23"/>
                        <a:pt x="700" y="257"/>
                        <a:pt x="787" y="430"/>
                      </a:cubicBezTo>
                      <a:cubicBezTo>
                        <a:pt x="729" y="74"/>
                        <a:pt x="468" y="1"/>
                        <a:pt x="262" y="1"/>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1012;p45">
                  <a:extLst>
                    <a:ext uri="{FF2B5EF4-FFF2-40B4-BE49-F238E27FC236}">
                      <a16:creationId xmlns:a16="http://schemas.microsoft.com/office/drawing/2014/main" id="{3877B5AC-945B-3417-6DB4-6E5B61E0D8A6}"/>
                    </a:ext>
                  </a:extLst>
                </p:cNvPr>
                <p:cNvSpPr/>
                <p:nvPr/>
              </p:nvSpPr>
              <p:spPr>
                <a:xfrm>
                  <a:off x="3287602" y="1054408"/>
                  <a:ext cx="867414" cy="1711646"/>
                </a:xfrm>
                <a:custGeom>
                  <a:avLst/>
                  <a:gdLst/>
                  <a:ahLst/>
                  <a:cxnLst/>
                  <a:rect l="l" t="t" r="r" b="b"/>
                  <a:pathLst>
                    <a:path w="1428" h="2818" extrusionOk="0">
                      <a:moveTo>
                        <a:pt x="492" y="0"/>
                      </a:moveTo>
                      <a:cubicBezTo>
                        <a:pt x="229" y="0"/>
                        <a:pt x="17" y="216"/>
                        <a:pt x="17" y="476"/>
                      </a:cubicBezTo>
                      <a:lnTo>
                        <a:pt x="1" y="2507"/>
                      </a:lnTo>
                      <a:cubicBezTo>
                        <a:pt x="1" y="2621"/>
                        <a:pt x="68" y="2735"/>
                        <a:pt x="166" y="2786"/>
                      </a:cubicBezTo>
                      <a:cubicBezTo>
                        <a:pt x="213" y="2802"/>
                        <a:pt x="248" y="2818"/>
                        <a:pt x="296" y="2818"/>
                      </a:cubicBezTo>
                      <a:lnTo>
                        <a:pt x="410" y="2818"/>
                      </a:lnTo>
                      <a:cubicBezTo>
                        <a:pt x="622" y="2802"/>
                        <a:pt x="787" y="2653"/>
                        <a:pt x="803" y="2456"/>
                      </a:cubicBezTo>
                      <a:cubicBezTo>
                        <a:pt x="999" y="2441"/>
                        <a:pt x="1180" y="2311"/>
                        <a:pt x="1247" y="2130"/>
                      </a:cubicBezTo>
                      <a:cubicBezTo>
                        <a:pt x="1262" y="2083"/>
                        <a:pt x="1262" y="2016"/>
                        <a:pt x="1262" y="1965"/>
                      </a:cubicBezTo>
                      <a:cubicBezTo>
                        <a:pt x="1262" y="1867"/>
                        <a:pt x="1231" y="1769"/>
                        <a:pt x="1180" y="1690"/>
                      </a:cubicBezTo>
                      <a:cubicBezTo>
                        <a:pt x="1329" y="1556"/>
                        <a:pt x="1427" y="1360"/>
                        <a:pt x="1427" y="1148"/>
                      </a:cubicBezTo>
                      <a:cubicBezTo>
                        <a:pt x="1427" y="837"/>
                        <a:pt x="1211" y="574"/>
                        <a:pt x="936" y="491"/>
                      </a:cubicBezTo>
                      <a:lnTo>
                        <a:pt x="936" y="413"/>
                      </a:lnTo>
                      <a:cubicBezTo>
                        <a:pt x="936" y="216"/>
                        <a:pt x="803" y="35"/>
                        <a:pt x="606" y="0"/>
                      </a:cubicBezTo>
                      <a:close/>
                    </a:path>
                  </a:pathLst>
                </a:custGeom>
                <a:solidFill>
                  <a:srgbClr val="A8CFE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1013;p45">
                  <a:extLst>
                    <a:ext uri="{FF2B5EF4-FFF2-40B4-BE49-F238E27FC236}">
                      <a16:creationId xmlns:a16="http://schemas.microsoft.com/office/drawing/2014/main" id="{EFBB4837-A86F-B3E0-EFF1-9E67035CD7D4}"/>
                    </a:ext>
                  </a:extLst>
                </p:cNvPr>
                <p:cNvSpPr/>
                <p:nvPr/>
              </p:nvSpPr>
              <p:spPr>
                <a:xfrm>
                  <a:off x="3655715" y="1054408"/>
                  <a:ext cx="666353" cy="1026502"/>
                </a:xfrm>
                <a:custGeom>
                  <a:avLst/>
                  <a:gdLst/>
                  <a:ahLst/>
                  <a:cxnLst/>
                  <a:rect l="l" t="t" r="r" b="b"/>
                  <a:pathLst>
                    <a:path w="1097" h="1690" extrusionOk="0">
                      <a:moveTo>
                        <a:pt x="0" y="0"/>
                      </a:moveTo>
                      <a:cubicBezTo>
                        <a:pt x="0" y="0"/>
                        <a:pt x="0" y="0"/>
                        <a:pt x="0" y="0"/>
                      </a:cubicBezTo>
                      <a:lnTo>
                        <a:pt x="0" y="0"/>
                      </a:lnTo>
                      <a:cubicBezTo>
                        <a:pt x="0" y="0"/>
                        <a:pt x="0" y="0"/>
                        <a:pt x="0" y="0"/>
                      </a:cubicBezTo>
                      <a:close/>
                      <a:moveTo>
                        <a:pt x="0" y="0"/>
                      </a:moveTo>
                      <a:lnTo>
                        <a:pt x="0" y="0"/>
                      </a:lnTo>
                      <a:cubicBezTo>
                        <a:pt x="7" y="1"/>
                        <a:pt x="376" y="71"/>
                        <a:pt x="263" y="527"/>
                      </a:cubicBezTo>
                      <a:cubicBezTo>
                        <a:pt x="558" y="574"/>
                        <a:pt x="1097" y="967"/>
                        <a:pt x="574" y="1690"/>
                      </a:cubicBezTo>
                      <a:cubicBezTo>
                        <a:pt x="723" y="1556"/>
                        <a:pt x="821" y="1360"/>
                        <a:pt x="821" y="1148"/>
                      </a:cubicBezTo>
                      <a:cubicBezTo>
                        <a:pt x="821" y="837"/>
                        <a:pt x="605" y="574"/>
                        <a:pt x="330" y="491"/>
                      </a:cubicBezTo>
                      <a:lnTo>
                        <a:pt x="330" y="413"/>
                      </a:lnTo>
                      <a:cubicBezTo>
                        <a:pt x="330" y="216"/>
                        <a:pt x="197" y="35"/>
                        <a:pt x="0" y="0"/>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3" name="Google Shape;1014;p45">
                  <a:extLst>
                    <a:ext uri="{FF2B5EF4-FFF2-40B4-BE49-F238E27FC236}">
                      <a16:creationId xmlns:a16="http://schemas.microsoft.com/office/drawing/2014/main" id="{0D9C6669-CDFA-EBF9-484D-68DA6941DF26}"/>
                    </a:ext>
                  </a:extLst>
                </p:cNvPr>
                <p:cNvSpPr/>
                <p:nvPr/>
              </p:nvSpPr>
              <p:spPr>
                <a:xfrm>
                  <a:off x="3387831" y="2348192"/>
                  <a:ext cx="657242" cy="417889"/>
                </a:xfrm>
                <a:custGeom>
                  <a:avLst/>
                  <a:gdLst/>
                  <a:ahLst/>
                  <a:cxnLst/>
                  <a:rect l="l" t="t" r="r" b="b"/>
                  <a:pathLst>
                    <a:path w="1082" h="688" extrusionOk="0">
                      <a:moveTo>
                        <a:pt x="1082" y="0"/>
                      </a:moveTo>
                      <a:cubicBezTo>
                        <a:pt x="1046" y="51"/>
                        <a:pt x="948" y="279"/>
                        <a:pt x="590" y="279"/>
                      </a:cubicBezTo>
                      <a:cubicBezTo>
                        <a:pt x="576" y="383"/>
                        <a:pt x="545" y="664"/>
                        <a:pt x="130" y="664"/>
                      </a:cubicBezTo>
                      <a:cubicBezTo>
                        <a:pt x="90" y="664"/>
                        <a:pt x="48" y="662"/>
                        <a:pt x="1" y="656"/>
                      </a:cubicBezTo>
                      <a:lnTo>
                        <a:pt x="1" y="656"/>
                      </a:lnTo>
                      <a:cubicBezTo>
                        <a:pt x="48" y="672"/>
                        <a:pt x="83" y="688"/>
                        <a:pt x="131" y="688"/>
                      </a:cubicBezTo>
                      <a:lnTo>
                        <a:pt x="245" y="688"/>
                      </a:lnTo>
                      <a:cubicBezTo>
                        <a:pt x="457" y="672"/>
                        <a:pt x="622" y="523"/>
                        <a:pt x="638" y="326"/>
                      </a:cubicBezTo>
                      <a:cubicBezTo>
                        <a:pt x="834" y="311"/>
                        <a:pt x="1015" y="181"/>
                        <a:pt x="1082" y="0"/>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1015;p45">
                  <a:extLst>
                    <a:ext uri="{FF2B5EF4-FFF2-40B4-BE49-F238E27FC236}">
                      <a16:creationId xmlns:a16="http://schemas.microsoft.com/office/drawing/2014/main" id="{EBD8A195-EF5D-B198-1227-F60360421A61}"/>
                    </a:ext>
                  </a:extLst>
                </p:cNvPr>
                <p:cNvSpPr/>
                <p:nvPr/>
              </p:nvSpPr>
              <p:spPr>
                <a:xfrm>
                  <a:off x="3815474" y="1591359"/>
                  <a:ext cx="332266" cy="429430"/>
                </a:xfrm>
                <a:custGeom>
                  <a:avLst/>
                  <a:gdLst/>
                  <a:ahLst/>
                  <a:cxnLst/>
                  <a:rect l="l" t="t" r="r" b="b"/>
                  <a:pathLst>
                    <a:path w="547" h="707" extrusionOk="0">
                      <a:moveTo>
                        <a:pt x="409" y="0"/>
                      </a:moveTo>
                      <a:cubicBezTo>
                        <a:pt x="412" y="12"/>
                        <a:pt x="415" y="24"/>
                        <a:pt x="417" y="36"/>
                      </a:cubicBezTo>
                      <a:lnTo>
                        <a:pt x="417" y="36"/>
                      </a:lnTo>
                      <a:cubicBezTo>
                        <a:pt x="413" y="13"/>
                        <a:pt x="409" y="0"/>
                        <a:pt x="409" y="0"/>
                      </a:cubicBezTo>
                      <a:close/>
                      <a:moveTo>
                        <a:pt x="417" y="36"/>
                      </a:moveTo>
                      <a:cubicBezTo>
                        <a:pt x="447" y="177"/>
                        <a:pt x="520" y="689"/>
                        <a:pt x="42" y="689"/>
                      </a:cubicBezTo>
                      <a:cubicBezTo>
                        <a:pt x="29" y="689"/>
                        <a:pt x="15" y="689"/>
                        <a:pt x="0" y="688"/>
                      </a:cubicBezTo>
                      <a:lnTo>
                        <a:pt x="0" y="688"/>
                      </a:lnTo>
                      <a:cubicBezTo>
                        <a:pt x="0" y="688"/>
                        <a:pt x="59" y="707"/>
                        <a:pt x="134" y="707"/>
                      </a:cubicBezTo>
                      <a:cubicBezTo>
                        <a:pt x="300" y="707"/>
                        <a:pt x="546" y="616"/>
                        <a:pt x="417" y="36"/>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1016;p45">
                  <a:extLst>
                    <a:ext uri="{FF2B5EF4-FFF2-40B4-BE49-F238E27FC236}">
                      <a16:creationId xmlns:a16="http://schemas.microsoft.com/office/drawing/2014/main" id="{48529831-6340-6EF2-2D16-48CB9CED5DE4}"/>
                    </a:ext>
                  </a:extLst>
                </p:cNvPr>
                <p:cNvSpPr/>
                <p:nvPr/>
              </p:nvSpPr>
              <p:spPr>
                <a:xfrm>
                  <a:off x="3416988" y="1801523"/>
                  <a:ext cx="381468" cy="281832"/>
                </a:xfrm>
                <a:custGeom>
                  <a:avLst/>
                  <a:gdLst/>
                  <a:ahLst/>
                  <a:cxnLst/>
                  <a:rect l="l" t="t" r="r" b="b"/>
                  <a:pathLst>
                    <a:path w="628" h="464" extrusionOk="0">
                      <a:moveTo>
                        <a:pt x="590" y="0"/>
                      </a:moveTo>
                      <a:cubicBezTo>
                        <a:pt x="550" y="370"/>
                        <a:pt x="416" y="429"/>
                        <a:pt x="159" y="429"/>
                      </a:cubicBezTo>
                      <a:cubicBezTo>
                        <a:pt x="110" y="429"/>
                        <a:pt x="58" y="427"/>
                        <a:pt x="0" y="425"/>
                      </a:cubicBezTo>
                      <a:lnTo>
                        <a:pt x="0" y="425"/>
                      </a:lnTo>
                      <a:cubicBezTo>
                        <a:pt x="88" y="451"/>
                        <a:pt x="162" y="463"/>
                        <a:pt x="226" y="463"/>
                      </a:cubicBezTo>
                      <a:cubicBezTo>
                        <a:pt x="628" y="463"/>
                        <a:pt x="590" y="0"/>
                        <a:pt x="590" y="0"/>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1017;p45">
                  <a:extLst>
                    <a:ext uri="{FF2B5EF4-FFF2-40B4-BE49-F238E27FC236}">
                      <a16:creationId xmlns:a16="http://schemas.microsoft.com/office/drawing/2014/main" id="{9DF37719-D052-F1A3-91D1-95A871CB3098}"/>
                    </a:ext>
                  </a:extLst>
                </p:cNvPr>
                <p:cNvSpPr/>
                <p:nvPr/>
              </p:nvSpPr>
              <p:spPr>
                <a:xfrm>
                  <a:off x="3686695" y="2080324"/>
                  <a:ext cx="289138" cy="191330"/>
                </a:xfrm>
                <a:custGeom>
                  <a:avLst/>
                  <a:gdLst/>
                  <a:ahLst/>
                  <a:cxnLst/>
                  <a:rect l="l" t="t" r="r" b="b"/>
                  <a:pathLst>
                    <a:path w="476" h="315" extrusionOk="0">
                      <a:moveTo>
                        <a:pt x="476" y="1"/>
                      </a:moveTo>
                      <a:lnTo>
                        <a:pt x="476" y="1"/>
                      </a:lnTo>
                      <a:cubicBezTo>
                        <a:pt x="407" y="230"/>
                        <a:pt x="323" y="286"/>
                        <a:pt x="226" y="286"/>
                      </a:cubicBezTo>
                      <a:cubicBezTo>
                        <a:pt x="158" y="286"/>
                        <a:pt x="82" y="258"/>
                        <a:pt x="0" y="245"/>
                      </a:cubicBezTo>
                      <a:lnTo>
                        <a:pt x="0" y="245"/>
                      </a:lnTo>
                      <a:cubicBezTo>
                        <a:pt x="92" y="294"/>
                        <a:pt x="166" y="314"/>
                        <a:pt x="226" y="314"/>
                      </a:cubicBezTo>
                      <a:cubicBezTo>
                        <a:pt x="463" y="314"/>
                        <a:pt x="476" y="1"/>
                        <a:pt x="476" y="1"/>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7" name="Google Shape;1018;p45">
                  <a:extLst>
                    <a:ext uri="{FF2B5EF4-FFF2-40B4-BE49-F238E27FC236}">
                      <a16:creationId xmlns:a16="http://schemas.microsoft.com/office/drawing/2014/main" id="{1483C83B-6980-E898-9A34-9BC7C9722AA4}"/>
                    </a:ext>
                  </a:extLst>
                </p:cNvPr>
                <p:cNvSpPr/>
                <p:nvPr/>
              </p:nvSpPr>
              <p:spPr>
                <a:xfrm>
                  <a:off x="3347739" y="1081134"/>
                  <a:ext cx="408802" cy="224130"/>
                </a:xfrm>
                <a:custGeom>
                  <a:avLst/>
                  <a:gdLst/>
                  <a:ahLst/>
                  <a:cxnLst/>
                  <a:rect l="l" t="t" r="r" b="b"/>
                  <a:pathLst>
                    <a:path w="673" h="369" extrusionOk="0">
                      <a:moveTo>
                        <a:pt x="327" y="1"/>
                      </a:moveTo>
                      <a:cubicBezTo>
                        <a:pt x="48" y="1"/>
                        <a:pt x="0" y="369"/>
                        <a:pt x="0" y="369"/>
                      </a:cubicBezTo>
                      <a:cubicBezTo>
                        <a:pt x="108" y="104"/>
                        <a:pt x="221" y="31"/>
                        <a:pt x="330" y="31"/>
                      </a:cubicBezTo>
                      <a:cubicBezTo>
                        <a:pt x="452" y="31"/>
                        <a:pt x="569" y="120"/>
                        <a:pt x="672" y="137"/>
                      </a:cubicBezTo>
                      <a:cubicBezTo>
                        <a:pt x="530" y="38"/>
                        <a:pt x="417" y="1"/>
                        <a:pt x="327" y="1"/>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8" name="Google Shape;1019;p45">
                  <a:extLst>
                    <a:ext uri="{FF2B5EF4-FFF2-40B4-BE49-F238E27FC236}">
                      <a16:creationId xmlns:a16="http://schemas.microsoft.com/office/drawing/2014/main" id="{46D4DC84-90B1-1B38-12EC-4455F69A87E9}"/>
                    </a:ext>
                  </a:extLst>
                </p:cNvPr>
                <p:cNvSpPr/>
                <p:nvPr/>
              </p:nvSpPr>
              <p:spPr>
                <a:xfrm>
                  <a:off x="3366570" y="2426548"/>
                  <a:ext cx="357778" cy="284262"/>
                </a:xfrm>
                <a:custGeom>
                  <a:avLst/>
                  <a:gdLst/>
                  <a:ahLst/>
                  <a:cxnLst/>
                  <a:rect l="l" t="t" r="r" b="b"/>
                  <a:pathLst>
                    <a:path w="589" h="468" extrusionOk="0">
                      <a:moveTo>
                        <a:pt x="559" y="1"/>
                      </a:moveTo>
                      <a:cubicBezTo>
                        <a:pt x="517" y="246"/>
                        <a:pt x="512" y="440"/>
                        <a:pt x="163" y="440"/>
                      </a:cubicBezTo>
                      <a:cubicBezTo>
                        <a:pt x="116" y="440"/>
                        <a:pt x="62" y="437"/>
                        <a:pt x="1" y="429"/>
                      </a:cubicBezTo>
                      <a:lnTo>
                        <a:pt x="1" y="429"/>
                      </a:lnTo>
                      <a:cubicBezTo>
                        <a:pt x="1" y="429"/>
                        <a:pt x="103" y="467"/>
                        <a:pt x="220" y="467"/>
                      </a:cubicBezTo>
                      <a:cubicBezTo>
                        <a:pt x="389" y="467"/>
                        <a:pt x="589" y="388"/>
                        <a:pt x="559" y="1"/>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1020;p45">
                  <a:extLst>
                    <a:ext uri="{FF2B5EF4-FFF2-40B4-BE49-F238E27FC236}">
                      <a16:creationId xmlns:a16="http://schemas.microsoft.com/office/drawing/2014/main" id="{019CF915-8734-68CB-D5F1-9D8CEFA9A72A}"/>
                    </a:ext>
                  </a:extLst>
                </p:cNvPr>
                <p:cNvSpPr/>
                <p:nvPr/>
              </p:nvSpPr>
              <p:spPr>
                <a:xfrm>
                  <a:off x="3387831" y="2198162"/>
                  <a:ext cx="230217" cy="140916"/>
                </a:xfrm>
                <a:custGeom>
                  <a:avLst/>
                  <a:gdLst/>
                  <a:ahLst/>
                  <a:cxnLst/>
                  <a:rect l="l" t="t" r="r" b="b"/>
                  <a:pathLst>
                    <a:path w="379" h="232" extrusionOk="0">
                      <a:moveTo>
                        <a:pt x="197" y="1"/>
                      </a:moveTo>
                      <a:cubicBezTo>
                        <a:pt x="123" y="1"/>
                        <a:pt x="44" y="51"/>
                        <a:pt x="1" y="231"/>
                      </a:cubicBezTo>
                      <a:cubicBezTo>
                        <a:pt x="60" y="125"/>
                        <a:pt x="93" y="29"/>
                        <a:pt x="201" y="29"/>
                      </a:cubicBezTo>
                      <a:cubicBezTo>
                        <a:pt x="246" y="29"/>
                        <a:pt x="302" y="45"/>
                        <a:pt x="378" y="82"/>
                      </a:cubicBezTo>
                      <a:cubicBezTo>
                        <a:pt x="378" y="82"/>
                        <a:pt x="291" y="1"/>
                        <a:pt x="197" y="1"/>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1021;p45">
                  <a:extLst>
                    <a:ext uri="{FF2B5EF4-FFF2-40B4-BE49-F238E27FC236}">
                      <a16:creationId xmlns:a16="http://schemas.microsoft.com/office/drawing/2014/main" id="{A4860048-87BE-286D-EF47-5C1803DA5C2F}"/>
                    </a:ext>
                  </a:extLst>
                </p:cNvPr>
                <p:cNvSpPr/>
                <p:nvPr/>
              </p:nvSpPr>
              <p:spPr>
                <a:xfrm>
                  <a:off x="3356851" y="1471699"/>
                  <a:ext cx="170081" cy="170071"/>
                </a:xfrm>
                <a:custGeom>
                  <a:avLst/>
                  <a:gdLst/>
                  <a:ahLst/>
                  <a:cxnLst/>
                  <a:rect l="l" t="t" r="r" b="b"/>
                  <a:pathLst>
                    <a:path w="280" h="280" extrusionOk="0">
                      <a:moveTo>
                        <a:pt x="280" y="1"/>
                      </a:moveTo>
                      <a:cubicBezTo>
                        <a:pt x="280" y="1"/>
                        <a:pt x="68" y="36"/>
                        <a:pt x="1" y="280"/>
                      </a:cubicBezTo>
                      <a:cubicBezTo>
                        <a:pt x="115" y="83"/>
                        <a:pt x="115" y="99"/>
                        <a:pt x="280" y="1"/>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1022;p45">
                  <a:extLst>
                    <a:ext uri="{FF2B5EF4-FFF2-40B4-BE49-F238E27FC236}">
                      <a16:creationId xmlns:a16="http://schemas.microsoft.com/office/drawing/2014/main" id="{DD21C14E-9510-89FD-3CF8-6D6C97824156}"/>
                    </a:ext>
                  </a:extLst>
                </p:cNvPr>
                <p:cNvSpPr/>
                <p:nvPr/>
              </p:nvSpPr>
              <p:spPr>
                <a:xfrm>
                  <a:off x="3825193" y="2199984"/>
                  <a:ext cx="198630" cy="258144"/>
                </a:xfrm>
                <a:custGeom>
                  <a:avLst/>
                  <a:gdLst/>
                  <a:ahLst/>
                  <a:cxnLst/>
                  <a:rect l="l" t="t" r="r" b="b"/>
                  <a:pathLst>
                    <a:path w="327" h="425" extrusionOk="0">
                      <a:moveTo>
                        <a:pt x="326" y="0"/>
                      </a:moveTo>
                      <a:lnTo>
                        <a:pt x="326" y="0"/>
                      </a:lnTo>
                      <a:cubicBezTo>
                        <a:pt x="295" y="79"/>
                        <a:pt x="248" y="295"/>
                        <a:pt x="0" y="425"/>
                      </a:cubicBezTo>
                      <a:cubicBezTo>
                        <a:pt x="0" y="425"/>
                        <a:pt x="279" y="342"/>
                        <a:pt x="326" y="0"/>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1023;p45">
                  <a:extLst>
                    <a:ext uri="{FF2B5EF4-FFF2-40B4-BE49-F238E27FC236}">
                      <a16:creationId xmlns:a16="http://schemas.microsoft.com/office/drawing/2014/main" id="{F4157C51-B7E8-7754-2F54-7E9EF7DEAEA3}"/>
                    </a:ext>
                  </a:extLst>
                </p:cNvPr>
                <p:cNvSpPr/>
                <p:nvPr/>
              </p:nvSpPr>
              <p:spPr>
                <a:xfrm>
                  <a:off x="3466799" y="1493565"/>
                  <a:ext cx="437351" cy="447045"/>
                </a:xfrm>
                <a:custGeom>
                  <a:avLst/>
                  <a:gdLst/>
                  <a:ahLst/>
                  <a:cxnLst/>
                  <a:rect l="l" t="t" r="r" b="b"/>
                  <a:pathLst>
                    <a:path w="720" h="736" extrusionOk="0">
                      <a:moveTo>
                        <a:pt x="720" y="0"/>
                      </a:moveTo>
                      <a:cubicBezTo>
                        <a:pt x="720" y="0"/>
                        <a:pt x="1" y="146"/>
                        <a:pt x="213" y="735"/>
                      </a:cubicBezTo>
                      <a:cubicBezTo>
                        <a:pt x="213" y="507"/>
                        <a:pt x="115" y="244"/>
                        <a:pt x="720" y="0"/>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1024;p45">
                  <a:extLst>
                    <a:ext uri="{FF2B5EF4-FFF2-40B4-BE49-F238E27FC236}">
                      <a16:creationId xmlns:a16="http://schemas.microsoft.com/office/drawing/2014/main" id="{4C44A326-E296-3C80-694A-B71E861A2F5D}"/>
                    </a:ext>
                  </a:extLst>
                </p:cNvPr>
                <p:cNvSpPr/>
                <p:nvPr/>
              </p:nvSpPr>
              <p:spPr>
                <a:xfrm>
                  <a:off x="3545767" y="1154630"/>
                  <a:ext cx="170081" cy="258144"/>
                </a:xfrm>
                <a:custGeom>
                  <a:avLst/>
                  <a:gdLst/>
                  <a:ahLst/>
                  <a:cxnLst/>
                  <a:rect l="l" t="t" r="r" b="b"/>
                  <a:pathLst>
                    <a:path w="280" h="425" extrusionOk="0">
                      <a:moveTo>
                        <a:pt x="0" y="0"/>
                      </a:moveTo>
                      <a:lnTo>
                        <a:pt x="0" y="0"/>
                      </a:lnTo>
                      <a:cubicBezTo>
                        <a:pt x="216" y="197"/>
                        <a:pt x="134" y="295"/>
                        <a:pt x="118" y="425"/>
                      </a:cubicBezTo>
                      <a:cubicBezTo>
                        <a:pt x="279" y="150"/>
                        <a:pt x="0" y="0"/>
                        <a:pt x="0" y="0"/>
                      </a:cubicBez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1025;p45">
                  <a:extLst>
                    <a:ext uri="{FF2B5EF4-FFF2-40B4-BE49-F238E27FC236}">
                      <a16:creationId xmlns:a16="http://schemas.microsoft.com/office/drawing/2014/main" id="{1CC39D0B-5D5A-0E2F-820E-1FD0C2BE2F90}"/>
                    </a:ext>
                  </a:extLst>
                </p:cNvPr>
                <p:cNvSpPr/>
                <p:nvPr/>
              </p:nvSpPr>
              <p:spPr>
                <a:xfrm>
                  <a:off x="3297321" y="3839993"/>
                  <a:ext cx="1024739" cy="707011"/>
                </a:xfrm>
                <a:custGeom>
                  <a:avLst/>
                  <a:gdLst/>
                  <a:ahLst/>
                  <a:cxnLst/>
                  <a:rect l="l" t="t" r="r" b="b"/>
                  <a:pathLst>
                    <a:path w="1687" h="1164" extrusionOk="0">
                      <a:moveTo>
                        <a:pt x="1" y="0"/>
                      </a:moveTo>
                      <a:lnTo>
                        <a:pt x="1" y="1164"/>
                      </a:lnTo>
                      <a:lnTo>
                        <a:pt x="1671" y="1164"/>
                      </a:lnTo>
                      <a:lnTo>
                        <a:pt x="1687" y="16"/>
                      </a:lnTo>
                      <a:lnTo>
                        <a:pt x="1" y="0"/>
                      </a:lnTo>
                      <a:close/>
                    </a:path>
                  </a:pathLst>
                </a:custGeom>
                <a:solidFill>
                  <a:srgbClr val="3E58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1026;p45">
                  <a:extLst>
                    <a:ext uri="{FF2B5EF4-FFF2-40B4-BE49-F238E27FC236}">
                      <a16:creationId xmlns:a16="http://schemas.microsoft.com/office/drawing/2014/main" id="{93A2625A-D1E6-074F-FBB7-30686502E795}"/>
                    </a:ext>
                  </a:extLst>
                </p:cNvPr>
                <p:cNvSpPr/>
                <p:nvPr/>
              </p:nvSpPr>
              <p:spPr>
                <a:xfrm>
                  <a:off x="3356851" y="3839993"/>
                  <a:ext cx="965210" cy="41303"/>
                </a:xfrm>
                <a:custGeom>
                  <a:avLst/>
                  <a:gdLst/>
                  <a:ahLst/>
                  <a:cxnLst/>
                  <a:rect l="l" t="t" r="r" b="b"/>
                  <a:pathLst>
                    <a:path w="1589" h="68" extrusionOk="0">
                      <a:moveTo>
                        <a:pt x="1" y="0"/>
                      </a:moveTo>
                      <a:lnTo>
                        <a:pt x="1589" y="67"/>
                      </a:lnTo>
                      <a:lnTo>
                        <a:pt x="1589" y="16"/>
                      </a:lnTo>
                      <a:lnTo>
                        <a:pt x="1" y="0"/>
                      </a:lnTo>
                      <a:close/>
                    </a:path>
                  </a:pathLst>
                </a:custGeom>
                <a:solidFill>
                  <a:srgbClr val="160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sp>
        <p:nvSpPr>
          <p:cNvPr id="56" name="Arrow: Down 5">
            <a:extLst>
              <a:ext uri="{FF2B5EF4-FFF2-40B4-BE49-F238E27FC236}">
                <a16:creationId xmlns:a16="http://schemas.microsoft.com/office/drawing/2014/main" id="{34B97488-FB18-51C4-4F5D-15D3E23350E2}"/>
              </a:ext>
            </a:extLst>
          </p:cNvPr>
          <p:cNvSpPr/>
          <p:nvPr/>
        </p:nvSpPr>
        <p:spPr>
          <a:xfrm>
            <a:off x="2969043" y="1229469"/>
            <a:ext cx="361507" cy="479035"/>
          </a:xfrm>
          <a:prstGeom prst="downArrow">
            <a:avLst/>
          </a:prstGeom>
          <a:solidFill>
            <a:schemeClr val="bg1">
              <a:lumMod val="50000"/>
            </a:schemeClr>
          </a:solidFill>
          <a:ln w="19050">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FC2FF"/>
              </a:solidFill>
              <a:effectLst/>
              <a:uLnTx/>
              <a:uFillTx/>
              <a:latin typeface="Arial"/>
              <a:ea typeface="+mn-ea"/>
              <a:cs typeface="+mn-cs"/>
              <a:sym typeface="Arial"/>
            </a:endParaRPr>
          </a:p>
        </p:txBody>
      </p:sp>
      <p:sp>
        <p:nvSpPr>
          <p:cNvPr id="2" name="Rectangle 1"/>
          <p:cNvSpPr/>
          <p:nvPr/>
        </p:nvSpPr>
        <p:spPr>
          <a:xfrm>
            <a:off x="311119" y="1819444"/>
            <a:ext cx="5677357" cy="2862322"/>
          </a:xfrm>
          <a:prstGeom prst="rect">
            <a:avLst/>
          </a:prstGeom>
        </p:spPr>
        <p:txBody>
          <a:bodyPr wrap="square">
            <a:spAutoFit/>
          </a:bodyPr>
          <a:lstStyle/>
          <a:p>
            <a:pPr lvl="0" algn="just">
              <a:lnSpc>
                <a:spcPct val="150000"/>
              </a:lnSpc>
            </a:pPr>
            <a:r>
              <a:rPr lang="vi-VN" sz="2000"/>
              <a:t>Thời gian hồi phục của proton phụ thuộc vào</a:t>
            </a:r>
            <a:r>
              <a:rPr lang="en-US" sz="2000"/>
              <a:t> </a:t>
            </a:r>
            <a:r>
              <a:rPr lang="vi-VN" sz="2000"/>
              <a:t>môi trường của proton cư trú, nó cho biết thông tin về mật độ khác nhau của các nguyên tử hydrogen trong cơ thể và tương tác của chúng với các mô xung quanh. Các thông tin này được máy tính xử lí để tạo thành hình ảnh.</a:t>
            </a:r>
          </a:p>
        </p:txBody>
      </p:sp>
    </p:spTree>
    <p:extLst>
      <p:ext uri="{BB962C8B-B14F-4D97-AF65-F5344CB8AC3E}">
        <p14:creationId xmlns:p14="http://schemas.microsoft.com/office/powerpoint/2010/main" val="35265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anim calcmode="lin" valueType="num">
                                      <p:cBhvr>
                                        <p:cTn id="13" dur="500" fill="hold"/>
                                        <p:tgtEl>
                                          <p:spTgt spid="56"/>
                                        </p:tgtEl>
                                        <p:attrNameLst>
                                          <p:attrName>ppt_x</p:attrName>
                                        </p:attrNameLst>
                                      </p:cBhvr>
                                      <p:tavLst>
                                        <p:tav tm="0">
                                          <p:val>
                                            <p:strVal val="#ppt_x"/>
                                          </p:val>
                                        </p:tav>
                                        <p:tav tm="100000">
                                          <p:val>
                                            <p:strVal val="#ppt_x"/>
                                          </p:val>
                                        </p:tav>
                                      </p:tavLst>
                                    </p:anim>
                                    <p:anim calcmode="lin" valueType="num">
                                      <p:cBhvr>
                                        <p:cTn id="14" dur="500" fill="hold"/>
                                        <p:tgtEl>
                                          <p:spTgt spid="5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6"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EFDD"/>
        </a:solidFill>
        <a:effectLst/>
      </p:bgPr>
    </p:bg>
    <p:spTree>
      <p:nvGrpSpPr>
        <p:cNvPr id="1" name="">
          <a:extLst>
            <a:ext uri="{FF2B5EF4-FFF2-40B4-BE49-F238E27FC236}">
              <a16:creationId xmlns:a16="http://schemas.microsoft.com/office/drawing/2014/main" id="{3D4BA65D-6C5D-37C6-A5EA-E08C8892BA8A}"/>
            </a:ext>
          </a:extLst>
        </p:cNvPr>
        <p:cNvGrpSpPr/>
        <p:nvPr/>
      </p:nvGrpSpPr>
      <p:grpSpPr>
        <a:xfrm>
          <a:off x="0" y="0"/>
          <a:ext cx="0" cy="0"/>
          <a:chOff x="0" y="0"/>
          <a:chExt cx="0" cy="0"/>
        </a:xfrm>
      </p:grpSpPr>
      <p:sp>
        <p:nvSpPr>
          <p:cNvPr id="12" name="Rectangle: Rounded Corners 76">
            <a:extLst>
              <a:ext uri="{FF2B5EF4-FFF2-40B4-BE49-F238E27FC236}">
                <a16:creationId xmlns:a16="http://schemas.microsoft.com/office/drawing/2014/main" id="{279D827F-3D8C-08B5-144C-8BDBC81715D4}"/>
              </a:ext>
            </a:extLst>
          </p:cNvPr>
          <p:cNvSpPr/>
          <p:nvPr/>
        </p:nvSpPr>
        <p:spPr>
          <a:xfrm>
            <a:off x="-391937" y="252132"/>
            <a:ext cx="5019596" cy="603776"/>
          </a:xfrm>
          <a:prstGeom prst="roundRect">
            <a:avLst>
              <a:gd name="adj" fmla="val 50000"/>
            </a:avLst>
          </a:prstGeom>
          <a:solidFill>
            <a:schemeClr val="bg1">
              <a:lumMod val="50000"/>
            </a:schemeClr>
          </a:solidFill>
          <a:ln w="25400" cap="flat" cmpd="sng" algn="ctr">
            <a:noFill/>
            <a:prstDash val="solid"/>
          </a:ln>
          <a:effectLst/>
        </p:spPr>
        <p:txBody>
          <a:bodyPr rtlCol="0" anchor="ctr"/>
          <a:lstStyle/>
          <a:p>
            <a:pPr lvl="0" algn="r">
              <a:buClrTx/>
            </a:pPr>
            <a:r>
              <a:rPr lang="vi-VN" sz="2400" b="1">
                <a:solidFill>
                  <a:srgbClr val="FFFFFF"/>
                </a:solidFill>
                <a:ea typeface="+mn-ea"/>
                <a:cs typeface="Arial" panose="020B0604020202020204" pitchFamily="34" charset="0"/>
              </a:rPr>
              <a:t>2. Máy chụp cộng hưởng từ</a:t>
            </a:r>
            <a:endParaRPr kumimoji="0" lang="en-US" sz="2400" b="1"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endParaRPr>
          </a:p>
        </p:txBody>
      </p:sp>
      <p:sp>
        <p:nvSpPr>
          <p:cNvPr id="7" name="TextBox 6">
            <a:extLst>
              <a:ext uri="{FF2B5EF4-FFF2-40B4-BE49-F238E27FC236}">
                <a16:creationId xmlns:a16="http://schemas.microsoft.com/office/drawing/2014/main" id="{9FED284C-1D26-4E6D-5175-6BF04B7E4BDB}"/>
              </a:ext>
            </a:extLst>
          </p:cNvPr>
          <p:cNvSpPr txBox="1"/>
          <p:nvPr/>
        </p:nvSpPr>
        <p:spPr>
          <a:xfrm>
            <a:off x="309730" y="1120400"/>
            <a:ext cx="3793143" cy="2031325"/>
          </a:xfrm>
          <a:prstGeom prst="rect">
            <a:avLst/>
          </a:prstGeom>
          <a:noFill/>
        </p:spPr>
        <p:txBody>
          <a:bodyPr wrap="square">
            <a:spAutoFit/>
          </a:bodyPr>
          <a:lstStyle/>
          <a:p>
            <a:pPr lvl="0" algn="just">
              <a:lnSpc>
                <a:spcPct val="150000"/>
              </a:lnSpc>
            </a:pPr>
            <a:r>
              <a:rPr lang="vi-VN" sz="2100" i="1"/>
              <a:t>Quan sát hình ảnh sơ đồ nguyên lí cấu tạo của máy chụp cộng hưởng từ và nêu nguyên lí của máy này.</a:t>
            </a:r>
            <a:endParaRPr lang="vi-VN" sz="2100" i="1" dirty="0" err="1"/>
          </a:p>
        </p:txBody>
      </p:sp>
      <p:pic>
        <p:nvPicPr>
          <p:cNvPr id="2" name="Picture 1"/>
          <p:cNvPicPr>
            <a:picLocks noChangeAspect="1"/>
          </p:cNvPicPr>
          <p:nvPr/>
        </p:nvPicPr>
        <p:blipFill>
          <a:blip r:embed="rId2"/>
          <a:stretch>
            <a:fillRect/>
          </a:stretch>
        </p:blipFill>
        <p:spPr>
          <a:xfrm>
            <a:off x="4563891" y="1314002"/>
            <a:ext cx="4267419" cy="3664138"/>
          </a:xfrm>
          <a:prstGeom prst="rect">
            <a:avLst/>
          </a:prstGeom>
        </p:spPr>
      </p:pic>
      <p:pic>
        <p:nvPicPr>
          <p:cNvPr id="4" name="Picture 3"/>
          <p:cNvPicPr>
            <a:picLocks noChangeAspect="1"/>
          </p:cNvPicPr>
          <p:nvPr/>
        </p:nvPicPr>
        <p:blipFill>
          <a:blip r:embed="rId3"/>
          <a:stretch>
            <a:fillRect/>
          </a:stretch>
        </p:blipFill>
        <p:spPr>
          <a:xfrm>
            <a:off x="1667513" y="3839982"/>
            <a:ext cx="900696" cy="828058"/>
          </a:xfrm>
          <a:prstGeom prst="rect">
            <a:avLst/>
          </a:prstGeom>
        </p:spPr>
      </p:pic>
    </p:spTree>
    <p:extLst>
      <p:ext uri="{BB962C8B-B14F-4D97-AF65-F5344CB8AC3E}">
        <p14:creationId xmlns:p14="http://schemas.microsoft.com/office/powerpoint/2010/main" val="5121606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EFDD"/>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C19BBC-0C88-9F56-1BA6-7A761F92A290}"/>
              </a:ext>
            </a:extLst>
          </p:cNvPr>
          <p:cNvSpPr txBox="1"/>
          <p:nvPr/>
        </p:nvSpPr>
        <p:spPr>
          <a:xfrm>
            <a:off x="489570" y="284448"/>
            <a:ext cx="8296621" cy="1107996"/>
          </a:xfrm>
          <a:prstGeom prst="rect">
            <a:avLst/>
          </a:prstGeom>
          <a:noFill/>
        </p:spPr>
        <p:txBody>
          <a:bodyPr wrap="square">
            <a:spAutoFit/>
          </a:bodyPr>
          <a:lstStyle/>
          <a:p>
            <a:pPr lvl="0" algn="just">
              <a:lnSpc>
                <a:spcPct val="150000"/>
              </a:lnSpc>
            </a:pPr>
            <a:r>
              <a:rPr lang="vi-VN" sz="2200"/>
              <a:t>Khi chụp cộng hưởng từ, người được chụp nằm trong từ trường mạnh của máy MRI, sóng điện từ có tần số vô tuyến được truyền </a:t>
            </a:r>
            <a:endParaRPr lang="en-US" sz="2200"/>
          </a:p>
        </p:txBody>
      </p:sp>
      <p:pic>
        <p:nvPicPr>
          <p:cNvPr id="6" name="Picture 5">
            <a:extLst>
              <a:ext uri="{FF2B5EF4-FFF2-40B4-BE49-F238E27FC236}">
                <a16:creationId xmlns:a16="http://schemas.microsoft.com/office/drawing/2014/main" id="{96711BFF-5799-4B4E-9390-EC212D2EBCAC}"/>
              </a:ext>
            </a:extLst>
          </p:cNvPr>
          <p:cNvPicPr>
            <a:picLocks noChangeAspect="1"/>
          </p:cNvPicPr>
          <p:nvPr/>
        </p:nvPicPr>
        <p:blipFill>
          <a:blip r:embed="rId2"/>
          <a:stretch>
            <a:fillRect/>
          </a:stretch>
        </p:blipFill>
        <p:spPr>
          <a:xfrm>
            <a:off x="4266267" y="1971923"/>
            <a:ext cx="4623291" cy="2988697"/>
          </a:xfrm>
          <a:prstGeom prst="rect">
            <a:avLst/>
          </a:prstGeom>
        </p:spPr>
      </p:pic>
      <p:sp>
        <p:nvSpPr>
          <p:cNvPr id="4" name="Rectangle 3"/>
          <p:cNvSpPr/>
          <p:nvPr/>
        </p:nvSpPr>
        <p:spPr>
          <a:xfrm>
            <a:off x="489570" y="1344736"/>
            <a:ext cx="3231640" cy="2631490"/>
          </a:xfrm>
          <a:prstGeom prst="rect">
            <a:avLst/>
          </a:prstGeom>
        </p:spPr>
        <p:txBody>
          <a:bodyPr wrap="square">
            <a:spAutoFit/>
          </a:bodyPr>
          <a:lstStyle/>
          <a:p>
            <a:pPr lvl="0" algn="just">
              <a:lnSpc>
                <a:spcPct val="150000"/>
              </a:lnSpc>
            </a:pPr>
            <a:r>
              <a:rPr lang="vi-VN" sz="2200"/>
              <a:t>vào cơ thể và máy tính sẽ thu nhận sóng vô tuyển phát ra để tạo thành hình ảnh bộ phận cần chẩn đoán.</a:t>
            </a:r>
            <a:endParaRPr lang="en-US" sz="2200" dirty="0"/>
          </a:p>
        </p:txBody>
      </p:sp>
    </p:spTree>
    <p:extLst>
      <p:ext uri="{BB962C8B-B14F-4D97-AF65-F5344CB8AC3E}">
        <p14:creationId xmlns:p14="http://schemas.microsoft.com/office/powerpoint/2010/main" val="368643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388"/>
        <p:cNvGrpSpPr/>
        <p:nvPr/>
      </p:nvGrpSpPr>
      <p:grpSpPr>
        <a:xfrm>
          <a:off x="0" y="0"/>
          <a:ext cx="0" cy="0"/>
          <a:chOff x="0" y="0"/>
          <a:chExt cx="0" cy="0"/>
        </a:xfrm>
      </p:grpSpPr>
      <p:sp>
        <p:nvSpPr>
          <p:cNvPr id="6" name="Rectangle 5">
            <a:extLst>
              <a:ext uri="{FF2B5EF4-FFF2-40B4-BE49-F238E27FC236}">
                <a16:creationId xmlns:a16="http://schemas.microsoft.com/office/drawing/2014/main" id="{90F70978-9538-B0A9-6436-B1D1E228E809}"/>
              </a:ext>
            </a:extLst>
          </p:cNvPr>
          <p:cNvSpPr/>
          <p:nvPr/>
        </p:nvSpPr>
        <p:spPr>
          <a:xfrm>
            <a:off x="0" y="249201"/>
            <a:ext cx="9144000" cy="4645098"/>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97606BA-911A-2793-E116-15B1DB6A5063}"/>
              </a:ext>
            </a:extLst>
          </p:cNvPr>
          <p:cNvGrpSpPr/>
          <p:nvPr/>
        </p:nvGrpSpPr>
        <p:grpSpPr>
          <a:xfrm>
            <a:off x="320058" y="1185648"/>
            <a:ext cx="8698711" cy="647298"/>
            <a:chOff x="210262" y="420893"/>
            <a:chExt cx="8698711" cy="647298"/>
          </a:xfrm>
        </p:grpSpPr>
        <p:sp>
          <p:nvSpPr>
            <p:cNvPr id="9" name="TextBox 8">
              <a:extLst>
                <a:ext uri="{FF2B5EF4-FFF2-40B4-BE49-F238E27FC236}">
                  <a16:creationId xmlns:a16="http://schemas.microsoft.com/office/drawing/2014/main" id="{ADF4FAC0-ACA4-306E-059B-FB3F5086DAF7}"/>
                </a:ext>
              </a:extLst>
            </p:cNvPr>
            <p:cNvSpPr txBox="1"/>
            <p:nvPr/>
          </p:nvSpPr>
          <p:spPr>
            <a:xfrm>
              <a:off x="766296" y="637304"/>
              <a:ext cx="8142677" cy="430887"/>
            </a:xfrm>
            <a:prstGeom prst="rect">
              <a:avLst/>
            </a:prstGeom>
            <a:noFill/>
          </p:spPr>
          <p:txBody>
            <a:bodyPr wrap="square" rtlCol="0">
              <a:spAutoFit/>
            </a:bodyPr>
            <a:lstStyle/>
            <a:p>
              <a:r>
                <a:rPr lang="en-US" sz="2200">
                  <a:solidFill>
                    <a:srgbClr val="002060"/>
                  </a:solidFill>
                </a:rPr>
                <a:t>Nghiên cứu SGK và nêu khái niệm siêu âm.</a:t>
              </a:r>
              <a:endParaRPr lang="en-US" sz="2200" dirty="0">
                <a:solidFill>
                  <a:srgbClr val="002060"/>
                </a:solidFill>
              </a:endParaRPr>
            </a:p>
          </p:txBody>
        </p:sp>
        <p:pic>
          <p:nvPicPr>
            <p:cNvPr id="11" name="Picture 10">
              <a:extLst>
                <a:ext uri="{FF2B5EF4-FFF2-40B4-BE49-F238E27FC236}">
                  <a16:creationId xmlns:a16="http://schemas.microsoft.com/office/drawing/2014/main" id="{E2BB3418-3732-892F-B456-0B733DAFF96D}"/>
                </a:ext>
              </a:extLst>
            </p:cNvPr>
            <p:cNvPicPr>
              <a:picLocks noChangeAspect="1"/>
            </p:cNvPicPr>
            <p:nvPr/>
          </p:nvPicPr>
          <p:blipFill>
            <a:blip r:embed="rId3"/>
            <a:stretch>
              <a:fillRect/>
            </a:stretch>
          </p:blipFill>
          <p:spPr>
            <a:xfrm flipH="1">
              <a:off x="210262" y="420893"/>
              <a:ext cx="413165" cy="604909"/>
            </a:xfrm>
            <a:prstGeom prst="rect">
              <a:avLst/>
            </a:prstGeom>
          </p:spPr>
        </p:pic>
      </p:grpSp>
      <p:grpSp>
        <p:nvGrpSpPr>
          <p:cNvPr id="14" name="Group 13">
            <a:extLst>
              <a:ext uri="{FF2B5EF4-FFF2-40B4-BE49-F238E27FC236}">
                <a16:creationId xmlns:a16="http://schemas.microsoft.com/office/drawing/2014/main" id="{19F6D88B-AFC0-628C-BD43-0622F143424F}"/>
              </a:ext>
            </a:extLst>
          </p:cNvPr>
          <p:cNvGrpSpPr/>
          <p:nvPr/>
        </p:nvGrpSpPr>
        <p:grpSpPr>
          <a:xfrm>
            <a:off x="3111461" y="2746780"/>
            <a:ext cx="1085191" cy="1022971"/>
            <a:chOff x="3159510" y="1325753"/>
            <a:chExt cx="1085191" cy="1022971"/>
          </a:xfrm>
        </p:grpSpPr>
        <p:grpSp>
          <p:nvGrpSpPr>
            <p:cNvPr id="15" name="Group 5">
              <a:extLst>
                <a:ext uri="{FF2B5EF4-FFF2-40B4-BE49-F238E27FC236}">
                  <a16:creationId xmlns:a16="http://schemas.microsoft.com/office/drawing/2014/main" id="{E2C4097A-A066-E52D-2841-961E8546421D}"/>
                </a:ext>
              </a:extLst>
            </p:cNvPr>
            <p:cNvGrpSpPr/>
            <p:nvPr/>
          </p:nvGrpSpPr>
          <p:grpSpPr>
            <a:xfrm rot="18900000">
              <a:off x="3159510" y="1325753"/>
              <a:ext cx="1022971" cy="1022971"/>
              <a:chOff x="0" y="0"/>
              <a:chExt cx="543317" cy="543317"/>
            </a:xfrm>
          </p:grpSpPr>
          <p:sp>
            <p:nvSpPr>
              <p:cNvPr id="18" name="Freeform 6">
                <a:extLst>
                  <a:ext uri="{FF2B5EF4-FFF2-40B4-BE49-F238E27FC236}">
                    <a16:creationId xmlns:a16="http://schemas.microsoft.com/office/drawing/2014/main" id="{C6214143-5173-64DE-09FA-5DD2C2183F02}"/>
                  </a:ext>
                </a:extLst>
              </p:cNvPr>
              <p:cNvSpPr/>
              <p:nvPr/>
            </p:nvSpPr>
            <p:spPr>
              <a:xfrm>
                <a:off x="0" y="0"/>
                <a:ext cx="543317" cy="543317"/>
              </a:xfrm>
              <a:custGeom>
                <a:avLst/>
                <a:gdLst/>
                <a:ahLst/>
                <a:cxnLst/>
                <a:rect l="l" t="t" r="r" b="b"/>
                <a:pathLst>
                  <a:path w="543317" h="543317">
                    <a:moveTo>
                      <a:pt x="0" y="0"/>
                    </a:moveTo>
                    <a:lnTo>
                      <a:pt x="543317" y="0"/>
                    </a:lnTo>
                    <a:lnTo>
                      <a:pt x="543317" y="543317"/>
                    </a:lnTo>
                    <a:lnTo>
                      <a:pt x="0" y="543317"/>
                    </a:lnTo>
                    <a:close/>
                  </a:path>
                </a:pathLst>
              </a:custGeom>
              <a:solidFill>
                <a:schemeClr val="bg2">
                  <a:lumMod val="50000"/>
                </a:schemeClr>
              </a:solidFill>
            </p:spPr>
          </p:sp>
          <p:sp>
            <p:nvSpPr>
              <p:cNvPr id="19" name="TextBox 7">
                <a:extLst>
                  <a:ext uri="{FF2B5EF4-FFF2-40B4-BE49-F238E27FC236}">
                    <a16:creationId xmlns:a16="http://schemas.microsoft.com/office/drawing/2014/main" id="{40347D4D-EE9A-3B52-B56A-949E84C8DF38}"/>
                  </a:ext>
                </a:extLst>
              </p:cNvPr>
              <p:cNvSpPr txBox="1"/>
              <p:nvPr/>
            </p:nvSpPr>
            <p:spPr>
              <a:xfrm>
                <a:off x="0" y="-38100"/>
                <a:ext cx="543317" cy="581417"/>
              </a:xfrm>
              <a:prstGeom prst="rect">
                <a:avLst/>
              </a:prstGeom>
            </p:spPr>
            <p:txBody>
              <a:bodyPr lIns="26863" tIns="26863" rIns="26863" bIns="26863" rtlCol="0" anchor="ctr"/>
              <a:lstStyle/>
              <a:p>
                <a:pPr algn="ctr" defTabSz="457200">
                  <a:lnSpc>
                    <a:spcPts val="1330"/>
                  </a:lnSpc>
                  <a:buClrTx/>
                  <a:defRPr/>
                </a:pPr>
                <a:endParaRPr sz="900" kern="1200">
                  <a:solidFill>
                    <a:prstClr val="black"/>
                  </a:solidFill>
                  <a:latin typeface="Calibri"/>
                  <a:ea typeface="+mn-ea"/>
                </a:endParaRPr>
              </a:p>
            </p:txBody>
          </p:sp>
        </p:grpSp>
        <p:sp>
          <p:nvSpPr>
            <p:cNvPr id="16" name="Freeform 19">
              <a:extLst>
                <a:ext uri="{FF2B5EF4-FFF2-40B4-BE49-F238E27FC236}">
                  <a16:creationId xmlns:a16="http://schemas.microsoft.com/office/drawing/2014/main" id="{9F76E778-BDF8-C9ED-4686-88483BF06D6A}"/>
                </a:ext>
              </a:extLst>
            </p:cNvPr>
            <p:cNvSpPr/>
            <p:nvPr/>
          </p:nvSpPr>
          <p:spPr>
            <a:xfrm rot="8100000">
              <a:off x="3893293" y="2013934"/>
              <a:ext cx="351408" cy="329445"/>
            </a:xfrm>
            <a:custGeom>
              <a:avLst/>
              <a:gdLst/>
              <a:ahLst/>
              <a:cxnLst/>
              <a:rect l="l" t="t" r="r" b="b"/>
              <a:pathLst>
                <a:path w="749448" h="702607">
                  <a:moveTo>
                    <a:pt x="0" y="0"/>
                  </a:moveTo>
                  <a:lnTo>
                    <a:pt x="749448" y="0"/>
                  </a:lnTo>
                  <a:lnTo>
                    <a:pt x="749448" y="702607"/>
                  </a:lnTo>
                  <a:lnTo>
                    <a:pt x="0" y="7026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41">
              <a:extLst>
                <a:ext uri="{FF2B5EF4-FFF2-40B4-BE49-F238E27FC236}">
                  <a16:creationId xmlns:a16="http://schemas.microsoft.com/office/drawing/2014/main" id="{E1CF3265-B108-BAE4-D67F-B516A582A209}"/>
                </a:ext>
              </a:extLst>
            </p:cNvPr>
            <p:cNvSpPr/>
            <p:nvPr/>
          </p:nvSpPr>
          <p:spPr>
            <a:xfrm>
              <a:off x="3415609" y="1576307"/>
              <a:ext cx="510773" cy="521863"/>
            </a:xfrm>
            <a:custGeom>
              <a:avLst/>
              <a:gdLst/>
              <a:ahLst/>
              <a:cxnLst/>
              <a:rect l="l" t="t" r="r" b="b"/>
              <a:pathLst>
                <a:path w="1089326" h="1112977">
                  <a:moveTo>
                    <a:pt x="0" y="0"/>
                  </a:moveTo>
                  <a:lnTo>
                    <a:pt x="1089326" y="0"/>
                  </a:lnTo>
                  <a:lnTo>
                    <a:pt x="1089326" y="1112977"/>
                  </a:lnTo>
                  <a:lnTo>
                    <a:pt x="0" y="11129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20" name="TextBox 19">
            <a:extLst>
              <a:ext uri="{FF2B5EF4-FFF2-40B4-BE49-F238E27FC236}">
                <a16:creationId xmlns:a16="http://schemas.microsoft.com/office/drawing/2014/main" id="{33B08502-100C-5AD3-F5EB-9CB555CE34B5}"/>
              </a:ext>
            </a:extLst>
          </p:cNvPr>
          <p:cNvSpPr txBox="1"/>
          <p:nvPr/>
        </p:nvSpPr>
        <p:spPr>
          <a:xfrm>
            <a:off x="55657" y="2324854"/>
            <a:ext cx="2701243" cy="1881990"/>
          </a:xfrm>
          <a:prstGeom prst="rect">
            <a:avLst/>
          </a:prstGeom>
          <a:noFill/>
        </p:spPr>
        <p:txBody>
          <a:bodyPr wrap="square">
            <a:spAutoFit/>
          </a:bodyPr>
          <a:lstStyle/>
          <a:p>
            <a:pPr lvl="0" algn="r">
              <a:lnSpc>
                <a:spcPct val="150000"/>
              </a:lnSpc>
              <a:defRPr/>
            </a:pPr>
            <a:r>
              <a:rPr lang="vi-VN" sz="2000">
                <a:solidFill>
                  <a:srgbClr val="312C28">
                    <a:lumMod val="50000"/>
                  </a:srgbClr>
                </a:solidFill>
                <a:latin typeface="Arial" panose="020B0604020202020204" pitchFamily="34" charset="0"/>
                <a:ea typeface="+mn-ea"/>
                <a:cs typeface="Arial" panose="020B0604020202020204" pitchFamily="34" charset="0"/>
              </a:rPr>
              <a:t>Những âm có tần số lớn hơn 20 000 Hz thường được gọi tắt là siêu âm.</a:t>
            </a:r>
            <a:endParaRPr kumimoji="0" lang="en-US" sz="2000" b="0" i="0" u="none" strike="noStrike" kern="0" cap="none" spc="0" normalizeH="0" baseline="0" noProof="0" dirty="0">
              <a:ln>
                <a:noFill/>
              </a:ln>
              <a:solidFill>
                <a:srgbClr val="312C28">
                  <a:lumMod val="50000"/>
                </a:srgbClr>
              </a:solidFill>
              <a:effectLst/>
              <a:uLnTx/>
              <a:uFillTx/>
              <a:latin typeface="Arial" panose="020B0604020202020204" pitchFamily="34" charset="0"/>
              <a:ea typeface="+mn-ea"/>
              <a:cs typeface="Arial" panose="020B0604020202020204" pitchFamily="34" charset="0"/>
              <a:sym typeface="Arial"/>
            </a:endParaRPr>
          </a:p>
        </p:txBody>
      </p:sp>
      <p:sp>
        <p:nvSpPr>
          <p:cNvPr id="21" name="TextBox 20">
            <a:extLst>
              <a:ext uri="{FF2B5EF4-FFF2-40B4-BE49-F238E27FC236}">
                <a16:creationId xmlns:a16="http://schemas.microsoft.com/office/drawing/2014/main" id="{CB4F6941-1027-EA12-1179-724EF51E225F}"/>
              </a:ext>
            </a:extLst>
          </p:cNvPr>
          <p:cNvSpPr txBox="1"/>
          <p:nvPr/>
        </p:nvSpPr>
        <p:spPr>
          <a:xfrm>
            <a:off x="6162395" y="2324854"/>
            <a:ext cx="2933555" cy="1881990"/>
          </a:xfrm>
          <a:prstGeom prst="rect">
            <a:avLst/>
          </a:prstGeom>
          <a:noFill/>
        </p:spPr>
        <p:txBody>
          <a:bodyPr wrap="square">
            <a:spAutoFit/>
          </a:bodyPr>
          <a:lstStyle/>
          <a:p>
            <a:pPr lvl="0">
              <a:lnSpc>
                <a:spcPct val="150000"/>
              </a:lnSpc>
              <a:defRPr/>
            </a:pPr>
            <a:r>
              <a:rPr lang="vi-VN" sz="2000">
                <a:latin typeface="Arial" panose="020B0604020202020204" pitchFamily="34" charset="0"/>
                <a:ea typeface="+mn-ea"/>
                <a:cs typeface="Arial" panose="020B0604020202020204" pitchFamily="34" charset="0"/>
              </a:rPr>
              <a:t>Siêu âm được tạo ra bởi một nguồn dao động và có tần số bằng tần số của nguồn âm.</a:t>
            </a:r>
            <a:endParaRPr kumimoji="0" lang="en-US" sz="2000" b="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sym typeface="Arial"/>
            </a:endParaRPr>
          </a:p>
        </p:txBody>
      </p:sp>
      <p:grpSp>
        <p:nvGrpSpPr>
          <p:cNvPr id="22" name="Group 21">
            <a:extLst>
              <a:ext uri="{FF2B5EF4-FFF2-40B4-BE49-F238E27FC236}">
                <a16:creationId xmlns:a16="http://schemas.microsoft.com/office/drawing/2014/main" id="{6CAC3750-553F-96FB-B298-C76A341DA408}"/>
              </a:ext>
            </a:extLst>
          </p:cNvPr>
          <p:cNvGrpSpPr/>
          <p:nvPr/>
        </p:nvGrpSpPr>
        <p:grpSpPr>
          <a:xfrm>
            <a:off x="4046048" y="3653573"/>
            <a:ext cx="955804" cy="1032871"/>
            <a:chOff x="4094098" y="2161072"/>
            <a:chExt cx="955804" cy="1032871"/>
          </a:xfrm>
        </p:grpSpPr>
        <p:grpSp>
          <p:nvGrpSpPr>
            <p:cNvPr id="23" name="Group 2">
              <a:extLst>
                <a:ext uri="{FF2B5EF4-FFF2-40B4-BE49-F238E27FC236}">
                  <a16:creationId xmlns:a16="http://schemas.microsoft.com/office/drawing/2014/main" id="{C43DF69B-98AE-0DE3-77A9-E8345A7A198E}"/>
                </a:ext>
              </a:extLst>
            </p:cNvPr>
            <p:cNvGrpSpPr/>
            <p:nvPr/>
          </p:nvGrpSpPr>
          <p:grpSpPr>
            <a:xfrm rot="-2700000">
              <a:off x="4094098" y="2161072"/>
              <a:ext cx="955804" cy="955804"/>
              <a:chOff x="0" y="0"/>
              <a:chExt cx="619172" cy="619172"/>
            </a:xfrm>
          </p:grpSpPr>
          <p:sp>
            <p:nvSpPr>
              <p:cNvPr id="25" name="Freeform 3">
                <a:extLst>
                  <a:ext uri="{FF2B5EF4-FFF2-40B4-BE49-F238E27FC236}">
                    <a16:creationId xmlns:a16="http://schemas.microsoft.com/office/drawing/2014/main" id="{EE7E1644-B043-C4DB-633A-16926D7E7686}"/>
                  </a:ext>
                </a:extLst>
              </p:cNvPr>
              <p:cNvSpPr/>
              <p:nvPr/>
            </p:nvSpPr>
            <p:spPr>
              <a:xfrm>
                <a:off x="0" y="0"/>
                <a:ext cx="619172" cy="619172"/>
              </a:xfrm>
              <a:custGeom>
                <a:avLst/>
                <a:gdLst/>
                <a:ahLst/>
                <a:cxnLst/>
                <a:rect l="l" t="t" r="r" b="b"/>
                <a:pathLst>
                  <a:path w="619172" h="619172">
                    <a:moveTo>
                      <a:pt x="0" y="0"/>
                    </a:moveTo>
                    <a:lnTo>
                      <a:pt x="619172" y="0"/>
                    </a:lnTo>
                    <a:lnTo>
                      <a:pt x="619172" y="619172"/>
                    </a:lnTo>
                    <a:lnTo>
                      <a:pt x="0" y="619172"/>
                    </a:lnTo>
                    <a:close/>
                  </a:path>
                </a:pathLst>
              </a:custGeom>
              <a:solidFill>
                <a:schemeClr val="bg2"/>
              </a:solidFill>
            </p:spPr>
          </p:sp>
          <p:sp>
            <p:nvSpPr>
              <p:cNvPr id="26" name="TextBox 4">
                <a:extLst>
                  <a:ext uri="{FF2B5EF4-FFF2-40B4-BE49-F238E27FC236}">
                    <a16:creationId xmlns:a16="http://schemas.microsoft.com/office/drawing/2014/main" id="{557660E0-E56C-9DFC-FE54-427A32D4A75B}"/>
                  </a:ext>
                </a:extLst>
              </p:cNvPr>
              <p:cNvSpPr txBox="1"/>
              <p:nvPr/>
            </p:nvSpPr>
            <p:spPr>
              <a:xfrm>
                <a:off x="0" y="-38100"/>
                <a:ext cx="619172" cy="657272"/>
              </a:xfrm>
              <a:prstGeom prst="rect">
                <a:avLst/>
              </a:prstGeom>
            </p:spPr>
            <p:txBody>
              <a:bodyPr lIns="26506" tIns="26506" rIns="26506" bIns="26506" rtlCol="0" anchor="ctr"/>
              <a:lstStyle/>
              <a:p>
                <a:pPr algn="ctr" defTabSz="457200">
                  <a:lnSpc>
                    <a:spcPts val="1330"/>
                  </a:lnSpc>
                  <a:buClrTx/>
                  <a:defRPr/>
                </a:pPr>
                <a:endParaRPr sz="900" kern="1200">
                  <a:solidFill>
                    <a:prstClr val="black"/>
                  </a:solidFill>
                  <a:latin typeface="Calibri"/>
                  <a:ea typeface="+mn-ea"/>
                </a:endParaRPr>
              </a:p>
            </p:txBody>
          </p:sp>
        </p:grpSp>
        <p:pic>
          <p:nvPicPr>
            <p:cNvPr id="24" name="Picture 23">
              <a:extLst>
                <a:ext uri="{FF2B5EF4-FFF2-40B4-BE49-F238E27FC236}">
                  <a16:creationId xmlns:a16="http://schemas.microsoft.com/office/drawing/2014/main" id="{10B5D88C-D769-C7BD-E9BA-C4D56349E8D6}"/>
                </a:ext>
              </a:extLst>
            </p:cNvPr>
            <p:cNvPicPr>
              <a:picLocks noChangeAspect="1"/>
            </p:cNvPicPr>
            <p:nvPr/>
          </p:nvPicPr>
          <p:blipFill>
            <a:blip r:embed="rId8"/>
            <a:stretch>
              <a:fillRect/>
            </a:stretch>
          </p:blipFill>
          <p:spPr>
            <a:xfrm>
              <a:off x="4313496" y="2252678"/>
              <a:ext cx="513961" cy="941265"/>
            </a:xfrm>
            <a:prstGeom prst="rect">
              <a:avLst/>
            </a:prstGeom>
          </p:spPr>
        </p:pic>
      </p:grpSp>
      <p:grpSp>
        <p:nvGrpSpPr>
          <p:cNvPr id="27" name="Group 26">
            <a:extLst>
              <a:ext uri="{FF2B5EF4-FFF2-40B4-BE49-F238E27FC236}">
                <a16:creationId xmlns:a16="http://schemas.microsoft.com/office/drawing/2014/main" id="{7EC8F8C0-57C1-095A-60F1-523A3B4E789A}"/>
              </a:ext>
            </a:extLst>
          </p:cNvPr>
          <p:cNvGrpSpPr/>
          <p:nvPr/>
        </p:nvGrpSpPr>
        <p:grpSpPr>
          <a:xfrm>
            <a:off x="4880764" y="2757941"/>
            <a:ext cx="1074211" cy="1028608"/>
            <a:chOff x="4928813" y="1336914"/>
            <a:chExt cx="1074211" cy="1028608"/>
          </a:xfrm>
        </p:grpSpPr>
        <p:grpSp>
          <p:nvGrpSpPr>
            <p:cNvPr id="28" name="Group 11">
              <a:extLst>
                <a:ext uri="{FF2B5EF4-FFF2-40B4-BE49-F238E27FC236}">
                  <a16:creationId xmlns:a16="http://schemas.microsoft.com/office/drawing/2014/main" id="{A2003C3B-D32B-4D4A-A74F-BC827F1C889C}"/>
                </a:ext>
              </a:extLst>
            </p:cNvPr>
            <p:cNvGrpSpPr/>
            <p:nvPr/>
          </p:nvGrpSpPr>
          <p:grpSpPr>
            <a:xfrm rot="18900000">
              <a:off x="4980052" y="1336914"/>
              <a:ext cx="1022972" cy="1022972"/>
              <a:chOff x="0" y="0"/>
              <a:chExt cx="543317" cy="543317"/>
            </a:xfrm>
          </p:grpSpPr>
          <p:sp>
            <p:nvSpPr>
              <p:cNvPr id="33" name="Freeform 12">
                <a:extLst>
                  <a:ext uri="{FF2B5EF4-FFF2-40B4-BE49-F238E27FC236}">
                    <a16:creationId xmlns:a16="http://schemas.microsoft.com/office/drawing/2014/main" id="{DF021322-A5B9-52C2-0C33-B7E5E308FE20}"/>
                  </a:ext>
                </a:extLst>
              </p:cNvPr>
              <p:cNvSpPr/>
              <p:nvPr/>
            </p:nvSpPr>
            <p:spPr>
              <a:xfrm>
                <a:off x="0" y="0"/>
                <a:ext cx="543317" cy="543317"/>
              </a:xfrm>
              <a:custGeom>
                <a:avLst/>
                <a:gdLst/>
                <a:ahLst/>
                <a:cxnLst/>
                <a:rect l="l" t="t" r="r" b="b"/>
                <a:pathLst>
                  <a:path w="543317" h="543317">
                    <a:moveTo>
                      <a:pt x="0" y="0"/>
                    </a:moveTo>
                    <a:lnTo>
                      <a:pt x="543317" y="0"/>
                    </a:lnTo>
                    <a:lnTo>
                      <a:pt x="543317" y="543317"/>
                    </a:lnTo>
                    <a:lnTo>
                      <a:pt x="0" y="543317"/>
                    </a:lnTo>
                    <a:close/>
                  </a:path>
                </a:pathLst>
              </a:custGeom>
              <a:solidFill>
                <a:srgbClr val="35A7C0"/>
              </a:solidFill>
            </p:spPr>
          </p:sp>
          <p:sp>
            <p:nvSpPr>
              <p:cNvPr id="34" name="TextBox 13">
                <a:extLst>
                  <a:ext uri="{FF2B5EF4-FFF2-40B4-BE49-F238E27FC236}">
                    <a16:creationId xmlns:a16="http://schemas.microsoft.com/office/drawing/2014/main" id="{93AB0C72-51B9-EC46-621D-B90285EE6A39}"/>
                  </a:ext>
                </a:extLst>
              </p:cNvPr>
              <p:cNvSpPr txBox="1"/>
              <p:nvPr/>
            </p:nvSpPr>
            <p:spPr>
              <a:xfrm>
                <a:off x="0" y="-38100"/>
                <a:ext cx="543317" cy="581417"/>
              </a:xfrm>
              <a:prstGeom prst="rect">
                <a:avLst/>
              </a:prstGeom>
              <a:solidFill>
                <a:schemeClr val="bg2">
                  <a:lumMod val="50000"/>
                </a:schemeClr>
              </a:solidFill>
            </p:spPr>
            <p:txBody>
              <a:bodyPr lIns="26863" tIns="26863" rIns="26863" bIns="26863" rtlCol="0" anchor="ctr"/>
              <a:lstStyle/>
              <a:p>
                <a:pPr algn="ctr" defTabSz="457200">
                  <a:lnSpc>
                    <a:spcPts val="1330"/>
                  </a:lnSpc>
                  <a:buClrTx/>
                  <a:defRPr/>
                </a:pPr>
                <a:endParaRPr sz="900" kern="1200">
                  <a:solidFill>
                    <a:prstClr val="black"/>
                  </a:solidFill>
                  <a:latin typeface="Calibri"/>
                  <a:ea typeface="+mn-ea"/>
                </a:endParaRPr>
              </a:p>
            </p:txBody>
          </p:sp>
        </p:grpSp>
        <p:sp>
          <p:nvSpPr>
            <p:cNvPr id="29" name="Freeform 20">
              <a:extLst>
                <a:ext uri="{FF2B5EF4-FFF2-40B4-BE49-F238E27FC236}">
                  <a16:creationId xmlns:a16="http://schemas.microsoft.com/office/drawing/2014/main" id="{B8FE032D-5927-86DA-1F1C-5C934EE74E6D}"/>
                </a:ext>
              </a:extLst>
            </p:cNvPr>
            <p:cNvSpPr/>
            <p:nvPr/>
          </p:nvSpPr>
          <p:spPr>
            <a:xfrm rot="13500000">
              <a:off x="4917832" y="2025095"/>
              <a:ext cx="351408" cy="329445"/>
            </a:xfrm>
            <a:custGeom>
              <a:avLst/>
              <a:gdLst/>
              <a:ahLst/>
              <a:cxnLst/>
              <a:rect l="l" t="t" r="r" b="b"/>
              <a:pathLst>
                <a:path w="749448" h="702607">
                  <a:moveTo>
                    <a:pt x="0" y="0"/>
                  </a:moveTo>
                  <a:lnTo>
                    <a:pt x="749448" y="0"/>
                  </a:lnTo>
                  <a:lnTo>
                    <a:pt x="749448" y="702607"/>
                  </a:lnTo>
                  <a:lnTo>
                    <a:pt x="0" y="7026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0" name="Google Shape;9066;p79">
              <a:extLst>
                <a:ext uri="{FF2B5EF4-FFF2-40B4-BE49-F238E27FC236}">
                  <a16:creationId xmlns:a16="http://schemas.microsoft.com/office/drawing/2014/main" id="{A0CB87C3-59A1-6368-1BF9-FC66FCB02895}"/>
                </a:ext>
              </a:extLst>
            </p:cNvPr>
            <p:cNvGrpSpPr/>
            <p:nvPr/>
          </p:nvGrpSpPr>
          <p:grpSpPr>
            <a:xfrm>
              <a:off x="5217902" y="1576307"/>
              <a:ext cx="497684" cy="483128"/>
              <a:chOff x="5314188" y="3350032"/>
              <a:chExt cx="363752" cy="353113"/>
            </a:xfrm>
            <a:solidFill>
              <a:schemeClr val="accent4"/>
            </a:solidFill>
          </p:grpSpPr>
          <p:sp>
            <p:nvSpPr>
              <p:cNvPr id="31" name="Google Shape;9067;p79">
                <a:extLst>
                  <a:ext uri="{FF2B5EF4-FFF2-40B4-BE49-F238E27FC236}">
                    <a16:creationId xmlns:a16="http://schemas.microsoft.com/office/drawing/2014/main" id="{883A30D5-76F7-345D-02BA-6B95441C7EB1}"/>
                  </a:ext>
                </a:extLst>
              </p:cNvPr>
              <p:cNvSpPr/>
              <p:nvPr/>
            </p:nvSpPr>
            <p:spPr>
              <a:xfrm>
                <a:off x="5314188" y="3350032"/>
                <a:ext cx="363752" cy="353113"/>
              </a:xfrm>
              <a:custGeom>
                <a:avLst/>
                <a:gdLst/>
                <a:ahLst/>
                <a:cxnLst/>
                <a:rect l="l" t="t" r="r" b="b"/>
                <a:pathLst>
                  <a:path w="11419" h="11085" extrusionOk="0">
                    <a:moveTo>
                      <a:pt x="8334" y="2667"/>
                    </a:moveTo>
                    <a:cubicBezTo>
                      <a:pt x="8394" y="2667"/>
                      <a:pt x="8453" y="2727"/>
                      <a:pt x="8453" y="2786"/>
                    </a:cubicBezTo>
                    <a:lnTo>
                      <a:pt x="8453" y="2869"/>
                    </a:lnTo>
                    <a:cubicBezTo>
                      <a:pt x="8453" y="2929"/>
                      <a:pt x="8394" y="2988"/>
                      <a:pt x="8334" y="2988"/>
                    </a:cubicBezTo>
                    <a:lnTo>
                      <a:pt x="6846" y="2988"/>
                    </a:lnTo>
                    <a:cubicBezTo>
                      <a:pt x="6787" y="2988"/>
                      <a:pt x="6727" y="2953"/>
                      <a:pt x="6727" y="2869"/>
                    </a:cubicBezTo>
                    <a:lnTo>
                      <a:pt x="6727" y="2786"/>
                    </a:lnTo>
                    <a:cubicBezTo>
                      <a:pt x="6727" y="2727"/>
                      <a:pt x="6787" y="2667"/>
                      <a:pt x="6846" y="2667"/>
                    </a:cubicBezTo>
                    <a:close/>
                    <a:moveTo>
                      <a:pt x="9608" y="3810"/>
                    </a:moveTo>
                    <a:cubicBezTo>
                      <a:pt x="10501" y="3810"/>
                      <a:pt x="10990" y="4858"/>
                      <a:pt x="10442" y="5536"/>
                    </a:cubicBezTo>
                    <a:cubicBezTo>
                      <a:pt x="10406" y="5530"/>
                      <a:pt x="10394" y="5530"/>
                      <a:pt x="10202" y="5530"/>
                    </a:cubicBezTo>
                    <a:cubicBezTo>
                      <a:pt x="10010" y="5530"/>
                      <a:pt x="9638" y="5530"/>
                      <a:pt x="8882" y="5525"/>
                    </a:cubicBezTo>
                    <a:cubicBezTo>
                      <a:pt x="8846" y="5525"/>
                      <a:pt x="8823" y="5525"/>
                      <a:pt x="8799" y="5536"/>
                    </a:cubicBezTo>
                    <a:cubicBezTo>
                      <a:pt x="8239" y="4858"/>
                      <a:pt x="8715" y="3810"/>
                      <a:pt x="9608" y="3810"/>
                    </a:cubicBezTo>
                    <a:close/>
                    <a:moveTo>
                      <a:pt x="4370" y="441"/>
                    </a:moveTo>
                    <a:lnTo>
                      <a:pt x="4953" y="464"/>
                    </a:lnTo>
                    <a:cubicBezTo>
                      <a:pt x="5382" y="464"/>
                      <a:pt x="5739" y="822"/>
                      <a:pt x="5739" y="1250"/>
                    </a:cubicBezTo>
                    <a:lnTo>
                      <a:pt x="5739" y="4941"/>
                    </a:lnTo>
                    <a:cubicBezTo>
                      <a:pt x="5739" y="5370"/>
                      <a:pt x="5382" y="5727"/>
                      <a:pt x="4953" y="5727"/>
                    </a:cubicBezTo>
                    <a:lnTo>
                      <a:pt x="4370" y="5727"/>
                    </a:lnTo>
                    <a:cubicBezTo>
                      <a:pt x="4382" y="5667"/>
                      <a:pt x="4405" y="5620"/>
                      <a:pt x="4405" y="5560"/>
                    </a:cubicBezTo>
                    <a:cubicBezTo>
                      <a:pt x="4393" y="381"/>
                      <a:pt x="4417" y="607"/>
                      <a:pt x="4370" y="441"/>
                    </a:cubicBezTo>
                    <a:close/>
                    <a:moveTo>
                      <a:pt x="10358" y="5870"/>
                    </a:moveTo>
                    <a:cubicBezTo>
                      <a:pt x="10418" y="5870"/>
                      <a:pt x="10478" y="5929"/>
                      <a:pt x="10478" y="5989"/>
                    </a:cubicBezTo>
                    <a:lnTo>
                      <a:pt x="10478" y="6072"/>
                    </a:lnTo>
                    <a:cubicBezTo>
                      <a:pt x="10478" y="6132"/>
                      <a:pt x="10418" y="6191"/>
                      <a:pt x="10358" y="6191"/>
                    </a:cubicBezTo>
                    <a:lnTo>
                      <a:pt x="8870" y="6191"/>
                    </a:lnTo>
                    <a:cubicBezTo>
                      <a:pt x="8811" y="6191"/>
                      <a:pt x="8751" y="6132"/>
                      <a:pt x="8751" y="6072"/>
                    </a:cubicBezTo>
                    <a:lnTo>
                      <a:pt x="8751" y="5989"/>
                    </a:lnTo>
                    <a:cubicBezTo>
                      <a:pt x="8751" y="5929"/>
                      <a:pt x="8811" y="5870"/>
                      <a:pt x="8870" y="5870"/>
                    </a:cubicBezTo>
                    <a:close/>
                    <a:moveTo>
                      <a:pt x="7584" y="0"/>
                    </a:moveTo>
                    <a:cubicBezTo>
                      <a:pt x="6918" y="0"/>
                      <a:pt x="6370" y="643"/>
                      <a:pt x="6370" y="1441"/>
                    </a:cubicBezTo>
                    <a:cubicBezTo>
                      <a:pt x="6370" y="1715"/>
                      <a:pt x="6441" y="2143"/>
                      <a:pt x="6584" y="2441"/>
                    </a:cubicBezTo>
                    <a:cubicBezTo>
                      <a:pt x="6489" y="2512"/>
                      <a:pt x="6406" y="2643"/>
                      <a:pt x="6406" y="2786"/>
                    </a:cubicBezTo>
                    <a:lnTo>
                      <a:pt x="6406" y="2869"/>
                    </a:lnTo>
                    <a:cubicBezTo>
                      <a:pt x="6406" y="3108"/>
                      <a:pt x="6608" y="3322"/>
                      <a:pt x="6858" y="3322"/>
                    </a:cubicBezTo>
                    <a:lnTo>
                      <a:pt x="7441" y="3322"/>
                    </a:lnTo>
                    <a:lnTo>
                      <a:pt x="7441" y="7953"/>
                    </a:lnTo>
                    <a:cubicBezTo>
                      <a:pt x="7441" y="8465"/>
                      <a:pt x="7025" y="8882"/>
                      <a:pt x="6501" y="8882"/>
                    </a:cubicBezTo>
                    <a:lnTo>
                      <a:pt x="5656" y="8882"/>
                    </a:lnTo>
                    <a:cubicBezTo>
                      <a:pt x="5132" y="8882"/>
                      <a:pt x="4715" y="8465"/>
                      <a:pt x="4715" y="7953"/>
                    </a:cubicBezTo>
                    <a:lnTo>
                      <a:pt x="4715" y="6060"/>
                    </a:lnTo>
                    <a:lnTo>
                      <a:pt x="4977" y="6060"/>
                    </a:lnTo>
                    <a:cubicBezTo>
                      <a:pt x="5596" y="6060"/>
                      <a:pt x="6096" y="5548"/>
                      <a:pt x="6096" y="4941"/>
                    </a:cubicBezTo>
                    <a:lnTo>
                      <a:pt x="6096" y="1250"/>
                    </a:lnTo>
                    <a:cubicBezTo>
                      <a:pt x="6096" y="643"/>
                      <a:pt x="5596" y="131"/>
                      <a:pt x="4977" y="131"/>
                    </a:cubicBezTo>
                    <a:lnTo>
                      <a:pt x="4167" y="131"/>
                    </a:lnTo>
                    <a:cubicBezTo>
                      <a:pt x="4060" y="60"/>
                      <a:pt x="3953" y="12"/>
                      <a:pt x="3822" y="12"/>
                    </a:cubicBezTo>
                    <a:lnTo>
                      <a:pt x="2334" y="12"/>
                    </a:lnTo>
                    <a:cubicBezTo>
                      <a:pt x="2250" y="12"/>
                      <a:pt x="2167" y="95"/>
                      <a:pt x="2167" y="179"/>
                    </a:cubicBezTo>
                    <a:cubicBezTo>
                      <a:pt x="2167" y="274"/>
                      <a:pt x="2250" y="345"/>
                      <a:pt x="2334" y="345"/>
                    </a:cubicBezTo>
                    <a:lnTo>
                      <a:pt x="3822" y="345"/>
                    </a:lnTo>
                    <a:cubicBezTo>
                      <a:pt x="4001" y="345"/>
                      <a:pt x="4120" y="488"/>
                      <a:pt x="4120" y="643"/>
                    </a:cubicBezTo>
                    <a:cubicBezTo>
                      <a:pt x="4108" y="6108"/>
                      <a:pt x="4143" y="5596"/>
                      <a:pt x="4072" y="5715"/>
                    </a:cubicBezTo>
                    <a:cubicBezTo>
                      <a:pt x="4012" y="5822"/>
                      <a:pt x="3917" y="5882"/>
                      <a:pt x="3822" y="5882"/>
                    </a:cubicBezTo>
                    <a:lnTo>
                      <a:pt x="1107" y="5882"/>
                    </a:lnTo>
                    <a:cubicBezTo>
                      <a:pt x="679" y="5882"/>
                      <a:pt x="322" y="5525"/>
                      <a:pt x="322" y="5096"/>
                    </a:cubicBezTo>
                    <a:lnTo>
                      <a:pt x="322" y="1167"/>
                    </a:lnTo>
                    <a:cubicBezTo>
                      <a:pt x="322" y="726"/>
                      <a:pt x="679" y="369"/>
                      <a:pt x="1107" y="369"/>
                    </a:cubicBezTo>
                    <a:lnTo>
                      <a:pt x="1524" y="369"/>
                    </a:lnTo>
                    <a:cubicBezTo>
                      <a:pt x="1619" y="369"/>
                      <a:pt x="1691" y="298"/>
                      <a:pt x="1691" y="214"/>
                    </a:cubicBezTo>
                    <a:cubicBezTo>
                      <a:pt x="1691" y="119"/>
                      <a:pt x="1619" y="48"/>
                      <a:pt x="1524" y="48"/>
                    </a:cubicBezTo>
                    <a:lnTo>
                      <a:pt x="1107" y="48"/>
                    </a:lnTo>
                    <a:cubicBezTo>
                      <a:pt x="500" y="48"/>
                      <a:pt x="0" y="548"/>
                      <a:pt x="0" y="1167"/>
                    </a:cubicBezTo>
                    <a:lnTo>
                      <a:pt x="0" y="5108"/>
                    </a:lnTo>
                    <a:cubicBezTo>
                      <a:pt x="0" y="5715"/>
                      <a:pt x="500" y="6227"/>
                      <a:pt x="1107" y="6227"/>
                    </a:cubicBezTo>
                    <a:lnTo>
                      <a:pt x="2048" y="6227"/>
                    </a:lnTo>
                    <a:lnTo>
                      <a:pt x="2048" y="9275"/>
                    </a:lnTo>
                    <a:cubicBezTo>
                      <a:pt x="2048" y="10275"/>
                      <a:pt x="2869" y="11085"/>
                      <a:pt x="3870" y="11085"/>
                    </a:cubicBezTo>
                    <a:lnTo>
                      <a:pt x="7977" y="11085"/>
                    </a:lnTo>
                    <a:cubicBezTo>
                      <a:pt x="8965" y="11085"/>
                      <a:pt x="9787" y="10275"/>
                      <a:pt x="9787" y="9275"/>
                    </a:cubicBezTo>
                    <a:lnTo>
                      <a:pt x="9787" y="6548"/>
                    </a:lnTo>
                    <a:lnTo>
                      <a:pt x="10370" y="6548"/>
                    </a:lnTo>
                    <a:cubicBezTo>
                      <a:pt x="10609" y="6548"/>
                      <a:pt x="10811" y="6358"/>
                      <a:pt x="10811" y="6108"/>
                    </a:cubicBezTo>
                    <a:cubicBezTo>
                      <a:pt x="10811" y="6048"/>
                      <a:pt x="10847" y="5929"/>
                      <a:pt x="10728" y="5763"/>
                    </a:cubicBezTo>
                    <a:cubicBezTo>
                      <a:pt x="11418" y="4810"/>
                      <a:pt x="10763" y="3500"/>
                      <a:pt x="9608" y="3500"/>
                    </a:cubicBezTo>
                    <a:cubicBezTo>
                      <a:pt x="8465" y="3500"/>
                      <a:pt x="7811" y="4810"/>
                      <a:pt x="8525" y="5727"/>
                    </a:cubicBezTo>
                    <a:cubicBezTo>
                      <a:pt x="8406" y="5894"/>
                      <a:pt x="8442" y="6025"/>
                      <a:pt x="8442" y="6072"/>
                    </a:cubicBezTo>
                    <a:cubicBezTo>
                      <a:pt x="8442" y="6310"/>
                      <a:pt x="8632" y="6525"/>
                      <a:pt x="8882" y="6525"/>
                    </a:cubicBezTo>
                    <a:lnTo>
                      <a:pt x="9466" y="6525"/>
                    </a:lnTo>
                    <a:lnTo>
                      <a:pt x="9466" y="9239"/>
                    </a:lnTo>
                    <a:cubicBezTo>
                      <a:pt x="9466" y="10061"/>
                      <a:pt x="8799" y="10728"/>
                      <a:pt x="7977" y="10728"/>
                    </a:cubicBezTo>
                    <a:lnTo>
                      <a:pt x="3858" y="10728"/>
                    </a:lnTo>
                    <a:cubicBezTo>
                      <a:pt x="3036" y="10728"/>
                      <a:pt x="2369" y="10061"/>
                      <a:pt x="2369" y="9239"/>
                    </a:cubicBezTo>
                    <a:lnTo>
                      <a:pt x="2369" y="6191"/>
                    </a:lnTo>
                    <a:lnTo>
                      <a:pt x="3810" y="6191"/>
                    </a:lnTo>
                    <a:cubicBezTo>
                      <a:pt x="3941" y="6191"/>
                      <a:pt x="4060" y="6132"/>
                      <a:pt x="4155" y="6072"/>
                    </a:cubicBezTo>
                    <a:lnTo>
                      <a:pt x="4370" y="6072"/>
                    </a:lnTo>
                    <a:lnTo>
                      <a:pt x="4370" y="7965"/>
                    </a:lnTo>
                    <a:cubicBezTo>
                      <a:pt x="4370" y="8668"/>
                      <a:pt x="4941" y="9227"/>
                      <a:pt x="5644" y="9227"/>
                    </a:cubicBezTo>
                    <a:lnTo>
                      <a:pt x="6489" y="9227"/>
                    </a:lnTo>
                    <a:cubicBezTo>
                      <a:pt x="7191" y="9227"/>
                      <a:pt x="7751" y="8668"/>
                      <a:pt x="7751" y="7965"/>
                    </a:cubicBezTo>
                    <a:lnTo>
                      <a:pt x="7751" y="3334"/>
                    </a:lnTo>
                    <a:lnTo>
                      <a:pt x="8334" y="3334"/>
                    </a:lnTo>
                    <a:cubicBezTo>
                      <a:pt x="8573" y="3334"/>
                      <a:pt x="8775" y="3143"/>
                      <a:pt x="8775" y="2893"/>
                    </a:cubicBezTo>
                    <a:lnTo>
                      <a:pt x="8775" y="2798"/>
                    </a:lnTo>
                    <a:cubicBezTo>
                      <a:pt x="8775" y="2667"/>
                      <a:pt x="8704" y="2548"/>
                      <a:pt x="8596" y="2453"/>
                    </a:cubicBezTo>
                    <a:cubicBezTo>
                      <a:pt x="8692" y="2262"/>
                      <a:pt x="8751" y="2036"/>
                      <a:pt x="8763" y="1905"/>
                    </a:cubicBezTo>
                    <a:cubicBezTo>
                      <a:pt x="8775" y="1810"/>
                      <a:pt x="8715" y="1726"/>
                      <a:pt x="8632" y="1715"/>
                    </a:cubicBezTo>
                    <a:cubicBezTo>
                      <a:pt x="8622" y="1713"/>
                      <a:pt x="8613" y="1713"/>
                      <a:pt x="8604" y="1713"/>
                    </a:cubicBezTo>
                    <a:cubicBezTo>
                      <a:pt x="8521" y="1713"/>
                      <a:pt x="8452" y="1760"/>
                      <a:pt x="8442" y="1845"/>
                    </a:cubicBezTo>
                    <a:cubicBezTo>
                      <a:pt x="8394" y="2048"/>
                      <a:pt x="8346" y="2238"/>
                      <a:pt x="8275" y="2346"/>
                    </a:cubicBezTo>
                    <a:lnTo>
                      <a:pt x="6870" y="2346"/>
                    </a:lnTo>
                    <a:cubicBezTo>
                      <a:pt x="6751" y="2143"/>
                      <a:pt x="6679" y="1726"/>
                      <a:pt x="6679" y="1441"/>
                    </a:cubicBezTo>
                    <a:cubicBezTo>
                      <a:pt x="6679" y="833"/>
                      <a:pt x="7084" y="321"/>
                      <a:pt x="7584" y="321"/>
                    </a:cubicBezTo>
                    <a:cubicBezTo>
                      <a:pt x="7989" y="321"/>
                      <a:pt x="8346" y="655"/>
                      <a:pt x="8453" y="1131"/>
                    </a:cubicBezTo>
                    <a:cubicBezTo>
                      <a:pt x="8464" y="1202"/>
                      <a:pt x="8534" y="1255"/>
                      <a:pt x="8606" y="1255"/>
                    </a:cubicBezTo>
                    <a:cubicBezTo>
                      <a:pt x="8619" y="1255"/>
                      <a:pt x="8631" y="1254"/>
                      <a:pt x="8644" y="1250"/>
                    </a:cubicBezTo>
                    <a:cubicBezTo>
                      <a:pt x="8727" y="1238"/>
                      <a:pt x="8799" y="1143"/>
                      <a:pt x="8763" y="1060"/>
                    </a:cubicBezTo>
                    <a:cubicBezTo>
                      <a:pt x="8608" y="429"/>
                      <a:pt x="8132" y="0"/>
                      <a:pt x="7584" y="0"/>
                    </a:cubicBezTo>
                    <a:close/>
                  </a:path>
                </a:pathLst>
              </a:custGeom>
              <a:grpFill/>
              <a:ln>
                <a:solidFill>
                  <a:schemeClr val="accent2"/>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9068;p79">
                <a:extLst>
                  <a:ext uri="{FF2B5EF4-FFF2-40B4-BE49-F238E27FC236}">
                    <a16:creationId xmlns:a16="http://schemas.microsoft.com/office/drawing/2014/main" id="{D555AF3C-F4BA-7706-7554-8B22C641EC19}"/>
                  </a:ext>
                </a:extLst>
              </p:cNvPr>
              <p:cNvSpPr/>
              <p:nvPr/>
            </p:nvSpPr>
            <p:spPr>
              <a:xfrm>
                <a:off x="5615313" y="3481243"/>
                <a:ext cx="10289" cy="26567"/>
              </a:xfrm>
              <a:custGeom>
                <a:avLst/>
                <a:gdLst/>
                <a:ahLst/>
                <a:cxnLst/>
                <a:rect l="l" t="t" r="r" b="b"/>
                <a:pathLst>
                  <a:path w="323" h="834" extrusionOk="0">
                    <a:moveTo>
                      <a:pt x="155" y="1"/>
                    </a:moveTo>
                    <a:cubicBezTo>
                      <a:pt x="72" y="1"/>
                      <a:pt x="1" y="84"/>
                      <a:pt x="1" y="167"/>
                    </a:cubicBezTo>
                    <a:lnTo>
                      <a:pt x="1" y="679"/>
                    </a:lnTo>
                    <a:cubicBezTo>
                      <a:pt x="13" y="763"/>
                      <a:pt x="84" y="834"/>
                      <a:pt x="155" y="834"/>
                    </a:cubicBezTo>
                    <a:cubicBezTo>
                      <a:pt x="251" y="834"/>
                      <a:pt x="322" y="763"/>
                      <a:pt x="322" y="679"/>
                    </a:cubicBezTo>
                    <a:lnTo>
                      <a:pt x="322" y="167"/>
                    </a:lnTo>
                    <a:cubicBezTo>
                      <a:pt x="322" y="84"/>
                      <a:pt x="251" y="1"/>
                      <a:pt x="155" y="1"/>
                    </a:cubicBezTo>
                    <a:close/>
                  </a:path>
                </a:pathLst>
              </a:custGeom>
              <a:grpFill/>
              <a:ln>
                <a:solidFill>
                  <a:schemeClr val="accent2"/>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5" name="TextBox 34">
            <a:extLst>
              <a:ext uri="{FF2B5EF4-FFF2-40B4-BE49-F238E27FC236}">
                <a16:creationId xmlns:a16="http://schemas.microsoft.com/office/drawing/2014/main" id="{DB2892C3-7B39-5519-D319-F89C8DC99818}"/>
              </a:ext>
            </a:extLst>
          </p:cNvPr>
          <p:cNvSpPr txBox="1"/>
          <p:nvPr/>
        </p:nvSpPr>
        <p:spPr>
          <a:xfrm>
            <a:off x="147482" y="427113"/>
            <a:ext cx="3815334" cy="492443"/>
          </a:xfrm>
          <a:prstGeom prst="rect">
            <a:avLst/>
          </a:prstGeom>
          <a:noFill/>
        </p:spPr>
        <p:txBody>
          <a:bodyPr wrap="square">
            <a:spAutoFit/>
          </a:bodyPr>
          <a:lstStyle/>
          <a:p>
            <a:r>
              <a:rPr lang="en-US" sz="2500" b="1">
                <a:solidFill>
                  <a:srgbClr val="C00000"/>
                </a:solidFill>
                <a:latin typeface="Arial" panose="020B0604020202020204" pitchFamily="34" charset="0"/>
                <a:cs typeface="Arial" panose="020B0604020202020204" pitchFamily="34" charset="0"/>
                <a:sym typeface="Tenor Sans"/>
              </a:rPr>
              <a:t>1. Cách tạo siêu âm</a:t>
            </a:r>
            <a:endParaRPr lang="en-US" sz="2500" b="1" dirty="0">
              <a:solidFill>
                <a:srgbClr val="C00000"/>
              </a:solidFill>
              <a:latin typeface="Arial" panose="020B0604020202020204" pitchFamily="34" charset="0"/>
              <a:cs typeface="Arial" panose="020B0604020202020204" pitchFamily="34" charset="0"/>
              <a:sym typeface="Tenor Sans"/>
            </a:endParaRPr>
          </a:p>
        </p:txBody>
      </p:sp>
    </p:spTree>
    <p:extLst>
      <p:ext uri="{BB962C8B-B14F-4D97-AF65-F5344CB8AC3E}">
        <p14:creationId xmlns:p14="http://schemas.microsoft.com/office/powerpoint/2010/main" val="162460860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par>
                                <p:cTn id="37" presetID="53" presetClass="entr" presetSubtype="16"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EFDD"/>
        </a:solidFill>
        <a:effectLst/>
      </p:bgPr>
    </p:bg>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979B580F-F2C7-966B-F813-DFA84D15DD13}"/>
              </a:ext>
            </a:extLst>
          </p:cNvPr>
          <p:cNvGrpSpPr/>
          <p:nvPr/>
        </p:nvGrpSpPr>
        <p:grpSpPr>
          <a:xfrm>
            <a:off x="214616" y="217983"/>
            <a:ext cx="7680598" cy="610360"/>
            <a:chOff x="581674" y="259761"/>
            <a:chExt cx="7680598" cy="610360"/>
          </a:xfrm>
        </p:grpSpPr>
        <p:sp>
          <p:nvSpPr>
            <p:cNvPr id="43" name="TextBox 42">
              <a:extLst>
                <a:ext uri="{FF2B5EF4-FFF2-40B4-BE49-F238E27FC236}">
                  <a16:creationId xmlns:a16="http://schemas.microsoft.com/office/drawing/2014/main" id="{0E8A3E26-1549-21C4-D6EC-A796758CE884}"/>
                </a:ext>
              </a:extLst>
            </p:cNvPr>
            <p:cNvSpPr txBox="1"/>
            <p:nvPr/>
          </p:nvSpPr>
          <p:spPr>
            <a:xfrm>
              <a:off x="1302359" y="340053"/>
              <a:ext cx="6959913" cy="400110"/>
            </a:xfrm>
            <a:prstGeom prst="rect">
              <a:avLst/>
            </a:prstGeom>
            <a:noFill/>
          </p:spPr>
          <p:txBody>
            <a:bodyPr wrap="square">
              <a:spAutoFit/>
            </a:bodyPr>
            <a:lstStyle/>
            <a:p>
              <a:pPr lvl="0"/>
              <a:r>
                <a:rPr lang="vi-VN" sz="2000" b="1">
                  <a:solidFill>
                    <a:srgbClr val="C2E5FF">
                      <a:lumMod val="25000"/>
                    </a:srgbClr>
                  </a:solidFill>
                </a:rPr>
                <a:t>Các bộ phận chính của máy chụp cộng hưởng từ:</a:t>
              </a:r>
              <a:endParaRPr kumimoji="0" lang="en-US" sz="2000" b="1" i="0" u="none" strike="noStrike" kern="0" cap="none" spc="0" normalizeH="0" baseline="0" noProof="0" dirty="0">
                <a:ln>
                  <a:noFill/>
                </a:ln>
                <a:solidFill>
                  <a:srgbClr val="C2E5FF">
                    <a:lumMod val="25000"/>
                  </a:srgbClr>
                </a:solidFill>
                <a:effectLst/>
                <a:uLnTx/>
                <a:uFillTx/>
                <a:latin typeface="Arial"/>
                <a:cs typeface="Arial"/>
                <a:sym typeface="Arial"/>
              </a:endParaRPr>
            </a:p>
          </p:txBody>
        </p:sp>
        <p:pic>
          <p:nvPicPr>
            <p:cNvPr id="44" name="Picture 43">
              <a:extLst>
                <a:ext uri="{FF2B5EF4-FFF2-40B4-BE49-F238E27FC236}">
                  <a16:creationId xmlns:a16="http://schemas.microsoft.com/office/drawing/2014/main" id="{120257CC-3F2B-91EB-7500-0D8A4F899FF9}"/>
                </a:ext>
              </a:extLst>
            </p:cNvPr>
            <p:cNvPicPr>
              <a:picLocks noChangeAspect="1"/>
            </p:cNvPicPr>
            <p:nvPr/>
          </p:nvPicPr>
          <p:blipFill>
            <a:blip r:embed="rId2"/>
            <a:stretch>
              <a:fillRect/>
            </a:stretch>
          </p:blipFill>
          <p:spPr>
            <a:xfrm>
              <a:off x="581674" y="259761"/>
              <a:ext cx="585699" cy="610360"/>
            </a:xfrm>
            <a:prstGeom prst="rect">
              <a:avLst/>
            </a:prstGeom>
          </p:spPr>
        </p:pic>
      </p:grpSp>
      <p:grpSp>
        <p:nvGrpSpPr>
          <p:cNvPr id="54" name="Group 53">
            <a:extLst>
              <a:ext uri="{FF2B5EF4-FFF2-40B4-BE49-F238E27FC236}">
                <a16:creationId xmlns:a16="http://schemas.microsoft.com/office/drawing/2014/main" id="{27C82DBB-C095-BC1C-6E07-6CE339E47798}"/>
              </a:ext>
            </a:extLst>
          </p:cNvPr>
          <p:cNvGrpSpPr/>
          <p:nvPr/>
        </p:nvGrpSpPr>
        <p:grpSpPr>
          <a:xfrm>
            <a:off x="175529" y="1258076"/>
            <a:ext cx="1573700" cy="1792450"/>
            <a:chOff x="514350" y="1284405"/>
            <a:chExt cx="1936609" cy="2059454"/>
          </a:xfrm>
        </p:grpSpPr>
        <p:grpSp>
          <p:nvGrpSpPr>
            <p:cNvPr id="32" name="Group 32">
              <a:extLst>
                <a:ext uri="{FF2B5EF4-FFF2-40B4-BE49-F238E27FC236}">
                  <a16:creationId xmlns:a16="http://schemas.microsoft.com/office/drawing/2014/main" id="{CDEA8ED8-7747-38E4-72B7-BCC2218CD031}"/>
                </a:ext>
              </a:extLst>
            </p:cNvPr>
            <p:cNvGrpSpPr/>
            <p:nvPr/>
          </p:nvGrpSpPr>
          <p:grpSpPr>
            <a:xfrm>
              <a:off x="514350" y="1543597"/>
              <a:ext cx="887876" cy="1800262"/>
              <a:chOff x="0" y="-38100"/>
              <a:chExt cx="504005" cy="1021924"/>
            </a:xfrm>
          </p:grpSpPr>
          <p:sp>
            <p:nvSpPr>
              <p:cNvPr id="33" name="Freeform 33">
                <a:extLst>
                  <a:ext uri="{FF2B5EF4-FFF2-40B4-BE49-F238E27FC236}">
                    <a16:creationId xmlns:a16="http://schemas.microsoft.com/office/drawing/2014/main" id="{D9F6E9BC-E2B1-A1FF-13A1-1C1C6BBB2616}"/>
                  </a:ext>
                </a:extLst>
              </p:cNvPr>
              <p:cNvSpPr/>
              <p:nvPr/>
            </p:nvSpPr>
            <p:spPr>
              <a:xfrm>
                <a:off x="0" y="111725"/>
                <a:ext cx="504005" cy="872098"/>
              </a:xfrm>
              <a:custGeom>
                <a:avLst/>
                <a:gdLst/>
                <a:ahLst/>
                <a:cxnLst/>
                <a:rect l="l" t="t" r="r" b="b"/>
                <a:pathLst>
                  <a:path w="504005" h="983824">
                    <a:moveTo>
                      <a:pt x="0" y="0"/>
                    </a:moveTo>
                    <a:lnTo>
                      <a:pt x="504005" y="0"/>
                    </a:lnTo>
                    <a:lnTo>
                      <a:pt x="504005" y="983824"/>
                    </a:lnTo>
                    <a:lnTo>
                      <a:pt x="0" y="983824"/>
                    </a:lnTo>
                    <a:close/>
                  </a:path>
                </a:pathLst>
              </a:custGeom>
              <a:solidFill>
                <a:srgbClr val="F3EFDD"/>
              </a:solidFill>
            </p:spPr>
          </p:sp>
          <p:sp>
            <p:nvSpPr>
              <p:cNvPr id="34" name="TextBox 34">
                <a:extLst>
                  <a:ext uri="{FF2B5EF4-FFF2-40B4-BE49-F238E27FC236}">
                    <a16:creationId xmlns:a16="http://schemas.microsoft.com/office/drawing/2014/main" id="{81D7A4AE-6314-B440-37BB-693C519E9805}"/>
                  </a:ext>
                </a:extLst>
              </p:cNvPr>
              <p:cNvSpPr txBox="1"/>
              <p:nvPr/>
            </p:nvSpPr>
            <p:spPr>
              <a:xfrm>
                <a:off x="0" y="-38100"/>
                <a:ext cx="504005" cy="1021924"/>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35" name="Group 35">
              <a:extLst>
                <a:ext uri="{FF2B5EF4-FFF2-40B4-BE49-F238E27FC236}">
                  <a16:creationId xmlns:a16="http://schemas.microsoft.com/office/drawing/2014/main" id="{5D4C104A-6DA1-E2CA-4361-2A37AF1A0C61}"/>
                </a:ext>
              </a:extLst>
            </p:cNvPr>
            <p:cNvGrpSpPr/>
            <p:nvPr/>
          </p:nvGrpSpPr>
          <p:grpSpPr>
            <a:xfrm>
              <a:off x="1022114" y="1284405"/>
              <a:ext cx="760224" cy="760224"/>
              <a:chOff x="0" y="0"/>
              <a:chExt cx="812800" cy="812800"/>
            </a:xfrm>
          </p:grpSpPr>
          <p:sp>
            <p:nvSpPr>
              <p:cNvPr id="36" name="Freeform 36">
                <a:extLst>
                  <a:ext uri="{FF2B5EF4-FFF2-40B4-BE49-F238E27FC236}">
                    <a16:creationId xmlns:a16="http://schemas.microsoft.com/office/drawing/2014/main" id="{08115679-8303-FB84-DC16-9558A281C8D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B8B2"/>
              </a:solidFill>
              <a:ln w="95250" cap="sq">
                <a:solidFill>
                  <a:srgbClr val="FFFFFF"/>
                </a:solidFill>
                <a:prstDash val="solid"/>
                <a:miter/>
              </a:ln>
            </p:spPr>
          </p:sp>
          <p:sp>
            <p:nvSpPr>
              <p:cNvPr id="37" name="TextBox 37">
                <a:extLst>
                  <a:ext uri="{FF2B5EF4-FFF2-40B4-BE49-F238E27FC236}">
                    <a16:creationId xmlns:a16="http://schemas.microsoft.com/office/drawing/2014/main" id="{86DE371F-E6D5-8A21-3D94-2DD99C3C655C}"/>
                  </a:ext>
                </a:extLst>
              </p:cNvPr>
              <p:cNvSpPr txBox="1"/>
              <p:nvPr/>
            </p:nvSpPr>
            <p:spPr>
              <a:xfrm>
                <a:off x="76200" y="38100"/>
                <a:ext cx="660400" cy="698500"/>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6" name="TextBox 45">
              <a:extLst>
                <a:ext uri="{FF2B5EF4-FFF2-40B4-BE49-F238E27FC236}">
                  <a16:creationId xmlns:a16="http://schemas.microsoft.com/office/drawing/2014/main" id="{84A125C2-D59C-C8BD-5F42-B46201F73CDE}"/>
                </a:ext>
              </a:extLst>
            </p:cNvPr>
            <p:cNvSpPr txBox="1"/>
            <p:nvPr/>
          </p:nvSpPr>
          <p:spPr>
            <a:xfrm>
              <a:off x="562451" y="2198047"/>
              <a:ext cx="1888508" cy="958660"/>
            </a:xfrm>
            <a:prstGeom prst="rect">
              <a:avLst/>
            </a:prstGeom>
            <a:noFill/>
          </p:spPr>
          <p:txBody>
            <a:bodyPr wrap="square">
              <a:spAutoFit/>
            </a:bodyPr>
            <a:lstStyle/>
            <a:p>
              <a:pPr lvl="0" algn="just">
                <a:lnSpc>
                  <a:spcPct val="150000"/>
                </a:lnSpc>
              </a:pPr>
              <a:r>
                <a:rPr lang="vi-VN" sz="2000"/>
                <a:t>Nam châm chính.</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50" name="TextBox 49">
              <a:extLst>
                <a:ext uri="{FF2B5EF4-FFF2-40B4-BE49-F238E27FC236}">
                  <a16:creationId xmlns:a16="http://schemas.microsoft.com/office/drawing/2014/main" id="{1BD10A07-B642-C6E4-202E-AA1A9B775C79}"/>
                </a:ext>
              </a:extLst>
            </p:cNvPr>
            <p:cNvSpPr txBox="1"/>
            <p:nvPr/>
          </p:nvSpPr>
          <p:spPr>
            <a:xfrm>
              <a:off x="1167268" y="1430801"/>
              <a:ext cx="49885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a:cs typeface="Arial"/>
                  <a:sym typeface="Arial"/>
                </a:rPr>
                <a:t>01</a:t>
              </a:r>
            </a:p>
          </p:txBody>
        </p:sp>
      </p:grpSp>
      <p:grpSp>
        <p:nvGrpSpPr>
          <p:cNvPr id="55" name="Group 54">
            <a:extLst>
              <a:ext uri="{FF2B5EF4-FFF2-40B4-BE49-F238E27FC236}">
                <a16:creationId xmlns:a16="http://schemas.microsoft.com/office/drawing/2014/main" id="{A59426F1-681E-D2B9-CB2B-2A523D500DF3}"/>
              </a:ext>
            </a:extLst>
          </p:cNvPr>
          <p:cNvGrpSpPr/>
          <p:nvPr/>
        </p:nvGrpSpPr>
        <p:grpSpPr>
          <a:xfrm>
            <a:off x="1749229" y="1258076"/>
            <a:ext cx="1788909" cy="2693038"/>
            <a:chOff x="2498850" y="1284405"/>
            <a:chExt cx="2201445" cy="3094196"/>
          </a:xfrm>
        </p:grpSpPr>
        <p:sp>
          <p:nvSpPr>
            <p:cNvPr id="25" name="TextBox 25">
              <a:extLst>
                <a:ext uri="{FF2B5EF4-FFF2-40B4-BE49-F238E27FC236}">
                  <a16:creationId xmlns:a16="http://schemas.microsoft.com/office/drawing/2014/main" id="{90E8EAF8-4EBD-B122-876F-289F4B3DB84C}"/>
                </a:ext>
              </a:extLst>
            </p:cNvPr>
            <p:cNvSpPr txBox="1"/>
            <p:nvPr/>
          </p:nvSpPr>
          <p:spPr>
            <a:xfrm>
              <a:off x="2498850" y="1543597"/>
              <a:ext cx="887876" cy="1800262"/>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26" name="Group 26">
              <a:extLst>
                <a:ext uri="{FF2B5EF4-FFF2-40B4-BE49-F238E27FC236}">
                  <a16:creationId xmlns:a16="http://schemas.microsoft.com/office/drawing/2014/main" id="{B8F5B01A-09F9-E6FD-CCEE-DFF84B03C21D}"/>
                </a:ext>
              </a:extLst>
            </p:cNvPr>
            <p:cNvGrpSpPr/>
            <p:nvPr/>
          </p:nvGrpSpPr>
          <p:grpSpPr>
            <a:xfrm>
              <a:off x="3006614" y="1284405"/>
              <a:ext cx="760224" cy="760224"/>
              <a:chOff x="0" y="0"/>
              <a:chExt cx="812800" cy="812800"/>
            </a:xfrm>
          </p:grpSpPr>
          <p:sp>
            <p:nvSpPr>
              <p:cNvPr id="27" name="Freeform 27">
                <a:extLst>
                  <a:ext uri="{FF2B5EF4-FFF2-40B4-BE49-F238E27FC236}">
                    <a16:creationId xmlns:a16="http://schemas.microsoft.com/office/drawing/2014/main" id="{0750D423-2A7E-7804-3534-B9A2976960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A7C0"/>
              </a:solidFill>
              <a:ln w="95250" cap="sq">
                <a:solidFill>
                  <a:srgbClr val="FFFFFF"/>
                </a:solidFill>
                <a:prstDash val="solid"/>
                <a:miter/>
              </a:ln>
            </p:spPr>
          </p:sp>
          <p:sp>
            <p:nvSpPr>
              <p:cNvPr id="28" name="TextBox 28">
                <a:extLst>
                  <a:ext uri="{FF2B5EF4-FFF2-40B4-BE49-F238E27FC236}">
                    <a16:creationId xmlns:a16="http://schemas.microsoft.com/office/drawing/2014/main" id="{C91BA1F9-229D-0F68-B89B-303B66D22F6A}"/>
                  </a:ext>
                </a:extLst>
              </p:cNvPr>
              <p:cNvSpPr txBox="1"/>
              <p:nvPr/>
            </p:nvSpPr>
            <p:spPr>
              <a:xfrm>
                <a:off x="76200" y="38100"/>
                <a:ext cx="660400" cy="698500"/>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7" name="TextBox 46">
              <a:extLst>
                <a:ext uri="{FF2B5EF4-FFF2-40B4-BE49-F238E27FC236}">
                  <a16:creationId xmlns:a16="http://schemas.microsoft.com/office/drawing/2014/main" id="{1F080626-B26C-4D83-CE3B-DED8DB2B2A19}"/>
                </a:ext>
              </a:extLst>
            </p:cNvPr>
            <p:cNvSpPr txBox="1"/>
            <p:nvPr/>
          </p:nvSpPr>
          <p:spPr>
            <a:xfrm>
              <a:off x="2913171" y="2150776"/>
              <a:ext cx="1787124" cy="2227825"/>
            </a:xfrm>
            <a:prstGeom prst="rect">
              <a:avLst/>
            </a:prstGeom>
            <a:noFill/>
          </p:spPr>
          <p:txBody>
            <a:bodyPr wrap="square">
              <a:spAutoFit/>
            </a:bodyPr>
            <a:lstStyle/>
            <a:p>
              <a:pPr lvl="0">
                <a:lnSpc>
                  <a:spcPct val="150000"/>
                </a:lnSpc>
              </a:pPr>
              <a:r>
                <a:rPr lang="vi-VN" sz="2000"/>
                <a:t>Nam châm tạo từ trường dọc.</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51" name="TextBox 50">
              <a:extLst>
                <a:ext uri="{FF2B5EF4-FFF2-40B4-BE49-F238E27FC236}">
                  <a16:creationId xmlns:a16="http://schemas.microsoft.com/office/drawing/2014/main" id="{0EC92D24-11D6-FC06-F888-FDFC435D3D0F}"/>
                </a:ext>
              </a:extLst>
            </p:cNvPr>
            <p:cNvSpPr txBox="1"/>
            <p:nvPr/>
          </p:nvSpPr>
          <p:spPr>
            <a:xfrm>
              <a:off x="3126962" y="1419179"/>
              <a:ext cx="49885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a:cs typeface="Arial"/>
                  <a:sym typeface="Arial"/>
                </a:rPr>
                <a:t>02</a:t>
              </a:r>
            </a:p>
          </p:txBody>
        </p:sp>
      </p:grpSp>
      <p:grpSp>
        <p:nvGrpSpPr>
          <p:cNvPr id="56" name="Group 55">
            <a:extLst>
              <a:ext uri="{FF2B5EF4-FFF2-40B4-BE49-F238E27FC236}">
                <a16:creationId xmlns:a16="http://schemas.microsoft.com/office/drawing/2014/main" id="{0498C691-5CB5-2A58-412D-A9722E470FA2}"/>
              </a:ext>
            </a:extLst>
          </p:cNvPr>
          <p:cNvGrpSpPr/>
          <p:nvPr/>
        </p:nvGrpSpPr>
        <p:grpSpPr>
          <a:xfrm>
            <a:off x="3494303" y="1262195"/>
            <a:ext cx="1927254" cy="2677074"/>
            <a:chOff x="4483349" y="1266588"/>
            <a:chExt cx="2371694" cy="3075854"/>
          </a:xfrm>
        </p:grpSpPr>
        <p:sp>
          <p:nvSpPr>
            <p:cNvPr id="16" name="TextBox 16">
              <a:extLst>
                <a:ext uri="{FF2B5EF4-FFF2-40B4-BE49-F238E27FC236}">
                  <a16:creationId xmlns:a16="http://schemas.microsoft.com/office/drawing/2014/main" id="{F1B42FF0-AEE4-ACD8-B204-86E2E04E6A15}"/>
                </a:ext>
              </a:extLst>
            </p:cNvPr>
            <p:cNvSpPr txBox="1"/>
            <p:nvPr/>
          </p:nvSpPr>
          <p:spPr>
            <a:xfrm>
              <a:off x="4483349" y="1543597"/>
              <a:ext cx="887876" cy="1800262"/>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17" name="Group 17">
              <a:extLst>
                <a:ext uri="{FF2B5EF4-FFF2-40B4-BE49-F238E27FC236}">
                  <a16:creationId xmlns:a16="http://schemas.microsoft.com/office/drawing/2014/main" id="{CEA00F43-AAA9-06D1-D6AF-E64EBABC2C9F}"/>
                </a:ext>
              </a:extLst>
            </p:cNvPr>
            <p:cNvGrpSpPr/>
            <p:nvPr/>
          </p:nvGrpSpPr>
          <p:grpSpPr>
            <a:xfrm>
              <a:off x="5193923" y="1266588"/>
              <a:ext cx="760224" cy="760224"/>
              <a:chOff x="0" y="0"/>
              <a:chExt cx="812800" cy="812800"/>
            </a:xfrm>
          </p:grpSpPr>
          <p:sp>
            <p:nvSpPr>
              <p:cNvPr id="18" name="Freeform 18">
                <a:extLst>
                  <a:ext uri="{FF2B5EF4-FFF2-40B4-BE49-F238E27FC236}">
                    <a16:creationId xmlns:a16="http://schemas.microsoft.com/office/drawing/2014/main" id="{C510A694-2A7F-4238-A71C-04AA42AC61A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80BE"/>
              </a:solidFill>
              <a:ln w="95250" cap="sq">
                <a:solidFill>
                  <a:srgbClr val="FFFFFF"/>
                </a:solidFill>
                <a:prstDash val="solid"/>
                <a:miter/>
              </a:ln>
            </p:spPr>
          </p:sp>
          <p:sp>
            <p:nvSpPr>
              <p:cNvPr id="19" name="TextBox 19">
                <a:extLst>
                  <a:ext uri="{FF2B5EF4-FFF2-40B4-BE49-F238E27FC236}">
                    <a16:creationId xmlns:a16="http://schemas.microsoft.com/office/drawing/2014/main" id="{982BF862-E279-4F45-869A-6560578C8E1D}"/>
                  </a:ext>
                </a:extLst>
              </p:cNvPr>
              <p:cNvSpPr txBox="1"/>
              <p:nvPr/>
            </p:nvSpPr>
            <p:spPr>
              <a:xfrm>
                <a:off x="76200" y="38100"/>
                <a:ext cx="660400" cy="698500"/>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8" name="TextBox 47">
              <a:extLst>
                <a:ext uri="{FF2B5EF4-FFF2-40B4-BE49-F238E27FC236}">
                  <a16:creationId xmlns:a16="http://schemas.microsoft.com/office/drawing/2014/main" id="{161CC2DD-4211-06EE-39D6-F4D0930FB7B0}"/>
                </a:ext>
              </a:extLst>
            </p:cNvPr>
            <p:cNvSpPr txBox="1"/>
            <p:nvPr/>
          </p:nvSpPr>
          <p:spPr>
            <a:xfrm>
              <a:off x="4944561" y="2114617"/>
              <a:ext cx="1910482" cy="2227825"/>
            </a:xfrm>
            <a:prstGeom prst="rect">
              <a:avLst/>
            </a:prstGeom>
            <a:noFill/>
          </p:spPr>
          <p:txBody>
            <a:bodyPr wrap="square">
              <a:spAutoFit/>
            </a:bodyPr>
            <a:lstStyle/>
            <a:p>
              <a:pPr lvl="0">
                <a:lnSpc>
                  <a:spcPct val="150000"/>
                </a:lnSpc>
              </a:pPr>
              <a:r>
                <a:rPr lang="vi-VN" sz="2000"/>
                <a:t>Nam châm tạo từ trưởng thẳng đứng.</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TextBox 51">
              <a:extLst>
                <a:ext uri="{FF2B5EF4-FFF2-40B4-BE49-F238E27FC236}">
                  <a16:creationId xmlns:a16="http://schemas.microsoft.com/office/drawing/2014/main" id="{8461234C-2C23-2184-3DFE-AD17A9E3CC62}"/>
                </a:ext>
              </a:extLst>
            </p:cNvPr>
            <p:cNvSpPr txBox="1"/>
            <p:nvPr/>
          </p:nvSpPr>
          <p:spPr>
            <a:xfrm>
              <a:off x="5335459" y="1378370"/>
              <a:ext cx="49885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a:cs typeface="Arial"/>
                  <a:sym typeface="Arial"/>
                </a:rPr>
                <a:t>03</a:t>
              </a:r>
            </a:p>
          </p:txBody>
        </p:sp>
      </p:grpSp>
      <p:grpSp>
        <p:nvGrpSpPr>
          <p:cNvPr id="57" name="Group 56">
            <a:extLst>
              <a:ext uri="{FF2B5EF4-FFF2-40B4-BE49-F238E27FC236}">
                <a16:creationId xmlns:a16="http://schemas.microsoft.com/office/drawing/2014/main" id="{6DBE7201-87F6-1989-C578-E863E144CCF4}"/>
              </a:ext>
            </a:extLst>
          </p:cNvPr>
          <p:cNvGrpSpPr/>
          <p:nvPr/>
        </p:nvGrpSpPr>
        <p:grpSpPr>
          <a:xfrm>
            <a:off x="5624191" y="1258076"/>
            <a:ext cx="1771851" cy="2001852"/>
            <a:chOff x="6788525" y="1284405"/>
            <a:chExt cx="2180454" cy="2300048"/>
          </a:xfrm>
        </p:grpSpPr>
        <p:sp>
          <p:nvSpPr>
            <p:cNvPr id="6" name="Freeform 6">
              <a:extLst>
                <a:ext uri="{FF2B5EF4-FFF2-40B4-BE49-F238E27FC236}">
                  <a16:creationId xmlns:a16="http://schemas.microsoft.com/office/drawing/2014/main" id="{B517B246-41A1-4DB1-6438-FD564FCCBF9F}"/>
                </a:ext>
              </a:extLst>
            </p:cNvPr>
            <p:cNvSpPr/>
            <p:nvPr/>
          </p:nvSpPr>
          <p:spPr>
            <a:xfrm>
              <a:off x="6788525" y="1807535"/>
              <a:ext cx="887876" cy="1536324"/>
            </a:xfrm>
            <a:custGeom>
              <a:avLst/>
              <a:gdLst/>
              <a:ahLst/>
              <a:cxnLst/>
              <a:rect l="l" t="t" r="r" b="b"/>
              <a:pathLst>
                <a:path w="504005" h="983824">
                  <a:moveTo>
                    <a:pt x="0" y="0"/>
                  </a:moveTo>
                  <a:lnTo>
                    <a:pt x="504005" y="0"/>
                  </a:lnTo>
                  <a:lnTo>
                    <a:pt x="504005" y="983824"/>
                  </a:lnTo>
                  <a:lnTo>
                    <a:pt x="0" y="983824"/>
                  </a:lnTo>
                  <a:close/>
                </a:path>
              </a:pathLst>
            </a:custGeom>
            <a:solidFill>
              <a:srgbClr val="F3EFDD"/>
            </a:solidFill>
          </p:spPr>
        </p:sp>
        <p:grpSp>
          <p:nvGrpSpPr>
            <p:cNvPr id="8" name="Group 8">
              <a:extLst>
                <a:ext uri="{FF2B5EF4-FFF2-40B4-BE49-F238E27FC236}">
                  <a16:creationId xmlns:a16="http://schemas.microsoft.com/office/drawing/2014/main" id="{74840E20-1F75-302C-A5B9-FEE3417FB669}"/>
                </a:ext>
              </a:extLst>
            </p:cNvPr>
            <p:cNvGrpSpPr/>
            <p:nvPr/>
          </p:nvGrpSpPr>
          <p:grpSpPr>
            <a:xfrm>
              <a:off x="7317910" y="1284405"/>
              <a:ext cx="760224" cy="760224"/>
              <a:chOff x="0" y="0"/>
              <a:chExt cx="812800" cy="812800"/>
            </a:xfrm>
          </p:grpSpPr>
          <p:sp>
            <p:nvSpPr>
              <p:cNvPr id="9" name="Freeform 9">
                <a:extLst>
                  <a:ext uri="{FF2B5EF4-FFF2-40B4-BE49-F238E27FC236}">
                    <a16:creationId xmlns:a16="http://schemas.microsoft.com/office/drawing/2014/main" id="{EAA51880-5586-1F1D-F558-F409AF1C883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5ABB"/>
              </a:solidFill>
              <a:ln w="95250" cap="sq">
                <a:solidFill>
                  <a:srgbClr val="FFFFFF"/>
                </a:solidFill>
                <a:prstDash val="solid"/>
                <a:miter/>
              </a:ln>
            </p:spPr>
          </p:sp>
          <p:sp>
            <p:nvSpPr>
              <p:cNvPr id="10" name="TextBox 10">
                <a:extLst>
                  <a:ext uri="{FF2B5EF4-FFF2-40B4-BE49-F238E27FC236}">
                    <a16:creationId xmlns:a16="http://schemas.microsoft.com/office/drawing/2014/main" id="{0845ACA7-4372-9919-7892-BEE56C37D7B9}"/>
                  </a:ext>
                </a:extLst>
              </p:cNvPr>
              <p:cNvSpPr txBox="1"/>
              <p:nvPr/>
            </p:nvSpPr>
            <p:spPr>
              <a:xfrm>
                <a:off x="76200" y="38100"/>
                <a:ext cx="660400" cy="698500"/>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49" name="TextBox 48">
              <a:extLst>
                <a:ext uri="{FF2B5EF4-FFF2-40B4-BE49-F238E27FC236}">
                  <a16:creationId xmlns:a16="http://schemas.microsoft.com/office/drawing/2014/main" id="{54968AA3-A81E-A7C1-8427-A812F077A436}"/>
                </a:ext>
              </a:extLst>
            </p:cNvPr>
            <p:cNvSpPr txBox="1"/>
            <p:nvPr/>
          </p:nvSpPr>
          <p:spPr>
            <a:xfrm>
              <a:off x="7187290" y="2107126"/>
              <a:ext cx="1781689" cy="1477327"/>
            </a:xfrm>
            <a:prstGeom prst="rect">
              <a:avLst/>
            </a:prstGeom>
            <a:noFill/>
          </p:spPr>
          <p:txBody>
            <a:bodyPr wrap="square">
              <a:spAutoFit/>
            </a:bodyPr>
            <a:lstStyle/>
            <a:p>
              <a:pPr lvl="0">
                <a:lnSpc>
                  <a:spcPct val="150000"/>
                </a:lnSpc>
              </a:pPr>
              <a:r>
                <a:rPr lang="vi-VN" sz="2000"/>
                <a:t>Nam châm tạo từ trường ngang</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53" name="TextBox 52">
              <a:extLst>
                <a:ext uri="{FF2B5EF4-FFF2-40B4-BE49-F238E27FC236}">
                  <a16:creationId xmlns:a16="http://schemas.microsoft.com/office/drawing/2014/main" id="{DF6913D3-8B11-2681-549A-6B30D17EC2F1}"/>
                </a:ext>
              </a:extLst>
            </p:cNvPr>
            <p:cNvSpPr txBox="1"/>
            <p:nvPr/>
          </p:nvSpPr>
          <p:spPr>
            <a:xfrm>
              <a:off x="7452826" y="1395634"/>
              <a:ext cx="49885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a:cs typeface="Arial"/>
                  <a:sym typeface="Arial"/>
                </a:rPr>
                <a:t>04</a:t>
              </a:r>
            </a:p>
          </p:txBody>
        </p:sp>
      </p:grpSp>
      <p:pic>
        <p:nvPicPr>
          <p:cNvPr id="59" name="Picture 58">
            <a:extLst>
              <a:ext uri="{FF2B5EF4-FFF2-40B4-BE49-F238E27FC236}">
                <a16:creationId xmlns:a16="http://schemas.microsoft.com/office/drawing/2014/main" id="{55B9896F-AAED-829E-6744-056C0246CDE5}"/>
              </a:ext>
            </a:extLst>
          </p:cNvPr>
          <p:cNvPicPr>
            <a:picLocks noChangeAspect="1"/>
          </p:cNvPicPr>
          <p:nvPr/>
        </p:nvPicPr>
        <p:blipFill>
          <a:blip r:embed="rId3"/>
          <a:stretch>
            <a:fillRect/>
          </a:stretch>
        </p:blipFill>
        <p:spPr>
          <a:xfrm flipH="1">
            <a:off x="214616" y="3647633"/>
            <a:ext cx="3029516" cy="1482960"/>
          </a:xfrm>
          <a:prstGeom prst="rect">
            <a:avLst/>
          </a:prstGeom>
        </p:spPr>
      </p:pic>
      <p:grpSp>
        <p:nvGrpSpPr>
          <p:cNvPr id="60" name="Group 59">
            <a:extLst>
              <a:ext uri="{FF2B5EF4-FFF2-40B4-BE49-F238E27FC236}">
                <a16:creationId xmlns:a16="http://schemas.microsoft.com/office/drawing/2014/main" id="{0498C691-5CB5-2A58-412D-A9722E470FA2}"/>
              </a:ext>
            </a:extLst>
          </p:cNvPr>
          <p:cNvGrpSpPr/>
          <p:nvPr/>
        </p:nvGrpSpPr>
        <p:grpSpPr>
          <a:xfrm>
            <a:off x="7432620" y="1100055"/>
            <a:ext cx="1694815" cy="2814738"/>
            <a:chOff x="4483349" y="1302223"/>
            <a:chExt cx="2085654" cy="3234023"/>
          </a:xfrm>
        </p:grpSpPr>
        <p:grpSp>
          <p:nvGrpSpPr>
            <p:cNvPr id="63" name="Group 14">
              <a:extLst>
                <a:ext uri="{FF2B5EF4-FFF2-40B4-BE49-F238E27FC236}">
                  <a16:creationId xmlns:a16="http://schemas.microsoft.com/office/drawing/2014/main" id="{9677D1BB-7DEC-0603-54EF-DE69BB599718}"/>
                </a:ext>
              </a:extLst>
            </p:cNvPr>
            <p:cNvGrpSpPr/>
            <p:nvPr/>
          </p:nvGrpSpPr>
          <p:grpSpPr>
            <a:xfrm>
              <a:off x="4483349" y="1543597"/>
              <a:ext cx="887876" cy="1800262"/>
              <a:chOff x="0" y="-38100"/>
              <a:chExt cx="504005" cy="1021924"/>
            </a:xfrm>
          </p:grpSpPr>
          <p:sp>
            <p:nvSpPr>
              <p:cNvPr id="69" name="Freeform 15">
                <a:extLst>
                  <a:ext uri="{FF2B5EF4-FFF2-40B4-BE49-F238E27FC236}">
                    <a16:creationId xmlns:a16="http://schemas.microsoft.com/office/drawing/2014/main" id="{C44656EE-9A20-B3DD-3C30-22A5A7619AE7}"/>
                  </a:ext>
                </a:extLst>
              </p:cNvPr>
              <p:cNvSpPr/>
              <p:nvPr/>
            </p:nvSpPr>
            <p:spPr>
              <a:xfrm>
                <a:off x="0" y="111725"/>
                <a:ext cx="504005" cy="872099"/>
              </a:xfrm>
              <a:custGeom>
                <a:avLst/>
                <a:gdLst/>
                <a:ahLst/>
                <a:cxnLst/>
                <a:rect l="l" t="t" r="r" b="b"/>
                <a:pathLst>
                  <a:path w="504005" h="983824">
                    <a:moveTo>
                      <a:pt x="0" y="0"/>
                    </a:moveTo>
                    <a:lnTo>
                      <a:pt x="504005" y="0"/>
                    </a:lnTo>
                    <a:lnTo>
                      <a:pt x="504005" y="983824"/>
                    </a:lnTo>
                    <a:lnTo>
                      <a:pt x="0" y="983824"/>
                    </a:lnTo>
                    <a:close/>
                  </a:path>
                </a:pathLst>
              </a:custGeom>
              <a:solidFill>
                <a:srgbClr val="F3EFDD"/>
              </a:solidFill>
            </p:spPr>
          </p:sp>
          <p:sp>
            <p:nvSpPr>
              <p:cNvPr id="70" name="TextBox 16">
                <a:extLst>
                  <a:ext uri="{FF2B5EF4-FFF2-40B4-BE49-F238E27FC236}">
                    <a16:creationId xmlns:a16="http://schemas.microsoft.com/office/drawing/2014/main" id="{F1B42FF0-AEE4-ACD8-B204-86E2E04E6A15}"/>
                  </a:ext>
                </a:extLst>
              </p:cNvPr>
              <p:cNvSpPr txBox="1"/>
              <p:nvPr/>
            </p:nvSpPr>
            <p:spPr>
              <a:xfrm>
                <a:off x="0" y="-38100"/>
                <a:ext cx="504005" cy="1021924"/>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64" name="Group 17">
              <a:extLst>
                <a:ext uri="{FF2B5EF4-FFF2-40B4-BE49-F238E27FC236}">
                  <a16:creationId xmlns:a16="http://schemas.microsoft.com/office/drawing/2014/main" id="{CEA00F43-AAA9-06D1-D6AF-E64EBABC2C9F}"/>
                </a:ext>
              </a:extLst>
            </p:cNvPr>
            <p:cNvGrpSpPr/>
            <p:nvPr/>
          </p:nvGrpSpPr>
          <p:grpSpPr>
            <a:xfrm>
              <a:off x="5206782" y="1302223"/>
              <a:ext cx="760224" cy="952558"/>
              <a:chOff x="13748" y="38100"/>
              <a:chExt cx="812800" cy="1018436"/>
            </a:xfrm>
          </p:grpSpPr>
          <p:sp>
            <p:nvSpPr>
              <p:cNvPr id="67" name="Freeform 18">
                <a:extLst>
                  <a:ext uri="{FF2B5EF4-FFF2-40B4-BE49-F238E27FC236}">
                    <a16:creationId xmlns:a16="http://schemas.microsoft.com/office/drawing/2014/main" id="{C510A694-2A7F-4238-A71C-04AA42AC61A3}"/>
                  </a:ext>
                </a:extLst>
              </p:cNvPr>
              <p:cNvSpPr/>
              <p:nvPr/>
            </p:nvSpPr>
            <p:spPr>
              <a:xfrm>
                <a:off x="13748" y="24373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00"/>
              </a:solidFill>
              <a:ln w="95250" cap="sq">
                <a:solidFill>
                  <a:srgbClr val="FFFFFF"/>
                </a:solidFill>
                <a:prstDash val="solid"/>
                <a:miter/>
              </a:ln>
            </p:spPr>
          </p:sp>
          <p:sp>
            <p:nvSpPr>
              <p:cNvPr id="68" name="TextBox 19">
                <a:extLst>
                  <a:ext uri="{FF2B5EF4-FFF2-40B4-BE49-F238E27FC236}">
                    <a16:creationId xmlns:a16="http://schemas.microsoft.com/office/drawing/2014/main" id="{982BF862-E279-4F45-869A-6560578C8E1D}"/>
                  </a:ext>
                </a:extLst>
              </p:cNvPr>
              <p:cNvSpPr txBox="1"/>
              <p:nvPr/>
            </p:nvSpPr>
            <p:spPr>
              <a:xfrm>
                <a:off x="76200" y="38100"/>
                <a:ext cx="660400" cy="698500"/>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65" name="TextBox 64">
              <a:extLst>
                <a:ext uri="{FF2B5EF4-FFF2-40B4-BE49-F238E27FC236}">
                  <a16:creationId xmlns:a16="http://schemas.microsoft.com/office/drawing/2014/main" id="{161CC2DD-4211-06EE-39D6-F4D0930FB7B0}"/>
                </a:ext>
              </a:extLst>
            </p:cNvPr>
            <p:cNvSpPr txBox="1"/>
            <p:nvPr/>
          </p:nvSpPr>
          <p:spPr>
            <a:xfrm>
              <a:off x="4801135" y="2308421"/>
              <a:ext cx="1767868" cy="2227825"/>
            </a:xfrm>
            <a:prstGeom prst="rect">
              <a:avLst/>
            </a:prstGeom>
            <a:noFill/>
          </p:spPr>
          <p:txBody>
            <a:bodyPr wrap="square">
              <a:spAutoFit/>
            </a:bodyPr>
            <a:lstStyle/>
            <a:p>
              <a:pPr lvl="0">
                <a:lnSpc>
                  <a:spcPct val="150000"/>
                </a:lnSpc>
              </a:pPr>
              <a:r>
                <a:rPr lang="vi-VN" sz="2000"/>
                <a:t>Bộ phận phát và thu sóng vô tuyên.</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66" name="TextBox 65">
              <a:extLst>
                <a:ext uri="{FF2B5EF4-FFF2-40B4-BE49-F238E27FC236}">
                  <a16:creationId xmlns:a16="http://schemas.microsoft.com/office/drawing/2014/main" id="{8461234C-2C23-2184-3DFE-AD17A9E3CC62}"/>
                </a:ext>
              </a:extLst>
            </p:cNvPr>
            <p:cNvSpPr txBox="1"/>
            <p:nvPr/>
          </p:nvSpPr>
          <p:spPr>
            <a:xfrm>
              <a:off x="5279948" y="1651186"/>
              <a:ext cx="613895" cy="49507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FFFFFF"/>
                  </a:solidFill>
                  <a:effectLst/>
                  <a:uLnTx/>
                  <a:uFillTx/>
                  <a:latin typeface="Arial"/>
                  <a:cs typeface="Arial"/>
                  <a:sym typeface="Arial"/>
                </a:rPr>
                <a:t>05</a:t>
              </a:r>
              <a:endParaRPr kumimoji="0" lang="en-US" sz="2200" b="1" i="0" u="none" strike="noStrike" kern="0" cap="none" spc="0" normalizeH="0" baseline="0" noProof="0" dirty="0">
                <a:ln>
                  <a:noFill/>
                </a:ln>
                <a:solidFill>
                  <a:srgbClr val="FFFFFF"/>
                </a:solidFill>
                <a:effectLst/>
                <a:uLnTx/>
                <a:uFillTx/>
                <a:latin typeface="Arial"/>
                <a:cs typeface="Arial"/>
                <a:sym typeface="Arial"/>
              </a:endParaRPr>
            </a:p>
          </p:txBody>
        </p:sp>
      </p:grpSp>
    </p:spTree>
    <p:extLst>
      <p:ext uri="{BB962C8B-B14F-4D97-AF65-F5344CB8AC3E}">
        <p14:creationId xmlns:p14="http://schemas.microsoft.com/office/powerpoint/2010/main" val="130566013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p:tgtEl>
                                          <p:spTgt spid="54"/>
                                        </p:tgtEl>
                                        <p:attrNameLst>
                                          <p:attrName>ppt_x</p:attrName>
                                        </p:attrNameLst>
                                      </p:cBhvr>
                                      <p:tavLst>
                                        <p:tav tm="0">
                                          <p:val>
                                            <p:strVal val="#ppt_x-#ppt_w*1.125000"/>
                                          </p:val>
                                        </p:tav>
                                        <p:tav tm="100000">
                                          <p:val>
                                            <p:strVal val="#ppt_x"/>
                                          </p:val>
                                        </p:tav>
                                      </p:tavLst>
                                    </p:anim>
                                    <p:animEffect transition="in" filter="wipe(right)">
                                      <p:cBhvr>
                                        <p:cTn id="12" dur="500"/>
                                        <p:tgtEl>
                                          <p:spTgt spid="54"/>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 calcmode="lin" valueType="num">
                                      <p:cBhvr additive="base">
                                        <p:cTn id="16" dur="500"/>
                                        <p:tgtEl>
                                          <p:spTgt spid="55"/>
                                        </p:tgtEl>
                                        <p:attrNameLst>
                                          <p:attrName>ppt_x</p:attrName>
                                        </p:attrNameLst>
                                      </p:cBhvr>
                                      <p:tavLst>
                                        <p:tav tm="0">
                                          <p:val>
                                            <p:strVal val="#ppt_x-#ppt_w*1.125000"/>
                                          </p:val>
                                        </p:tav>
                                        <p:tav tm="100000">
                                          <p:val>
                                            <p:strVal val="#ppt_x"/>
                                          </p:val>
                                        </p:tav>
                                      </p:tavLst>
                                    </p:anim>
                                    <p:animEffect transition="in" filter="wipe(right)">
                                      <p:cBhvr>
                                        <p:cTn id="17" dur="500"/>
                                        <p:tgtEl>
                                          <p:spTgt spid="55"/>
                                        </p:tgtEl>
                                      </p:cBhvr>
                                    </p:animEffect>
                                  </p:childTnLst>
                                </p:cTn>
                              </p:par>
                            </p:childTnLst>
                          </p:cTn>
                        </p:par>
                        <p:par>
                          <p:cTn id="18" fill="hold">
                            <p:stCondLst>
                              <p:cond delay="1500"/>
                            </p:stCondLst>
                            <p:childTnLst>
                              <p:par>
                                <p:cTn id="19" presetID="12" presetClass="entr" presetSubtype="8" fill="hold" nodeType="after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additive="base">
                                        <p:cTn id="21" dur="500"/>
                                        <p:tgtEl>
                                          <p:spTgt spid="56"/>
                                        </p:tgtEl>
                                        <p:attrNameLst>
                                          <p:attrName>ppt_x</p:attrName>
                                        </p:attrNameLst>
                                      </p:cBhvr>
                                      <p:tavLst>
                                        <p:tav tm="0">
                                          <p:val>
                                            <p:strVal val="#ppt_x-#ppt_w*1.125000"/>
                                          </p:val>
                                        </p:tav>
                                        <p:tav tm="100000">
                                          <p:val>
                                            <p:strVal val="#ppt_x"/>
                                          </p:val>
                                        </p:tav>
                                      </p:tavLst>
                                    </p:anim>
                                    <p:animEffect transition="in" filter="wipe(right)">
                                      <p:cBhvr>
                                        <p:cTn id="22" dur="500"/>
                                        <p:tgtEl>
                                          <p:spTgt spid="56"/>
                                        </p:tgtEl>
                                      </p:cBhvr>
                                    </p:animEffect>
                                  </p:childTnLst>
                                </p:cTn>
                              </p:par>
                            </p:childTnLst>
                          </p:cTn>
                        </p:par>
                        <p:par>
                          <p:cTn id="23" fill="hold">
                            <p:stCondLst>
                              <p:cond delay="2000"/>
                            </p:stCondLst>
                            <p:childTnLst>
                              <p:par>
                                <p:cTn id="24" presetID="12" presetClass="entr" presetSubtype="8" fill="hold" nodeType="after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additive="base">
                                        <p:cTn id="26" dur="500"/>
                                        <p:tgtEl>
                                          <p:spTgt spid="57"/>
                                        </p:tgtEl>
                                        <p:attrNameLst>
                                          <p:attrName>ppt_x</p:attrName>
                                        </p:attrNameLst>
                                      </p:cBhvr>
                                      <p:tavLst>
                                        <p:tav tm="0">
                                          <p:val>
                                            <p:strVal val="#ppt_x-#ppt_w*1.125000"/>
                                          </p:val>
                                        </p:tav>
                                        <p:tav tm="100000">
                                          <p:val>
                                            <p:strVal val="#ppt_x"/>
                                          </p:val>
                                        </p:tav>
                                      </p:tavLst>
                                    </p:anim>
                                    <p:animEffect transition="in" filter="wipe(right)">
                                      <p:cBhvr>
                                        <p:cTn id="27" dur="500"/>
                                        <p:tgtEl>
                                          <p:spTgt spid="57"/>
                                        </p:tgtEl>
                                      </p:cBhvr>
                                    </p:animEffect>
                                  </p:childTnLst>
                                </p:cTn>
                              </p:par>
                            </p:childTnLst>
                          </p:cTn>
                        </p:par>
                        <p:par>
                          <p:cTn id="28" fill="hold">
                            <p:stCondLst>
                              <p:cond delay="2500"/>
                            </p:stCondLst>
                            <p:childTnLst>
                              <p:par>
                                <p:cTn id="29" presetID="12" presetClass="entr" presetSubtype="8"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p:tgtEl>
                                          <p:spTgt spid="60"/>
                                        </p:tgtEl>
                                        <p:attrNameLst>
                                          <p:attrName>ppt_x</p:attrName>
                                        </p:attrNameLst>
                                      </p:cBhvr>
                                      <p:tavLst>
                                        <p:tav tm="0">
                                          <p:val>
                                            <p:strVal val="#ppt_x-#ppt_w*1.125000"/>
                                          </p:val>
                                        </p:tav>
                                        <p:tav tm="100000">
                                          <p:val>
                                            <p:strVal val="#ppt_x"/>
                                          </p:val>
                                        </p:tav>
                                      </p:tavLst>
                                    </p:anim>
                                    <p:animEffect transition="in" filter="wipe(right)">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EFD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6F2374-AA61-4390-B8AE-6E9C89E668FE}"/>
              </a:ext>
            </a:extLst>
          </p:cNvPr>
          <p:cNvSpPr txBox="1"/>
          <p:nvPr/>
        </p:nvSpPr>
        <p:spPr>
          <a:xfrm>
            <a:off x="4219090" y="3805706"/>
            <a:ext cx="4386255" cy="958660"/>
          </a:xfrm>
          <a:prstGeom prst="rect">
            <a:avLst/>
          </a:prstGeom>
          <a:noFill/>
        </p:spPr>
        <p:txBody>
          <a:bodyPr wrap="square" rtlCol="0">
            <a:spAutoFit/>
          </a:bodyPr>
          <a:lstStyle/>
          <a:p>
            <a:pPr lvl="0" algn="ctr">
              <a:lnSpc>
                <a:spcPct val="150000"/>
              </a:lnSpc>
            </a:pPr>
            <a:r>
              <a:rPr lang="vi-VN" sz="2000" i="1">
                <a:solidFill>
                  <a:srgbClr val="C2E5FF">
                    <a:lumMod val="25000"/>
                  </a:srgbClr>
                </a:solidFill>
              </a:rPr>
              <a:t>Hình 2.14. Ảnh chụp cộng hưởng từ của não người</a:t>
            </a:r>
            <a:endParaRPr kumimoji="0" lang="en-US" sz="2000" b="0" i="1" u="none" strike="noStrike" kern="0" cap="none" spc="0" normalizeH="0" baseline="0" noProof="0" dirty="0">
              <a:ln>
                <a:noFill/>
              </a:ln>
              <a:solidFill>
                <a:srgbClr val="C2E5FF">
                  <a:lumMod val="25000"/>
                </a:srgbClr>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52B5E6CA-B9E3-E3E0-459F-9B92DC83BBFE}"/>
              </a:ext>
            </a:extLst>
          </p:cNvPr>
          <p:cNvPicPr>
            <a:picLocks noChangeAspect="1"/>
          </p:cNvPicPr>
          <p:nvPr/>
        </p:nvPicPr>
        <p:blipFill>
          <a:blip r:embed="rId2"/>
          <a:stretch>
            <a:fillRect/>
          </a:stretch>
        </p:blipFill>
        <p:spPr>
          <a:xfrm>
            <a:off x="212651" y="3844983"/>
            <a:ext cx="2254102" cy="1298517"/>
          </a:xfrm>
          <a:prstGeom prst="rect">
            <a:avLst/>
          </a:prstGeom>
        </p:spPr>
      </p:pic>
      <p:grpSp>
        <p:nvGrpSpPr>
          <p:cNvPr id="6" name="Group 5"/>
          <p:cNvGrpSpPr/>
          <p:nvPr/>
        </p:nvGrpSpPr>
        <p:grpSpPr>
          <a:xfrm>
            <a:off x="1525171" y="99451"/>
            <a:ext cx="6227351" cy="3873516"/>
            <a:chOff x="1525171" y="99451"/>
            <a:chExt cx="6227351" cy="3873516"/>
          </a:xfrm>
        </p:grpSpPr>
        <p:sp>
          <p:nvSpPr>
            <p:cNvPr id="10" name="Isosceles Triangle 9">
              <a:extLst>
                <a:ext uri="{FF2B5EF4-FFF2-40B4-BE49-F238E27FC236}">
                  <a16:creationId xmlns:a16="http://schemas.microsoft.com/office/drawing/2014/main" id="{EDAAD174-9B2C-E9AD-9749-747356A6703A}"/>
                </a:ext>
              </a:extLst>
            </p:cNvPr>
            <p:cNvSpPr/>
            <p:nvPr/>
          </p:nvSpPr>
          <p:spPr>
            <a:xfrm flipV="1">
              <a:off x="1525171" y="3335014"/>
              <a:ext cx="3115339" cy="637953"/>
            </a:xfrm>
            <a:prstGeom prst="triangle">
              <a:avLst>
                <a:gd name="adj" fmla="val 16553"/>
              </a:avLst>
            </a:prstGeom>
            <a:solidFill>
              <a:srgbClr val="000000">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8FC2FF"/>
                </a:solidFill>
                <a:effectLst/>
                <a:uLnTx/>
                <a:uFillTx/>
                <a:latin typeface="Arial"/>
                <a:ea typeface="+mn-ea"/>
                <a:cs typeface="+mn-cs"/>
                <a:sym typeface="Arial"/>
              </a:endParaRPr>
            </a:p>
          </p:txBody>
        </p:sp>
        <p:pic>
          <p:nvPicPr>
            <p:cNvPr id="5" name="Picture 4"/>
            <p:cNvPicPr>
              <a:picLocks noChangeAspect="1"/>
            </p:cNvPicPr>
            <p:nvPr/>
          </p:nvPicPr>
          <p:blipFill>
            <a:blip r:embed="rId3"/>
            <a:stretch>
              <a:fillRect/>
            </a:stretch>
          </p:blipFill>
          <p:spPr>
            <a:xfrm>
              <a:off x="1525171" y="99451"/>
              <a:ext cx="6227351" cy="3235563"/>
            </a:xfrm>
            <a:prstGeom prst="rect">
              <a:avLst/>
            </a:prstGeom>
          </p:spPr>
        </p:pic>
      </p:grpSp>
    </p:spTree>
    <p:extLst>
      <p:ext uri="{BB962C8B-B14F-4D97-AF65-F5344CB8AC3E}">
        <p14:creationId xmlns:p14="http://schemas.microsoft.com/office/powerpoint/2010/main" val="139253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4F1CBD9-C2C7-0FC6-7237-E3BEA01BC414}"/>
              </a:ext>
            </a:extLst>
          </p:cNvPr>
          <p:cNvSpPr/>
          <p:nvPr/>
        </p:nvSpPr>
        <p:spPr>
          <a:xfrm>
            <a:off x="661978" y="416784"/>
            <a:ext cx="3671484" cy="585080"/>
          </a:xfrm>
          <a:prstGeom prst="roundRect">
            <a:avLst/>
          </a:prstGeom>
          <a:solidFill>
            <a:schemeClr val="bg1">
              <a:lumMod val="50000"/>
            </a:schemeClr>
          </a:solidFill>
          <a:ln w="19050">
            <a:solidFill>
              <a:schemeClr val="accent2"/>
            </a:solidFill>
          </a:ln>
        </p:spPr>
        <p:style>
          <a:lnRef idx="3">
            <a:schemeClr val="lt1"/>
          </a:lnRef>
          <a:fillRef idx="1">
            <a:schemeClr val="dk1"/>
          </a:fillRef>
          <a:effectRef idx="1">
            <a:schemeClr val="dk1"/>
          </a:effectRef>
          <a:fontRef idx="minor">
            <a:schemeClr val="lt1"/>
          </a:fontRef>
        </p:style>
        <p:txBody>
          <a:bodyPr rtlCol="0" anchor="ctr"/>
          <a:lstStyle/>
          <a:p>
            <a:pPr lvl="0" algn="ctr"/>
            <a:r>
              <a:rPr lang="en-US" sz="2200" b="1">
                <a:solidFill>
                  <a:srgbClr val="FFFFFF"/>
                </a:solidFill>
                <a:latin typeface="Arial" panose="020B0604020202020204" pitchFamily="34" charset="0"/>
                <a:cs typeface="Arial" panose="020B0604020202020204" pitchFamily="34" charset="0"/>
              </a:rPr>
              <a:t>Câu hỏi 6 (SGK – tr45)</a:t>
            </a:r>
            <a:endPar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0937F14A-17BF-21D7-42A0-B2255CE74403}"/>
              </a:ext>
            </a:extLst>
          </p:cNvPr>
          <p:cNvSpPr txBox="1"/>
          <p:nvPr/>
        </p:nvSpPr>
        <p:spPr>
          <a:xfrm>
            <a:off x="574513" y="1086054"/>
            <a:ext cx="8004945" cy="1045223"/>
          </a:xfrm>
          <a:prstGeom prst="rect">
            <a:avLst/>
          </a:prstGeom>
          <a:noFill/>
        </p:spPr>
        <p:txBody>
          <a:bodyPr wrap="square">
            <a:spAutoFit/>
          </a:bodyPr>
          <a:lstStyle/>
          <a:p>
            <a:pPr lvl="0" algn="just">
              <a:lnSpc>
                <a:spcPct val="150000"/>
              </a:lnSpc>
            </a:pPr>
            <a:r>
              <a:rPr lang="vi-VN" sz="2200"/>
              <a:t>Vì sao trong phòng máy MRI không được để các vật bằng sắt, thép có thể di chuyển dễ dàng?</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4FB9F2E6-7D29-D214-5F2D-98A34618842B}"/>
              </a:ext>
            </a:extLst>
          </p:cNvPr>
          <p:cNvSpPr txBox="1"/>
          <p:nvPr/>
        </p:nvSpPr>
        <p:spPr>
          <a:xfrm>
            <a:off x="2119085" y="2655772"/>
            <a:ext cx="6472361" cy="2060885"/>
          </a:xfrm>
          <a:prstGeom prst="rect">
            <a:avLst/>
          </a:prstGeom>
          <a:noFill/>
        </p:spPr>
        <p:txBody>
          <a:bodyPr wrap="square">
            <a:spAutoFit/>
          </a:bodyPr>
          <a:lstStyle/>
          <a:p>
            <a:pPr lvl="0" algn="just">
              <a:lnSpc>
                <a:spcPct val="150000"/>
              </a:lnSpc>
            </a:pPr>
            <a:r>
              <a:rPr lang="vi-VN" sz="2200"/>
              <a:t>Do máy MRI hoạt động tạo ra từ trường rất mạnh, có thể tạo ra sự dịch chuyển không đáng có, gây gãy vỡ,…với các vật bằng sắt thép và các vật khác liên kết với chúng.</a:t>
            </a:r>
            <a:endParaRPr kumimoji="0" lang="en-US" sz="2200" u="none" strike="noStrike" kern="0" cap="none" spc="0" normalizeH="0" baseline="0" noProof="0" dirty="0">
              <a:ln>
                <a:noFill/>
              </a:ln>
              <a:solidFill>
                <a:srgbClr val="000000"/>
              </a:solidFill>
              <a:effectLst/>
              <a:uLnTx/>
              <a:uFillTx/>
              <a:sym typeface="Arial"/>
            </a:endParaRPr>
          </a:p>
        </p:txBody>
      </p:sp>
      <p:pic>
        <p:nvPicPr>
          <p:cNvPr id="18" name="Picture 17">
            <a:extLst>
              <a:ext uri="{FF2B5EF4-FFF2-40B4-BE49-F238E27FC236}">
                <a16:creationId xmlns:a16="http://schemas.microsoft.com/office/drawing/2014/main" id="{89A2B9E9-4557-E1F4-7192-9D60B53BFAF2}"/>
              </a:ext>
            </a:extLst>
          </p:cNvPr>
          <p:cNvPicPr>
            <a:picLocks noChangeAspect="1"/>
          </p:cNvPicPr>
          <p:nvPr/>
        </p:nvPicPr>
        <p:blipFill>
          <a:blip r:embed="rId3"/>
          <a:stretch>
            <a:fillRect/>
          </a:stretch>
        </p:blipFill>
        <p:spPr>
          <a:xfrm rot="15597093">
            <a:off x="1063163" y="2340361"/>
            <a:ext cx="1016362" cy="705744"/>
          </a:xfrm>
          <a:prstGeom prst="rect">
            <a:avLst/>
          </a:prstGeom>
        </p:spPr>
      </p:pic>
      <p:pic>
        <p:nvPicPr>
          <p:cNvPr id="2" name="Picture 1"/>
          <p:cNvPicPr>
            <a:picLocks noChangeAspect="1"/>
          </p:cNvPicPr>
          <p:nvPr/>
        </p:nvPicPr>
        <p:blipFill>
          <a:blip r:embed="rId4"/>
          <a:stretch>
            <a:fillRect/>
          </a:stretch>
        </p:blipFill>
        <p:spPr>
          <a:xfrm>
            <a:off x="0" y="3578087"/>
            <a:ext cx="1854564" cy="1371605"/>
          </a:xfrm>
          <a:prstGeom prst="rect">
            <a:avLst/>
          </a:prstGeom>
        </p:spPr>
      </p:pic>
    </p:spTree>
    <p:extLst>
      <p:ext uri="{BB962C8B-B14F-4D97-AF65-F5344CB8AC3E}">
        <p14:creationId xmlns:p14="http://schemas.microsoft.com/office/powerpoint/2010/main" val="73949258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EFDD"/>
        </a:solidFill>
        <a:effectLst/>
      </p:bgPr>
    </p:bg>
    <p:spTree>
      <p:nvGrpSpPr>
        <p:cNvPr id="1" name="">
          <a:extLst>
            <a:ext uri="{FF2B5EF4-FFF2-40B4-BE49-F238E27FC236}">
              <a16:creationId xmlns:a16="http://schemas.microsoft.com/office/drawing/2014/main" id="{3D4BA65D-6C5D-37C6-A5EA-E08C8892BA8A}"/>
            </a:ext>
          </a:extLst>
        </p:cNvPr>
        <p:cNvGrpSpPr/>
        <p:nvPr/>
      </p:nvGrpSpPr>
      <p:grpSpPr>
        <a:xfrm>
          <a:off x="0" y="0"/>
          <a:ext cx="0" cy="0"/>
          <a:chOff x="0" y="0"/>
          <a:chExt cx="0" cy="0"/>
        </a:xfrm>
      </p:grpSpPr>
      <p:sp>
        <p:nvSpPr>
          <p:cNvPr id="12" name="Rectangle: Rounded Corners 76">
            <a:extLst>
              <a:ext uri="{FF2B5EF4-FFF2-40B4-BE49-F238E27FC236}">
                <a16:creationId xmlns:a16="http://schemas.microsoft.com/office/drawing/2014/main" id="{279D827F-3D8C-08B5-144C-8BDBC81715D4}"/>
              </a:ext>
            </a:extLst>
          </p:cNvPr>
          <p:cNvSpPr/>
          <p:nvPr/>
        </p:nvSpPr>
        <p:spPr>
          <a:xfrm>
            <a:off x="-391938" y="164671"/>
            <a:ext cx="9042957" cy="603776"/>
          </a:xfrm>
          <a:prstGeom prst="roundRect">
            <a:avLst>
              <a:gd name="adj" fmla="val 50000"/>
            </a:avLst>
          </a:prstGeom>
          <a:solidFill>
            <a:schemeClr val="bg1">
              <a:lumMod val="50000"/>
            </a:schemeClr>
          </a:solidFill>
          <a:ln w="25400" cap="flat" cmpd="sng" algn="ctr">
            <a:noFill/>
            <a:prstDash val="solid"/>
          </a:ln>
          <a:effectLst/>
        </p:spPr>
        <p:txBody>
          <a:bodyPr rtlCol="0" anchor="ctr"/>
          <a:lstStyle/>
          <a:p>
            <a:pPr lvl="0" algn="r">
              <a:buClrTx/>
            </a:pPr>
            <a:r>
              <a:rPr lang="vi-VN" sz="2300" b="1">
                <a:solidFill>
                  <a:srgbClr val="FFFFFF"/>
                </a:solidFill>
                <a:ea typeface="+mn-ea"/>
                <a:cs typeface="Arial" panose="020B0604020202020204" pitchFamily="34" charset="0"/>
              </a:rPr>
              <a:t>3. Một số ưu điểm và nhược điểm của chụp cộng hưởng từ</a:t>
            </a:r>
            <a:endParaRPr kumimoji="0" lang="en-US" sz="2300" b="1" i="0" u="none" strike="noStrike" kern="0" cap="none" spc="0" normalizeH="0" baseline="0" noProof="0" dirty="0">
              <a:ln>
                <a:noFill/>
              </a:ln>
              <a:solidFill>
                <a:srgbClr val="FFFFFF"/>
              </a:solidFill>
              <a:effectLst/>
              <a:uLnTx/>
              <a:uFillTx/>
              <a:ea typeface="+mn-ea"/>
              <a:cs typeface="Arial" panose="020B0604020202020204" pitchFamily="34" charset="0"/>
              <a:sym typeface="Arial"/>
            </a:endParaRPr>
          </a:p>
        </p:txBody>
      </p:sp>
      <p:sp>
        <p:nvSpPr>
          <p:cNvPr id="6" name="Rectangle: Rounded Corners 10">
            <a:extLst>
              <a:ext uri="{FF2B5EF4-FFF2-40B4-BE49-F238E27FC236}">
                <a16:creationId xmlns:a16="http://schemas.microsoft.com/office/drawing/2014/main" id="{D1E733CB-81C0-E6AA-42A9-0C2B4B5C70D5}"/>
              </a:ext>
            </a:extLst>
          </p:cNvPr>
          <p:cNvSpPr/>
          <p:nvPr/>
        </p:nvSpPr>
        <p:spPr>
          <a:xfrm>
            <a:off x="258983" y="1085733"/>
            <a:ext cx="1583404" cy="595422"/>
          </a:xfrm>
          <a:prstGeom prst="roundRect">
            <a:avLst/>
          </a:prstGeom>
          <a:solidFill>
            <a:srgbClr val="66A64A"/>
          </a:solidFill>
          <a:ln w="19050">
            <a:solidFill>
              <a:schemeClr val="accent6"/>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Ưu</a:t>
            </a: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điểm</a:t>
            </a: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a:t>
            </a:r>
          </a:p>
        </p:txBody>
      </p:sp>
      <p:sp>
        <p:nvSpPr>
          <p:cNvPr id="8" name="TextBox 7">
            <a:extLst>
              <a:ext uri="{FF2B5EF4-FFF2-40B4-BE49-F238E27FC236}">
                <a16:creationId xmlns:a16="http://schemas.microsoft.com/office/drawing/2014/main" id="{9D26B7C5-368F-78EF-63BE-51CECF48E207}"/>
              </a:ext>
            </a:extLst>
          </p:cNvPr>
          <p:cNvSpPr txBox="1"/>
          <p:nvPr/>
        </p:nvSpPr>
        <p:spPr>
          <a:xfrm>
            <a:off x="258983" y="1934834"/>
            <a:ext cx="8614673" cy="3067506"/>
          </a:xfrm>
          <a:prstGeom prst="rect">
            <a:avLst/>
          </a:prstGeom>
          <a:noFill/>
        </p:spPr>
        <p:txBody>
          <a:bodyPr wrap="square">
            <a:spAutoFit/>
          </a:bodyPr>
          <a:lstStyle/>
          <a:p>
            <a:pPr marL="342900" lvl="0" indent="-342900" algn="just">
              <a:lnSpc>
                <a:spcPct val="150000"/>
              </a:lnSpc>
              <a:spcAft>
                <a:spcPts val="800"/>
              </a:spcAft>
              <a:buBlip>
                <a:blip r:embed="rId2"/>
              </a:buBlip>
            </a:pPr>
            <a:r>
              <a:rPr lang="vi-VN" sz="2000" kern="100">
                <a:latin typeface="Arial" panose="020B0604020202020204" pitchFamily="34" charset="0"/>
                <a:ea typeface="Times New Roman" panose="02020603050405020304" pitchFamily="18" charset="0"/>
                <a:cs typeface="Arial" panose="020B0604020202020204" pitchFamily="34" charset="0"/>
              </a:rPr>
              <a:t>Không sử dụng bức xạ ion hoá gây nguy hiểm cho người được chụp và nhân viên.</a:t>
            </a:r>
          </a:p>
          <a:p>
            <a:pPr marL="342900" lvl="0" indent="-342900" algn="just">
              <a:lnSpc>
                <a:spcPct val="150000"/>
              </a:lnSpc>
              <a:spcAft>
                <a:spcPts val="800"/>
              </a:spcAft>
              <a:buBlip>
                <a:blip r:embed="rId2"/>
              </a:buBlip>
            </a:pPr>
            <a:r>
              <a:rPr lang="vi-VN" sz="2000" kern="100">
                <a:latin typeface="Arial" panose="020B0604020202020204" pitchFamily="34" charset="0"/>
                <a:ea typeface="Times New Roman" panose="02020603050405020304" pitchFamily="18" charset="0"/>
                <a:cs typeface="Arial" panose="020B0604020202020204" pitchFamily="34" charset="0"/>
              </a:rPr>
              <a:t>Chỉ thay đổi dòng điện và từ trường, không có các bộ phận chuyển động (so với chụp CT). Gần như không gây tác dụng phụ.</a:t>
            </a:r>
          </a:p>
          <a:p>
            <a:pPr marL="342900" lvl="0" indent="-342900" algn="just">
              <a:lnSpc>
                <a:spcPct val="150000"/>
              </a:lnSpc>
              <a:spcAft>
                <a:spcPts val="800"/>
              </a:spcAft>
              <a:buBlip>
                <a:blip r:embed="rId2"/>
              </a:buBlip>
            </a:pPr>
            <a:r>
              <a:rPr lang="vi-VN" sz="2000" kern="100">
                <a:latin typeface="Arial" panose="020B0604020202020204" pitchFamily="34" charset="0"/>
                <a:ea typeface="Times New Roman" panose="02020603050405020304" pitchFamily="18" charset="0"/>
                <a:cs typeface="Arial" panose="020B0604020202020204" pitchFamily="34" charset="0"/>
              </a:rPr>
              <a:t>Máy tính có thể tạo ra hình ảnh hiển thị bất kì lát cắt ngang nào của bộ phận được quét hoặc tạo ra hình ảnh ba chiều.</a:t>
            </a:r>
            <a:endParaRPr lang="vi-VN" sz="2000" kern="100" dirty="0" err="1">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id="{6DE7A34A-DBEF-BD6A-D7B9-7A9DCF03E467}"/>
              </a:ext>
            </a:extLst>
          </p:cNvPr>
          <p:cNvPicPr>
            <a:picLocks noChangeAspect="1"/>
          </p:cNvPicPr>
          <p:nvPr/>
        </p:nvPicPr>
        <p:blipFill>
          <a:blip r:embed="rId3"/>
          <a:stretch>
            <a:fillRect/>
          </a:stretch>
        </p:blipFill>
        <p:spPr>
          <a:xfrm>
            <a:off x="7698380" y="956432"/>
            <a:ext cx="1175276" cy="978402"/>
          </a:xfrm>
          <a:prstGeom prst="rect">
            <a:avLst/>
          </a:prstGeom>
        </p:spPr>
      </p:pic>
    </p:spTree>
    <p:extLst>
      <p:ext uri="{BB962C8B-B14F-4D97-AF65-F5344CB8AC3E}">
        <p14:creationId xmlns:p14="http://schemas.microsoft.com/office/powerpoint/2010/main" val="181243916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anim calcmode="lin" valueType="num">
                                      <p:cBhvr>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anim calcmode="lin" valueType="num">
                                      <p:cBhvr>
                                        <p:cTn id="26"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2" presetClass="entr" presetSubtype="0" fill="hold" nodeType="after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fade">
                                      <p:cBhvr>
                                        <p:cTn id="31" dur="500"/>
                                        <p:tgtEl>
                                          <p:spTgt spid="8">
                                            <p:txEl>
                                              <p:pRg st="2" end="2"/>
                                            </p:txEl>
                                          </p:spTgt>
                                        </p:tgtEl>
                                      </p:cBhvr>
                                    </p:animEffect>
                                    <p:anim calcmode="lin" valueType="num">
                                      <p:cBhvr>
                                        <p:cTn id="32"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EFDD"/>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681B23-E7E2-2CFA-40C9-FF551D904AA0}"/>
              </a:ext>
            </a:extLst>
          </p:cNvPr>
          <p:cNvSpPr/>
          <p:nvPr/>
        </p:nvSpPr>
        <p:spPr>
          <a:xfrm>
            <a:off x="276812" y="197364"/>
            <a:ext cx="1934468" cy="595422"/>
          </a:xfrm>
          <a:prstGeom prst="roundRect">
            <a:avLst/>
          </a:prstGeom>
          <a:solidFill>
            <a:srgbClr val="ED4A5D"/>
          </a:solidFill>
          <a:ln w="19050">
            <a:solidFill>
              <a:schemeClr val="accent6"/>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Nhược</a:t>
            </a: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điểm</a:t>
            </a: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a:t>
            </a:r>
          </a:p>
        </p:txBody>
      </p:sp>
      <p:grpSp>
        <p:nvGrpSpPr>
          <p:cNvPr id="14" name="Group 13">
            <a:extLst>
              <a:ext uri="{FF2B5EF4-FFF2-40B4-BE49-F238E27FC236}">
                <a16:creationId xmlns:a16="http://schemas.microsoft.com/office/drawing/2014/main" id="{0746CFA0-9284-280F-9D2B-5FA75D5A6349}"/>
              </a:ext>
            </a:extLst>
          </p:cNvPr>
          <p:cNvGrpSpPr/>
          <p:nvPr/>
        </p:nvGrpSpPr>
        <p:grpSpPr>
          <a:xfrm>
            <a:off x="4460683" y="750882"/>
            <a:ext cx="4424894" cy="4344911"/>
            <a:chOff x="5023709" y="890830"/>
            <a:chExt cx="4864061" cy="4662374"/>
          </a:xfrm>
        </p:grpSpPr>
        <p:pic>
          <p:nvPicPr>
            <p:cNvPr id="6" name="Picture 5">
              <a:extLst>
                <a:ext uri="{FF2B5EF4-FFF2-40B4-BE49-F238E27FC236}">
                  <a16:creationId xmlns:a16="http://schemas.microsoft.com/office/drawing/2014/main" id="{4694DD7A-FD3E-C785-FE89-ED251180EC96}"/>
                </a:ext>
              </a:extLst>
            </p:cNvPr>
            <p:cNvPicPr>
              <a:picLocks noChangeAspect="1"/>
            </p:cNvPicPr>
            <p:nvPr/>
          </p:nvPicPr>
          <p:blipFill>
            <a:blip r:embed="rId2"/>
            <a:srcRect/>
            <a:stretch/>
          </p:blipFill>
          <p:spPr>
            <a:xfrm>
              <a:off x="5678822" y="890830"/>
              <a:ext cx="3553835" cy="2288012"/>
            </a:xfrm>
            <a:prstGeom prst="rect">
              <a:avLst/>
            </a:prstGeom>
          </p:spPr>
        </p:pic>
        <p:sp>
          <p:nvSpPr>
            <p:cNvPr id="9" name="TextBox 8">
              <a:extLst>
                <a:ext uri="{FF2B5EF4-FFF2-40B4-BE49-F238E27FC236}">
                  <a16:creationId xmlns:a16="http://schemas.microsoft.com/office/drawing/2014/main" id="{01E8FA32-8A68-E1D4-71DD-62D369EEF2B4}"/>
                </a:ext>
              </a:extLst>
            </p:cNvPr>
            <p:cNvSpPr txBox="1"/>
            <p:nvPr/>
          </p:nvSpPr>
          <p:spPr>
            <a:xfrm>
              <a:off x="5023709" y="3224840"/>
              <a:ext cx="4864061" cy="2328364"/>
            </a:xfrm>
            <a:prstGeom prst="rect">
              <a:avLst/>
            </a:prstGeom>
            <a:noFill/>
          </p:spPr>
          <p:txBody>
            <a:bodyPr wrap="square">
              <a:spAutoFit/>
            </a:bodyPr>
            <a:lstStyle/>
            <a:p>
              <a:pPr lvl="0" algn="just">
                <a:lnSpc>
                  <a:spcPct val="150000"/>
                </a:lnSpc>
              </a:pPr>
              <a:r>
                <a:rPr lang="vi-VN" sz="1800"/>
                <a:t>Chụp cộng hưởng từ có thể làm nóng một vật kim loại trên cơ thể và có ảnh hưởng đến máy điều hoà nhịp tim. Vì thế, không chụp cộng hưởng từ cho người mà trong cơ thể có những vật dụng này.</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2" name="Picture 11">
              <a:extLst>
                <a:ext uri="{FF2B5EF4-FFF2-40B4-BE49-F238E27FC236}">
                  <a16:creationId xmlns:a16="http://schemas.microsoft.com/office/drawing/2014/main" id="{DC2FB53F-D8F0-F263-EF63-58AD1A888029}"/>
                </a:ext>
              </a:extLst>
            </p:cNvPr>
            <p:cNvPicPr>
              <a:picLocks noChangeAspect="1"/>
            </p:cNvPicPr>
            <p:nvPr/>
          </p:nvPicPr>
          <p:blipFill>
            <a:blip r:embed="rId3"/>
            <a:stretch>
              <a:fillRect/>
            </a:stretch>
          </p:blipFill>
          <p:spPr>
            <a:xfrm>
              <a:off x="9071491" y="2906003"/>
              <a:ext cx="322333" cy="327369"/>
            </a:xfrm>
            <a:prstGeom prst="rect">
              <a:avLst/>
            </a:prstGeom>
          </p:spPr>
        </p:pic>
      </p:grpSp>
      <p:grpSp>
        <p:nvGrpSpPr>
          <p:cNvPr id="3" name="Group 2"/>
          <p:cNvGrpSpPr/>
          <p:nvPr/>
        </p:nvGrpSpPr>
        <p:grpSpPr>
          <a:xfrm>
            <a:off x="276812" y="1208522"/>
            <a:ext cx="3529887" cy="3533585"/>
            <a:chOff x="276812" y="1121061"/>
            <a:chExt cx="3529887" cy="3533585"/>
          </a:xfrm>
        </p:grpSpPr>
        <p:sp>
          <p:nvSpPr>
            <p:cNvPr id="8" name="TextBox 7">
              <a:extLst>
                <a:ext uri="{FF2B5EF4-FFF2-40B4-BE49-F238E27FC236}">
                  <a16:creationId xmlns:a16="http://schemas.microsoft.com/office/drawing/2014/main" id="{A6C08E21-E281-A140-47E1-E7D3D2A44D03}"/>
                </a:ext>
              </a:extLst>
            </p:cNvPr>
            <p:cNvSpPr txBox="1"/>
            <p:nvPr/>
          </p:nvSpPr>
          <p:spPr>
            <a:xfrm>
              <a:off x="276812" y="3367114"/>
              <a:ext cx="3529887" cy="1287532"/>
            </a:xfrm>
            <a:prstGeom prst="rect">
              <a:avLst/>
            </a:prstGeom>
            <a:noFill/>
          </p:spPr>
          <p:txBody>
            <a:bodyPr wrap="square">
              <a:spAutoFit/>
            </a:bodyPr>
            <a:lstStyle/>
            <a:p>
              <a:pPr lvl="0" algn="just">
                <a:lnSpc>
                  <a:spcPct val="150000"/>
                </a:lnSpc>
              </a:pPr>
              <a:r>
                <a:rPr lang="vi-VN" sz="1800"/>
                <a:t>So với chụp CT, chụp cộng hưởng từ cho hình ảnh chụp xương không rõ bằng.</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99355E41-97FD-99F0-CCC1-A41CB0AA6FFC}"/>
                </a:ext>
              </a:extLst>
            </p:cNvPr>
            <p:cNvPicPr>
              <a:picLocks noChangeAspect="1"/>
            </p:cNvPicPr>
            <p:nvPr/>
          </p:nvPicPr>
          <p:blipFill>
            <a:blip r:embed="rId4"/>
            <a:stretch>
              <a:fillRect/>
            </a:stretch>
          </p:blipFill>
          <p:spPr>
            <a:xfrm>
              <a:off x="477618" y="1121061"/>
              <a:ext cx="3128273" cy="2088142"/>
            </a:xfrm>
            <a:prstGeom prst="roundRect">
              <a:avLst>
                <a:gd name="adj" fmla="val 5525"/>
              </a:avLst>
            </a:prstGeom>
          </p:spPr>
        </p:pic>
        <p:pic>
          <p:nvPicPr>
            <p:cNvPr id="17" name="Picture 16">
              <a:extLst>
                <a:ext uri="{FF2B5EF4-FFF2-40B4-BE49-F238E27FC236}">
                  <a16:creationId xmlns:a16="http://schemas.microsoft.com/office/drawing/2014/main" id="{5EDD4D48-CC99-E0C6-D080-3AD7B34521DC}"/>
                </a:ext>
              </a:extLst>
            </p:cNvPr>
            <p:cNvPicPr>
              <a:picLocks noChangeAspect="1"/>
            </p:cNvPicPr>
            <p:nvPr/>
          </p:nvPicPr>
          <p:blipFill>
            <a:blip r:embed="rId3"/>
            <a:stretch>
              <a:fillRect/>
            </a:stretch>
          </p:blipFill>
          <p:spPr>
            <a:xfrm>
              <a:off x="3400477" y="3000907"/>
              <a:ext cx="293230" cy="305078"/>
            </a:xfrm>
            <a:prstGeom prst="rect">
              <a:avLst/>
            </a:prstGeom>
          </p:spPr>
        </p:pic>
      </p:grpSp>
    </p:spTree>
    <p:extLst>
      <p:ext uri="{BB962C8B-B14F-4D97-AF65-F5344CB8AC3E}">
        <p14:creationId xmlns:p14="http://schemas.microsoft.com/office/powerpoint/2010/main" val="193966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59"/>
          <p:cNvSpPr/>
          <p:nvPr/>
        </p:nvSpPr>
        <p:spPr>
          <a:xfrm>
            <a:off x="-11100" y="1043165"/>
            <a:ext cx="9173100" cy="932687"/>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9"/>
          <p:cNvSpPr/>
          <p:nvPr/>
        </p:nvSpPr>
        <p:spPr>
          <a:xfrm>
            <a:off x="457802" y="1038199"/>
            <a:ext cx="8252249" cy="932824"/>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TextBox 22">
            <a:extLst>
              <a:ext uri="{FF2B5EF4-FFF2-40B4-BE49-F238E27FC236}">
                <a16:creationId xmlns:a16="http://schemas.microsoft.com/office/drawing/2014/main" id="{359902A5-7CBA-33C9-DDEB-C9228CF525D8}"/>
              </a:ext>
            </a:extLst>
          </p:cNvPr>
          <p:cNvSpPr txBox="1"/>
          <p:nvPr/>
        </p:nvSpPr>
        <p:spPr>
          <a:xfrm>
            <a:off x="2275243" y="401336"/>
            <a:ext cx="4593514" cy="461665"/>
          </a:xfrm>
          <a:prstGeom prst="rect">
            <a:avLst/>
          </a:prstGeom>
          <a:noFill/>
        </p:spPr>
        <p:txBody>
          <a:bodyPr wrap="square">
            <a:spAutoFit/>
          </a:bodyPr>
          <a:lstStyle/>
          <a:p>
            <a:pPr algn="ctr"/>
            <a:r>
              <a:rPr kumimoji="0" lang="en" sz="2400" b="1" i="0" u="none" strike="noStrike" kern="0" cap="none" spc="0" normalizeH="0" baseline="0" noProof="0" dirty="0">
                <a:ln>
                  <a:noFill/>
                </a:ln>
                <a:solidFill>
                  <a:srgbClr val="312C28"/>
                </a:solidFill>
                <a:effectLst/>
                <a:uLnTx/>
                <a:uFillTx/>
                <a:latin typeface="Arial" panose="020B0604020202020204" pitchFamily="34" charset="0"/>
                <a:cs typeface="Arial" panose="020B0604020202020204" pitchFamily="34" charset="0"/>
                <a:sym typeface="Tenor Sans"/>
              </a:rPr>
              <a:t>Câu </a:t>
            </a:r>
            <a:r>
              <a:rPr kumimoji="0" lang="en" sz="2400" b="1" i="0" u="none" strike="noStrike" kern="0" cap="none" spc="0" normalizeH="0" baseline="0" noProof="0">
                <a:ln>
                  <a:noFill/>
                </a:ln>
                <a:solidFill>
                  <a:srgbClr val="312C28"/>
                </a:solidFill>
                <a:effectLst/>
                <a:uLnTx/>
                <a:uFillTx/>
                <a:latin typeface="Arial" panose="020B0604020202020204" pitchFamily="34" charset="0"/>
                <a:cs typeface="Arial" panose="020B0604020202020204" pitchFamily="34" charset="0"/>
                <a:sym typeface="Tenor Sans"/>
              </a:rPr>
              <a:t>hỏi 1 (SGK - tr.37)</a:t>
            </a:r>
            <a:endParaRPr lang="en-US" dirty="0"/>
          </a:p>
        </p:txBody>
      </p:sp>
      <p:sp>
        <p:nvSpPr>
          <p:cNvPr id="25" name="TextBox 24">
            <a:extLst>
              <a:ext uri="{FF2B5EF4-FFF2-40B4-BE49-F238E27FC236}">
                <a16:creationId xmlns:a16="http://schemas.microsoft.com/office/drawing/2014/main" id="{079FFE89-570C-722E-E1D1-74C70BE06A71}"/>
              </a:ext>
            </a:extLst>
          </p:cNvPr>
          <p:cNvSpPr txBox="1"/>
          <p:nvPr/>
        </p:nvSpPr>
        <p:spPr>
          <a:xfrm>
            <a:off x="441899" y="1283364"/>
            <a:ext cx="8260201" cy="430887"/>
          </a:xfrm>
          <a:prstGeom prst="rect">
            <a:avLst/>
          </a:prstGeom>
          <a:noFill/>
        </p:spPr>
        <p:txBody>
          <a:bodyPr wrap="square">
            <a:spAutoFit/>
          </a:bodyPr>
          <a:lstStyle/>
          <a:p>
            <a:pPr algn="ctr">
              <a:spcAft>
                <a:spcPts val="800"/>
              </a:spcAft>
            </a:pPr>
            <a:r>
              <a:rPr lang="en-US" sz="2200" kern="100">
                <a:latin typeface="Arial" panose="020B0604020202020204" pitchFamily="34" charset="0"/>
                <a:ea typeface="Times New Roman" panose="02020603050405020304" pitchFamily="18" charset="0"/>
                <a:cs typeface="Arial" panose="020B0604020202020204" pitchFamily="34" charset="0"/>
              </a:rPr>
              <a:t>Hãy trình bày một ví dụ tạo ra âm thanh.</a:t>
            </a:r>
            <a:endParaRPr lang="en-US" sz="2200" kern="100" dirty="0" err="1">
              <a:latin typeface="Arial" panose="020B0604020202020204" pitchFamily="34" charset="0"/>
              <a:ea typeface="Times New Roman" panose="02020603050405020304" pitchFamily="18" charset="0"/>
              <a:cs typeface="Arial" panose="020B0604020202020204" pitchFamily="34" charset="0"/>
            </a:endParaRPr>
          </a:p>
        </p:txBody>
      </p:sp>
      <p:sp>
        <p:nvSpPr>
          <p:cNvPr id="28" name="TextBox 27">
            <a:extLst>
              <a:ext uri="{FF2B5EF4-FFF2-40B4-BE49-F238E27FC236}">
                <a16:creationId xmlns:a16="http://schemas.microsoft.com/office/drawing/2014/main" id="{B1BC4E9E-D820-4F1C-7AF2-8B1D467970AA}"/>
              </a:ext>
            </a:extLst>
          </p:cNvPr>
          <p:cNvSpPr txBox="1"/>
          <p:nvPr/>
        </p:nvSpPr>
        <p:spPr>
          <a:xfrm>
            <a:off x="1602228" y="3211606"/>
            <a:ext cx="3184457" cy="1107996"/>
          </a:xfrm>
          <a:prstGeom prst="rect">
            <a:avLst/>
          </a:prstGeom>
          <a:noFill/>
        </p:spPr>
        <p:txBody>
          <a:bodyPr wrap="square" rtlCol="0">
            <a:spAutoFit/>
          </a:bodyPr>
          <a:lstStyle/>
          <a:p>
            <a:pPr>
              <a:lnSpc>
                <a:spcPct val="150000"/>
              </a:lnSpc>
            </a:pPr>
            <a:r>
              <a:rPr lang="en-US" sz="2200"/>
              <a:t>Ví dụ tạo ra âm thanh: hát, vỗ tay vào nhau,…</a:t>
            </a:r>
            <a:endParaRPr lang="en-US" sz="2200" dirty="0"/>
          </a:p>
        </p:txBody>
      </p:sp>
      <p:sp>
        <p:nvSpPr>
          <p:cNvPr id="704" name="Speech Bubble: Oval 703">
            <a:extLst>
              <a:ext uri="{FF2B5EF4-FFF2-40B4-BE49-F238E27FC236}">
                <a16:creationId xmlns:a16="http://schemas.microsoft.com/office/drawing/2014/main" id="{012E1E4C-E54B-B680-6238-4FCD824DE485}"/>
              </a:ext>
            </a:extLst>
          </p:cNvPr>
          <p:cNvSpPr/>
          <p:nvPr/>
        </p:nvSpPr>
        <p:spPr>
          <a:xfrm>
            <a:off x="761983" y="1877573"/>
            <a:ext cx="1507902" cy="719277"/>
          </a:xfrm>
          <a:prstGeom prst="wedgeEllipseCallout">
            <a:avLst>
              <a:gd name="adj1" fmla="val 39907"/>
              <a:gd name="adj2" fmla="val 58921"/>
            </a:avLst>
          </a:prstGeom>
          <a:ln w="19050">
            <a:solidFill>
              <a:schemeClr val="accent2"/>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sz="2200" b="1">
                <a:solidFill>
                  <a:schemeClr val="accent1"/>
                </a:solidFill>
                <a:latin typeface="Arial" panose="020B0604020202020204" pitchFamily="34" charset="0"/>
                <a:cs typeface="Arial" panose="020B0604020202020204" pitchFamily="34" charset="0"/>
              </a:rPr>
              <a:t>Trả lời</a:t>
            </a:r>
            <a:endParaRPr lang="en-US" sz="2200" b="1" dirty="0">
              <a:solidFill>
                <a:schemeClr val="accent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622" y="2114417"/>
            <a:ext cx="2650618" cy="2696417"/>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04"/>
                                        </p:tgtEl>
                                        <p:attrNameLst>
                                          <p:attrName>style.visibility</p:attrName>
                                        </p:attrNameLst>
                                      </p:cBhvr>
                                      <p:to>
                                        <p:strVal val="visible"/>
                                      </p:to>
                                    </p:set>
                                    <p:anim calcmode="lin" valueType="num">
                                      <p:cBhvr>
                                        <p:cTn id="15" dur="500" fill="hold"/>
                                        <p:tgtEl>
                                          <p:spTgt spid="704"/>
                                        </p:tgtEl>
                                        <p:attrNameLst>
                                          <p:attrName>ppt_w</p:attrName>
                                        </p:attrNameLst>
                                      </p:cBhvr>
                                      <p:tavLst>
                                        <p:tav tm="0">
                                          <p:val>
                                            <p:fltVal val="0"/>
                                          </p:val>
                                        </p:tav>
                                        <p:tav tm="100000">
                                          <p:val>
                                            <p:strVal val="#ppt_w"/>
                                          </p:val>
                                        </p:tav>
                                      </p:tavLst>
                                    </p:anim>
                                    <p:anim calcmode="lin" valueType="num">
                                      <p:cBhvr>
                                        <p:cTn id="16" dur="500" fill="hold"/>
                                        <p:tgtEl>
                                          <p:spTgt spid="704"/>
                                        </p:tgtEl>
                                        <p:attrNameLst>
                                          <p:attrName>ppt_h</p:attrName>
                                        </p:attrNameLst>
                                      </p:cBhvr>
                                      <p:tavLst>
                                        <p:tav tm="0">
                                          <p:val>
                                            <p:fltVal val="0"/>
                                          </p:val>
                                        </p:tav>
                                        <p:tav tm="100000">
                                          <p:val>
                                            <p:strVal val="#ppt_h"/>
                                          </p:val>
                                        </p:tav>
                                      </p:tavLst>
                                    </p:anim>
                                    <p:animEffect transition="in" filter="fade">
                                      <p:cBhvr>
                                        <p:cTn id="17" dur="500"/>
                                        <p:tgtEl>
                                          <p:spTgt spid="70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8" grpId="0"/>
      <p:bldP spid="70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8" name="TextBox 7">
            <a:extLst>
              <a:ext uri="{FF2B5EF4-FFF2-40B4-BE49-F238E27FC236}">
                <a16:creationId xmlns:a16="http://schemas.microsoft.com/office/drawing/2014/main" id="{E7F23A9C-600F-377A-286A-7D8FA22F34F1}"/>
              </a:ext>
            </a:extLst>
          </p:cNvPr>
          <p:cNvSpPr txBox="1"/>
          <p:nvPr/>
        </p:nvSpPr>
        <p:spPr>
          <a:xfrm>
            <a:off x="510988" y="412860"/>
            <a:ext cx="3931920" cy="2343655"/>
          </a:xfrm>
          <a:prstGeom prst="rect">
            <a:avLst/>
          </a:prstGeom>
          <a:noFill/>
        </p:spPr>
        <p:txBody>
          <a:bodyPr wrap="square">
            <a:spAutoFit/>
          </a:bodyPr>
          <a:lstStyle/>
          <a:p>
            <a:pPr marL="342900" lvl="0" indent="-342900" algn="just">
              <a:lnSpc>
                <a:spcPct val="150000"/>
              </a:lnSpc>
              <a:buFont typeface="Wingdings" panose="05000000000000000000" pitchFamily="2" charset="2"/>
              <a:buChar char="Ø"/>
            </a:pPr>
            <a:r>
              <a:rPr lang="vi-VN" sz="2000">
                <a:latin typeface="Arial" panose="020B0604020202020204" pitchFamily="34" charset="0"/>
                <a:ea typeface="Times New Roman" panose="02020603050405020304" pitchFamily="18" charset="0"/>
                <a:cs typeface="Arial" panose="020B0604020202020204" pitchFamily="34" charset="0"/>
              </a:rPr>
              <a:t>Một số tinh thể có đặc tính là sẽ tạo ra điện áp khi có lực tác dụng làm hình dạng tinh thể thay đổi và ngược lại, gọi là chất áp điện.</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0" name="TextBox 9">
            <a:extLst>
              <a:ext uri="{FF2B5EF4-FFF2-40B4-BE49-F238E27FC236}">
                <a16:creationId xmlns:a16="http://schemas.microsoft.com/office/drawing/2014/main" id="{8447CC32-0DD5-EB04-E929-708D015D5C2E}"/>
              </a:ext>
            </a:extLst>
          </p:cNvPr>
          <p:cNvSpPr txBox="1"/>
          <p:nvPr/>
        </p:nvSpPr>
        <p:spPr>
          <a:xfrm>
            <a:off x="510988" y="2867834"/>
            <a:ext cx="3931920" cy="1881990"/>
          </a:xfrm>
          <a:prstGeom prst="rect">
            <a:avLst/>
          </a:prstGeom>
          <a:noFill/>
        </p:spPr>
        <p:txBody>
          <a:bodyPr wrap="square">
            <a:spAutoFit/>
          </a:bodyPr>
          <a:lstStyle/>
          <a:p>
            <a:pPr marL="342900" lvl="0" indent="-342900" algn="just">
              <a:lnSpc>
                <a:spcPct val="150000"/>
              </a:lnSpc>
              <a:buFont typeface="Wingdings" panose="05000000000000000000" pitchFamily="2" charset="2"/>
              <a:buChar char="Ø"/>
              <a:defRPr/>
            </a:pPr>
            <a:r>
              <a:rPr lang="vi-VN" sz="2000">
                <a:latin typeface="Arial" panose="020B0604020202020204" pitchFamily="34" charset="0"/>
                <a:ea typeface="Times New Roman" panose="02020603050405020304" pitchFamily="18" charset="0"/>
                <a:cs typeface="Arial" panose="020B0604020202020204" pitchFamily="34" charset="0"/>
              </a:rPr>
              <a:t>Sóng siêu âm truyền được trong chất rắn, chất lỏng, chất khí và không truyền được trong chân không.</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6" name="Google Shape;289;p35"/>
          <p:cNvPicPr preferRelativeResize="0">
            <a:picLocks/>
          </p:cNvPicPr>
          <p:nvPr/>
        </p:nvPicPr>
        <p:blipFill rotWithShape="1">
          <a:blip r:embed="rId3">
            <a:alphaModFix amt="86000"/>
          </a:blip>
          <a:srcRect l="25489" r="25484"/>
          <a:stretch/>
        </p:blipFill>
        <p:spPr>
          <a:xfrm>
            <a:off x="5056728" y="240064"/>
            <a:ext cx="3219149" cy="4663386"/>
          </a:xfrm>
          <a:prstGeom prst="rect">
            <a:avLst/>
          </a:prstGeom>
        </p:spPr>
      </p:pic>
    </p:spTree>
    <p:extLst>
      <p:ext uri="{BB962C8B-B14F-4D97-AF65-F5344CB8AC3E}">
        <p14:creationId xmlns:p14="http://schemas.microsoft.com/office/powerpoint/2010/main" val="425506646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6242DB-6F4D-D1D7-D04F-4CDB854C738A}"/>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6A7F128-E5DB-55CE-06CF-C61D58CE552D}"/>
                  </a:ext>
                </a:extLst>
              </p:cNvPr>
              <p:cNvSpPr txBox="1"/>
              <p:nvPr/>
            </p:nvSpPr>
            <p:spPr>
              <a:xfrm>
                <a:off x="382067" y="381261"/>
                <a:ext cx="8404123" cy="553998"/>
              </a:xfrm>
              <a:prstGeom prst="rect">
                <a:avLst/>
              </a:prstGeom>
              <a:noFill/>
            </p:spPr>
            <p:txBody>
              <a:bodyPr wrap="square">
                <a:spAutoFit/>
              </a:bodyPr>
              <a:lstStyle/>
              <a:p>
                <a:pPr marL="342900" indent="-342900" algn="ctr">
                  <a:lnSpc>
                    <a:spcPct val="150000"/>
                  </a:lnSpc>
                  <a:buFont typeface="Wingdings" panose="05000000000000000000" pitchFamily="2" charset="2"/>
                  <a:buChar char="Ø"/>
                </a:pPr>
                <a:r>
                  <a:rPr lang="en-US" sz="2000" i="1"/>
                  <a:t>Quan sát hình ảnh 2.2, 2.3, 2.4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i="1"/>
                  <a:t> thạch anh là một chất áp điện.</a:t>
                </a:r>
                <a:endParaRPr lang="en-US" i="1" dirty="0"/>
              </a:p>
            </p:txBody>
          </p:sp>
        </mc:Choice>
        <mc:Fallback xmlns="">
          <p:sp>
            <p:nvSpPr>
              <p:cNvPr id="6" name="TextBox 5">
                <a:extLst>
                  <a:ext uri="{FF2B5EF4-FFF2-40B4-BE49-F238E27FC236}">
                    <a16:creationId xmlns:a16="http://schemas.microsoft.com/office/drawing/2014/main" id="{36A7F128-E5DB-55CE-06CF-C61D58CE552D}"/>
                  </a:ext>
                </a:extLst>
              </p:cNvPr>
              <p:cNvSpPr txBox="1">
                <a:spLocks noRot="1" noChangeAspect="1" noMove="1" noResize="1" noEditPoints="1" noAdjustHandles="1" noChangeArrowheads="1" noChangeShapeType="1" noTextEdit="1"/>
              </p:cNvSpPr>
              <p:nvPr/>
            </p:nvSpPr>
            <p:spPr>
              <a:xfrm>
                <a:off x="382067" y="381261"/>
                <a:ext cx="8404123" cy="553998"/>
              </a:xfrm>
              <a:prstGeom prst="rect">
                <a:avLst/>
              </a:prstGeom>
              <a:blipFill>
                <a:blip r:embed="rId2"/>
                <a:stretch>
                  <a:fillRect b="-10000"/>
                </a:stretch>
              </a:blipFill>
            </p:spPr>
            <p:txBody>
              <a:bodyPr/>
              <a:lstStyle/>
              <a:p>
                <a:r>
                  <a:rPr lang="en-US">
                    <a:noFill/>
                  </a:rPr>
                  <a:t> </a:t>
                </a:r>
              </a:p>
            </p:txBody>
          </p:sp>
        </mc:Fallback>
      </mc:AlternateContent>
      <p:pic>
        <p:nvPicPr>
          <p:cNvPr id="3" name="Picture 2"/>
          <p:cNvPicPr>
            <a:picLocks noChangeAspect="1"/>
          </p:cNvPicPr>
          <p:nvPr/>
        </p:nvPicPr>
        <p:blipFill>
          <a:blip r:embed="rId3"/>
          <a:stretch>
            <a:fillRect/>
          </a:stretch>
        </p:blipFill>
        <p:spPr>
          <a:xfrm>
            <a:off x="98826" y="1438910"/>
            <a:ext cx="1238492" cy="2767604"/>
          </a:xfrm>
          <a:prstGeom prst="rect">
            <a:avLst/>
          </a:prstGeom>
        </p:spPr>
      </p:pic>
      <p:pic>
        <p:nvPicPr>
          <p:cNvPr id="4" name="Picture 3"/>
          <p:cNvPicPr>
            <a:picLocks noChangeAspect="1"/>
          </p:cNvPicPr>
          <p:nvPr/>
        </p:nvPicPr>
        <p:blipFill>
          <a:blip r:embed="rId4"/>
          <a:stretch>
            <a:fillRect/>
          </a:stretch>
        </p:blipFill>
        <p:spPr>
          <a:xfrm>
            <a:off x="1454314" y="1438911"/>
            <a:ext cx="3727188" cy="2767603"/>
          </a:xfrm>
          <a:prstGeom prst="rect">
            <a:avLst/>
          </a:prstGeom>
        </p:spPr>
      </p:pic>
      <p:pic>
        <p:nvPicPr>
          <p:cNvPr id="8" name="Picture 7"/>
          <p:cNvPicPr>
            <a:picLocks noChangeAspect="1"/>
          </p:cNvPicPr>
          <p:nvPr/>
        </p:nvPicPr>
        <p:blipFill>
          <a:blip r:embed="rId5"/>
          <a:stretch>
            <a:fillRect/>
          </a:stretch>
        </p:blipFill>
        <p:spPr>
          <a:xfrm>
            <a:off x="5298498" y="1438910"/>
            <a:ext cx="3773939" cy="2767604"/>
          </a:xfrm>
          <a:prstGeom prst="rect">
            <a:avLst/>
          </a:prstGeom>
        </p:spPr>
      </p:pic>
    </p:spTree>
    <p:extLst>
      <p:ext uri="{BB962C8B-B14F-4D97-AF65-F5344CB8AC3E}">
        <p14:creationId xmlns:p14="http://schemas.microsoft.com/office/powerpoint/2010/main" val="40796572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3EFDD"/>
        </a:solidFill>
        <a:effectLst/>
      </p:bgPr>
    </p:bg>
    <p:spTree>
      <p:nvGrpSpPr>
        <p:cNvPr id="1" name="Shape 705"/>
        <p:cNvGrpSpPr/>
        <p:nvPr/>
      </p:nvGrpSpPr>
      <p:grpSpPr>
        <a:xfrm>
          <a:off x="0" y="0"/>
          <a:ext cx="0" cy="0"/>
          <a:chOff x="0" y="0"/>
          <a:chExt cx="0" cy="0"/>
        </a:xfrm>
      </p:grpSpPr>
      <p:sp>
        <p:nvSpPr>
          <p:cNvPr id="23" name="TextBox 22">
            <a:extLst>
              <a:ext uri="{FF2B5EF4-FFF2-40B4-BE49-F238E27FC236}">
                <a16:creationId xmlns:a16="http://schemas.microsoft.com/office/drawing/2014/main" id="{359902A5-7CBA-33C9-DDEB-C9228CF525D8}"/>
              </a:ext>
            </a:extLst>
          </p:cNvPr>
          <p:cNvSpPr txBox="1"/>
          <p:nvPr/>
        </p:nvSpPr>
        <p:spPr>
          <a:xfrm>
            <a:off x="199024" y="249844"/>
            <a:ext cx="4593514" cy="41549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 sz="2100" b="1" i="0" u="none" strike="noStrike" kern="0" cap="none" spc="0" normalizeH="0" baseline="0" noProof="0" dirty="0">
                <a:ln>
                  <a:noFill/>
                </a:ln>
                <a:solidFill>
                  <a:srgbClr val="312C28"/>
                </a:solidFill>
                <a:effectLst/>
                <a:uLnTx/>
                <a:uFillTx/>
                <a:latin typeface="Arial" panose="020B0604020202020204" pitchFamily="34" charset="0"/>
                <a:cs typeface="Arial" panose="020B0604020202020204" pitchFamily="34" charset="0"/>
                <a:sym typeface="Tenor Sans"/>
              </a:rPr>
              <a:t>Câu </a:t>
            </a:r>
            <a:r>
              <a:rPr kumimoji="0" lang="en" sz="2100" b="1" i="0" u="none" strike="noStrike" kern="0" cap="none" spc="0" normalizeH="0" baseline="0" noProof="0">
                <a:ln>
                  <a:noFill/>
                </a:ln>
                <a:solidFill>
                  <a:srgbClr val="312C28"/>
                </a:solidFill>
                <a:effectLst/>
                <a:uLnTx/>
                <a:uFillTx/>
                <a:latin typeface="Arial" panose="020B0604020202020204" pitchFamily="34" charset="0"/>
                <a:cs typeface="Arial" panose="020B0604020202020204" pitchFamily="34" charset="0"/>
                <a:sym typeface="Tenor Sans"/>
              </a:rPr>
              <a:t>hỏi 2 (SGK - tr.39)</a:t>
            </a:r>
            <a:endParaRPr kumimoji="0" lang="en-US" sz="2100" b="0" i="0" u="none" strike="noStrike" kern="0" cap="none" spc="0" normalizeH="0" baseline="0" noProof="0" dirty="0">
              <a:ln>
                <a:noFill/>
              </a:ln>
              <a:solidFill>
                <a:srgbClr val="000000"/>
              </a:solidFill>
              <a:effectLst/>
              <a:uLnTx/>
              <a:uFillTx/>
              <a:sym typeface="Arial"/>
            </a:endParaRPr>
          </a:p>
        </p:txBody>
      </p:sp>
      <p:sp>
        <p:nvSpPr>
          <p:cNvPr id="25" name="TextBox 24">
            <a:extLst>
              <a:ext uri="{FF2B5EF4-FFF2-40B4-BE49-F238E27FC236}">
                <a16:creationId xmlns:a16="http://schemas.microsoft.com/office/drawing/2014/main" id="{079FFE89-570C-722E-E1D1-74C70BE06A71}"/>
              </a:ext>
            </a:extLst>
          </p:cNvPr>
          <p:cNvSpPr txBox="1"/>
          <p:nvPr/>
        </p:nvSpPr>
        <p:spPr>
          <a:xfrm>
            <a:off x="3069200" y="853723"/>
            <a:ext cx="5844209" cy="1477328"/>
          </a:xfrm>
          <a:prstGeom prst="rect">
            <a:avLst/>
          </a:prstGeom>
          <a:noFill/>
        </p:spPr>
        <p:txBody>
          <a:bodyPr wrap="square">
            <a:spAutoFit/>
          </a:bodyPr>
          <a:lstStyle/>
          <a:p>
            <a:pPr lvl="0" algn="just">
              <a:lnSpc>
                <a:spcPct val="150000"/>
              </a:lnSpc>
              <a:spcAft>
                <a:spcPts val="800"/>
              </a:spcAft>
            </a:pPr>
            <a:r>
              <a:rPr lang="vi-VN" sz="2000" kern="100">
                <a:latin typeface="Arial" panose="020B0604020202020204" pitchFamily="34" charset="0"/>
                <a:ea typeface="Times New Roman" panose="02020603050405020304" pitchFamily="18" charset="0"/>
                <a:cs typeface="Arial" panose="020B0604020202020204" pitchFamily="34" charset="0"/>
              </a:rPr>
              <a:t>Ở Hình 2.5, tốc độ truyền của sóng siêu âm trong môi trường 1 và môi trường 2 bằng nhau hay khác nhau?</a:t>
            </a:r>
            <a:endParaRPr kumimoji="0" lang="en-US" sz="20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8" name="TextBox 27">
            <a:extLst>
              <a:ext uri="{FF2B5EF4-FFF2-40B4-BE49-F238E27FC236}">
                <a16:creationId xmlns:a16="http://schemas.microsoft.com/office/drawing/2014/main" id="{B1BC4E9E-D820-4F1C-7AF2-8B1D467970AA}"/>
              </a:ext>
            </a:extLst>
          </p:cNvPr>
          <p:cNvSpPr txBox="1"/>
          <p:nvPr/>
        </p:nvSpPr>
        <p:spPr>
          <a:xfrm>
            <a:off x="3069201" y="3386536"/>
            <a:ext cx="5844208" cy="1477328"/>
          </a:xfrm>
          <a:prstGeom prst="rect">
            <a:avLst/>
          </a:prstGeom>
          <a:noFill/>
        </p:spPr>
        <p:txBody>
          <a:bodyPr wrap="square" rtlCol="0">
            <a:spAutoFit/>
          </a:bodyPr>
          <a:lstStyle/>
          <a:p>
            <a:pPr lvl="0" algn="just">
              <a:lnSpc>
                <a:spcPct val="150000"/>
              </a:lnSpc>
            </a:pPr>
            <a:r>
              <a:rPr lang="vi-VN" sz="2000"/>
              <a:t>Tốc độ truyền âm trong hai môi trường khác nhau vì vận tốc truyền âm trong các môi trường khác nhau còn phụ thuộc vào bản chất môi trường đó.</a:t>
            </a:r>
            <a:endParaRPr kumimoji="0" lang="en-US" sz="2000" b="0" i="0" u="none" strike="noStrike" kern="0" cap="none" spc="0" normalizeH="0" baseline="0" noProof="0" dirty="0">
              <a:ln>
                <a:noFill/>
              </a:ln>
              <a:solidFill>
                <a:srgbClr val="000000"/>
              </a:solidFill>
              <a:effectLst/>
              <a:uLnTx/>
              <a:uFillTx/>
              <a:sym typeface="Arial"/>
            </a:endParaRPr>
          </a:p>
        </p:txBody>
      </p:sp>
      <p:sp>
        <p:nvSpPr>
          <p:cNvPr id="704" name="Speech Bubble: Oval 703">
            <a:extLst>
              <a:ext uri="{FF2B5EF4-FFF2-40B4-BE49-F238E27FC236}">
                <a16:creationId xmlns:a16="http://schemas.microsoft.com/office/drawing/2014/main" id="{012E1E4C-E54B-B680-6238-4FCD824DE485}"/>
              </a:ext>
            </a:extLst>
          </p:cNvPr>
          <p:cNvSpPr/>
          <p:nvPr/>
        </p:nvSpPr>
        <p:spPr>
          <a:xfrm>
            <a:off x="5294893" y="2550722"/>
            <a:ext cx="1392821" cy="584339"/>
          </a:xfrm>
          <a:prstGeom prst="wedgeEllipseCallout">
            <a:avLst>
              <a:gd name="adj1" fmla="val 39907"/>
              <a:gd name="adj2" fmla="val 58921"/>
            </a:avLst>
          </a:prstGeom>
          <a:ln w="19050">
            <a:solidFill>
              <a:schemeClr val="accent2"/>
            </a:solidFill>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Trả lời</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p:cNvPicPr>
            <a:picLocks noChangeAspect="1"/>
          </p:cNvPicPr>
          <p:nvPr/>
        </p:nvPicPr>
        <p:blipFill>
          <a:blip r:embed="rId3"/>
          <a:stretch>
            <a:fillRect/>
          </a:stretch>
        </p:blipFill>
        <p:spPr>
          <a:xfrm>
            <a:off x="199024" y="992586"/>
            <a:ext cx="2692538" cy="3759393"/>
          </a:xfrm>
          <a:prstGeom prst="rect">
            <a:avLst/>
          </a:prstGeom>
        </p:spPr>
      </p:pic>
    </p:spTree>
    <p:extLst>
      <p:ext uri="{BB962C8B-B14F-4D97-AF65-F5344CB8AC3E}">
        <p14:creationId xmlns:p14="http://schemas.microsoft.com/office/powerpoint/2010/main" val="20030076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04"/>
                                        </p:tgtEl>
                                        <p:attrNameLst>
                                          <p:attrName>style.visibility</p:attrName>
                                        </p:attrNameLst>
                                      </p:cBhvr>
                                      <p:to>
                                        <p:strVal val="visible"/>
                                      </p:to>
                                    </p:set>
                                    <p:anim calcmode="lin" valueType="num">
                                      <p:cBhvr>
                                        <p:cTn id="21" dur="500" fill="hold"/>
                                        <p:tgtEl>
                                          <p:spTgt spid="704"/>
                                        </p:tgtEl>
                                        <p:attrNameLst>
                                          <p:attrName>ppt_w</p:attrName>
                                        </p:attrNameLst>
                                      </p:cBhvr>
                                      <p:tavLst>
                                        <p:tav tm="0">
                                          <p:val>
                                            <p:fltVal val="0"/>
                                          </p:val>
                                        </p:tav>
                                        <p:tav tm="100000">
                                          <p:val>
                                            <p:strVal val="#ppt_w"/>
                                          </p:val>
                                        </p:tav>
                                      </p:tavLst>
                                    </p:anim>
                                    <p:anim calcmode="lin" valueType="num">
                                      <p:cBhvr>
                                        <p:cTn id="22" dur="500" fill="hold"/>
                                        <p:tgtEl>
                                          <p:spTgt spid="704"/>
                                        </p:tgtEl>
                                        <p:attrNameLst>
                                          <p:attrName>ppt_h</p:attrName>
                                        </p:attrNameLst>
                                      </p:cBhvr>
                                      <p:tavLst>
                                        <p:tav tm="0">
                                          <p:val>
                                            <p:fltVal val="0"/>
                                          </p:val>
                                        </p:tav>
                                        <p:tav tm="100000">
                                          <p:val>
                                            <p:strVal val="#ppt_h"/>
                                          </p:val>
                                        </p:tav>
                                      </p:tavLst>
                                    </p:anim>
                                    <p:animEffect transition="in" filter="fade">
                                      <p:cBhvr>
                                        <p:cTn id="23" dur="500"/>
                                        <p:tgtEl>
                                          <p:spTgt spid="70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8"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70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388"/>
        <p:cNvGrpSpPr/>
        <p:nvPr/>
      </p:nvGrpSpPr>
      <p:grpSpPr>
        <a:xfrm>
          <a:off x="0" y="0"/>
          <a:ext cx="0" cy="0"/>
          <a:chOff x="0" y="0"/>
          <a:chExt cx="0" cy="0"/>
        </a:xfrm>
      </p:grpSpPr>
      <p:sp>
        <p:nvSpPr>
          <p:cNvPr id="6" name="Rectangle 5">
            <a:extLst>
              <a:ext uri="{FF2B5EF4-FFF2-40B4-BE49-F238E27FC236}">
                <a16:creationId xmlns:a16="http://schemas.microsoft.com/office/drawing/2014/main" id="{90F70978-9538-B0A9-6436-B1D1E228E809}"/>
              </a:ext>
            </a:extLst>
          </p:cNvPr>
          <p:cNvSpPr/>
          <p:nvPr/>
        </p:nvSpPr>
        <p:spPr>
          <a:xfrm>
            <a:off x="0" y="249201"/>
            <a:ext cx="9144000" cy="4645098"/>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FDD"/>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797606BA-911A-2793-E116-15B1DB6A5063}"/>
              </a:ext>
            </a:extLst>
          </p:cNvPr>
          <p:cNvGrpSpPr/>
          <p:nvPr/>
        </p:nvGrpSpPr>
        <p:grpSpPr>
          <a:xfrm>
            <a:off x="280302" y="1042580"/>
            <a:ext cx="8597458" cy="1107996"/>
            <a:chOff x="210261" y="174462"/>
            <a:chExt cx="8597458" cy="1107996"/>
          </a:xfrm>
        </p:grpSpPr>
        <p:sp>
          <p:nvSpPr>
            <p:cNvPr id="9" name="TextBox 8">
              <a:extLst>
                <a:ext uri="{FF2B5EF4-FFF2-40B4-BE49-F238E27FC236}">
                  <a16:creationId xmlns:a16="http://schemas.microsoft.com/office/drawing/2014/main" id="{ADF4FAC0-ACA4-306E-059B-FB3F5086DAF7}"/>
                </a:ext>
              </a:extLst>
            </p:cNvPr>
            <p:cNvSpPr txBox="1"/>
            <p:nvPr/>
          </p:nvSpPr>
          <p:spPr>
            <a:xfrm>
              <a:off x="849912" y="174462"/>
              <a:ext cx="7957807" cy="1107996"/>
            </a:xfrm>
            <a:prstGeom prst="rect">
              <a:avLst/>
            </a:prstGeom>
            <a:noFill/>
          </p:spPr>
          <p:txBody>
            <a:bodyPr wrap="square" rtlCol="0">
              <a:spAutoFit/>
            </a:bodyPr>
            <a:lstStyle/>
            <a:p>
              <a:pPr lvl="0">
                <a:lnSpc>
                  <a:spcPct val="150000"/>
                </a:lnSpc>
              </a:pPr>
              <a:r>
                <a:rPr lang="en-US" sz="2200">
                  <a:solidFill>
                    <a:srgbClr val="002060"/>
                  </a:solidFill>
                </a:rPr>
                <a:t>N</a:t>
              </a:r>
              <a:r>
                <a:rPr lang="vi-VN" sz="2200">
                  <a:solidFill>
                    <a:srgbClr val="002060"/>
                  </a:solidFill>
                </a:rPr>
                <a:t>ghiên cứu SGK và tìm hiểu về cách tạo ảnh các bộ phận bên trong cơ thể bằng siêu âm.</a:t>
              </a:r>
              <a:endParaRPr kumimoji="0" lang="en-US" sz="2200" b="0" i="0" u="none" strike="noStrike" kern="0" cap="none" spc="0" normalizeH="0" baseline="0" noProof="0" dirty="0">
                <a:ln>
                  <a:noFill/>
                </a:ln>
                <a:solidFill>
                  <a:srgbClr val="002060"/>
                </a:solidFill>
                <a:effectLst/>
                <a:uLnTx/>
                <a:uFillTx/>
                <a:latin typeface="Arial"/>
                <a:cs typeface="Arial"/>
                <a:sym typeface="Arial"/>
              </a:endParaRPr>
            </a:p>
          </p:txBody>
        </p:sp>
        <p:pic>
          <p:nvPicPr>
            <p:cNvPr id="11" name="Picture 10">
              <a:extLst>
                <a:ext uri="{FF2B5EF4-FFF2-40B4-BE49-F238E27FC236}">
                  <a16:creationId xmlns:a16="http://schemas.microsoft.com/office/drawing/2014/main" id="{E2BB3418-3732-892F-B456-0B733DAFF96D}"/>
                </a:ext>
              </a:extLst>
            </p:cNvPr>
            <p:cNvPicPr>
              <a:picLocks noChangeAspect="1"/>
            </p:cNvPicPr>
            <p:nvPr/>
          </p:nvPicPr>
          <p:blipFill>
            <a:blip r:embed="rId3"/>
            <a:stretch>
              <a:fillRect/>
            </a:stretch>
          </p:blipFill>
          <p:spPr>
            <a:xfrm flipH="1">
              <a:off x="210261" y="372285"/>
              <a:ext cx="413165" cy="653518"/>
            </a:xfrm>
            <a:prstGeom prst="rect">
              <a:avLst/>
            </a:prstGeom>
          </p:spPr>
        </p:pic>
      </p:grpSp>
      <p:sp>
        <p:nvSpPr>
          <p:cNvPr id="35" name="TextBox 34">
            <a:extLst>
              <a:ext uri="{FF2B5EF4-FFF2-40B4-BE49-F238E27FC236}">
                <a16:creationId xmlns:a16="http://schemas.microsoft.com/office/drawing/2014/main" id="{DB2892C3-7B39-5519-D319-F89C8DC99818}"/>
              </a:ext>
            </a:extLst>
          </p:cNvPr>
          <p:cNvSpPr txBox="1"/>
          <p:nvPr/>
        </p:nvSpPr>
        <p:spPr>
          <a:xfrm>
            <a:off x="280474" y="432245"/>
            <a:ext cx="8583051" cy="446276"/>
          </a:xfrm>
          <a:prstGeom prst="rect">
            <a:avLst/>
          </a:prstGeom>
          <a:noFill/>
        </p:spPr>
        <p:txBody>
          <a:bodyPr wrap="square">
            <a:spAutoFit/>
          </a:bodyPr>
          <a:lstStyle/>
          <a:p>
            <a:pPr lvl="0" algn="ctr"/>
            <a:r>
              <a:rPr lang="vi-VN" sz="2300" b="1">
                <a:solidFill>
                  <a:srgbClr val="C00000"/>
                </a:solidFill>
                <a:latin typeface="Arial" panose="020B0604020202020204" pitchFamily="34" charset="0"/>
                <a:cs typeface="Arial" panose="020B0604020202020204" pitchFamily="34" charset="0"/>
                <a:sym typeface="Tenor Sans"/>
              </a:rPr>
              <a:t>2. Cách tạo ảnh các bộ phận bên trong cơ thể bằng siêu âm</a:t>
            </a:r>
            <a:endParaRPr kumimoji="0" lang="en-US" sz="23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Tenor Sans"/>
            </a:endParaRPr>
          </a:p>
        </p:txBody>
      </p:sp>
      <p:sp>
        <p:nvSpPr>
          <p:cNvPr id="36" name="Rectangle: Rounded Corners 1">
            <a:extLst>
              <a:ext uri="{FF2B5EF4-FFF2-40B4-BE49-F238E27FC236}">
                <a16:creationId xmlns:a16="http://schemas.microsoft.com/office/drawing/2014/main" id="{3A6C12DD-6068-E070-55CE-2A77AAFBEBF0}"/>
              </a:ext>
            </a:extLst>
          </p:cNvPr>
          <p:cNvSpPr/>
          <p:nvPr/>
        </p:nvSpPr>
        <p:spPr>
          <a:xfrm>
            <a:off x="4699221" y="2480403"/>
            <a:ext cx="4098196" cy="2127641"/>
          </a:xfrm>
          <a:prstGeom prst="roundRect">
            <a:avLst>
              <a:gd name="adj" fmla="val 9690"/>
            </a:avLst>
          </a:prstGeom>
          <a:solidFill>
            <a:schemeClr val="bg1">
              <a:lumMod val="9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a:solidFill>
                  <a:srgbClr val="000000"/>
                </a:solidFill>
                <a:cs typeface="Arial" panose="020B0604020202020204" pitchFamily="34" charset="0"/>
              </a:rPr>
              <a:t>Ở máy siêu âm được dùng để chẩn đoán bệnh, thiết bị phát và thu siêu âm được gọi tắt là đầu dò.</a:t>
            </a:r>
            <a:endParaRPr lang="en-US" sz="2200" dirty="0">
              <a:solidFill>
                <a:srgbClr val="0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320058" y="2480403"/>
            <a:ext cx="4171162" cy="2127641"/>
          </a:xfrm>
          <a:prstGeom prst="rect">
            <a:avLst/>
          </a:prstGeom>
        </p:spPr>
      </p:pic>
    </p:spTree>
    <p:extLst>
      <p:ext uri="{BB962C8B-B14F-4D97-AF65-F5344CB8AC3E}">
        <p14:creationId xmlns:p14="http://schemas.microsoft.com/office/powerpoint/2010/main" val="12947825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388"/>
        <p:cNvGrpSpPr/>
        <p:nvPr/>
      </p:nvGrpSpPr>
      <p:grpSpPr>
        <a:xfrm>
          <a:off x="0" y="0"/>
          <a:ext cx="0" cy="0"/>
          <a:chOff x="0" y="0"/>
          <a:chExt cx="0" cy="0"/>
        </a:xfrm>
      </p:grpSpPr>
      <p:sp>
        <p:nvSpPr>
          <p:cNvPr id="6" name="Rectangle 5">
            <a:extLst>
              <a:ext uri="{FF2B5EF4-FFF2-40B4-BE49-F238E27FC236}">
                <a16:creationId xmlns:a16="http://schemas.microsoft.com/office/drawing/2014/main" id="{90F70978-9538-B0A9-6436-B1D1E228E809}"/>
              </a:ext>
            </a:extLst>
          </p:cNvPr>
          <p:cNvSpPr/>
          <p:nvPr/>
        </p:nvSpPr>
        <p:spPr>
          <a:xfrm>
            <a:off x="0" y="249201"/>
            <a:ext cx="9144000" cy="4645098"/>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FDD"/>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E7F23A9C-600F-377A-286A-7D8FA22F34F1}"/>
              </a:ext>
            </a:extLst>
          </p:cNvPr>
          <p:cNvSpPr txBox="1"/>
          <p:nvPr/>
        </p:nvSpPr>
        <p:spPr>
          <a:xfrm>
            <a:off x="320157" y="467715"/>
            <a:ext cx="5547906" cy="1477328"/>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2000">
                <a:latin typeface="Arial" panose="020B0604020202020204" pitchFamily="34" charset="0"/>
                <a:ea typeface="Times New Roman" panose="02020603050405020304" pitchFamily="18" charset="0"/>
                <a:cs typeface="Arial" panose="020B0604020202020204" pitchFamily="34" charset="0"/>
              </a:rPr>
              <a:t>Sóng siêu âm sẽ phản xạ một phần tại ranh giới giữa các loại mô khác nhau và trở lại đầu dò.</a:t>
            </a: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7" name="TextBox 36">
            <a:extLst>
              <a:ext uri="{FF2B5EF4-FFF2-40B4-BE49-F238E27FC236}">
                <a16:creationId xmlns:a16="http://schemas.microsoft.com/office/drawing/2014/main" id="{8447CC32-0DD5-EB04-E929-708D015D5C2E}"/>
              </a:ext>
            </a:extLst>
          </p:cNvPr>
          <p:cNvSpPr txBox="1"/>
          <p:nvPr/>
        </p:nvSpPr>
        <p:spPr>
          <a:xfrm>
            <a:off x="320157" y="2179459"/>
            <a:ext cx="5547906" cy="2400657"/>
          </a:xfrm>
          <a:prstGeom prst="rect">
            <a:avLst/>
          </a:prstGeom>
          <a:noFill/>
        </p:spPr>
        <p:txBody>
          <a:bodyPr wrap="square">
            <a:spAutoFit/>
          </a:bodyPr>
          <a:lstStyle/>
          <a:p>
            <a:pPr marL="342900" lvl="0" indent="-342900" algn="just">
              <a:lnSpc>
                <a:spcPct val="150000"/>
              </a:lnSpc>
              <a:buFont typeface="Wingdings" panose="05000000000000000000" pitchFamily="2" charset="2"/>
              <a:buChar char="Ø"/>
              <a:defRPr/>
            </a:pPr>
            <a:r>
              <a:rPr lang="en-US" sz="2000">
                <a:latin typeface="Arial" panose="020B0604020202020204" pitchFamily="34" charset="0"/>
                <a:ea typeface="Times New Roman" panose="02020603050405020304" pitchFamily="18" charset="0"/>
                <a:cs typeface="Arial" panose="020B0604020202020204" pitchFamily="34" charset="0"/>
              </a:rPr>
              <a:t>Khi những sóng phản xạ này trở lại đầu dò, chúng sẽ làm cho đầu dò tạo ra các tín hiệu điện truyền vào máy tính. Máy tính xử lí các tín hiệu này để tạo thành hình ảnh siêu âm trên màn hình.</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38" name="Picture 37">
            <a:extLst>
              <a:ext uri="{FF2B5EF4-FFF2-40B4-BE49-F238E27FC236}">
                <a16:creationId xmlns:a16="http://schemas.microsoft.com/office/drawing/2014/main" id="{82A4E29A-34FC-751F-7D28-21FB6D7DD2F7}"/>
              </a:ext>
            </a:extLst>
          </p:cNvPr>
          <p:cNvPicPr>
            <a:picLocks noChangeAspect="1"/>
          </p:cNvPicPr>
          <p:nvPr/>
        </p:nvPicPr>
        <p:blipFill>
          <a:blip r:embed="rId3"/>
          <a:stretch>
            <a:fillRect/>
          </a:stretch>
        </p:blipFill>
        <p:spPr>
          <a:xfrm flipH="1">
            <a:off x="6589527" y="553633"/>
            <a:ext cx="2255978" cy="4042385"/>
          </a:xfrm>
          <a:prstGeom prst="rect">
            <a:avLst/>
          </a:prstGeom>
        </p:spPr>
      </p:pic>
    </p:spTree>
    <p:extLst>
      <p:ext uri="{BB962C8B-B14F-4D97-AF65-F5344CB8AC3E}">
        <p14:creationId xmlns:p14="http://schemas.microsoft.com/office/powerpoint/2010/main" val="158459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theme/theme1.xml><?xml version="1.0" encoding="utf-8"?>
<a:theme xmlns:a="http://schemas.openxmlformats.org/drawingml/2006/main" name="Basics of Ultrasound- Engineering Master Degree by Slidesgo">
  <a:themeElements>
    <a:clrScheme name="Simple Light">
      <a:dk1>
        <a:srgbClr val="312C28"/>
      </a:dk1>
      <a:lt1>
        <a:srgbClr val="F3EFDD"/>
      </a:lt1>
      <a:dk2>
        <a:srgbClr val="DFDAC3"/>
      </a:dk2>
      <a:lt2>
        <a:srgbClr val="979593"/>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hysicians Practice Office by Slidesgo">
  <a:themeElements>
    <a:clrScheme name="Simple Light">
      <a:dk1>
        <a:srgbClr val="27275E"/>
      </a:dk1>
      <a:lt1>
        <a:srgbClr val="8FC2FF"/>
      </a:lt1>
      <a:dk2>
        <a:srgbClr val="C2E5FF"/>
      </a:dk2>
      <a:lt2>
        <a:srgbClr val="6385C1"/>
      </a:lt2>
      <a:accent1>
        <a:srgbClr val="B7B7B7"/>
      </a:accent1>
      <a:accent2>
        <a:srgbClr val="999999"/>
      </a:accent2>
      <a:accent3>
        <a:srgbClr val="8A7EB1"/>
      </a:accent3>
      <a:accent4>
        <a:srgbClr val="434343"/>
      </a:accent4>
      <a:accent5>
        <a:srgbClr val="414184"/>
      </a:accent5>
      <a:accent6>
        <a:srgbClr val="FFFFFF"/>
      </a:accent6>
      <a:hlink>
        <a:srgbClr val="27275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863</TotalTime>
  <Words>1715</Words>
  <Application>Microsoft Office PowerPoint</Application>
  <PresentationFormat>On-screen Show (16:9)</PresentationFormat>
  <Paragraphs>100</Paragraphs>
  <Slides>34</Slides>
  <Notes>13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34</vt:i4>
      </vt:variant>
    </vt:vector>
  </HeadingPairs>
  <TitlesOfParts>
    <vt:vector size="48" baseType="lpstr">
      <vt:lpstr>Roboto Condensed Light</vt:lpstr>
      <vt:lpstr>Asap</vt:lpstr>
      <vt:lpstr>Calibri</vt:lpstr>
      <vt:lpstr>Nunito Light</vt:lpstr>
      <vt:lpstr>Golos Text</vt:lpstr>
      <vt:lpstr>PT Sans</vt:lpstr>
      <vt:lpstr>Arial</vt:lpstr>
      <vt:lpstr>Bebas Neue</vt:lpstr>
      <vt:lpstr>Jockey One</vt:lpstr>
      <vt:lpstr>Cambria Math</vt:lpstr>
      <vt:lpstr>Tenor Sans</vt:lpstr>
      <vt:lpstr>Wingdings</vt:lpstr>
      <vt:lpstr>Basics of Ultrasound- Engineering Master Degree by Slidesgo</vt:lpstr>
      <vt:lpstr>Physicians Practice Office by Slidesgo</vt:lpstr>
      <vt:lpstr>BÀI 2: SIÊU ÂM VÀ CỘNG HƯỞNG TỪ</vt:lpstr>
      <vt:lpst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hỏi 4 (SGK - tr.40)</vt:lpstr>
      <vt:lpstr>PowerPoint Presentation</vt:lpstr>
      <vt:lpstr>PowerPoint Presentation</vt:lpstr>
      <vt:lpstr>ỨNG DỤNG CỦA SIÊU ÂM</vt:lpstr>
      <vt:lpstr>PowerPoint Presentation</vt:lpstr>
      <vt:lpstr>PowerPoint Presentation</vt:lpstr>
      <vt:lpstr>PowerPoint Presentation</vt:lpstr>
      <vt:lpstr>PowerPoint Presentation</vt:lpstr>
      <vt:lpstr>PowerPoint Presentation</vt:lpstr>
      <vt:lpstr>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SIÊU ÂM VÀ CỘNG HƯỞNG TỪ</dc:title>
  <dc:creator>tailieugiaovien.edu.vn</dc:creator>
  <cp:lastModifiedBy>DANG VAN QUANG</cp:lastModifiedBy>
  <cp:revision>1</cp:revision>
  <dcterms:modified xsi:type="dcterms:W3CDTF">2026-01-21T03:18:43Z</dcterms:modified>
</cp:coreProperties>
</file>