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6" r:id="rId2"/>
    <p:sldId id="256" r:id="rId3"/>
    <p:sldId id="260" r:id="rId4"/>
    <p:sldId id="390" r:id="rId5"/>
    <p:sldId id="389" r:id="rId6"/>
    <p:sldId id="336" r:id="rId7"/>
    <p:sldId id="339" r:id="rId8"/>
    <p:sldId id="391" r:id="rId9"/>
    <p:sldId id="392" r:id="rId10"/>
    <p:sldId id="410" r:id="rId11"/>
    <p:sldId id="382" r:id="rId12"/>
    <p:sldId id="393" r:id="rId13"/>
    <p:sldId id="395" r:id="rId14"/>
    <p:sldId id="396" r:id="rId15"/>
    <p:sldId id="398" r:id="rId16"/>
    <p:sldId id="397" r:id="rId17"/>
    <p:sldId id="399" r:id="rId18"/>
    <p:sldId id="400" r:id="rId19"/>
    <p:sldId id="401" r:id="rId20"/>
    <p:sldId id="402" r:id="rId21"/>
    <p:sldId id="403" r:id="rId22"/>
    <p:sldId id="404" r:id="rId23"/>
    <p:sldId id="405" r:id="rId24"/>
    <p:sldId id="406" r:id="rId25"/>
    <p:sldId id="407" r:id="rId26"/>
    <p:sldId id="408" r:id="rId27"/>
    <p:sldId id="409" r:id="rId28"/>
    <p:sldId id="381" r:id="rId29"/>
    <p:sldId id="411" r:id="rId30"/>
    <p:sldId id="417" r:id="rId31"/>
    <p:sldId id="41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33CCFF"/>
    <a:srgbClr val="00CCFF"/>
    <a:srgbClr val="00FFFF"/>
    <a:srgbClr val="006699"/>
    <a:srgbClr val="2002FE"/>
    <a:srgbClr val="0000FF"/>
    <a:srgbClr val="0099CC"/>
    <a:srgbClr val="0066CC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964" y="7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250D3C-BF74-464E-ECE3-0D6539E00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5D72A2C-1669-CD52-CD7F-49BA107E3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13E48E7-C543-30E9-6077-60BEB4C59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B2FB2-BDE7-4DB5-B2CA-AD9B41C362F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1079025-D485-583F-BFF2-D3A829BFB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888592D-7146-0F92-051F-278B8DE5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49CF-4032-4570-A2C4-EBD256BBF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1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668598-B666-3B9B-DD18-66C1946E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2B970F2-7101-CDBB-485B-16D0F9F99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16B001-E9FD-7FDE-D771-585D490C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B2FB2-BDE7-4DB5-B2CA-AD9B41C362F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FD493E-CBDC-CD1D-0638-706ED1F8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90D452-56F3-384F-9D9F-D9A1DCFA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49CF-4032-4570-A2C4-EBD256BBF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1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CD81896-D6A6-F491-11CE-37A53364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6C64B8F-304C-7AC3-9082-540825766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3384F-BFFA-B3E3-6389-657F72A79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B2FB2-BDE7-4DB5-B2CA-AD9B41C362F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3BDF4C-C1D9-2805-8687-69ACA53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3F3121-D295-8C86-C64D-6DDC9BCE2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49CF-4032-4570-A2C4-EBD256BBF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0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6B3AAA-B8A5-C1B5-43E2-A438C329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718D7E-264E-31D4-0E0C-8447DEAC2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6E6474-8516-6339-2829-9FB56D681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B2FB2-BDE7-4DB5-B2CA-AD9B41C362F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022A168-6183-92C0-C1DD-2190F07D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4221542-EC9F-A809-1233-5245D8F4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49CF-4032-4570-A2C4-EBD256BBF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DEF7F4-0F21-6C2E-590C-B809227FB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C9AAB18-9063-7DF6-DF32-EE8D445B8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F678F27-B0F7-AAAB-8805-8A83A668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B2FB2-BDE7-4DB5-B2CA-AD9B41C362F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E957B4-05D7-F9D5-6F74-23520FD84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1B7690-AE69-38E8-2DF1-03D64AE66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49CF-4032-4570-A2C4-EBD256BBF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2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BC5E64-B8EE-B2E3-758D-A48D805CA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69292BC-80C3-DB01-F6A8-5024F9B66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831399D-40EA-640A-3949-1BD1EFF2D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66ACD12-CC88-044C-7748-A410D3A2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B2FB2-BDE7-4DB5-B2CA-AD9B41C362F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F1AA742-A097-FCFE-46BE-00468BF4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E0FA61-A7E1-B71B-C346-DADA0214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49CF-4032-4570-A2C4-EBD256BBF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8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A31AD5-352D-CE3D-2056-A8A1A97B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A480790-3C1C-AC6D-C3DE-35577F2EE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B6C9C59-6619-E84B-6E82-D5D85D5DD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34F068A-6D87-D803-782C-BCB0E514F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8C08603-CE53-D069-5546-9811B5D2B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B3E5F7-14A0-1B7E-D6D5-D882CFF2F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B2FB2-BDE7-4DB5-B2CA-AD9B41C362F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181D23F-A329-9F3B-B4EC-BB7E555F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AFEF366-7A31-7619-6C47-782F51E8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49CF-4032-4570-A2C4-EBD256BBF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70E04E-06AB-A5E5-8B73-C542F6675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0314AC1-5D2E-F720-4527-AA5F138CD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B2FB2-BDE7-4DB5-B2CA-AD9B41C362F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E41FC8B-1907-1E5C-98C7-0A66E7ABB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83B2E0E-834F-B37A-C6EA-52D5C84B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49CF-4032-4570-A2C4-EBD256BBF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EB40D0E-58B0-00A2-4B28-E1BB6170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B2FB2-BDE7-4DB5-B2CA-AD9B41C362F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28D5289-D657-0114-AED2-3DADA8BB3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0BFE2AE-0E70-B9C5-3611-399FB3C88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49CF-4032-4570-A2C4-EBD256BBF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93786-82C3-B0C9-4C3D-4725D545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BE01571-B201-A8A5-3EB9-B1757FDBD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C048F1F-B0A9-86EC-5DBE-B637502D6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D6BE120-4732-75DC-41FF-A794716A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B2FB2-BDE7-4DB5-B2CA-AD9B41C362F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CCDE78D-62A4-9CAF-D384-8B2CD41E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D49FEF-23E9-AA97-091B-99361AFA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49CF-4032-4570-A2C4-EBD256BBF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6CA0B0-20E3-EAB1-427D-3F5B6989C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AA8C84F-2969-D502-32B5-117932C40B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13695E2-39C3-C788-9832-F1685B971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91B167A-6D2B-BBFC-FA6A-7CF83FF2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B2FB2-BDE7-4DB5-B2CA-AD9B41C362F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77C888-93C5-B81A-E4A8-0E77FE3F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896F2B-8BED-1784-9BFF-03D96D11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49CF-4032-4570-A2C4-EBD256BBF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3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BB0FC3D-F332-4399-A92B-D78B5CF20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BA05FCA-45B7-EDD2-8888-5B7474A66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76B9F4-A617-B505-6771-A06418775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B2FB2-BDE7-4DB5-B2CA-AD9B41C362F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647AA7-9104-1CAE-EAA2-31FFD8251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B0C74E9-81E5-41A7-9BCA-55F2D30BC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549CF-4032-4570-A2C4-EBD256BBF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8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EFCB3-FEA5-32DB-8C9B-E1B93F890D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1D71A-2849-CB6C-4F9C-5B1EF943C8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B5819E-ACAA-74B7-52DB-58EB94B0C1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5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5C3D0D-92B2-8E81-D2C2-0D6A99BBC951}"/>
              </a:ext>
            </a:extLst>
          </p:cNvPr>
          <p:cNvSpPr txBox="1"/>
          <p:nvPr/>
        </p:nvSpPr>
        <p:spPr>
          <a:xfrm>
            <a:off x="789940" y="1324136"/>
            <a:ext cx="107831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ankGothic Md BT" panose="020B0807020203060204" pitchFamily="34" charset="0"/>
                <a:ea typeface="Adobe Heiti Std R" panose="020B0400000000000000" pitchFamily="34" charset="-128"/>
                <a:cs typeface="Cascadia Mono" panose="020B0609020000020004" pitchFamily="49" charset="0"/>
              </a:rPr>
              <a:t>CHÀO MỪNG </a:t>
            </a:r>
            <a:r>
              <a:rPr lang="vi-VN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BankGothic Md BT" panose="020B0807020203060204" pitchFamily="34" charset="0"/>
                <a:ea typeface="Adobe Heiti Std R" panose="020B0400000000000000" pitchFamily="34" charset="-128"/>
                <a:cs typeface="Cascadia Mono" panose="020B0609020000020004" pitchFamily="49" charset="0"/>
              </a:rPr>
              <a:t>CÁC EM ĐẾN VỚI TIẾT HỌC NGÀY HÔM NAY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BankGothic Md BT" panose="020B0807020203060204" pitchFamily="34" charset="0"/>
              <a:ea typeface="Adobe Heiti Std R" panose="020B0400000000000000" pitchFamily="34" charset="-128"/>
              <a:cs typeface="Cascadia Mono" panose="020B0609020000020004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D4649-0519-8BE3-1D23-18D863775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308" y="4123242"/>
            <a:ext cx="4575090" cy="3431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13EA58-3470-F259-90AB-22634D325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035" y="4284516"/>
            <a:ext cx="3381825" cy="338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BC06DC-E4E7-0937-AC6C-45BFB8DCA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857" y="-434295"/>
            <a:ext cx="10150203" cy="6858000"/>
          </a:xfrm>
          <a:prstGeom prst="rect">
            <a:avLst/>
          </a:prstGeom>
          <a:effectLst>
            <a:glow>
              <a:schemeClr val="accent2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2678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615FFFC-41AE-58CA-F24D-752A7A8E0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42957" y="0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28656" y="404315"/>
            <a:ext cx="4134685" cy="707886"/>
          </a:xfrm>
          <a:prstGeom prst="rect">
            <a:avLst/>
          </a:prstGeom>
          <a:gradFill flip="none" rotWithShape="1">
            <a:gsLst>
              <a:gs pos="83000">
                <a:srgbClr val="00FFFF"/>
              </a:gs>
              <a:gs pos="56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AAB932B-70EF-4F28-5856-078E7A82F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03" y="1177058"/>
            <a:ext cx="4060039" cy="529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7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42957" y="0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16C86E1-4B25-3608-18D3-0A1F2115934F}"/>
              </a:ext>
            </a:extLst>
          </p:cNvPr>
          <p:cNvSpPr txBox="1"/>
          <p:nvPr/>
        </p:nvSpPr>
        <p:spPr>
          <a:xfrm>
            <a:off x="1009890" y="1157231"/>
            <a:ext cx="10687989" cy="5734331"/>
          </a:xfrm>
          <a:prstGeom prst="horizontalScroll">
            <a:avLst>
              <a:gd name="adj" fmla="val 6875"/>
            </a:avLst>
          </a:prstGeom>
          <a:noFill/>
          <a:ln w="5715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b="1" dirty="0" err="1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chia,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C19E877-80AE-795D-871C-06A4DD8E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98" y="5657479"/>
            <a:ext cx="1200521" cy="120052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09890" y="937539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(SGK/ Tr 20)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2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42957" y="0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C19E877-80AE-795D-871C-06A4DD8E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435" y="5744175"/>
            <a:ext cx="1200521" cy="120052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09890" y="937539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(SGK/ Tr 20)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C59B0C7-223D-4283-E4CF-CD6F1EAF4B41}"/>
              </a:ext>
            </a:extLst>
          </p:cNvPr>
          <p:cNvSpPr txBox="1"/>
          <p:nvPr/>
        </p:nvSpPr>
        <p:spPr>
          <a:xfrm>
            <a:off x="1194716" y="1522314"/>
            <a:ext cx="10185528" cy="5262979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chia”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521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42957" y="0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16C86E1-4B25-3608-18D3-0A1F2115934F}"/>
              </a:ext>
            </a:extLst>
          </p:cNvPr>
          <p:cNvSpPr txBox="1"/>
          <p:nvPr/>
        </p:nvSpPr>
        <p:spPr>
          <a:xfrm>
            <a:off x="1096976" y="2151114"/>
            <a:ext cx="10172220" cy="1599307"/>
          </a:xfrm>
          <a:prstGeom prst="horizontalScroll">
            <a:avLst>
              <a:gd name="adj" fmla="val 6875"/>
            </a:avLst>
          </a:prstGeom>
          <a:noFill/>
          <a:ln w="5715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C19E877-80AE-795D-871C-06A4DD8E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98" y="5657479"/>
            <a:ext cx="1200521" cy="120052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09890" y="937539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(SGK/ Tr 20 - 21)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42957" y="29416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C19E877-80AE-795D-871C-06A4DD8E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98" y="5657479"/>
            <a:ext cx="1200521" cy="120052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09890" y="937539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(SGK/ Tr 20 - 21)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7FC60199-5234-6595-4DAE-28AEA8417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257307"/>
              </p:ext>
            </p:extLst>
          </p:nvPr>
        </p:nvGraphicFramePr>
        <p:xfrm>
          <a:off x="1270362" y="1872832"/>
          <a:ext cx="10175196" cy="4671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9774">
                  <a:extLst>
                    <a:ext uri="{9D8B030D-6E8A-4147-A177-3AD203B41FA5}">
                      <a16:colId xmlns:a16="http://schemas.microsoft.com/office/drawing/2014/main" val="1463303668"/>
                    </a:ext>
                  </a:extLst>
                </a:gridCol>
                <a:gridCol w="3712188">
                  <a:extLst>
                    <a:ext uri="{9D8B030D-6E8A-4147-A177-3AD203B41FA5}">
                      <a16:colId xmlns:a16="http://schemas.microsoft.com/office/drawing/2014/main" val="2524657251"/>
                    </a:ext>
                  </a:extLst>
                </a:gridCol>
                <a:gridCol w="2067746">
                  <a:extLst>
                    <a:ext uri="{9D8B030D-6E8A-4147-A177-3AD203B41FA5}">
                      <a16:colId xmlns:a16="http://schemas.microsoft.com/office/drawing/2014/main" val="2817086720"/>
                    </a:ext>
                  </a:extLst>
                </a:gridCol>
                <a:gridCol w="2315488">
                  <a:extLst>
                    <a:ext uri="{9D8B030D-6E8A-4147-A177-3AD203B41FA5}">
                      <a16:colId xmlns:a16="http://schemas.microsoft.com/office/drawing/2014/main" val="1535195145"/>
                    </a:ext>
                  </a:extLst>
                </a:gridCol>
              </a:tblGrid>
              <a:tr h="3438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liệt kê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344761"/>
                  </a:ext>
                </a:extLst>
              </a:tr>
              <a:tr h="3438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013346"/>
                  </a:ext>
                </a:extLst>
              </a:tr>
              <a:tr h="717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Lê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53311"/>
                  </a:ext>
                </a:extLst>
              </a:tr>
              <a:tr h="717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 khăn, thử thách của nghĩa quân Lam Sơn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368619"/>
                  </a:ext>
                </a:extLst>
              </a:tr>
              <a:tr h="717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910691"/>
                  </a:ext>
                </a:extLst>
              </a:tr>
              <a:tr h="8688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vang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04" marR="671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451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7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C19E877-80AE-795D-871C-06A4DD8E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98" y="5657479"/>
            <a:ext cx="1200521" cy="120052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09890" y="937539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(SGK/ Tr 20 - 21)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9127B39-6ACA-EB67-9614-A781F13D70F2}"/>
              </a:ext>
            </a:extLst>
          </p:cNvPr>
          <p:cNvSpPr txBox="1"/>
          <p:nvPr/>
        </p:nvSpPr>
        <p:spPr>
          <a:xfrm>
            <a:off x="1126564" y="1409560"/>
            <a:ext cx="624029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rgbClr val="33CC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dirty="0" err="1">
                <a:solidFill>
                  <a:srgbClr val="33CC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i="1" dirty="0">
                <a:solidFill>
                  <a:srgbClr val="33CC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>
                <a:solidFill>
                  <a:srgbClr val="33CC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i="1" dirty="0">
                <a:solidFill>
                  <a:srgbClr val="33CC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i="1" dirty="0">
                <a:solidFill>
                  <a:srgbClr val="33CC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endParaRPr lang="en-US" sz="2800" dirty="0">
              <a:solidFill>
                <a:srgbClr val="33CC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B7AF47C-F887-C20A-44C3-AFC0F31CB8BA}"/>
              </a:ext>
            </a:extLst>
          </p:cNvPr>
          <p:cNvSpPr txBox="1"/>
          <p:nvPr/>
        </p:nvSpPr>
        <p:spPr>
          <a:xfrm>
            <a:off x="1126564" y="2424445"/>
            <a:ext cx="10185528" cy="1384995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B3E865-6BAB-1EBB-E964-7F085B14D9E1}"/>
              </a:ext>
            </a:extLst>
          </p:cNvPr>
          <p:cNvSpPr txBox="1"/>
          <p:nvPr/>
        </p:nvSpPr>
        <p:spPr>
          <a:xfrm>
            <a:off x="1126564" y="4062850"/>
            <a:ext cx="10185528" cy="1815882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1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" r="4844"/>
          <a:stretch/>
        </p:blipFill>
        <p:spPr bwMode="auto">
          <a:xfrm>
            <a:off x="-142957" y="0"/>
            <a:ext cx="12334957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C19E877-80AE-795D-871C-06A4DD8E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98" y="5657479"/>
            <a:ext cx="1200521" cy="120052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09890" y="937539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(SGK/ Tr 20 - 21)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9127B39-6ACA-EB67-9614-A781F13D70F2}"/>
              </a:ext>
            </a:extLst>
          </p:cNvPr>
          <p:cNvSpPr txBox="1"/>
          <p:nvPr/>
        </p:nvSpPr>
        <p:spPr>
          <a:xfrm>
            <a:off x="1126564" y="1409560"/>
            <a:ext cx="993887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dirty="0">
              <a:solidFill>
                <a:srgbClr val="33CC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B7AF47C-F887-C20A-44C3-AFC0F31CB8BA}"/>
              </a:ext>
            </a:extLst>
          </p:cNvPr>
          <p:cNvSpPr txBox="1"/>
          <p:nvPr/>
        </p:nvSpPr>
        <p:spPr>
          <a:xfrm>
            <a:off x="1126564" y="2072382"/>
            <a:ext cx="10185528" cy="1384995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(3a)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nhức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gai,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B3E865-6BAB-1EBB-E964-7F085B14D9E1}"/>
              </a:ext>
            </a:extLst>
          </p:cNvPr>
          <p:cNvSpPr txBox="1"/>
          <p:nvPr/>
        </p:nvSpPr>
        <p:spPr>
          <a:xfrm>
            <a:off x="1126564" y="3600244"/>
            <a:ext cx="10185528" cy="1815882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trằn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song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6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42957" y="0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C19E877-80AE-795D-871C-06A4DD8E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98" y="5657479"/>
            <a:ext cx="1200521" cy="120052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09890" y="937539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(SGK/ Tr 20 - 21)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9127B39-6ACA-EB67-9614-A781F13D70F2}"/>
              </a:ext>
            </a:extLst>
          </p:cNvPr>
          <p:cNvSpPr txBox="1"/>
          <p:nvPr/>
        </p:nvSpPr>
        <p:spPr>
          <a:xfrm>
            <a:off x="1126564" y="1409560"/>
            <a:ext cx="9938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dirty="0">
              <a:solidFill>
                <a:srgbClr val="33CC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B7AF47C-F887-C20A-44C3-AFC0F31CB8BA}"/>
              </a:ext>
            </a:extLst>
          </p:cNvPr>
          <p:cNvSpPr txBox="1"/>
          <p:nvPr/>
        </p:nvSpPr>
        <p:spPr>
          <a:xfrm>
            <a:off x="1126564" y="2238357"/>
            <a:ext cx="10185528" cy="954107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B3E865-6BAB-1EBB-E964-7F085B14D9E1}"/>
              </a:ext>
            </a:extLst>
          </p:cNvPr>
          <p:cNvSpPr txBox="1"/>
          <p:nvPr/>
        </p:nvSpPr>
        <p:spPr>
          <a:xfrm>
            <a:off x="1126564" y="3600244"/>
            <a:ext cx="10185528" cy="1384995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5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9629" y="-16781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09890" y="937539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(SGK/ Tr 20 - 21)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9127B39-6ACA-EB67-9614-A781F13D70F2}"/>
              </a:ext>
            </a:extLst>
          </p:cNvPr>
          <p:cNvSpPr txBox="1"/>
          <p:nvPr/>
        </p:nvSpPr>
        <p:spPr>
          <a:xfrm>
            <a:off x="1126563" y="1435158"/>
            <a:ext cx="9938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sz="2800" dirty="0">
              <a:solidFill>
                <a:srgbClr val="33CC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B7AF47C-F887-C20A-44C3-AFC0F31CB8BA}"/>
              </a:ext>
            </a:extLst>
          </p:cNvPr>
          <p:cNvSpPr txBox="1"/>
          <p:nvPr/>
        </p:nvSpPr>
        <p:spPr>
          <a:xfrm>
            <a:off x="1310072" y="2052072"/>
            <a:ext cx="10185528" cy="2677656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3b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vía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nín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</a:p>
          <a:p>
            <a:pPr algn="just"/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(9),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B3E865-6BAB-1EBB-E964-7F085B14D9E1}"/>
              </a:ext>
            </a:extLst>
          </p:cNvPr>
          <p:cNvSpPr txBox="1"/>
          <p:nvPr/>
        </p:nvSpPr>
        <p:spPr>
          <a:xfrm>
            <a:off x="1264656" y="4899623"/>
            <a:ext cx="10185528" cy="1384995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C19E877-80AE-795D-871C-06A4DD8E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98" y="5657479"/>
            <a:ext cx="1200521" cy="120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9629" y="-16781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09890" y="937539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(SGK/ Tr 20 - 21)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9127B39-6ACA-EB67-9614-A781F13D70F2}"/>
              </a:ext>
            </a:extLst>
          </p:cNvPr>
          <p:cNvSpPr txBox="1"/>
          <p:nvPr/>
        </p:nvSpPr>
        <p:spPr>
          <a:xfrm>
            <a:off x="1126563" y="1435158"/>
            <a:ext cx="8773217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Ca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i="1" dirty="0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dirty="0">
              <a:solidFill>
                <a:srgbClr val="33CC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B7AF47C-F887-C20A-44C3-AFC0F31CB8BA}"/>
              </a:ext>
            </a:extLst>
          </p:cNvPr>
          <p:cNvSpPr txBox="1"/>
          <p:nvPr/>
        </p:nvSpPr>
        <p:spPr>
          <a:xfrm>
            <a:off x="1310072" y="2052072"/>
            <a:ext cx="10185528" cy="2677656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3b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chẻ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kình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B3E865-6BAB-1EBB-E964-7F085B14D9E1}"/>
              </a:ext>
            </a:extLst>
          </p:cNvPr>
          <p:cNvSpPr txBox="1"/>
          <p:nvPr/>
        </p:nvSpPr>
        <p:spPr>
          <a:xfrm>
            <a:off x="1264656" y="4899623"/>
            <a:ext cx="10185528" cy="1384995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ngòi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C19E877-80AE-795D-871C-06A4DD8E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98" y="5657479"/>
            <a:ext cx="1200521" cy="120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00+ hình phông nền powerpoint đẹp - hinhanhsieudep.net">
            <a:extLst>
              <a:ext uri="{FF2B5EF4-FFF2-40B4-BE49-F238E27FC236}">
                <a16:creationId xmlns:a16="http://schemas.microsoft.com/office/drawing/2014/main" id="{1E053154-601A-E7F9-D063-D43FC1C76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DFC667-0022-E3EA-D280-9D3BDC0BF1A8}"/>
              </a:ext>
            </a:extLst>
          </p:cNvPr>
          <p:cNvSpPr txBox="1"/>
          <p:nvPr/>
        </p:nvSpPr>
        <p:spPr>
          <a:xfrm>
            <a:off x="2161981" y="3254327"/>
            <a:ext cx="7868038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 PHÁP TU TỪ LIỆT KÊ</a:t>
            </a:r>
            <a:endParaRPr lang="en-US" sz="4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0CF616D-F6E4-E23E-DB77-C20BE5C9F975}"/>
              </a:ext>
            </a:extLst>
          </p:cNvPr>
          <p:cNvSpPr txBox="1"/>
          <p:nvPr/>
        </p:nvSpPr>
        <p:spPr>
          <a:xfrm>
            <a:off x="3661099" y="389167"/>
            <a:ext cx="4869802" cy="134165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TIẾNG VIỆT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70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42957" y="0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16C86E1-4B25-3608-18D3-0A1F2115934F}"/>
              </a:ext>
            </a:extLst>
          </p:cNvPr>
          <p:cNvSpPr txBox="1"/>
          <p:nvPr/>
        </p:nvSpPr>
        <p:spPr>
          <a:xfrm>
            <a:off x="1083592" y="1846474"/>
            <a:ext cx="10541408" cy="1599307"/>
          </a:xfrm>
          <a:prstGeom prst="horizontalScroll">
            <a:avLst>
              <a:gd name="adj" fmla="val 6875"/>
            </a:avLst>
          </a:prstGeom>
          <a:noFill/>
          <a:ln w="5715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a/ b/ 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83592" y="1065798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(SGK/ Tr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623C54F-5C35-E206-D970-1B44B7061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21" y="3808247"/>
            <a:ext cx="3322806" cy="272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83592" y="1065798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(SGK/ Tr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D3E0D67C-9B2E-7717-28D0-7AE0161BD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985269"/>
              </p:ext>
            </p:extLst>
          </p:nvPr>
        </p:nvGraphicFramePr>
        <p:xfrm>
          <a:off x="1358080" y="2217377"/>
          <a:ext cx="9497451" cy="4508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5817">
                  <a:extLst>
                    <a:ext uri="{9D8B030D-6E8A-4147-A177-3AD203B41FA5}">
                      <a16:colId xmlns:a16="http://schemas.microsoft.com/office/drawing/2014/main" val="2665249326"/>
                    </a:ext>
                  </a:extLst>
                </a:gridCol>
                <a:gridCol w="3165817">
                  <a:extLst>
                    <a:ext uri="{9D8B030D-6E8A-4147-A177-3AD203B41FA5}">
                      <a16:colId xmlns:a16="http://schemas.microsoft.com/office/drawing/2014/main" val="884689098"/>
                    </a:ext>
                  </a:extLst>
                </a:gridCol>
                <a:gridCol w="3165817">
                  <a:extLst>
                    <a:ext uri="{9D8B030D-6E8A-4147-A177-3AD203B41FA5}">
                      <a16:colId xmlns:a16="http://schemas.microsoft.com/office/drawing/2014/main" val="1291355159"/>
                    </a:ext>
                  </a:extLst>
                </a:gridCol>
              </a:tblGrid>
              <a:tr h="1760609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674780"/>
                  </a:ext>
                </a:extLst>
              </a:tr>
              <a:tr h="209402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kê.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theo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thân.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 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em.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82211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B2C7E767-17E4-D024-9F57-FF1A00B5F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818" y="1617563"/>
            <a:ext cx="37176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2a: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915D296-A178-DA1F-99EB-2207F83E0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226" y="0"/>
            <a:ext cx="1487912" cy="12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6058"/>
          <a:stretch/>
        </p:blipFill>
        <p:spPr bwMode="auto">
          <a:xfrm>
            <a:off x="1" y="0"/>
            <a:ext cx="12192000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83592" y="1065798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(SGK/ Tr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D3E0D67C-9B2E-7717-28D0-7AE0161BD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367777"/>
              </p:ext>
            </p:extLst>
          </p:nvPr>
        </p:nvGraphicFramePr>
        <p:xfrm>
          <a:off x="1301818" y="2335777"/>
          <a:ext cx="9962811" cy="3566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20937">
                  <a:extLst>
                    <a:ext uri="{9D8B030D-6E8A-4147-A177-3AD203B41FA5}">
                      <a16:colId xmlns:a16="http://schemas.microsoft.com/office/drawing/2014/main" val="2665249326"/>
                    </a:ext>
                  </a:extLst>
                </a:gridCol>
                <a:gridCol w="3320937">
                  <a:extLst>
                    <a:ext uri="{9D8B030D-6E8A-4147-A177-3AD203B41FA5}">
                      <a16:colId xmlns:a16="http://schemas.microsoft.com/office/drawing/2014/main" val="884689098"/>
                    </a:ext>
                  </a:extLst>
                </a:gridCol>
                <a:gridCol w="3320937">
                  <a:extLst>
                    <a:ext uri="{9D8B030D-6E8A-4147-A177-3AD203B41FA5}">
                      <a16:colId xmlns:a16="http://schemas.microsoft.com/office/drawing/2014/main" val="1291355159"/>
                    </a:ext>
                  </a:extLst>
                </a:gridCol>
              </a:tblGrid>
              <a:tr h="1190932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674780"/>
                  </a:ext>
                </a:extLst>
              </a:tr>
              <a:tr h="1168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kê.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theo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thân.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 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em.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82211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B2C7E767-17E4-D024-9F57-FF1A00B5F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818" y="1617563"/>
            <a:ext cx="37176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2b: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6BEF160D-2820-E0EB-0F31-D1FA8E2C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226" y="0"/>
            <a:ext cx="1487912" cy="12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4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6058"/>
          <a:stretch/>
        </p:blipFill>
        <p:spPr bwMode="auto">
          <a:xfrm>
            <a:off x="1" y="0"/>
            <a:ext cx="12192000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83592" y="1065798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(SGK/ Tr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D3E0D67C-9B2E-7717-28D0-7AE0161BD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308059"/>
              </p:ext>
            </p:extLst>
          </p:nvPr>
        </p:nvGraphicFramePr>
        <p:xfrm>
          <a:off x="1301818" y="2561525"/>
          <a:ext cx="9962811" cy="3139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20937">
                  <a:extLst>
                    <a:ext uri="{9D8B030D-6E8A-4147-A177-3AD203B41FA5}">
                      <a16:colId xmlns:a16="http://schemas.microsoft.com/office/drawing/2014/main" val="2665249326"/>
                    </a:ext>
                  </a:extLst>
                </a:gridCol>
                <a:gridCol w="3320937">
                  <a:extLst>
                    <a:ext uri="{9D8B030D-6E8A-4147-A177-3AD203B41FA5}">
                      <a16:colId xmlns:a16="http://schemas.microsoft.com/office/drawing/2014/main" val="884689098"/>
                    </a:ext>
                  </a:extLst>
                </a:gridCol>
                <a:gridCol w="3320937">
                  <a:extLst>
                    <a:ext uri="{9D8B030D-6E8A-4147-A177-3AD203B41FA5}">
                      <a16:colId xmlns:a16="http://schemas.microsoft.com/office/drawing/2014/main" val="1291355159"/>
                    </a:ext>
                  </a:extLst>
                </a:gridCol>
              </a:tblGrid>
              <a:tr h="1190932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674780"/>
                  </a:ext>
                </a:extLst>
              </a:tr>
              <a:tr h="1168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kê.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theo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thân.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 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em.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 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82211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B2C7E767-17E4-D024-9F57-FF1A00B5F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818" y="1617563"/>
            <a:ext cx="37176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2b: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6BEF160D-2820-E0EB-0F31-D1FA8E2C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226" y="0"/>
            <a:ext cx="1487912" cy="12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4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42957" y="0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83592" y="1065798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(SGK/ Tr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D5AA905-8D24-64BD-EA1D-49751C711E40}"/>
              </a:ext>
            </a:extLst>
          </p:cNvPr>
          <p:cNvSpPr txBox="1"/>
          <p:nvPr/>
        </p:nvSpPr>
        <p:spPr>
          <a:xfrm>
            <a:off x="1203067" y="1978132"/>
            <a:ext cx="10188022" cy="3955740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F8B2FE47-367F-7051-75C9-134E70D43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226" y="0"/>
            <a:ext cx="1487912" cy="12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42957" y="0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83592" y="1065798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(SGK/ Tr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856F8E5-4F5E-D73B-70FB-BD49543A540F}"/>
              </a:ext>
            </a:extLst>
          </p:cNvPr>
          <p:cNvSpPr txBox="1"/>
          <p:nvPr/>
        </p:nvSpPr>
        <p:spPr>
          <a:xfrm>
            <a:off x="2090584" y="6891562"/>
            <a:ext cx="624029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D5AA905-8D24-64BD-EA1D-49751C711E40}"/>
              </a:ext>
            </a:extLst>
          </p:cNvPr>
          <p:cNvSpPr txBox="1"/>
          <p:nvPr/>
        </p:nvSpPr>
        <p:spPr>
          <a:xfrm>
            <a:off x="1203067" y="1978132"/>
            <a:ext cx="10185528" cy="2123658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F405CDC-E08F-C0B1-9CA8-95E70F0D3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226" y="0"/>
            <a:ext cx="1487912" cy="12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42957" y="-16781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83592" y="1065798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(SGK/ Tr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856F8E5-4F5E-D73B-70FB-BD49543A540F}"/>
              </a:ext>
            </a:extLst>
          </p:cNvPr>
          <p:cNvSpPr txBox="1"/>
          <p:nvPr/>
        </p:nvSpPr>
        <p:spPr>
          <a:xfrm>
            <a:off x="2090584" y="6891562"/>
            <a:ext cx="624029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D5AA905-8D24-64BD-EA1D-49751C711E40}"/>
              </a:ext>
            </a:extLst>
          </p:cNvPr>
          <p:cNvSpPr txBox="1"/>
          <p:nvPr/>
        </p:nvSpPr>
        <p:spPr>
          <a:xfrm>
            <a:off x="1154429" y="1761548"/>
            <a:ext cx="10185528" cy="4708981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D617BC4-461D-C6EF-F058-22607E2F8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226" y="0"/>
            <a:ext cx="1487912" cy="12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42957" y="-16781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083592" y="1065798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(SGK/ Tr 21)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5458EE-DF86-0417-E8A1-34F9A14E89A4}"/>
              </a:ext>
            </a:extLst>
          </p:cNvPr>
          <p:cNvSpPr txBox="1"/>
          <p:nvPr/>
        </p:nvSpPr>
        <p:spPr>
          <a:xfrm>
            <a:off x="1009890" y="387471"/>
            <a:ext cx="73209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chemeClr val="bg1"/>
              </a:solidFill>
              <a:effectLst/>
              <a:highlight>
                <a:srgbClr val="00808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D5AA905-8D24-64BD-EA1D-49751C711E40}"/>
              </a:ext>
            </a:extLst>
          </p:cNvPr>
          <p:cNvSpPr txBox="1"/>
          <p:nvPr/>
        </p:nvSpPr>
        <p:spPr>
          <a:xfrm>
            <a:off x="1154429" y="1761548"/>
            <a:ext cx="10185528" cy="3231654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hiếu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C65AE03-AC55-B8DF-6108-FF959F21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226" y="0"/>
            <a:ext cx="1487912" cy="12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4BDEE402-E010-F26B-0FA0-1225D94AD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42957" y="0"/>
            <a:ext cx="12477913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983905" y="546993"/>
            <a:ext cx="3031687" cy="707886"/>
          </a:xfrm>
          <a:prstGeom prst="rect">
            <a:avLst/>
          </a:prstGeom>
          <a:gradFill flip="none" rotWithShape="1">
            <a:gsLst>
              <a:gs pos="83000">
                <a:srgbClr val="00FFFF"/>
              </a:gs>
              <a:gs pos="56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AAB932B-70EF-4F28-5856-078E7A82F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03" y="1177058"/>
            <a:ext cx="4060039" cy="529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146A7576-18E2-B328-EFE3-CE9FFD89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t="366" r="6195" b="-366"/>
          <a:stretch/>
        </p:blipFill>
        <p:spPr bwMode="auto">
          <a:xfrm>
            <a:off x="0" y="0"/>
            <a:ext cx="12192000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16C86E1-4B25-3608-18D3-0A1F2115934F}"/>
              </a:ext>
            </a:extLst>
          </p:cNvPr>
          <p:cNvSpPr txBox="1"/>
          <p:nvPr/>
        </p:nvSpPr>
        <p:spPr>
          <a:xfrm>
            <a:off x="1246283" y="1129070"/>
            <a:ext cx="10468748" cy="4599859"/>
          </a:xfrm>
          <a:prstGeom prst="horizontalScroll">
            <a:avLst>
              <a:gd name="adj" fmla="val 6875"/>
            </a:avLst>
          </a:prstGeom>
          <a:noFill/>
          <a:ln w="5715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b="1" dirty="0" err="1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4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8 -10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giọng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hùng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(SGK/ Tr 21)</a:t>
            </a:r>
          </a:p>
          <a:p>
            <a:pPr>
              <a:lnSpc>
                <a:spcPct val="114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8 -10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C19E877-80AE-795D-871C-06A4DD8E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734" y="-189354"/>
            <a:ext cx="1200521" cy="120052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445F57-4351-EC33-44DD-272C65F8C493}"/>
              </a:ext>
            </a:extLst>
          </p:cNvPr>
          <p:cNvSpPr txBox="1"/>
          <p:nvPr/>
        </p:nvSpPr>
        <p:spPr>
          <a:xfrm>
            <a:off x="1246283" y="718779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B852EADA-A4B5-C730-278D-35C79BC9A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366470" y="186877"/>
            <a:ext cx="3594097" cy="707885"/>
          </a:xfrm>
          <a:prstGeom prst="rect">
            <a:avLst/>
          </a:prstGeom>
          <a:gradFill flip="none" rotWithShape="1">
            <a:gsLst>
              <a:gs pos="44000">
                <a:srgbClr val="00CCFF"/>
              </a:gs>
              <a:gs pos="100000">
                <a:srgbClr val="00FFFF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4430FE3-E75A-5FE0-F350-A16EF62D05D2}"/>
              </a:ext>
            </a:extLst>
          </p:cNvPr>
          <p:cNvSpPr txBox="1"/>
          <p:nvPr/>
        </p:nvSpPr>
        <p:spPr>
          <a:xfrm>
            <a:off x="1299475" y="1923984"/>
            <a:ext cx="10134053" cy="1532334"/>
          </a:xfrm>
          <a:prstGeom prst="roundRect">
            <a:avLst/>
          </a:prstGeom>
          <a:noFill/>
          <a:ln w="38100">
            <a:solidFill>
              <a:srgbClr val="00FFFF"/>
            </a:solidFill>
          </a:ln>
        </p:spPr>
        <p:txBody>
          <a:bodyPr wrap="square">
            <a:spAutoFit/>
          </a:bodyPr>
          <a:lstStyle/>
          <a:p>
            <a:pPr marR="57150">
              <a:tabLst>
                <a:tab pos="0" algn="l"/>
                <a:tab pos="57150" algn="l"/>
                <a:tab pos="152400" algn="l"/>
              </a:tabLs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57150">
              <a:tabLst>
                <a:tab pos="0" algn="l"/>
                <a:tab pos="57150" algn="l"/>
                <a:tab pos="1524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4CD1501-3FA9-936F-C5EB-52C9BC1214DB}"/>
              </a:ext>
            </a:extLst>
          </p:cNvPr>
          <p:cNvSpPr txBox="1"/>
          <p:nvPr/>
        </p:nvSpPr>
        <p:spPr>
          <a:xfrm>
            <a:off x="1773511" y="3960744"/>
            <a:ext cx="9501703" cy="2246769"/>
          </a:xfrm>
          <a:prstGeom prst="rect">
            <a:avLst/>
          </a:prstGeom>
          <a:noFill/>
          <a:ln w="3810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pPr marR="57150">
              <a:tabLst>
                <a:tab pos="0" algn="l"/>
                <a:tab pos="57150" algn="l"/>
                <a:tab pos="15240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marR="57150" algn="just">
              <a:tabLst>
                <a:tab pos="0" algn="l"/>
                <a:tab pos="57150" algn="l"/>
                <a:tab pos="15240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59842497-9170-C9A8-C1EC-DA0E59D15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416" y="4631585"/>
            <a:ext cx="2841152" cy="237652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2A27F62-A694-8C2B-7BE7-7AF1729DE207}"/>
              </a:ext>
            </a:extLst>
          </p:cNvPr>
          <p:cNvSpPr txBox="1"/>
          <p:nvPr/>
        </p:nvSpPr>
        <p:spPr>
          <a:xfrm>
            <a:off x="3766121" y="1044874"/>
            <a:ext cx="4794793" cy="58477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69113C14-5E39-07AD-B3BF-AC973C1AC0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2398" y="538998"/>
            <a:ext cx="2195332" cy="1234874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CC1BF1B-17B9-3EE9-9B27-27A87BD7A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71" y="298518"/>
            <a:ext cx="1434979" cy="146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91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D13A8-266E-1367-4A4D-C25779B54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3A957-BCD7-46E4-D88F-21C55D8D0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E4EF64B3-C088-75DF-FAB1-3358CCC6D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t="366" r="6195" b="-366"/>
          <a:stretch/>
        </p:blipFill>
        <p:spPr bwMode="auto">
          <a:xfrm>
            <a:off x="0" y="0"/>
            <a:ext cx="12192000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7">
            <a:extLst>
              <a:ext uri="{FF2B5EF4-FFF2-40B4-BE49-F238E27FC236}">
                <a16:creationId xmlns:a16="http://schemas.microsoft.com/office/drawing/2014/main" id="{FB3E09C7-FC5B-6CCA-850D-812D12DE2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734" y="-189354"/>
            <a:ext cx="1200521" cy="1200521"/>
          </a:xfrm>
          <a:prstGeom prst="rect">
            <a:avLst/>
          </a:prstGeom>
        </p:spPr>
      </p:pic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04FED3F5-97E1-1ADB-D1CD-7169B209823B}"/>
              </a:ext>
            </a:extLst>
          </p:cNvPr>
          <p:cNvSpPr txBox="1"/>
          <p:nvPr/>
        </p:nvSpPr>
        <p:spPr>
          <a:xfrm>
            <a:off x="1087711" y="426392"/>
            <a:ext cx="5392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8">
            <a:extLst>
              <a:ext uri="{FF2B5EF4-FFF2-40B4-BE49-F238E27FC236}">
                <a16:creationId xmlns:a16="http://schemas.microsoft.com/office/drawing/2014/main" id="{4018538C-8A69-D3E9-7E2B-28398119D452}"/>
              </a:ext>
            </a:extLst>
          </p:cNvPr>
          <p:cNvSpPr txBox="1"/>
          <p:nvPr/>
        </p:nvSpPr>
        <p:spPr>
          <a:xfrm>
            <a:off x="1255852" y="1200521"/>
            <a:ext cx="9919782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8 - 10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ý kiến của em về giọng văn hào hùng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Ngô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Trãi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</a:pP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văn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kê.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18F8-E650-8536-5344-8988DD3D4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napsave-app_794754389844051_hd">
            <a:hlinkClick r:id="" action="ppaction://media"/>
            <a:extLst>
              <a:ext uri="{FF2B5EF4-FFF2-40B4-BE49-F238E27FC236}">
                <a16:creationId xmlns:a16="http://schemas.microsoft.com/office/drawing/2014/main" id="{E5C97EDE-79B1-899D-E4E2-61D77E4D10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217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4A165CE3-2D94-B10A-8D28-A37352DFF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6113968-AD85-38D1-0F6B-8348B75BEA1C}"/>
              </a:ext>
            </a:extLst>
          </p:cNvPr>
          <p:cNvSpPr txBox="1"/>
          <p:nvPr/>
        </p:nvSpPr>
        <p:spPr>
          <a:xfrm>
            <a:off x="1817224" y="3653141"/>
            <a:ext cx="9595413" cy="2400657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L="0" marR="57150"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 marL="0" marR="57150"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Thọ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Anh,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Liễu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3FC67C03-32B4-9E54-1882-D7BA69A95FFE}"/>
              </a:ext>
            </a:extLst>
          </p:cNvPr>
          <p:cNvSpPr txBox="1"/>
          <p:nvPr/>
        </p:nvSpPr>
        <p:spPr>
          <a:xfrm>
            <a:off x="4412768" y="161487"/>
            <a:ext cx="3594097" cy="707885"/>
          </a:xfrm>
          <a:prstGeom prst="rect">
            <a:avLst/>
          </a:prstGeom>
          <a:gradFill flip="none" rotWithShape="1">
            <a:gsLst>
              <a:gs pos="44000">
                <a:srgbClr val="00CCFF"/>
              </a:gs>
              <a:gs pos="100000">
                <a:srgbClr val="00FFFF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E42AECB-DB7E-D805-BCD7-289045E66B32}"/>
              </a:ext>
            </a:extLst>
          </p:cNvPr>
          <p:cNvSpPr txBox="1"/>
          <p:nvPr/>
        </p:nvSpPr>
        <p:spPr>
          <a:xfrm>
            <a:off x="3766121" y="1044874"/>
            <a:ext cx="4794793" cy="58477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1150622-BD2E-68F6-3012-0E55DE1F7B02}"/>
              </a:ext>
            </a:extLst>
          </p:cNvPr>
          <p:cNvSpPr txBox="1"/>
          <p:nvPr/>
        </p:nvSpPr>
        <p:spPr>
          <a:xfrm>
            <a:off x="1142789" y="1788360"/>
            <a:ext cx="10134053" cy="1532334"/>
          </a:xfrm>
          <a:prstGeom prst="round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R="57150">
              <a:tabLst>
                <a:tab pos="0" algn="l"/>
                <a:tab pos="57150" algn="l"/>
                <a:tab pos="152400" algn="l"/>
              </a:tabLst>
            </a:pPr>
            <a:r>
              <a:rPr lang="en-US" sz="2800" b="1" dirty="0" err="1">
                <a:solidFill>
                  <a:srgbClr val="0099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99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99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99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57150">
              <a:tabLst>
                <a:tab pos="0" algn="l"/>
                <a:tab pos="57150" algn="l"/>
                <a:tab pos="1524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7039D336-A010-1591-68DA-5D46EFC83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5" y="0"/>
            <a:ext cx="1434979" cy="146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DAD40F-1BC4-D18C-14E7-DFDDDD172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59842497-9170-C9A8-C1EC-DA0E59D15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896" y="4590424"/>
            <a:ext cx="2841152" cy="237652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DA76C4F-828F-9A76-84D1-FB3C90E8DC80}"/>
              </a:ext>
            </a:extLst>
          </p:cNvPr>
          <p:cNvSpPr txBox="1"/>
          <p:nvPr/>
        </p:nvSpPr>
        <p:spPr>
          <a:xfrm>
            <a:off x="1340987" y="1330365"/>
            <a:ext cx="10134053" cy="138499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R="57150" algn="just">
              <a:tabLst>
                <a:tab pos="0" algn="l"/>
                <a:tab pos="57150" algn="l"/>
                <a:tab pos="15240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Theo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ham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C8F8323-1481-768A-8E13-FB3A47D7F338}"/>
              </a:ext>
            </a:extLst>
          </p:cNvPr>
          <p:cNvSpPr txBox="1"/>
          <p:nvPr/>
        </p:nvSpPr>
        <p:spPr>
          <a:xfrm>
            <a:off x="1895359" y="3107972"/>
            <a:ext cx="9579681" cy="2554545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L="0" marR="57150"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57150"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ê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57150"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F8960281-14D9-C16F-3AB5-D91DB62B84CA}"/>
              </a:ext>
            </a:extLst>
          </p:cNvPr>
          <p:cNvSpPr txBox="1"/>
          <p:nvPr/>
        </p:nvSpPr>
        <p:spPr>
          <a:xfrm>
            <a:off x="4366470" y="186877"/>
            <a:ext cx="3594097" cy="707885"/>
          </a:xfrm>
          <a:prstGeom prst="rect">
            <a:avLst/>
          </a:prstGeom>
          <a:gradFill flip="none" rotWithShape="1">
            <a:gsLst>
              <a:gs pos="44000">
                <a:srgbClr val="00CCFF"/>
              </a:gs>
              <a:gs pos="100000">
                <a:srgbClr val="00FFFF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08B07473-BE23-B2F9-F9A7-DF8C23F51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2997280" y="299693"/>
            <a:ext cx="6598134" cy="707886"/>
          </a:xfrm>
          <a:prstGeom prst="rect">
            <a:avLst/>
          </a:prstGeom>
          <a:gradFill flip="none" rotWithShape="1">
            <a:gsLst>
              <a:gs pos="83000">
                <a:srgbClr val="00CCFF"/>
              </a:gs>
              <a:gs pos="61000">
                <a:srgbClr val="00FFFF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9D8CBB7-CCCC-87CE-757C-E84DD121E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60" y="2048719"/>
            <a:ext cx="5143782" cy="51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566C97EF-820E-399E-06C4-6536C5CDF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C1F639B-6BDB-0E3F-D9C2-833CB1DECDB8}"/>
              </a:ext>
            </a:extLst>
          </p:cNvPr>
          <p:cNvSpPr txBox="1"/>
          <p:nvPr/>
        </p:nvSpPr>
        <p:spPr>
          <a:xfrm>
            <a:off x="1037879" y="439635"/>
            <a:ext cx="9444911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endParaRPr lang="en-US" sz="3200" dirty="0">
              <a:solidFill>
                <a:srgbClr val="2002FE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6896077-558C-3F00-1537-8D8D70D2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795" y="4822452"/>
            <a:ext cx="2817258" cy="18781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30C0B67-CBB4-6246-72A0-FB3B6E2FF5A9}"/>
              </a:ext>
            </a:extLst>
          </p:cNvPr>
          <p:cNvSpPr txBox="1"/>
          <p:nvPr/>
        </p:nvSpPr>
        <p:spPr>
          <a:xfrm>
            <a:off x="1150991" y="1526077"/>
            <a:ext cx="9719841" cy="2962513"/>
          </a:xfrm>
          <a:prstGeom prst="roundRect">
            <a:avLst/>
          </a:prstGeom>
          <a:noFill/>
          <a:ln w="57150">
            <a:solidFill>
              <a:srgbClr val="00FFFF"/>
            </a:solidFill>
          </a:ln>
        </p:spPr>
        <p:txBody>
          <a:bodyPr wrap="square">
            <a:spAutoFit/>
          </a:bodyPr>
          <a:lstStyle/>
          <a:p>
            <a:pPr marL="0" marR="0">
              <a:tabLst>
                <a:tab pos="1386840" algn="l"/>
              </a:tabLst>
            </a:pPr>
            <a:r>
              <a:rPr lang="pt-BR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hoạt động Khởi động và phần Kiến thức Ngữ văn SGK tr.4 - 5, em nêu những hiểu biết về biện pháp tu từ liệt kê: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tabLst>
                <a:tab pos="1386840" algn="l"/>
              </a:tabLst>
            </a:pPr>
            <a:r>
              <a:rPr lang="pt-BR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t-BR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 niệm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tabLst>
                <a:tab pos="1386840" algn="l"/>
              </a:tabLst>
            </a:pPr>
            <a:r>
              <a:rPr lang="pt-BR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Tác dụng/ mục đích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tabLst>
                <a:tab pos="1386840" algn="l"/>
              </a:tabLst>
            </a:pPr>
            <a:r>
              <a:rPr lang="pt-BR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Phạm vi sử dụng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tabLst>
                <a:tab pos="1386840" algn="l"/>
              </a:tabLst>
            </a:pPr>
            <a:r>
              <a:rPr lang="pt-BR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Cách phân loại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566C97EF-820E-399E-06C4-6536C5CDF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C1F639B-6BDB-0E3F-D9C2-833CB1DECDB8}"/>
              </a:ext>
            </a:extLst>
          </p:cNvPr>
          <p:cNvSpPr txBox="1"/>
          <p:nvPr/>
        </p:nvSpPr>
        <p:spPr>
          <a:xfrm>
            <a:off x="1037879" y="439635"/>
            <a:ext cx="9444911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endParaRPr lang="en-US" sz="3200" dirty="0">
              <a:solidFill>
                <a:srgbClr val="2002FE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6896077-558C-3F00-1537-8D8D70D2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941" y="5516943"/>
            <a:ext cx="2263053" cy="1508702"/>
          </a:xfrm>
          <a:prstGeom prst="rect">
            <a:avLst/>
          </a:prstGeom>
        </p:spPr>
      </p:pic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FDC1F25A-3FD1-D4D0-E2B4-766CE96A0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12624"/>
              </p:ext>
            </p:extLst>
          </p:nvPr>
        </p:nvGraphicFramePr>
        <p:xfrm>
          <a:off x="1280513" y="1557262"/>
          <a:ext cx="9931525" cy="39255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8086">
                  <a:extLst>
                    <a:ext uri="{9D8B030D-6E8A-4147-A177-3AD203B41FA5}">
                      <a16:colId xmlns:a16="http://schemas.microsoft.com/office/drawing/2014/main" val="462390053"/>
                    </a:ext>
                  </a:extLst>
                </a:gridCol>
                <a:gridCol w="7883439">
                  <a:extLst>
                    <a:ext uri="{9D8B030D-6E8A-4147-A177-3AD203B41FA5}">
                      <a16:colId xmlns:a16="http://schemas.microsoft.com/office/drawing/2014/main" val="864757537"/>
                    </a:ext>
                  </a:extLst>
                </a:gridCol>
              </a:tblGrid>
              <a:tr h="57699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9" marR="62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585859"/>
                  </a:ext>
                </a:extLst>
              </a:tr>
              <a:tr h="1396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9" marR="62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9" marR="62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23908"/>
                  </a:ext>
                </a:extLst>
              </a:tr>
              <a:tr h="10169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9" marR="62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9" marR="62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1091693"/>
                  </a:ext>
                </a:extLst>
              </a:tr>
              <a:tr h="9355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9" marR="62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9" marR="62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769789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43201F2-1531-CD98-E6C0-0CA467E2BBD4}"/>
              </a:ext>
            </a:extLst>
          </p:cNvPr>
          <p:cNvSpPr txBox="1"/>
          <p:nvPr/>
        </p:nvSpPr>
        <p:spPr>
          <a:xfrm>
            <a:off x="1409218" y="2338469"/>
            <a:ext cx="1623349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5D291E9-194F-2192-01E6-228C195DCA81}"/>
              </a:ext>
            </a:extLst>
          </p:cNvPr>
          <p:cNvSpPr txBox="1"/>
          <p:nvPr/>
        </p:nvSpPr>
        <p:spPr>
          <a:xfrm>
            <a:off x="3538283" y="2027224"/>
            <a:ext cx="76074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93259B9-07C3-664F-F08C-F4E606B14B77}"/>
              </a:ext>
            </a:extLst>
          </p:cNvPr>
          <p:cNvSpPr txBox="1"/>
          <p:nvPr/>
        </p:nvSpPr>
        <p:spPr>
          <a:xfrm>
            <a:off x="1307845" y="3485123"/>
            <a:ext cx="2086005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2645E40-0C12-140D-27B4-B368D06D7522}"/>
              </a:ext>
            </a:extLst>
          </p:cNvPr>
          <p:cNvSpPr txBox="1"/>
          <p:nvPr/>
        </p:nvSpPr>
        <p:spPr>
          <a:xfrm>
            <a:off x="3421182" y="3603039"/>
            <a:ext cx="77245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824EAF6-331A-6909-80CB-7389881E5877}"/>
              </a:ext>
            </a:extLst>
          </p:cNvPr>
          <p:cNvSpPr txBox="1"/>
          <p:nvPr/>
        </p:nvSpPr>
        <p:spPr>
          <a:xfrm>
            <a:off x="1430920" y="4503889"/>
            <a:ext cx="20860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36BF082-51E7-7D60-2207-C5EDAC165C93}"/>
              </a:ext>
            </a:extLst>
          </p:cNvPr>
          <p:cNvSpPr txBox="1"/>
          <p:nvPr/>
        </p:nvSpPr>
        <p:spPr>
          <a:xfrm>
            <a:off x="3298785" y="4673127"/>
            <a:ext cx="7724561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6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566C97EF-820E-399E-06C4-6536C5CDF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C1F639B-6BDB-0E3F-D9C2-833CB1DECDB8}"/>
              </a:ext>
            </a:extLst>
          </p:cNvPr>
          <p:cNvSpPr txBox="1"/>
          <p:nvPr/>
        </p:nvSpPr>
        <p:spPr>
          <a:xfrm>
            <a:off x="1037879" y="439635"/>
            <a:ext cx="9444911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02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endParaRPr lang="en-US" sz="3200" dirty="0">
              <a:solidFill>
                <a:srgbClr val="2002FE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6896077-558C-3F00-1537-8D8D70D2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909" y="5119249"/>
            <a:ext cx="2817258" cy="1878172"/>
          </a:xfrm>
          <a:prstGeom prst="rect">
            <a:avLst/>
          </a:prstGeom>
        </p:spPr>
      </p:pic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FDC1F25A-3FD1-D4D0-E2B4-766CE96A0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880142"/>
              </p:ext>
            </p:extLst>
          </p:nvPr>
        </p:nvGraphicFramePr>
        <p:xfrm>
          <a:off x="1261194" y="1331721"/>
          <a:ext cx="10105146" cy="4298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4803">
                  <a:extLst>
                    <a:ext uri="{9D8B030D-6E8A-4147-A177-3AD203B41FA5}">
                      <a16:colId xmlns:a16="http://schemas.microsoft.com/office/drawing/2014/main" val="462390053"/>
                    </a:ext>
                  </a:extLst>
                </a:gridCol>
                <a:gridCol w="7740343">
                  <a:extLst>
                    <a:ext uri="{9D8B030D-6E8A-4147-A177-3AD203B41FA5}">
                      <a16:colId xmlns:a16="http://schemas.microsoft.com/office/drawing/2014/main" val="864757537"/>
                    </a:ext>
                  </a:extLst>
                </a:gridCol>
              </a:tblGrid>
              <a:tr h="46235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9" marR="62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585859"/>
                  </a:ext>
                </a:extLst>
              </a:tr>
              <a:tr h="3836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9" marR="62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39" marR="62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022345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8557C04-F97E-79CB-7E7C-C9DC262BCA31}"/>
              </a:ext>
            </a:extLst>
          </p:cNvPr>
          <p:cNvSpPr txBox="1"/>
          <p:nvPr/>
        </p:nvSpPr>
        <p:spPr>
          <a:xfrm>
            <a:off x="1420793" y="2747289"/>
            <a:ext cx="2063187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5EE9EB4-8884-D2AF-D587-037586AB6E61}"/>
              </a:ext>
            </a:extLst>
          </p:cNvPr>
          <p:cNvSpPr txBox="1"/>
          <p:nvPr/>
        </p:nvSpPr>
        <p:spPr>
          <a:xfrm>
            <a:off x="3686091" y="1856982"/>
            <a:ext cx="612879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50DE716-D76C-8558-00B5-05EDC436A1EB}"/>
              </a:ext>
            </a:extLst>
          </p:cNvPr>
          <p:cNvSpPr txBox="1"/>
          <p:nvPr/>
        </p:nvSpPr>
        <p:spPr>
          <a:xfrm>
            <a:off x="3706790" y="2363241"/>
            <a:ext cx="612879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B6F2D18-A6D7-715C-41EC-184C2221E70D}"/>
              </a:ext>
            </a:extLst>
          </p:cNvPr>
          <p:cNvSpPr txBox="1"/>
          <p:nvPr/>
        </p:nvSpPr>
        <p:spPr>
          <a:xfrm>
            <a:off x="3686091" y="2877504"/>
            <a:ext cx="612879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63CC773-0CF3-28CC-FACC-EB6A40E12434}"/>
              </a:ext>
            </a:extLst>
          </p:cNvPr>
          <p:cNvSpPr txBox="1"/>
          <p:nvPr/>
        </p:nvSpPr>
        <p:spPr>
          <a:xfrm>
            <a:off x="3706790" y="3425603"/>
            <a:ext cx="612879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8B8A152-2E89-1391-33F3-0DA0461E5D0D}"/>
              </a:ext>
            </a:extLst>
          </p:cNvPr>
          <p:cNvSpPr txBox="1"/>
          <p:nvPr/>
        </p:nvSpPr>
        <p:spPr>
          <a:xfrm>
            <a:off x="3833153" y="3998376"/>
            <a:ext cx="612879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BEEE918-22FF-A64B-6ECE-91D270239F28}"/>
              </a:ext>
            </a:extLst>
          </p:cNvPr>
          <p:cNvSpPr txBox="1"/>
          <p:nvPr/>
        </p:nvSpPr>
        <p:spPr>
          <a:xfrm>
            <a:off x="3833153" y="4571150"/>
            <a:ext cx="612879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86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2856</Words>
  <Application>Microsoft Office PowerPoint</Application>
  <PresentationFormat>Widescreen</PresentationFormat>
  <Paragraphs>193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BankGothic Md BT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MY DUNG</dc:creator>
  <cp:lastModifiedBy>Chiến Trần</cp:lastModifiedBy>
  <cp:revision>1</cp:revision>
  <dcterms:created xsi:type="dcterms:W3CDTF">2022-10-14T08:12:50Z</dcterms:created>
  <dcterms:modified xsi:type="dcterms:W3CDTF">2026-01-25T09:02:22Z</dcterms:modified>
</cp:coreProperties>
</file>