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Lst>
  <p:notesMasterIdLst>
    <p:notesMasterId r:id="rId49"/>
  </p:notesMasterIdLst>
  <p:sldIdLst>
    <p:sldId id="256" r:id="rId6"/>
    <p:sldId id="258" r:id="rId7"/>
    <p:sldId id="259" r:id="rId8"/>
    <p:sldId id="260" r:id="rId9"/>
    <p:sldId id="261" r:id="rId10"/>
    <p:sldId id="262" r:id="rId11"/>
    <p:sldId id="263" r:id="rId12"/>
    <p:sldId id="264" r:id="rId13"/>
    <p:sldId id="265" r:id="rId14"/>
    <p:sldId id="268" r:id="rId15"/>
    <p:sldId id="257" r:id="rId16"/>
    <p:sldId id="266" r:id="rId17"/>
    <p:sldId id="267" r:id="rId18"/>
    <p:sldId id="270" r:id="rId19"/>
    <p:sldId id="272" r:id="rId20"/>
    <p:sldId id="271" r:id="rId21"/>
    <p:sldId id="273" r:id="rId22"/>
    <p:sldId id="274" r:id="rId23"/>
    <p:sldId id="275" r:id="rId24"/>
    <p:sldId id="276" r:id="rId25"/>
    <p:sldId id="277" r:id="rId26"/>
    <p:sldId id="302" r:id="rId27"/>
    <p:sldId id="303" r:id="rId28"/>
    <p:sldId id="304" r:id="rId29"/>
    <p:sldId id="334" r:id="rId30"/>
    <p:sldId id="335" r:id="rId31"/>
    <p:sldId id="336" r:id="rId32"/>
    <p:sldId id="337" r:id="rId33"/>
    <p:sldId id="338" r:id="rId34"/>
    <p:sldId id="339" r:id="rId35"/>
    <p:sldId id="340" r:id="rId36"/>
    <p:sldId id="343" r:id="rId37"/>
    <p:sldId id="305" r:id="rId38"/>
    <p:sldId id="344" r:id="rId39"/>
    <p:sldId id="278" r:id="rId40"/>
    <p:sldId id="306" r:id="rId41"/>
    <p:sldId id="308" r:id="rId42"/>
    <p:sldId id="309" r:id="rId43"/>
    <p:sldId id="310" r:id="rId44"/>
    <p:sldId id="311" r:id="rId45"/>
    <p:sldId id="312" r:id="rId46"/>
    <p:sldId id="313" r:id="rId47"/>
    <p:sldId id="31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p15:clr>
            <a:srgbClr val="A4A3A4"/>
          </p15:clr>
        </p15:guide>
        <p15:guide id="2" pos="7256">
          <p15:clr>
            <a:srgbClr val="A4A3A4"/>
          </p15:clr>
        </p15:guide>
        <p15:guide id="3" orient="horz" pos="624">
          <p15:clr>
            <a:srgbClr val="A4A3A4"/>
          </p15:clr>
        </p15:guide>
        <p15:guide id="4" orient="horz" pos="712">
          <p15:clr>
            <a:srgbClr val="A4A3A4"/>
          </p15:clr>
        </p15:guide>
        <p15:guide id="5" orient="horz" pos="3928">
          <p15:clr>
            <a:srgbClr val="A4A3A4"/>
          </p15:clr>
        </p15:guide>
        <p15:guide id="6" orient="horz" pos="38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96" d="100"/>
          <a:sy n="96" d="100"/>
        </p:scale>
        <p:origin x="-282" y="-294"/>
      </p:cViewPr>
      <p:guideLst>
        <p:guide pos="416"/>
        <p:guide pos="7256"/>
        <p:guide orient="horz" pos="624"/>
        <p:guide orient="horz" pos="712"/>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195EF-9733-4A22-B26F-D07200290CC1}"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43C355-A389-4AA0-AF7A-1A1A03351B94}" type="slidenum">
              <a:rPr lang="en-US" smtClean="0"/>
              <a:t>‹#›</a:t>
            </a:fld>
            <a:endParaRPr lang="en-US"/>
          </a:p>
        </p:txBody>
      </p:sp>
    </p:spTree>
    <p:extLst>
      <p:ext uri="{BB962C8B-B14F-4D97-AF65-F5344CB8AC3E}">
        <p14:creationId xmlns:p14="http://schemas.microsoft.com/office/powerpoint/2010/main" val="143392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934F48-6010-48C8-A303-2A164D5395E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6F3CB-6CA2-436A-A33E-2FDE706523C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934F48-6010-48C8-A303-2A164D5395E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6F3CB-6CA2-436A-A33E-2FDE706523C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934F48-6010-48C8-A303-2A164D5395E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6F3CB-6CA2-436A-A33E-2FDE706523C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0" name="Google Shape;20;p3"/>
          <p:cNvSpPr/>
          <p:nvPr/>
        </p:nvSpPr>
        <p:spPr>
          <a:xfrm flipH="1">
            <a:off x="-3118933" y="-270447"/>
            <a:ext cx="4905264" cy="3159947"/>
          </a:xfrm>
          <a:custGeom>
            <a:avLst/>
            <a:gdLst/>
            <a:ahLst/>
            <a:cxnLst/>
            <a:rect l="l" t="t" r="r" b="b"/>
            <a:pathLst>
              <a:path w="98138" h="63220" extrusionOk="0">
                <a:moveTo>
                  <a:pt x="2536" y="0"/>
                </a:moveTo>
                <a:cubicBezTo>
                  <a:pt x="768" y="2535"/>
                  <a:pt x="1" y="5704"/>
                  <a:pt x="535" y="8740"/>
                </a:cubicBezTo>
                <a:cubicBezTo>
                  <a:pt x="2036" y="17146"/>
                  <a:pt x="12410" y="20982"/>
                  <a:pt x="15879" y="28721"/>
                </a:cubicBezTo>
                <a:cubicBezTo>
                  <a:pt x="17914" y="33257"/>
                  <a:pt x="17280" y="38561"/>
                  <a:pt x="16513" y="43465"/>
                </a:cubicBezTo>
                <a:cubicBezTo>
                  <a:pt x="16079" y="46100"/>
                  <a:pt x="15612" y="48869"/>
                  <a:pt x="16446" y="51437"/>
                </a:cubicBezTo>
                <a:cubicBezTo>
                  <a:pt x="17046" y="53238"/>
                  <a:pt x="18181" y="54739"/>
                  <a:pt x="19448" y="56107"/>
                </a:cubicBezTo>
                <a:cubicBezTo>
                  <a:pt x="23932" y="60782"/>
                  <a:pt x="30436" y="63219"/>
                  <a:pt x="36910" y="63219"/>
                </a:cubicBezTo>
                <a:cubicBezTo>
                  <a:pt x="41754" y="63219"/>
                  <a:pt x="46583" y="61855"/>
                  <a:pt x="50537" y="59042"/>
                </a:cubicBezTo>
                <a:cubicBezTo>
                  <a:pt x="56375" y="54873"/>
                  <a:pt x="60044" y="48301"/>
                  <a:pt x="65548" y="43732"/>
                </a:cubicBezTo>
                <a:cubicBezTo>
                  <a:pt x="70526" y="39593"/>
                  <a:pt x="76988" y="37341"/>
                  <a:pt x="83454" y="37341"/>
                </a:cubicBezTo>
                <a:cubicBezTo>
                  <a:pt x="84180" y="37341"/>
                  <a:pt x="84905" y="37370"/>
                  <a:pt x="85629" y="37427"/>
                </a:cubicBezTo>
                <a:cubicBezTo>
                  <a:pt x="89591" y="37744"/>
                  <a:pt x="93614" y="38905"/>
                  <a:pt x="97525" y="38905"/>
                </a:cubicBezTo>
                <a:cubicBezTo>
                  <a:pt x="97730" y="38905"/>
                  <a:pt x="97934" y="38901"/>
                  <a:pt x="98138" y="38895"/>
                </a:cubicBezTo>
                <a:lnTo>
                  <a:pt x="9813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9702868" y="3469267"/>
            <a:ext cx="3911289" cy="3846319"/>
          </a:xfrm>
          <a:custGeom>
            <a:avLst/>
            <a:gdLst/>
            <a:ahLst/>
            <a:cxnLst/>
            <a:rect l="l" t="t" r="r" b="b"/>
            <a:pathLst>
              <a:path w="28054" h="27588" extrusionOk="0">
                <a:moveTo>
                  <a:pt x="20915" y="1969"/>
                </a:moveTo>
                <a:cubicBezTo>
                  <a:pt x="20548" y="1635"/>
                  <a:pt x="20114" y="1302"/>
                  <a:pt x="19647" y="1035"/>
                </a:cubicBezTo>
                <a:cubicBezTo>
                  <a:pt x="17779" y="1"/>
                  <a:pt x="15244" y="168"/>
                  <a:pt x="13576" y="1535"/>
                </a:cubicBezTo>
                <a:cubicBezTo>
                  <a:pt x="11608" y="3070"/>
                  <a:pt x="10608" y="5805"/>
                  <a:pt x="9707" y="8040"/>
                </a:cubicBezTo>
                <a:cubicBezTo>
                  <a:pt x="9640" y="8173"/>
                  <a:pt x="9607" y="8240"/>
                  <a:pt x="9574" y="8374"/>
                </a:cubicBezTo>
                <a:cubicBezTo>
                  <a:pt x="8573" y="10809"/>
                  <a:pt x="7305" y="12043"/>
                  <a:pt x="4970" y="13411"/>
                </a:cubicBezTo>
                <a:cubicBezTo>
                  <a:pt x="4136" y="13911"/>
                  <a:pt x="3236" y="14411"/>
                  <a:pt x="2569" y="15145"/>
                </a:cubicBezTo>
                <a:cubicBezTo>
                  <a:pt x="0" y="17714"/>
                  <a:pt x="934" y="22417"/>
                  <a:pt x="3769" y="24685"/>
                </a:cubicBezTo>
                <a:cubicBezTo>
                  <a:pt x="7439" y="27587"/>
                  <a:pt x="12876" y="26853"/>
                  <a:pt x="17179" y="25019"/>
                </a:cubicBezTo>
                <a:cubicBezTo>
                  <a:pt x="17980" y="24685"/>
                  <a:pt x="18747" y="24318"/>
                  <a:pt x="19481" y="23885"/>
                </a:cubicBezTo>
                <a:cubicBezTo>
                  <a:pt x="21182" y="22917"/>
                  <a:pt x="22783" y="21750"/>
                  <a:pt x="23984" y="20215"/>
                </a:cubicBezTo>
                <a:cubicBezTo>
                  <a:pt x="28053" y="14978"/>
                  <a:pt x="25652" y="6072"/>
                  <a:pt x="20915" y="1969"/>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9544167" y="-1058500"/>
            <a:ext cx="4100733" cy="2571867"/>
          </a:xfrm>
          <a:custGeom>
            <a:avLst/>
            <a:gdLst/>
            <a:ahLst/>
            <a:cxnLst/>
            <a:rect l="l" t="t" r="r" b="b"/>
            <a:pathLst>
              <a:path w="123022" h="77156" extrusionOk="0">
                <a:moveTo>
                  <a:pt x="5338" y="334"/>
                </a:moveTo>
                <a:cubicBezTo>
                  <a:pt x="0" y="9707"/>
                  <a:pt x="4504" y="20548"/>
                  <a:pt x="12242" y="26986"/>
                </a:cubicBezTo>
                <a:cubicBezTo>
                  <a:pt x="16345" y="30355"/>
                  <a:pt x="21582" y="31990"/>
                  <a:pt x="25519" y="35626"/>
                </a:cubicBezTo>
                <a:cubicBezTo>
                  <a:pt x="30622" y="40363"/>
                  <a:pt x="29121" y="47801"/>
                  <a:pt x="27754" y="53806"/>
                </a:cubicBezTo>
                <a:cubicBezTo>
                  <a:pt x="26586" y="58876"/>
                  <a:pt x="25585" y="64380"/>
                  <a:pt x="28521" y="69083"/>
                </a:cubicBezTo>
                <a:cubicBezTo>
                  <a:pt x="31089" y="73253"/>
                  <a:pt x="36526" y="75421"/>
                  <a:pt x="41130" y="76088"/>
                </a:cubicBezTo>
                <a:cubicBezTo>
                  <a:pt x="46600" y="76889"/>
                  <a:pt x="51537" y="74254"/>
                  <a:pt x="55907" y="71351"/>
                </a:cubicBezTo>
                <a:cubicBezTo>
                  <a:pt x="60977" y="67982"/>
                  <a:pt x="65614" y="63913"/>
                  <a:pt x="71451" y="61845"/>
                </a:cubicBezTo>
                <a:cubicBezTo>
                  <a:pt x="76121" y="60177"/>
                  <a:pt x="81225" y="60143"/>
                  <a:pt x="86095" y="60577"/>
                </a:cubicBezTo>
                <a:cubicBezTo>
                  <a:pt x="91466" y="61077"/>
                  <a:pt x="97103" y="62145"/>
                  <a:pt x="102007" y="64413"/>
                </a:cubicBezTo>
                <a:cubicBezTo>
                  <a:pt x="109412" y="67849"/>
                  <a:pt x="114315" y="75221"/>
                  <a:pt x="122488" y="77056"/>
                </a:cubicBezTo>
                <a:cubicBezTo>
                  <a:pt x="122855" y="77156"/>
                  <a:pt x="123022" y="76555"/>
                  <a:pt x="122655" y="76488"/>
                </a:cubicBezTo>
                <a:cubicBezTo>
                  <a:pt x="117184" y="75254"/>
                  <a:pt x="113014" y="71418"/>
                  <a:pt x="108745" y="68082"/>
                </a:cubicBezTo>
                <a:cubicBezTo>
                  <a:pt x="104342" y="64680"/>
                  <a:pt x="99772" y="62545"/>
                  <a:pt x="94334" y="61344"/>
                </a:cubicBezTo>
                <a:cubicBezTo>
                  <a:pt x="88497" y="60043"/>
                  <a:pt x="82393" y="59343"/>
                  <a:pt x="76422" y="60077"/>
                </a:cubicBezTo>
                <a:cubicBezTo>
                  <a:pt x="70751" y="60811"/>
                  <a:pt x="65947" y="63546"/>
                  <a:pt x="61378" y="66748"/>
                </a:cubicBezTo>
                <a:cubicBezTo>
                  <a:pt x="56441" y="70217"/>
                  <a:pt x="51571" y="74354"/>
                  <a:pt x="45466" y="75488"/>
                </a:cubicBezTo>
                <a:cubicBezTo>
                  <a:pt x="39295" y="76655"/>
                  <a:pt x="31423" y="73320"/>
                  <a:pt x="28421" y="67716"/>
                </a:cubicBezTo>
                <a:cubicBezTo>
                  <a:pt x="25252" y="61811"/>
                  <a:pt x="28621" y="54239"/>
                  <a:pt x="29521" y="48168"/>
                </a:cubicBezTo>
                <a:cubicBezTo>
                  <a:pt x="30189" y="43398"/>
                  <a:pt x="29388" y="38695"/>
                  <a:pt x="25919" y="35192"/>
                </a:cubicBezTo>
                <a:cubicBezTo>
                  <a:pt x="23717" y="32991"/>
                  <a:pt x="20749" y="31556"/>
                  <a:pt x="18047" y="30122"/>
                </a:cubicBezTo>
                <a:cubicBezTo>
                  <a:pt x="14778" y="28321"/>
                  <a:pt x="11842" y="26152"/>
                  <a:pt x="9340" y="23384"/>
                </a:cubicBezTo>
                <a:cubicBezTo>
                  <a:pt x="3736" y="17313"/>
                  <a:pt x="1602" y="8106"/>
                  <a:pt x="5871" y="701"/>
                </a:cubicBezTo>
                <a:cubicBezTo>
                  <a:pt x="6071" y="301"/>
                  <a:pt x="5538" y="0"/>
                  <a:pt x="5338" y="33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txBox="1">
            <a:spLocks noGrp="1"/>
          </p:cNvSpPr>
          <p:nvPr>
            <p:ph type="title"/>
          </p:nvPr>
        </p:nvSpPr>
        <p:spPr>
          <a:xfrm>
            <a:off x="1360275" y="2576367"/>
            <a:ext cx="6810400" cy="1750400"/>
          </a:xfrm>
          <a:prstGeom prst="rect">
            <a:avLst/>
          </a:prstGeom>
        </p:spPr>
        <p:txBody>
          <a:bodyPr spcFirstLastPara="1" wrap="square" lIns="0" tIns="0" rIns="0" bIns="0" anchor="ctr" anchorCtr="0">
            <a:noAutofit/>
          </a:bodyPr>
          <a:lstStyle>
            <a:lvl1pPr lvl="0">
              <a:lnSpc>
                <a:spcPct val="80000"/>
              </a:lnSpc>
              <a:spcBef>
                <a:spcPts val="0"/>
              </a:spcBef>
              <a:spcAft>
                <a:spcPts val="0"/>
              </a:spcAft>
              <a:buSzPts val="3600"/>
              <a:buNone/>
              <a:defRPr sz="6133" b="1">
                <a:solidFill>
                  <a:schemeClr val="lt2"/>
                </a:solidFill>
                <a:latin typeface="Syne"/>
                <a:ea typeface="Syne"/>
                <a:cs typeface="Syne"/>
                <a:sym typeface="Syn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4" name="Google Shape;24;p3"/>
          <p:cNvSpPr txBox="1">
            <a:spLocks noGrp="1"/>
          </p:cNvSpPr>
          <p:nvPr>
            <p:ph type="subTitle" idx="1"/>
          </p:nvPr>
        </p:nvSpPr>
        <p:spPr>
          <a:xfrm>
            <a:off x="1357875" y="4544133"/>
            <a:ext cx="6815200" cy="393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5" name="Google Shape;25;p3"/>
          <p:cNvSpPr txBox="1">
            <a:spLocks noGrp="1"/>
          </p:cNvSpPr>
          <p:nvPr>
            <p:ph type="title" idx="2" hasCustomPrompt="1"/>
          </p:nvPr>
        </p:nvSpPr>
        <p:spPr>
          <a:xfrm>
            <a:off x="8006125" y="2040200"/>
            <a:ext cx="2828000" cy="2618000"/>
          </a:xfrm>
          <a:prstGeom prst="rect">
            <a:avLst/>
          </a:prstGeom>
        </p:spPr>
        <p:txBody>
          <a:bodyPr spcFirstLastPara="1" wrap="square" lIns="0" tIns="0" rIns="0" bIns="0" anchor="b" anchorCtr="0">
            <a:noAutofit/>
          </a:bodyPr>
          <a:lstStyle>
            <a:lvl1pPr lvl="0" algn="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872455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8" name="Rectangle 17"/>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1802" y="852055"/>
            <a:ext cx="10380572" cy="2581463"/>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761802" y="3754582"/>
            <a:ext cx="10380572" cy="22444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41EE12-F28E-4B03-A404-A8FCAE0F6316}" type="datetime1">
              <a:rPr lang="en-US" smtClean="0"/>
              <a:t>12/19/2025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dirty="0"/>
          </a:p>
        </p:txBody>
      </p:sp>
      <p:cxnSp>
        <p:nvCxnSpPr>
          <p:cNvPr id="23" name="Straight Connector 22"/>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62799E-EB8E-4038-8063-81BB57C732D4}" type="datetime1">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0" y="-2"/>
            <a:ext cx="12192000" cy="3862064"/>
          </a:xfrm>
          <a:prstGeom prst="rect">
            <a:avLst/>
          </a:prstGeom>
          <a:ln>
            <a:noFill/>
          </a:ln>
          <a:effectLst>
            <a:outerShdw blurRad="203200" dist="127000" dir="5460000" sx="96000" sy="96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1801" y="852056"/>
            <a:ext cx="10380572" cy="2576944"/>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761797" y="4202832"/>
            <a:ext cx="10395116" cy="178926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32481" y="6236208"/>
            <a:ext cx="3037459" cy="365125"/>
          </a:xfrm>
        </p:spPr>
        <p:txBody>
          <a:bodyPr/>
          <a:lstStyle/>
          <a:p>
            <a:fld id="{217A73C3-B243-44D3-809D-EF8FDFBD85D4}" type="datetime1">
              <a:rPr lang="en-US" smtClean="0"/>
              <a:t>12/19/2025</a:t>
            </a:fld>
            <a:endParaRPr lang="en-US" dirty="0"/>
          </a:p>
        </p:txBody>
      </p:sp>
      <p:sp>
        <p:nvSpPr>
          <p:cNvPr id="5" name="Footer Placeholder 4"/>
          <p:cNvSpPr>
            <a:spLocks noGrp="1"/>
          </p:cNvSpPr>
          <p:nvPr>
            <p:ph type="ftr" sz="quarter" idx="11"/>
          </p:nvPr>
        </p:nvSpPr>
        <p:spPr>
          <a:xfrm>
            <a:off x="332481" y="237744"/>
            <a:ext cx="4114800" cy="365125"/>
          </a:xfrm>
        </p:spPr>
        <p:txBody>
          <a:bodyPr/>
          <a:lstStyle/>
          <a:p>
            <a:endParaRPr lang="en-US" dirty="0"/>
          </a:p>
        </p:txBody>
      </p:sp>
      <p:sp>
        <p:nvSpPr>
          <p:cNvPr id="6" name="Slide Number Placeholder 5"/>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cxnSp>
        <p:nvCxnSpPr>
          <p:cNvPr id="11" name="Straight Connector 10"/>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1800"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7092"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32481" y="6236208"/>
            <a:ext cx="3037459" cy="365125"/>
          </a:xfrm>
        </p:spPr>
        <p:txBody>
          <a:bodyPr/>
          <a:lstStyle/>
          <a:p>
            <a:fld id="{C9B6D3E3-28E2-4380-A113-67698215C5F8}" type="datetime1">
              <a:rPr lang="en-US" smtClean="0"/>
              <a:t>12/19/2025</a:t>
            </a:fld>
            <a:endParaRPr lang="en-US" dirty="0"/>
          </a:p>
        </p:txBody>
      </p:sp>
      <p:sp>
        <p:nvSpPr>
          <p:cNvPr id="6" name="Footer Placeholder 5"/>
          <p:cNvSpPr>
            <a:spLocks noGrp="1"/>
          </p:cNvSpPr>
          <p:nvPr>
            <p:ph type="ftr" sz="quarter" idx="11"/>
          </p:nvPr>
        </p:nvSpPr>
        <p:spPr>
          <a:xfrm>
            <a:off x="332481" y="237744"/>
            <a:ext cx="4114800" cy="365125"/>
          </a:xfrm>
        </p:spPr>
        <p:txBody>
          <a:bodyPr/>
          <a:lstStyle/>
          <a:p>
            <a:endParaRPr lang="en-US" dirty="0"/>
          </a:p>
        </p:txBody>
      </p:sp>
      <p:sp>
        <p:nvSpPr>
          <p:cNvPr id="7" name="Slide Number Placeholder 6"/>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1802" y="872836"/>
            <a:ext cx="10380572" cy="14270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1801" y="2713326"/>
            <a:ext cx="5023424"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1801" y="3706091"/>
            <a:ext cx="5023424"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211" y="2713326"/>
            <a:ext cx="5048163"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211" y="3706091"/>
            <a:ext cx="5048163"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32481" y="6236208"/>
            <a:ext cx="3037459" cy="365125"/>
          </a:xfrm>
        </p:spPr>
        <p:txBody>
          <a:bodyPr/>
          <a:lstStyle/>
          <a:p>
            <a:fld id="{A9EFCB61-04AD-47C9-BF79-2BD8B9CEC07A}" type="datetime1">
              <a:rPr lang="en-US" smtClean="0"/>
              <a:t>12/19/2025</a:t>
            </a:fld>
            <a:endParaRPr lang="en-US" dirty="0"/>
          </a:p>
        </p:txBody>
      </p:sp>
      <p:sp>
        <p:nvSpPr>
          <p:cNvPr id="8" name="Footer Placeholder 7"/>
          <p:cNvSpPr>
            <a:spLocks noGrp="1"/>
          </p:cNvSpPr>
          <p:nvPr>
            <p:ph type="ftr" sz="quarter" idx="11"/>
          </p:nvPr>
        </p:nvSpPr>
        <p:spPr>
          <a:xfrm>
            <a:off x="332481" y="237744"/>
            <a:ext cx="4114800" cy="365125"/>
          </a:xfrm>
        </p:spPr>
        <p:txBody>
          <a:bodyPr/>
          <a:lstStyle/>
          <a:p>
            <a:endParaRPr lang="en-US" dirty="0"/>
          </a:p>
        </p:txBody>
      </p:sp>
      <p:sp>
        <p:nvSpPr>
          <p:cNvPr id="9" name="Slide Number Placeholder 8"/>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535E0C-D585-492F-8146-7493F4086301}" type="datetime1">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918BC-4D43-4B42-B3C0-E7EBE25E6AF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8" name="Rectangle 7"/>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8CE48390-48B5-49AB-B019-A7C8FB8C31F6}" type="datetime1">
              <a:rPr lang="en-US" smtClean="0"/>
              <a:t>12/19/2025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A918BC-4D43-4B42-B3C0-E7EBE25E6AF0}" type="slidenum">
              <a:rPr lang="en-US" smtClean="0"/>
              <a:t>‹#›</a:t>
            </a:fld>
            <a:endParaRPr lang="en-US"/>
          </a:p>
        </p:txBody>
      </p:sp>
      <p:cxnSp>
        <p:nvCxnSpPr>
          <p:cNvPr id="5" name="Straight Connector 4"/>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934F48-6010-48C8-A303-2A164D5395E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6F3CB-6CA2-436A-A33E-2FDE706523C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7" name="Rectangle 16"/>
          <p:cNvSpPr/>
          <p:nvPr/>
        </p:nvSpPr>
        <p:spPr>
          <a:xfrm>
            <a:off x="79067" y="0"/>
            <a:ext cx="4998624" cy="6858000"/>
          </a:xfrm>
          <a:prstGeom prst="rect">
            <a:avLst/>
          </a:prstGeom>
          <a:ln>
            <a:noFill/>
          </a:ln>
          <a:effectLst>
            <a:outerShdw blurRad="228600" dist="1143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 name="Rectangle 122"/>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0" y="0"/>
            <a:ext cx="6096000" cy="6858000"/>
          </a:xfrm>
          <a:prstGeom prst="rect">
            <a:avLst/>
          </a:prstGeom>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0537" y="872836"/>
            <a:ext cx="4560525" cy="2281050"/>
          </a:xfrm>
        </p:spPr>
        <p:txBody>
          <a:bodyPr anchor="b">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621781" y="872837"/>
            <a:ext cx="4520593" cy="5140036"/>
          </a:xfrm>
        </p:spPr>
        <p:txBody>
          <a:bodyPr>
            <a:normAutofit/>
          </a:bodyPr>
          <a:lstStyle>
            <a:lvl1pPr algn="l">
              <a:defRPr sz="2800"/>
            </a:lvl1pPr>
            <a:lvl2pPr algn="l">
              <a:defRPr sz="2400"/>
            </a:lvl2pPr>
            <a:lvl3pPr algn="l">
              <a:defRPr sz="2000"/>
            </a:lvl3pPr>
            <a:lvl4pPr algn="l">
              <a:defRPr sz="1800"/>
            </a:lvl4pPr>
            <a:lvl5pPr algn="l">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0537" y="3442854"/>
            <a:ext cx="4560525" cy="257694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329184" y="6236208"/>
            <a:ext cx="3037459" cy="365125"/>
          </a:xfrm>
        </p:spPr>
        <p:txBody>
          <a:bodyPr/>
          <a:lstStyle/>
          <a:p>
            <a:fld id="{962E767E-8A14-4E70-91B9-2101CBC4D7BD}" type="datetime1">
              <a:rPr lang="en-US" smtClean="0"/>
              <a:t>12/19/2025</a:t>
            </a:fld>
            <a:endParaRPr lang="en-US" dirty="0"/>
          </a:p>
        </p:txBody>
      </p:sp>
      <p:sp>
        <p:nvSpPr>
          <p:cNvPr id="6" name="Footer Placeholder 5"/>
          <p:cNvSpPr>
            <a:spLocks noGrp="1"/>
          </p:cNvSpPr>
          <p:nvPr>
            <p:ph type="ftr" sz="quarter" idx="11"/>
          </p:nvPr>
        </p:nvSpPr>
        <p:spPr>
          <a:xfrm>
            <a:off x="329184" y="237744"/>
            <a:ext cx="3792532"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29" name="Straight Connector 128"/>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72" name="Rectangle 71"/>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1" y="0"/>
            <a:ext cx="6087677" cy="6858000"/>
          </a:xfrm>
          <a:prstGeom prst="rect">
            <a:avLst/>
          </a:prstGeom>
          <a:solidFill>
            <a:schemeClr val="bg1"/>
          </a:solidFill>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768733" y="858981"/>
            <a:ext cx="4556749" cy="2281052"/>
          </a:xfrm>
        </p:spPr>
        <p:txBody>
          <a:bodyPr anchor="b"/>
          <a:lstStyle>
            <a:lvl1pPr>
              <a:defRPr lang="en-US" sz="36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p:cNvSpPr>
            <a:spLocks noGrp="1"/>
          </p:cNvSpPr>
          <p:nvPr>
            <p:ph type="pic" idx="1"/>
          </p:nvPr>
        </p:nvSpPr>
        <p:spPr>
          <a:xfrm>
            <a:off x="6559826" y="865909"/>
            <a:ext cx="4582548" cy="5126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68733" y="3429000"/>
            <a:ext cx="4556749" cy="2590800"/>
          </a:xfrm>
        </p:spPr>
        <p:txBody>
          <a:bodyPr/>
          <a:lstStyle>
            <a:lvl1pPr marL="0" indent="0">
              <a:buNone/>
              <a:defRPr lang="en-US" sz="24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329184" y="6236208"/>
            <a:ext cx="3037459" cy="365125"/>
          </a:xfrm>
        </p:spPr>
        <p:txBody>
          <a:bodyPr/>
          <a:lstStyle/>
          <a:p>
            <a:fld id="{01AF0C4B-5A4A-45CA-ABEC-10F107160D33}" type="datetime1">
              <a:rPr lang="en-US" smtClean="0"/>
              <a:t>12/19/2025</a:t>
            </a:fld>
            <a:endParaRPr lang="en-US" dirty="0"/>
          </a:p>
        </p:txBody>
      </p:sp>
      <p:sp>
        <p:nvSpPr>
          <p:cNvPr id="6" name="Footer Placeholder 5"/>
          <p:cNvSpPr>
            <a:spLocks noGrp="1"/>
          </p:cNvSpPr>
          <p:nvPr>
            <p:ph type="ftr" sz="quarter" idx="11"/>
          </p:nvPr>
        </p:nvSpPr>
        <p:spPr>
          <a:xfrm>
            <a:off x="329184" y="237744"/>
            <a:ext cx="411480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74" name="Straight Connector 73"/>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B8189-0D9C-48A6-9FA3-862227B094CE}" type="datetime1">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2" name="Rectangle 11"/>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7813964" y="0"/>
            <a:ext cx="4378036" cy="6858000"/>
          </a:xfrm>
          <a:prstGeom prst="rect">
            <a:avLst/>
          </a:prstGeom>
          <a:ln>
            <a:noFill/>
          </a:ln>
          <a:effectLst>
            <a:outerShdw blurRad="254000" dist="152400" dir="1068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8139544" y="872836"/>
            <a:ext cx="2521527" cy="5119256"/>
          </a:xfrm>
        </p:spPr>
        <p:txBody>
          <a:bodyPr vert="eaVert" anchor="t"/>
          <a:lstStyle/>
          <a:p>
            <a:r>
              <a:rPr lang="en-US"/>
              <a:t>Click to edit Master title style</a:t>
            </a:r>
            <a:endParaRPr lang="en-US" dirty="0"/>
          </a:p>
        </p:txBody>
      </p:sp>
      <p:sp>
        <p:nvSpPr>
          <p:cNvPr id="3" name="Vertical Text Placeholder 2"/>
          <p:cNvSpPr>
            <a:spLocks noGrp="1"/>
          </p:cNvSpPr>
          <p:nvPr>
            <p:ph type="body" orient="vert" idx="1"/>
          </p:nvPr>
        </p:nvSpPr>
        <p:spPr>
          <a:xfrm>
            <a:off x="756746" y="872836"/>
            <a:ext cx="6634169" cy="51192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29184" y="6236208"/>
            <a:ext cx="3037459" cy="365125"/>
          </a:xfrm>
        </p:spPr>
        <p:txBody>
          <a:bodyPr/>
          <a:lstStyle/>
          <a:p>
            <a:fld id="{26ADDCAE-6443-42C3-9C19-F95985500186}" type="datetime1">
              <a:rPr lang="en-US" smtClean="0"/>
              <a:t>12/19/2025</a:t>
            </a:fld>
            <a:endParaRPr lang="en-US" dirty="0"/>
          </a:p>
        </p:txBody>
      </p:sp>
      <p:sp>
        <p:nvSpPr>
          <p:cNvPr id="5" name="Footer Placeholder 4"/>
          <p:cNvSpPr>
            <a:spLocks noGrp="1"/>
          </p:cNvSpPr>
          <p:nvPr>
            <p:ph type="ftr" sz="quarter" idx="11"/>
          </p:nvPr>
        </p:nvSpPr>
        <p:spPr>
          <a:xfrm>
            <a:off x="329184" y="237744"/>
            <a:ext cx="3581400" cy="365125"/>
          </a:xfrm>
        </p:spPr>
        <p:txBody>
          <a:bodyPr/>
          <a:lstStyle/>
          <a:p>
            <a:endParaRPr lang="en-US" dirty="0"/>
          </a:p>
        </p:txBody>
      </p:sp>
      <p:sp>
        <p:nvSpPr>
          <p:cNvPr id="6" name="Slide Number Placeholder 5"/>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6" name="Straight Connector 15"/>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1008460-8B2F-4AAA-A4E2-10730069204C}"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6259B-8396-46CD-AD42-FDEDA89DA278}"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008460-8B2F-4AAA-A4E2-10730069204C}"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6259B-8396-46CD-AD42-FDEDA89DA278}"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1008460-8B2F-4AAA-A4E2-10730069204C}"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6259B-8396-46CD-AD42-FDEDA89DA278}"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1008460-8B2F-4AAA-A4E2-10730069204C}"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6259B-8396-46CD-AD42-FDEDA89DA278}"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1008460-8B2F-4AAA-A4E2-10730069204C}"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46259B-8396-46CD-AD42-FDEDA89DA278}"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008460-8B2F-4AAA-A4E2-10730069204C}"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46259B-8396-46CD-AD42-FDEDA89DA27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934F48-6010-48C8-A303-2A164D5395E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6F3CB-6CA2-436A-A33E-2FDE706523C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008460-8B2F-4AAA-A4E2-10730069204C}"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46259B-8396-46CD-AD42-FDEDA89DA278}"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1008460-8B2F-4AAA-A4E2-10730069204C}"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6259B-8396-46CD-AD42-FDEDA89DA278}"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1008460-8B2F-4AAA-A4E2-10730069204C}"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6259B-8396-46CD-AD42-FDEDA89DA27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p:cNvGrpSpPr/>
          <p:nvPr/>
        </p:nvGrpSpPr>
        <p:grpSpPr>
          <a:xfrm rot="10800000">
            <a:off x="0" y="1827078"/>
            <a:ext cx="2926300" cy="5030922"/>
            <a:chOff x="9265700" y="2026"/>
            <a:chExt cx="2926300" cy="5030922"/>
          </a:xfrm>
        </p:grpSpPr>
        <p:sp>
          <p:nvSpPr>
            <p:cNvPr id="8" name="Freeform: Shape 7"/>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1" fmla="*/ 4282900 w 4447989"/>
                <a:gd name="connsiteY0-2" fmla="*/ 2048959 h 5795027"/>
                <a:gd name="connsiteX1-3" fmla="*/ 4282900 w 4447989"/>
                <a:gd name="connsiteY1-4" fmla="*/ 2231503 h 5795027"/>
                <a:gd name="connsiteX2-5" fmla="*/ 4282900 w 4447989"/>
                <a:gd name="connsiteY2-6" fmla="*/ 2752557 h 5795027"/>
                <a:gd name="connsiteX3-7" fmla="*/ 4282900 w 4447989"/>
                <a:gd name="connsiteY3-8" fmla="*/ 3042471 h 5795027"/>
                <a:gd name="connsiteX4-9" fmla="*/ 4282900 w 4447989"/>
                <a:gd name="connsiteY4-10" fmla="*/ 3441681 h 5795027"/>
                <a:gd name="connsiteX5-11" fmla="*/ 4282900 w 4447989"/>
                <a:gd name="connsiteY5-12" fmla="*/ 3746068 h 5795027"/>
                <a:gd name="connsiteX6-13" fmla="*/ 3723546 w 4447989"/>
                <a:gd name="connsiteY6-14" fmla="*/ 4939455 h 5795027"/>
                <a:gd name="connsiteX7-15" fmla="*/ 2332829 w 4447989"/>
                <a:gd name="connsiteY7-16" fmla="*/ 5630311 h 5795027"/>
                <a:gd name="connsiteX8-17" fmla="*/ 2137940 w 4447989"/>
                <a:gd name="connsiteY8-18" fmla="*/ 5795027 h 5795027"/>
                <a:gd name="connsiteX9-19" fmla="*/ 1950069 w 4447989"/>
                <a:gd name="connsiteY9-20" fmla="*/ 5630311 h 5795027"/>
                <a:gd name="connsiteX10-21" fmla="*/ 559353 w 4447989"/>
                <a:gd name="connsiteY10-22" fmla="*/ 4939455 h 5795027"/>
                <a:gd name="connsiteX11-23" fmla="*/ 0 w 4447989"/>
                <a:gd name="connsiteY11-24" fmla="*/ 3746068 h 5795027"/>
                <a:gd name="connsiteX12-25" fmla="*/ 0 w 4447989"/>
                <a:gd name="connsiteY12-26" fmla="*/ 3441681 h 5795027"/>
                <a:gd name="connsiteX13-27" fmla="*/ 0 w 4447989"/>
                <a:gd name="connsiteY13-28" fmla="*/ 3042471 h 5795027"/>
                <a:gd name="connsiteX14-29" fmla="*/ 0 w 4447989"/>
                <a:gd name="connsiteY14-30" fmla="*/ 2752557 h 5795027"/>
                <a:gd name="connsiteX15-31" fmla="*/ 0 w 4447989"/>
                <a:gd name="connsiteY15-32" fmla="*/ 2231503 h 5795027"/>
                <a:gd name="connsiteX16-33" fmla="*/ 0 w 4447989"/>
                <a:gd name="connsiteY16-34" fmla="*/ 2048959 h 5795027"/>
                <a:gd name="connsiteX17-35" fmla="*/ 559354 w 4447989"/>
                <a:gd name="connsiteY17-36" fmla="*/ 855573 h 5795027"/>
                <a:gd name="connsiteX18-37" fmla="*/ 1950071 w 4447989"/>
                <a:gd name="connsiteY18-38" fmla="*/ 164715 h 5795027"/>
                <a:gd name="connsiteX19-39" fmla="*/ 2144960 w 4447989"/>
                <a:gd name="connsiteY19-40" fmla="*/ 0 h 5795027"/>
                <a:gd name="connsiteX20-41" fmla="*/ 2332832 w 4447989"/>
                <a:gd name="connsiteY20-42" fmla="*/ 164715 h 5795027"/>
                <a:gd name="connsiteX21-43" fmla="*/ 3723546 w 4447989"/>
                <a:gd name="connsiteY21-44" fmla="*/ 855573 h 5795027"/>
                <a:gd name="connsiteX22" fmla="*/ 4447989 w 4447989"/>
                <a:gd name="connsiteY22" fmla="*/ 2214048 h 5795027"/>
                <a:gd name="connsiteX0-45" fmla="*/ 4282900 w 4282900"/>
                <a:gd name="connsiteY0-46" fmla="*/ 2048959 h 5795027"/>
                <a:gd name="connsiteX1-47" fmla="*/ 4282900 w 4282900"/>
                <a:gd name="connsiteY1-48" fmla="*/ 2231503 h 5795027"/>
                <a:gd name="connsiteX2-49" fmla="*/ 4282900 w 4282900"/>
                <a:gd name="connsiteY2-50" fmla="*/ 2752557 h 5795027"/>
                <a:gd name="connsiteX3-51" fmla="*/ 4282900 w 4282900"/>
                <a:gd name="connsiteY3-52" fmla="*/ 3042471 h 5795027"/>
                <a:gd name="connsiteX4-53" fmla="*/ 4282900 w 4282900"/>
                <a:gd name="connsiteY4-54" fmla="*/ 3441681 h 5795027"/>
                <a:gd name="connsiteX5-55" fmla="*/ 4282900 w 4282900"/>
                <a:gd name="connsiteY5-56" fmla="*/ 3746068 h 5795027"/>
                <a:gd name="connsiteX6-57" fmla="*/ 3723546 w 4282900"/>
                <a:gd name="connsiteY6-58" fmla="*/ 4939455 h 5795027"/>
                <a:gd name="connsiteX7-59" fmla="*/ 2332829 w 4282900"/>
                <a:gd name="connsiteY7-60" fmla="*/ 5630311 h 5795027"/>
                <a:gd name="connsiteX8-61" fmla="*/ 2137940 w 4282900"/>
                <a:gd name="connsiteY8-62" fmla="*/ 5795027 h 5795027"/>
                <a:gd name="connsiteX9-63" fmla="*/ 1950069 w 4282900"/>
                <a:gd name="connsiteY9-64" fmla="*/ 5630311 h 5795027"/>
                <a:gd name="connsiteX10-65" fmla="*/ 559353 w 4282900"/>
                <a:gd name="connsiteY10-66" fmla="*/ 4939455 h 5795027"/>
                <a:gd name="connsiteX11-67" fmla="*/ 0 w 4282900"/>
                <a:gd name="connsiteY11-68" fmla="*/ 3746068 h 5795027"/>
                <a:gd name="connsiteX12-69" fmla="*/ 0 w 4282900"/>
                <a:gd name="connsiteY12-70" fmla="*/ 3441681 h 5795027"/>
                <a:gd name="connsiteX13-71" fmla="*/ 0 w 4282900"/>
                <a:gd name="connsiteY13-72" fmla="*/ 3042471 h 5795027"/>
                <a:gd name="connsiteX14-73" fmla="*/ 0 w 4282900"/>
                <a:gd name="connsiteY14-74" fmla="*/ 2752557 h 5795027"/>
                <a:gd name="connsiteX15-75" fmla="*/ 0 w 4282900"/>
                <a:gd name="connsiteY15-76" fmla="*/ 2231503 h 5795027"/>
                <a:gd name="connsiteX16-77" fmla="*/ 0 w 4282900"/>
                <a:gd name="connsiteY16-78" fmla="*/ 2048959 h 5795027"/>
                <a:gd name="connsiteX17-79" fmla="*/ 559354 w 4282900"/>
                <a:gd name="connsiteY17-80" fmla="*/ 855573 h 5795027"/>
                <a:gd name="connsiteX18-81" fmla="*/ 1950071 w 4282900"/>
                <a:gd name="connsiteY18-82" fmla="*/ 164715 h 5795027"/>
                <a:gd name="connsiteX19-83" fmla="*/ 2144960 w 4282900"/>
                <a:gd name="connsiteY19-84" fmla="*/ 0 h 5795027"/>
                <a:gd name="connsiteX20-85" fmla="*/ 2332832 w 4282900"/>
                <a:gd name="connsiteY20-86" fmla="*/ 164715 h 5795027"/>
                <a:gd name="connsiteX21-87" fmla="*/ 3723546 w 4282900"/>
                <a:gd name="connsiteY21-88" fmla="*/ 855573 h 5795027"/>
                <a:gd name="connsiteX0-89" fmla="*/ 4248071 w 4282900"/>
                <a:gd name="connsiteY0-90" fmla="*/ 1519558 h 5795027"/>
                <a:gd name="connsiteX1-91" fmla="*/ 4282900 w 4282900"/>
                <a:gd name="connsiteY1-92" fmla="*/ 2231503 h 5795027"/>
                <a:gd name="connsiteX2-93" fmla="*/ 4282900 w 4282900"/>
                <a:gd name="connsiteY2-94" fmla="*/ 2752557 h 5795027"/>
                <a:gd name="connsiteX3-95" fmla="*/ 4282900 w 4282900"/>
                <a:gd name="connsiteY3-96" fmla="*/ 3042471 h 5795027"/>
                <a:gd name="connsiteX4-97" fmla="*/ 4282900 w 4282900"/>
                <a:gd name="connsiteY4-98" fmla="*/ 3441681 h 5795027"/>
                <a:gd name="connsiteX5-99" fmla="*/ 4282900 w 4282900"/>
                <a:gd name="connsiteY5-100" fmla="*/ 3746068 h 5795027"/>
                <a:gd name="connsiteX6-101" fmla="*/ 3723546 w 4282900"/>
                <a:gd name="connsiteY6-102" fmla="*/ 4939455 h 5795027"/>
                <a:gd name="connsiteX7-103" fmla="*/ 2332829 w 4282900"/>
                <a:gd name="connsiteY7-104" fmla="*/ 5630311 h 5795027"/>
                <a:gd name="connsiteX8-105" fmla="*/ 2137940 w 4282900"/>
                <a:gd name="connsiteY8-106" fmla="*/ 5795027 h 5795027"/>
                <a:gd name="connsiteX9-107" fmla="*/ 1950069 w 4282900"/>
                <a:gd name="connsiteY9-108" fmla="*/ 5630311 h 5795027"/>
                <a:gd name="connsiteX10-109" fmla="*/ 559353 w 4282900"/>
                <a:gd name="connsiteY10-110" fmla="*/ 4939455 h 5795027"/>
                <a:gd name="connsiteX11-111" fmla="*/ 0 w 4282900"/>
                <a:gd name="connsiteY11-112" fmla="*/ 3746068 h 5795027"/>
                <a:gd name="connsiteX12-113" fmla="*/ 0 w 4282900"/>
                <a:gd name="connsiteY12-114" fmla="*/ 3441681 h 5795027"/>
                <a:gd name="connsiteX13-115" fmla="*/ 0 w 4282900"/>
                <a:gd name="connsiteY13-116" fmla="*/ 3042471 h 5795027"/>
                <a:gd name="connsiteX14-117" fmla="*/ 0 w 4282900"/>
                <a:gd name="connsiteY14-118" fmla="*/ 2752557 h 5795027"/>
                <a:gd name="connsiteX15-119" fmla="*/ 0 w 4282900"/>
                <a:gd name="connsiteY15-120" fmla="*/ 2231503 h 5795027"/>
                <a:gd name="connsiteX16-121" fmla="*/ 0 w 4282900"/>
                <a:gd name="connsiteY16-122" fmla="*/ 2048959 h 5795027"/>
                <a:gd name="connsiteX17-123" fmla="*/ 559354 w 4282900"/>
                <a:gd name="connsiteY17-124" fmla="*/ 855573 h 5795027"/>
                <a:gd name="connsiteX18-125" fmla="*/ 1950071 w 4282900"/>
                <a:gd name="connsiteY18-126" fmla="*/ 164715 h 5795027"/>
                <a:gd name="connsiteX19-127" fmla="*/ 2144960 w 4282900"/>
                <a:gd name="connsiteY19-128" fmla="*/ 0 h 5795027"/>
                <a:gd name="connsiteX20-129" fmla="*/ 2332832 w 4282900"/>
                <a:gd name="connsiteY20-130" fmla="*/ 164715 h 5795027"/>
                <a:gd name="connsiteX21-131" fmla="*/ 3723546 w 4282900"/>
                <a:gd name="connsiteY21-132" fmla="*/ 855573 h 5795027"/>
                <a:gd name="connsiteX0-133" fmla="*/ 4248071 w 4292243"/>
                <a:gd name="connsiteY0-134" fmla="*/ 1519558 h 5795027"/>
                <a:gd name="connsiteX1-135" fmla="*/ 4282900 w 4292243"/>
                <a:gd name="connsiteY1-136" fmla="*/ 2231503 h 5795027"/>
                <a:gd name="connsiteX2-137" fmla="*/ 4282900 w 4292243"/>
                <a:gd name="connsiteY2-138" fmla="*/ 2752557 h 5795027"/>
                <a:gd name="connsiteX3-139" fmla="*/ 4282900 w 4292243"/>
                <a:gd name="connsiteY3-140" fmla="*/ 3042471 h 5795027"/>
                <a:gd name="connsiteX4-141" fmla="*/ 4282900 w 4292243"/>
                <a:gd name="connsiteY4-142" fmla="*/ 3441681 h 5795027"/>
                <a:gd name="connsiteX5-143" fmla="*/ 4282900 w 4292243"/>
                <a:gd name="connsiteY5-144" fmla="*/ 3746068 h 5795027"/>
                <a:gd name="connsiteX6-145" fmla="*/ 3723546 w 4292243"/>
                <a:gd name="connsiteY6-146" fmla="*/ 4939455 h 5795027"/>
                <a:gd name="connsiteX7-147" fmla="*/ 2332829 w 4292243"/>
                <a:gd name="connsiteY7-148" fmla="*/ 5630311 h 5795027"/>
                <a:gd name="connsiteX8-149" fmla="*/ 2137940 w 4292243"/>
                <a:gd name="connsiteY8-150" fmla="*/ 5795027 h 5795027"/>
                <a:gd name="connsiteX9-151" fmla="*/ 1950069 w 4292243"/>
                <a:gd name="connsiteY9-152" fmla="*/ 5630311 h 5795027"/>
                <a:gd name="connsiteX10-153" fmla="*/ 559353 w 4292243"/>
                <a:gd name="connsiteY10-154" fmla="*/ 4939455 h 5795027"/>
                <a:gd name="connsiteX11-155" fmla="*/ 0 w 4292243"/>
                <a:gd name="connsiteY11-156" fmla="*/ 3746068 h 5795027"/>
                <a:gd name="connsiteX12-157" fmla="*/ 0 w 4292243"/>
                <a:gd name="connsiteY12-158" fmla="*/ 3441681 h 5795027"/>
                <a:gd name="connsiteX13-159" fmla="*/ 0 w 4292243"/>
                <a:gd name="connsiteY13-160" fmla="*/ 3042471 h 5795027"/>
                <a:gd name="connsiteX14-161" fmla="*/ 0 w 4292243"/>
                <a:gd name="connsiteY14-162" fmla="*/ 2752557 h 5795027"/>
                <a:gd name="connsiteX15-163" fmla="*/ 0 w 4292243"/>
                <a:gd name="connsiteY15-164" fmla="*/ 2231503 h 5795027"/>
                <a:gd name="connsiteX16-165" fmla="*/ 0 w 4292243"/>
                <a:gd name="connsiteY16-166" fmla="*/ 2048959 h 5795027"/>
                <a:gd name="connsiteX17-167" fmla="*/ 559354 w 4292243"/>
                <a:gd name="connsiteY17-168" fmla="*/ 855573 h 5795027"/>
                <a:gd name="connsiteX18-169" fmla="*/ 1950071 w 4292243"/>
                <a:gd name="connsiteY18-170" fmla="*/ 164715 h 5795027"/>
                <a:gd name="connsiteX19-171" fmla="*/ 2144960 w 4292243"/>
                <a:gd name="connsiteY19-172" fmla="*/ 0 h 5795027"/>
                <a:gd name="connsiteX20-173" fmla="*/ 2332832 w 4292243"/>
                <a:gd name="connsiteY20-174" fmla="*/ 164715 h 5795027"/>
                <a:gd name="connsiteX21-175" fmla="*/ 3723546 w 4292243"/>
                <a:gd name="connsiteY21-176" fmla="*/ 855573 h 5795027"/>
                <a:gd name="connsiteX0-177" fmla="*/ 4213242 w 4282900"/>
                <a:gd name="connsiteY0-178" fmla="*/ 1512593 h 5795027"/>
                <a:gd name="connsiteX1-179" fmla="*/ 4282900 w 4282900"/>
                <a:gd name="connsiteY1-180" fmla="*/ 2231503 h 5795027"/>
                <a:gd name="connsiteX2-181" fmla="*/ 4282900 w 4282900"/>
                <a:gd name="connsiteY2-182" fmla="*/ 2752557 h 5795027"/>
                <a:gd name="connsiteX3-183" fmla="*/ 4282900 w 4282900"/>
                <a:gd name="connsiteY3-184" fmla="*/ 3042471 h 5795027"/>
                <a:gd name="connsiteX4-185" fmla="*/ 4282900 w 4282900"/>
                <a:gd name="connsiteY4-186" fmla="*/ 3441681 h 5795027"/>
                <a:gd name="connsiteX5-187" fmla="*/ 4282900 w 4282900"/>
                <a:gd name="connsiteY5-188" fmla="*/ 3746068 h 5795027"/>
                <a:gd name="connsiteX6-189" fmla="*/ 3723546 w 4282900"/>
                <a:gd name="connsiteY6-190" fmla="*/ 4939455 h 5795027"/>
                <a:gd name="connsiteX7-191" fmla="*/ 2332829 w 4282900"/>
                <a:gd name="connsiteY7-192" fmla="*/ 5630311 h 5795027"/>
                <a:gd name="connsiteX8-193" fmla="*/ 2137940 w 4282900"/>
                <a:gd name="connsiteY8-194" fmla="*/ 5795027 h 5795027"/>
                <a:gd name="connsiteX9-195" fmla="*/ 1950069 w 4282900"/>
                <a:gd name="connsiteY9-196" fmla="*/ 5630311 h 5795027"/>
                <a:gd name="connsiteX10-197" fmla="*/ 559353 w 4282900"/>
                <a:gd name="connsiteY10-198" fmla="*/ 4939455 h 5795027"/>
                <a:gd name="connsiteX11-199" fmla="*/ 0 w 4282900"/>
                <a:gd name="connsiteY11-200" fmla="*/ 3746068 h 5795027"/>
                <a:gd name="connsiteX12-201" fmla="*/ 0 w 4282900"/>
                <a:gd name="connsiteY12-202" fmla="*/ 3441681 h 5795027"/>
                <a:gd name="connsiteX13-203" fmla="*/ 0 w 4282900"/>
                <a:gd name="connsiteY13-204" fmla="*/ 3042471 h 5795027"/>
                <a:gd name="connsiteX14-205" fmla="*/ 0 w 4282900"/>
                <a:gd name="connsiteY14-206" fmla="*/ 2752557 h 5795027"/>
                <a:gd name="connsiteX15-207" fmla="*/ 0 w 4282900"/>
                <a:gd name="connsiteY15-208" fmla="*/ 2231503 h 5795027"/>
                <a:gd name="connsiteX16-209" fmla="*/ 0 w 4282900"/>
                <a:gd name="connsiteY16-210" fmla="*/ 2048959 h 5795027"/>
                <a:gd name="connsiteX17-211" fmla="*/ 559354 w 4282900"/>
                <a:gd name="connsiteY17-212" fmla="*/ 855573 h 5795027"/>
                <a:gd name="connsiteX18-213" fmla="*/ 1950071 w 4282900"/>
                <a:gd name="connsiteY18-214" fmla="*/ 164715 h 5795027"/>
                <a:gd name="connsiteX19-215" fmla="*/ 2144960 w 4282900"/>
                <a:gd name="connsiteY19-216" fmla="*/ 0 h 5795027"/>
                <a:gd name="connsiteX20-217" fmla="*/ 2332832 w 4282900"/>
                <a:gd name="connsiteY20-218" fmla="*/ 164715 h 5795027"/>
                <a:gd name="connsiteX21-219" fmla="*/ 3723546 w 4282900"/>
                <a:gd name="connsiteY21-220" fmla="*/ 855573 h 5795027"/>
                <a:gd name="connsiteX0-221" fmla="*/ 4213242 w 4282900"/>
                <a:gd name="connsiteY0-222" fmla="*/ 1512593 h 5795027"/>
                <a:gd name="connsiteX1-223" fmla="*/ 4282900 w 4282900"/>
                <a:gd name="connsiteY1-224" fmla="*/ 2231503 h 5795027"/>
                <a:gd name="connsiteX2-225" fmla="*/ 4282900 w 4282900"/>
                <a:gd name="connsiteY2-226" fmla="*/ 2752557 h 5795027"/>
                <a:gd name="connsiteX3-227" fmla="*/ 4282900 w 4282900"/>
                <a:gd name="connsiteY3-228" fmla="*/ 3042471 h 5795027"/>
                <a:gd name="connsiteX4-229" fmla="*/ 4282900 w 4282900"/>
                <a:gd name="connsiteY4-230" fmla="*/ 3441681 h 5795027"/>
                <a:gd name="connsiteX5-231" fmla="*/ 4282900 w 4282900"/>
                <a:gd name="connsiteY5-232" fmla="*/ 3746068 h 5795027"/>
                <a:gd name="connsiteX6-233" fmla="*/ 3723546 w 4282900"/>
                <a:gd name="connsiteY6-234" fmla="*/ 4939455 h 5795027"/>
                <a:gd name="connsiteX7-235" fmla="*/ 2332829 w 4282900"/>
                <a:gd name="connsiteY7-236" fmla="*/ 5630311 h 5795027"/>
                <a:gd name="connsiteX8-237" fmla="*/ 2137940 w 4282900"/>
                <a:gd name="connsiteY8-238" fmla="*/ 5795027 h 5795027"/>
                <a:gd name="connsiteX9-239" fmla="*/ 1950069 w 4282900"/>
                <a:gd name="connsiteY9-240" fmla="*/ 5630311 h 5795027"/>
                <a:gd name="connsiteX10-241" fmla="*/ 559353 w 4282900"/>
                <a:gd name="connsiteY10-242" fmla="*/ 4939455 h 5795027"/>
                <a:gd name="connsiteX11-243" fmla="*/ 0 w 4282900"/>
                <a:gd name="connsiteY11-244" fmla="*/ 3746068 h 5795027"/>
                <a:gd name="connsiteX12-245" fmla="*/ 0 w 4282900"/>
                <a:gd name="connsiteY12-246" fmla="*/ 3441681 h 5795027"/>
                <a:gd name="connsiteX13-247" fmla="*/ 0 w 4282900"/>
                <a:gd name="connsiteY13-248" fmla="*/ 3042471 h 5795027"/>
                <a:gd name="connsiteX14-249" fmla="*/ 0 w 4282900"/>
                <a:gd name="connsiteY14-250" fmla="*/ 2752557 h 5795027"/>
                <a:gd name="connsiteX15-251" fmla="*/ 0 w 4282900"/>
                <a:gd name="connsiteY15-252" fmla="*/ 2231503 h 5795027"/>
                <a:gd name="connsiteX16-253" fmla="*/ 0 w 4282900"/>
                <a:gd name="connsiteY16-254" fmla="*/ 2048959 h 5795027"/>
                <a:gd name="connsiteX17-255" fmla="*/ 559354 w 4282900"/>
                <a:gd name="connsiteY17-256" fmla="*/ 855573 h 5795027"/>
                <a:gd name="connsiteX18-257" fmla="*/ 1950071 w 4282900"/>
                <a:gd name="connsiteY18-258" fmla="*/ 164715 h 5795027"/>
                <a:gd name="connsiteX19-259" fmla="*/ 2144960 w 4282900"/>
                <a:gd name="connsiteY19-260" fmla="*/ 0 h 5795027"/>
                <a:gd name="connsiteX20-261" fmla="*/ 2332832 w 4282900"/>
                <a:gd name="connsiteY20-262" fmla="*/ 164715 h 5795027"/>
                <a:gd name="connsiteX0-263" fmla="*/ 4213242 w 4282900"/>
                <a:gd name="connsiteY0-264" fmla="*/ 1512593 h 5795027"/>
                <a:gd name="connsiteX1-265" fmla="*/ 4282900 w 4282900"/>
                <a:gd name="connsiteY1-266" fmla="*/ 2231503 h 5795027"/>
                <a:gd name="connsiteX2-267" fmla="*/ 4282900 w 4282900"/>
                <a:gd name="connsiteY2-268" fmla="*/ 2752557 h 5795027"/>
                <a:gd name="connsiteX3-269" fmla="*/ 4282900 w 4282900"/>
                <a:gd name="connsiteY3-270" fmla="*/ 3042471 h 5795027"/>
                <a:gd name="connsiteX4-271" fmla="*/ 4282900 w 4282900"/>
                <a:gd name="connsiteY4-272" fmla="*/ 3441681 h 5795027"/>
                <a:gd name="connsiteX5-273" fmla="*/ 4282900 w 4282900"/>
                <a:gd name="connsiteY5-274" fmla="*/ 3746068 h 5795027"/>
                <a:gd name="connsiteX6-275" fmla="*/ 3723546 w 4282900"/>
                <a:gd name="connsiteY6-276" fmla="*/ 4939455 h 5795027"/>
                <a:gd name="connsiteX7-277" fmla="*/ 2332829 w 4282900"/>
                <a:gd name="connsiteY7-278" fmla="*/ 5630311 h 5795027"/>
                <a:gd name="connsiteX8-279" fmla="*/ 2137940 w 4282900"/>
                <a:gd name="connsiteY8-280" fmla="*/ 5795027 h 5795027"/>
                <a:gd name="connsiteX9-281" fmla="*/ 1950069 w 4282900"/>
                <a:gd name="connsiteY9-282" fmla="*/ 5630311 h 5795027"/>
                <a:gd name="connsiteX10-283" fmla="*/ 559353 w 4282900"/>
                <a:gd name="connsiteY10-284" fmla="*/ 4939455 h 5795027"/>
                <a:gd name="connsiteX11-285" fmla="*/ 0 w 4282900"/>
                <a:gd name="connsiteY11-286" fmla="*/ 3746068 h 5795027"/>
                <a:gd name="connsiteX12-287" fmla="*/ 0 w 4282900"/>
                <a:gd name="connsiteY12-288" fmla="*/ 3441681 h 5795027"/>
                <a:gd name="connsiteX13-289" fmla="*/ 0 w 4282900"/>
                <a:gd name="connsiteY13-290" fmla="*/ 3042471 h 5795027"/>
                <a:gd name="connsiteX14-291" fmla="*/ 0 w 4282900"/>
                <a:gd name="connsiteY14-292" fmla="*/ 2752557 h 5795027"/>
                <a:gd name="connsiteX15-293" fmla="*/ 0 w 4282900"/>
                <a:gd name="connsiteY15-294" fmla="*/ 2231503 h 5795027"/>
                <a:gd name="connsiteX16-295" fmla="*/ 0 w 4282900"/>
                <a:gd name="connsiteY16-296" fmla="*/ 2048959 h 5795027"/>
                <a:gd name="connsiteX17-297" fmla="*/ 559354 w 4282900"/>
                <a:gd name="connsiteY17-298" fmla="*/ 855573 h 5795027"/>
                <a:gd name="connsiteX18-299" fmla="*/ 1950071 w 4282900"/>
                <a:gd name="connsiteY18-300" fmla="*/ 164715 h 5795027"/>
                <a:gd name="connsiteX19-301" fmla="*/ 2144960 w 4282900"/>
                <a:gd name="connsiteY19-302" fmla="*/ 0 h 5795027"/>
                <a:gd name="connsiteX0-303" fmla="*/ 4213242 w 4282900"/>
                <a:gd name="connsiteY0-304" fmla="*/ 1512593 h 5795027"/>
                <a:gd name="connsiteX1-305" fmla="*/ 4282900 w 4282900"/>
                <a:gd name="connsiteY1-306" fmla="*/ 2231503 h 5795027"/>
                <a:gd name="connsiteX2-307" fmla="*/ 4282900 w 4282900"/>
                <a:gd name="connsiteY2-308" fmla="*/ 2752557 h 5795027"/>
                <a:gd name="connsiteX3-309" fmla="*/ 4282900 w 4282900"/>
                <a:gd name="connsiteY3-310" fmla="*/ 3042471 h 5795027"/>
                <a:gd name="connsiteX4-311" fmla="*/ 4282900 w 4282900"/>
                <a:gd name="connsiteY4-312" fmla="*/ 3441681 h 5795027"/>
                <a:gd name="connsiteX5-313" fmla="*/ 4282900 w 4282900"/>
                <a:gd name="connsiteY5-314" fmla="*/ 3746068 h 5795027"/>
                <a:gd name="connsiteX6-315" fmla="*/ 3723546 w 4282900"/>
                <a:gd name="connsiteY6-316" fmla="*/ 4939455 h 5795027"/>
                <a:gd name="connsiteX7-317" fmla="*/ 2332829 w 4282900"/>
                <a:gd name="connsiteY7-318" fmla="*/ 5630311 h 5795027"/>
                <a:gd name="connsiteX8-319" fmla="*/ 2137940 w 4282900"/>
                <a:gd name="connsiteY8-320" fmla="*/ 5795027 h 5795027"/>
                <a:gd name="connsiteX9-321" fmla="*/ 1950069 w 4282900"/>
                <a:gd name="connsiteY9-322" fmla="*/ 5630311 h 5795027"/>
                <a:gd name="connsiteX10-323" fmla="*/ 559353 w 4282900"/>
                <a:gd name="connsiteY10-324" fmla="*/ 4939455 h 5795027"/>
                <a:gd name="connsiteX11-325" fmla="*/ 0 w 4282900"/>
                <a:gd name="connsiteY11-326" fmla="*/ 3746068 h 5795027"/>
                <a:gd name="connsiteX12-327" fmla="*/ 0 w 4282900"/>
                <a:gd name="connsiteY12-328" fmla="*/ 3441681 h 5795027"/>
                <a:gd name="connsiteX13-329" fmla="*/ 0 w 4282900"/>
                <a:gd name="connsiteY13-330" fmla="*/ 3042471 h 5795027"/>
                <a:gd name="connsiteX14-331" fmla="*/ 0 w 4282900"/>
                <a:gd name="connsiteY14-332" fmla="*/ 2752557 h 5795027"/>
                <a:gd name="connsiteX15-333" fmla="*/ 0 w 4282900"/>
                <a:gd name="connsiteY15-334" fmla="*/ 2231503 h 5795027"/>
                <a:gd name="connsiteX16-335" fmla="*/ 0 w 4282900"/>
                <a:gd name="connsiteY16-336" fmla="*/ 2048959 h 5795027"/>
                <a:gd name="connsiteX17-337" fmla="*/ 559354 w 4282900"/>
                <a:gd name="connsiteY17-338" fmla="*/ 855573 h 5795027"/>
                <a:gd name="connsiteX18-339" fmla="*/ 2144960 w 4282900"/>
                <a:gd name="connsiteY18-340" fmla="*/ 0 h 5795027"/>
                <a:gd name="connsiteX0-341" fmla="*/ 4213242 w 4282900"/>
                <a:gd name="connsiteY0-342" fmla="*/ 1512593 h 5795027"/>
                <a:gd name="connsiteX1-343" fmla="*/ 4282900 w 4282900"/>
                <a:gd name="connsiteY1-344" fmla="*/ 2231503 h 5795027"/>
                <a:gd name="connsiteX2-345" fmla="*/ 4282900 w 4282900"/>
                <a:gd name="connsiteY2-346" fmla="*/ 2752557 h 5795027"/>
                <a:gd name="connsiteX3-347" fmla="*/ 4282900 w 4282900"/>
                <a:gd name="connsiteY3-348" fmla="*/ 3042471 h 5795027"/>
                <a:gd name="connsiteX4-349" fmla="*/ 4282900 w 4282900"/>
                <a:gd name="connsiteY4-350" fmla="*/ 3441681 h 5795027"/>
                <a:gd name="connsiteX5-351" fmla="*/ 4282900 w 4282900"/>
                <a:gd name="connsiteY5-352" fmla="*/ 3746068 h 5795027"/>
                <a:gd name="connsiteX6-353" fmla="*/ 3723546 w 4282900"/>
                <a:gd name="connsiteY6-354" fmla="*/ 4939455 h 5795027"/>
                <a:gd name="connsiteX7-355" fmla="*/ 2332829 w 4282900"/>
                <a:gd name="connsiteY7-356" fmla="*/ 5630311 h 5795027"/>
                <a:gd name="connsiteX8-357" fmla="*/ 2137940 w 4282900"/>
                <a:gd name="connsiteY8-358" fmla="*/ 5795027 h 5795027"/>
                <a:gd name="connsiteX9-359" fmla="*/ 1950069 w 4282900"/>
                <a:gd name="connsiteY9-360" fmla="*/ 5630311 h 5795027"/>
                <a:gd name="connsiteX10-361" fmla="*/ 559353 w 4282900"/>
                <a:gd name="connsiteY10-362" fmla="*/ 4939455 h 5795027"/>
                <a:gd name="connsiteX11-363" fmla="*/ 0 w 4282900"/>
                <a:gd name="connsiteY11-364" fmla="*/ 3746068 h 5795027"/>
                <a:gd name="connsiteX12-365" fmla="*/ 0 w 4282900"/>
                <a:gd name="connsiteY12-366" fmla="*/ 3441681 h 5795027"/>
                <a:gd name="connsiteX13-367" fmla="*/ 0 w 4282900"/>
                <a:gd name="connsiteY13-368" fmla="*/ 3042471 h 5795027"/>
                <a:gd name="connsiteX14-369" fmla="*/ 0 w 4282900"/>
                <a:gd name="connsiteY14-370" fmla="*/ 2752557 h 5795027"/>
                <a:gd name="connsiteX15-371" fmla="*/ 0 w 4282900"/>
                <a:gd name="connsiteY15-372" fmla="*/ 2231503 h 5795027"/>
                <a:gd name="connsiteX16-373" fmla="*/ 0 w 4282900"/>
                <a:gd name="connsiteY16-374" fmla="*/ 2048959 h 5795027"/>
                <a:gd name="connsiteX17-375" fmla="*/ 64279 w 4282900"/>
                <a:gd name="connsiteY17-376" fmla="*/ 1516418 h 5795027"/>
                <a:gd name="connsiteX18-377" fmla="*/ 559354 w 4282900"/>
                <a:gd name="connsiteY18-378" fmla="*/ 855573 h 5795027"/>
                <a:gd name="connsiteX19-379" fmla="*/ 2144960 w 4282900"/>
                <a:gd name="connsiteY19-380" fmla="*/ 0 h 5795027"/>
                <a:gd name="connsiteX0-381" fmla="*/ 4213242 w 4282900"/>
                <a:gd name="connsiteY0-382" fmla="*/ 657020 h 4939454"/>
                <a:gd name="connsiteX1-383" fmla="*/ 4282900 w 4282900"/>
                <a:gd name="connsiteY1-384" fmla="*/ 1375930 h 4939454"/>
                <a:gd name="connsiteX2-385" fmla="*/ 4282900 w 4282900"/>
                <a:gd name="connsiteY2-386" fmla="*/ 1896984 h 4939454"/>
                <a:gd name="connsiteX3-387" fmla="*/ 4282900 w 4282900"/>
                <a:gd name="connsiteY3-388" fmla="*/ 2186898 h 4939454"/>
                <a:gd name="connsiteX4-389" fmla="*/ 4282900 w 4282900"/>
                <a:gd name="connsiteY4-390" fmla="*/ 2586108 h 4939454"/>
                <a:gd name="connsiteX5-391" fmla="*/ 4282900 w 4282900"/>
                <a:gd name="connsiteY5-392" fmla="*/ 2890495 h 4939454"/>
                <a:gd name="connsiteX6-393" fmla="*/ 3723546 w 4282900"/>
                <a:gd name="connsiteY6-394" fmla="*/ 4083882 h 4939454"/>
                <a:gd name="connsiteX7-395" fmla="*/ 2332829 w 4282900"/>
                <a:gd name="connsiteY7-396" fmla="*/ 4774738 h 4939454"/>
                <a:gd name="connsiteX8-397" fmla="*/ 2137940 w 4282900"/>
                <a:gd name="connsiteY8-398" fmla="*/ 4939454 h 4939454"/>
                <a:gd name="connsiteX9-399" fmla="*/ 1950069 w 4282900"/>
                <a:gd name="connsiteY9-400" fmla="*/ 4774738 h 4939454"/>
                <a:gd name="connsiteX10-401" fmla="*/ 559353 w 4282900"/>
                <a:gd name="connsiteY10-402" fmla="*/ 4083882 h 4939454"/>
                <a:gd name="connsiteX11-403" fmla="*/ 0 w 4282900"/>
                <a:gd name="connsiteY11-404" fmla="*/ 2890495 h 4939454"/>
                <a:gd name="connsiteX12-405" fmla="*/ 0 w 4282900"/>
                <a:gd name="connsiteY12-406" fmla="*/ 2586108 h 4939454"/>
                <a:gd name="connsiteX13-407" fmla="*/ 0 w 4282900"/>
                <a:gd name="connsiteY13-408" fmla="*/ 2186898 h 4939454"/>
                <a:gd name="connsiteX14-409" fmla="*/ 0 w 4282900"/>
                <a:gd name="connsiteY14-410" fmla="*/ 1896984 h 4939454"/>
                <a:gd name="connsiteX15-411" fmla="*/ 0 w 4282900"/>
                <a:gd name="connsiteY15-412" fmla="*/ 1375930 h 4939454"/>
                <a:gd name="connsiteX16-413" fmla="*/ 0 w 4282900"/>
                <a:gd name="connsiteY16-414" fmla="*/ 1193386 h 4939454"/>
                <a:gd name="connsiteX17-415" fmla="*/ 64279 w 4282900"/>
                <a:gd name="connsiteY17-416" fmla="*/ 660845 h 4939454"/>
                <a:gd name="connsiteX18-417" fmla="*/ 559354 w 4282900"/>
                <a:gd name="connsiteY18-418" fmla="*/ 0 h 4939454"/>
                <a:gd name="connsiteX0-419" fmla="*/ 4213242 w 4282900"/>
                <a:gd name="connsiteY0-420" fmla="*/ 0 h 4282434"/>
                <a:gd name="connsiteX1-421" fmla="*/ 4282900 w 4282900"/>
                <a:gd name="connsiteY1-422" fmla="*/ 718910 h 4282434"/>
                <a:gd name="connsiteX2-423" fmla="*/ 4282900 w 4282900"/>
                <a:gd name="connsiteY2-424" fmla="*/ 1239964 h 4282434"/>
                <a:gd name="connsiteX3-425" fmla="*/ 4282900 w 4282900"/>
                <a:gd name="connsiteY3-426" fmla="*/ 1529878 h 4282434"/>
                <a:gd name="connsiteX4-427" fmla="*/ 4282900 w 4282900"/>
                <a:gd name="connsiteY4-428" fmla="*/ 1929088 h 4282434"/>
                <a:gd name="connsiteX5-429" fmla="*/ 4282900 w 4282900"/>
                <a:gd name="connsiteY5-430" fmla="*/ 2233475 h 4282434"/>
                <a:gd name="connsiteX6-431" fmla="*/ 3723546 w 4282900"/>
                <a:gd name="connsiteY6-432" fmla="*/ 3426862 h 4282434"/>
                <a:gd name="connsiteX7-433" fmla="*/ 2332829 w 4282900"/>
                <a:gd name="connsiteY7-434" fmla="*/ 4117718 h 4282434"/>
                <a:gd name="connsiteX8-435" fmla="*/ 2137940 w 4282900"/>
                <a:gd name="connsiteY8-436" fmla="*/ 4282434 h 4282434"/>
                <a:gd name="connsiteX9-437" fmla="*/ 1950069 w 4282900"/>
                <a:gd name="connsiteY9-438" fmla="*/ 4117718 h 4282434"/>
                <a:gd name="connsiteX10-439" fmla="*/ 559353 w 4282900"/>
                <a:gd name="connsiteY10-440" fmla="*/ 3426862 h 4282434"/>
                <a:gd name="connsiteX11-441" fmla="*/ 0 w 4282900"/>
                <a:gd name="connsiteY11-442" fmla="*/ 2233475 h 4282434"/>
                <a:gd name="connsiteX12-443" fmla="*/ 0 w 4282900"/>
                <a:gd name="connsiteY12-444" fmla="*/ 1929088 h 4282434"/>
                <a:gd name="connsiteX13-445" fmla="*/ 0 w 4282900"/>
                <a:gd name="connsiteY13-446" fmla="*/ 1529878 h 4282434"/>
                <a:gd name="connsiteX14-447" fmla="*/ 0 w 4282900"/>
                <a:gd name="connsiteY14-448" fmla="*/ 1239964 h 4282434"/>
                <a:gd name="connsiteX15-449" fmla="*/ 0 w 4282900"/>
                <a:gd name="connsiteY15-450" fmla="*/ 718910 h 4282434"/>
                <a:gd name="connsiteX16-451" fmla="*/ 0 w 4282900"/>
                <a:gd name="connsiteY16-452" fmla="*/ 536366 h 4282434"/>
                <a:gd name="connsiteX17-453" fmla="*/ 64279 w 4282900"/>
                <a:gd name="connsiteY17-454" fmla="*/ 3825 h 4282434"/>
                <a:gd name="connsiteX0-455" fmla="*/ 4213242 w 4282900"/>
                <a:gd name="connsiteY0-456" fmla="*/ 0 h 4282434"/>
                <a:gd name="connsiteX1-457" fmla="*/ 4282900 w 4282900"/>
                <a:gd name="connsiteY1-458" fmla="*/ 718910 h 4282434"/>
                <a:gd name="connsiteX2-459" fmla="*/ 4282900 w 4282900"/>
                <a:gd name="connsiteY2-460" fmla="*/ 1239964 h 4282434"/>
                <a:gd name="connsiteX3-461" fmla="*/ 4282900 w 4282900"/>
                <a:gd name="connsiteY3-462" fmla="*/ 1529878 h 4282434"/>
                <a:gd name="connsiteX4-463" fmla="*/ 4282900 w 4282900"/>
                <a:gd name="connsiteY4-464" fmla="*/ 1929088 h 4282434"/>
                <a:gd name="connsiteX5-465" fmla="*/ 4282900 w 4282900"/>
                <a:gd name="connsiteY5-466" fmla="*/ 2233475 h 4282434"/>
                <a:gd name="connsiteX6-467" fmla="*/ 3723546 w 4282900"/>
                <a:gd name="connsiteY6-468" fmla="*/ 3426862 h 4282434"/>
                <a:gd name="connsiteX7-469" fmla="*/ 2332829 w 4282900"/>
                <a:gd name="connsiteY7-470" fmla="*/ 4117718 h 4282434"/>
                <a:gd name="connsiteX8-471" fmla="*/ 2137940 w 4282900"/>
                <a:gd name="connsiteY8-472" fmla="*/ 4282434 h 4282434"/>
                <a:gd name="connsiteX9-473" fmla="*/ 1950069 w 4282900"/>
                <a:gd name="connsiteY9-474" fmla="*/ 4117718 h 4282434"/>
                <a:gd name="connsiteX10-475" fmla="*/ 559353 w 4282900"/>
                <a:gd name="connsiteY10-476" fmla="*/ 3426862 h 4282434"/>
                <a:gd name="connsiteX11-477" fmla="*/ 0 w 4282900"/>
                <a:gd name="connsiteY11-478" fmla="*/ 2233475 h 4282434"/>
                <a:gd name="connsiteX12-479" fmla="*/ 0 w 4282900"/>
                <a:gd name="connsiteY12-480" fmla="*/ 1929088 h 4282434"/>
                <a:gd name="connsiteX13-481" fmla="*/ 0 w 4282900"/>
                <a:gd name="connsiteY13-482" fmla="*/ 1529878 h 4282434"/>
                <a:gd name="connsiteX14-483" fmla="*/ 0 w 4282900"/>
                <a:gd name="connsiteY14-484" fmla="*/ 1239964 h 4282434"/>
                <a:gd name="connsiteX15-485" fmla="*/ 0 w 4282900"/>
                <a:gd name="connsiteY15-486" fmla="*/ 718910 h 4282434"/>
                <a:gd name="connsiteX16-487" fmla="*/ 0 w 4282900"/>
                <a:gd name="connsiteY16-488" fmla="*/ 536366 h 4282434"/>
                <a:gd name="connsiteX17-489" fmla="*/ 64279 w 4282900"/>
                <a:gd name="connsiteY17-490" fmla="*/ 3825 h 42824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1" fmla="*/ 2144960 w 4282900"/>
                <a:gd name="connsiteY0-2" fmla="*/ 0 h 5795027"/>
                <a:gd name="connsiteX1-3" fmla="*/ 2332832 w 4282900"/>
                <a:gd name="connsiteY1-4" fmla="*/ 164715 h 5795027"/>
                <a:gd name="connsiteX2-5" fmla="*/ 2976290 w 4282900"/>
                <a:gd name="connsiteY2-6" fmla="*/ 524033 h 5795027"/>
                <a:gd name="connsiteX3-7" fmla="*/ 3723546 w 4282900"/>
                <a:gd name="connsiteY3-8" fmla="*/ 855573 h 5795027"/>
                <a:gd name="connsiteX4-9" fmla="*/ 4282900 w 4282900"/>
                <a:gd name="connsiteY4-10" fmla="*/ 2048959 h 5795027"/>
                <a:gd name="connsiteX5-11" fmla="*/ 4282900 w 4282900"/>
                <a:gd name="connsiteY5-12" fmla="*/ 2231503 h 5795027"/>
                <a:gd name="connsiteX6-13" fmla="*/ 4282900 w 4282900"/>
                <a:gd name="connsiteY6-14" fmla="*/ 2752557 h 5795027"/>
                <a:gd name="connsiteX7-15" fmla="*/ 4282900 w 4282900"/>
                <a:gd name="connsiteY7-16" fmla="*/ 3042471 h 5795027"/>
                <a:gd name="connsiteX8-17" fmla="*/ 4282900 w 4282900"/>
                <a:gd name="connsiteY8-18" fmla="*/ 3441681 h 5795027"/>
                <a:gd name="connsiteX9-19" fmla="*/ 4282900 w 4282900"/>
                <a:gd name="connsiteY9-20" fmla="*/ 3746068 h 5795027"/>
                <a:gd name="connsiteX10-21" fmla="*/ 3723546 w 4282900"/>
                <a:gd name="connsiteY10-22" fmla="*/ 4939455 h 5795027"/>
                <a:gd name="connsiteX11-23" fmla="*/ 2332829 w 4282900"/>
                <a:gd name="connsiteY11-24" fmla="*/ 5630311 h 5795027"/>
                <a:gd name="connsiteX12-25" fmla="*/ 2137940 w 4282900"/>
                <a:gd name="connsiteY12-26" fmla="*/ 5795027 h 5795027"/>
                <a:gd name="connsiteX13-27" fmla="*/ 1950069 w 4282900"/>
                <a:gd name="connsiteY13-28" fmla="*/ 5630311 h 5795027"/>
                <a:gd name="connsiteX14-29" fmla="*/ 559353 w 4282900"/>
                <a:gd name="connsiteY14-30" fmla="*/ 4939455 h 5795027"/>
                <a:gd name="connsiteX15-31" fmla="*/ 0 w 4282900"/>
                <a:gd name="connsiteY15-32" fmla="*/ 3746068 h 5795027"/>
                <a:gd name="connsiteX16-33" fmla="*/ 0 w 4282900"/>
                <a:gd name="connsiteY16-34" fmla="*/ 3441681 h 5795027"/>
                <a:gd name="connsiteX17-35" fmla="*/ 0 w 4282900"/>
                <a:gd name="connsiteY17-36" fmla="*/ 3042471 h 5795027"/>
                <a:gd name="connsiteX18-37" fmla="*/ 0 w 4282900"/>
                <a:gd name="connsiteY18-38" fmla="*/ 2752557 h 5795027"/>
                <a:gd name="connsiteX19-39" fmla="*/ 0 w 4282900"/>
                <a:gd name="connsiteY19-40" fmla="*/ 2231503 h 5795027"/>
                <a:gd name="connsiteX20-41" fmla="*/ 0 w 4282900"/>
                <a:gd name="connsiteY20-42" fmla="*/ 2048959 h 5795027"/>
                <a:gd name="connsiteX21-43" fmla="*/ 559354 w 4282900"/>
                <a:gd name="connsiteY21-44" fmla="*/ 855573 h 5795027"/>
                <a:gd name="connsiteX22" fmla="*/ 1950071 w 4282900"/>
                <a:gd name="connsiteY22" fmla="*/ 164715 h 5795027"/>
                <a:gd name="connsiteX23" fmla="*/ 2144960 w 4282900"/>
                <a:gd name="connsiteY23" fmla="*/ 0 h 5795027"/>
                <a:gd name="connsiteX0-45" fmla="*/ 3723546 w 4282900"/>
                <a:gd name="connsiteY0-46" fmla="*/ 855573 h 5795027"/>
                <a:gd name="connsiteX1-47" fmla="*/ 4282900 w 4282900"/>
                <a:gd name="connsiteY1-48" fmla="*/ 2048959 h 5795027"/>
                <a:gd name="connsiteX2-49" fmla="*/ 4282900 w 4282900"/>
                <a:gd name="connsiteY2-50" fmla="*/ 2231503 h 5795027"/>
                <a:gd name="connsiteX3-51" fmla="*/ 4282900 w 4282900"/>
                <a:gd name="connsiteY3-52" fmla="*/ 2752557 h 5795027"/>
                <a:gd name="connsiteX4-53" fmla="*/ 4282900 w 4282900"/>
                <a:gd name="connsiteY4-54" fmla="*/ 3042471 h 5795027"/>
                <a:gd name="connsiteX5-55" fmla="*/ 4282900 w 4282900"/>
                <a:gd name="connsiteY5-56" fmla="*/ 3441681 h 5795027"/>
                <a:gd name="connsiteX6-57" fmla="*/ 4282900 w 4282900"/>
                <a:gd name="connsiteY6-58" fmla="*/ 3746068 h 5795027"/>
                <a:gd name="connsiteX7-59" fmla="*/ 3723546 w 4282900"/>
                <a:gd name="connsiteY7-60" fmla="*/ 4939455 h 5795027"/>
                <a:gd name="connsiteX8-61" fmla="*/ 2332829 w 4282900"/>
                <a:gd name="connsiteY8-62" fmla="*/ 5630311 h 5795027"/>
                <a:gd name="connsiteX9-63" fmla="*/ 2137940 w 4282900"/>
                <a:gd name="connsiteY9-64" fmla="*/ 5795027 h 5795027"/>
                <a:gd name="connsiteX10-65" fmla="*/ 1950069 w 4282900"/>
                <a:gd name="connsiteY10-66" fmla="*/ 5630311 h 5795027"/>
                <a:gd name="connsiteX11-67" fmla="*/ 559353 w 4282900"/>
                <a:gd name="connsiteY11-68" fmla="*/ 4939455 h 5795027"/>
                <a:gd name="connsiteX12-69" fmla="*/ 0 w 4282900"/>
                <a:gd name="connsiteY12-70" fmla="*/ 3746068 h 5795027"/>
                <a:gd name="connsiteX13-71" fmla="*/ 0 w 4282900"/>
                <a:gd name="connsiteY13-72" fmla="*/ 3441681 h 5795027"/>
                <a:gd name="connsiteX14-73" fmla="*/ 0 w 4282900"/>
                <a:gd name="connsiteY14-74" fmla="*/ 3042471 h 5795027"/>
                <a:gd name="connsiteX15-75" fmla="*/ 0 w 4282900"/>
                <a:gd name="connsiteY15-76" fmla="*/ 2752557 h 5795027"/>
                <a:gd name="connsiteX16-77" fmla="*/ 0 w 4282900"/>
                <a:gd name="connsiteY16-78" fmla="*/ 2231503 h 5795027"/>
                <a:gd name="connsiteX17-79" fmla="*/ 0 w 4282900"/>
                <a:gd name="connsiteY17-80" fmla="*/ 2048959 h 5795027"/>
                <a:gd name="connsiteX18-81" fmla="*/ 559354 w 4282900"/>
                <a:gd name="connsiteY18-82" fmla="*/ 855573 h 5795027"/>
                <a:gd name="connsiteX19-83" fmla="*/ 1950071 w 4282900"/>
                <a:gd name="connsiteY19-84" fmla="*/ 164715 h 5795027"/>
                <a:gd name="connsiteX20-85" fmla="*/ 2144960 w 4282900"/>
                <a:gd name="connsiteY20-86" fmla="*/ 0 h 5795027"/>
                <a:gd name="connsiteX21-87" fmla="*/ 2332832 w 4282900"/>
                <a:gd name="connsiteY21-88" fmla="*/ 164715 h 5795027"/>
                <a:gd name="connsiteX22-89" fmla="*/ 2976290 w 4282900"/>
                <a:gd name="connsiteY22-90" fmla="*/ 524033 h 5795027"/>
                <a:gd name="connsiteX23-91" fmla="*/ 3888635 w 4282900"/>
                <a:gd name="connsiteY23-92" fmla="*/ 1020662 h 5795027"/>
                <a:gd name="connsiteX0-93" fmla="*/ 4282900 w 4282900"/>
                <a:gd name="connsiteY0-94" fmla="*/ 2048959 h 5795027"/>
                <a:gd name="connsiteX1-95" fmla="*/ 4282900 w 4282900"/>
                <a:gd name="connsiteY1-96" fmla="*/ 2231503 h 5795027"/>
                <a:gd name="connsiteX2-97" fmla="*/ 4282900 w 4282900"/>
                <a:gd name="connsiteY2-98" fmla="*/ 2752557 h 5795027"/>
                <a:gd name="connsiteX3-99" fmla="*/ 4282900 w 4282900"/>
                <a:gd name="connsiteY3-100" fmla="*/ 3042471 h 5795027"/>
                <a:gd name="connsiteX4-101" fmla="*/ 4282900 w 4282900"/>
                <a:gd name="connsiteY4-102" fmla="*/ 3441681 h 5795027"/>
                <a:gd name="connsiteX5-103" fmla="*/ 4282900 w 4282900"/>
                <a:gd name="connsiteY5-104" fmla="*/ 3746068 h 5795027"/>
                <a:gd name="connsiteX6-105" fmla="*/ 3723546 w 4282900"/>
                <a:gd name="connsiteY6-106" fmla="*/ 4939455 h 5795027"/>
                <a:gd name="connsiteX7-107" fmla="*/ 2332829 w 4282900"/>
                <a:gd name="connsiteY7-108" fmla="*/ 5630311 h 5795027"/>
                <a:gd name="connsiteX8-109" fmla="*/ 2137940 w 4282900"/>
                <a:gd name="connsiteY8-110" fmla="*/ 5795027 h 5795027"/>
                <a:gd name="connsiteX9-111" fmla="*/ 1950069 w 4282900"/>
                <a:gd name="connsiteY9-112" fmla="*/ 5630311 h 5795027"/>
                <a:gd name="connsiteX10-113" fmla="*/ 559353 w 4282900"/>
                <a:gd name="connsiteY10-114" fmla="*/ 4939455 h 5795027"/>
                <a:gd name="connsiteX11-115" fmla="*/ 0 w 4282900"/>
                <a:gd name="connsiteY11-116" fmla="*/ 3746068 h 5795027"/>
                <a:gd name="connsiteX12-117" fmla="*/ 0 w 4282900"/>
                <a:gd name="connsiteY12-118" fmla="*/ 3441681 h 5795027"/>
                <a:gd name="connsiteX13-119" fmla="*/ 0 w 4282900"/>
                <a:gd name="connsiteY13-120" fmla="*/ 3042471 h 5795027"/>
                <a:gd name="connsiteX14-121" fmla="*/ 0 w 4282900"/>
                <a:gd name="connsiteY14-122" fmla="*/ 2752557 h 5795027"/>
                <a:gd name="connsiteX15-123" fmla="*/ 0 w 4282900"/>
                <a:gd name="connsiteY15-124" fmla="*/ 2231503 h 5795027"/>
                <a:gd name="connsiteX16-125" fmla="*/ 0 w 4282900"/>
                <a:gd name="connsiteY16-126" fmla="*/ 2048959 h 5795027"/>
                <a:gd name="connsiteX17-127" fmla="*/ 559354 w 4282900"/>
                <a:gd name="connsiteY17-128" fmla="*/ 855573 h 5795027"/>
                <a:gd name="connsiteX18-129" fmla="*/ 1950071 w 4282900"/>
                <a:gd name="connsiteY18-130" fmla="*/ 164715 h 5795027"/>
                <a:gd name="connsiteX19-131" fmla="*/ 2144960 w 4282900"/>
                <a:gd name="connsiteY19-132" fmla="*/ 0 h 5795027"/>
                <a:gd name="connsiteX20-133" fmla="*/ 2332832 w 4282900"/>
                <a:gd name="connsiteY20-134" fmla="*/ 164715 h 5795027"/>
                <a:gd name="connsiteX21-135" fmla="*/ 2976290 w 4282900"/>
                <a:gd name="connsiteY21-136" fmla="*/ 524033 h 5795027"/>
                <a:gd name="connsiteX22-137" fmla="*/ 3888635 w 4282900"/>
                <a:gd name="connsiteY22-138" fmla="*/ 1020662 h 5795027"/>
                <a:gd name="connsiteX0-139" fmla="*/ 4282900 w 4282900"/>
                <a:gd name="connsiteY0-140" fmla="*/ 2048959 h 5795027"/>
                <a:gd name="connsiteX1-141" fmla="*/ 4282900 w 4282900"/>
                <a:gd name="connsiteY1-142" fmla="*/ 2231503 h 5795027"/>
                <a:gd name="connsiteX2-143" fmla="*/ 4282900 w 4282900"/>
                <a:gd name="connsiteY2-144" fmla="*/ 2752557 h 5795027"/>
                <a:gd name="connsiteX3-145" fmla="*/ 4282900 w 4282900"/>
                <a:gd name="connsiteY3-146" fmla="*/ 3042471 h 5795027"/>
                <a:gd name="connsiteX4-147" fmla="*/ 4282900 w 4282900"/>
                <a:gd name="connsiteY4-148" fmla="*/ 3441681 h 5795027"/>
                <a:gd name="connsiteX5-149" fmla="*/ 4282900 w 4282900"/>
                <a:gd name="connsiteY5-150" fmla="*/ 3746068 h 5795027"/>
                <a:gd name="connsiteX6-151" fmla="*/ 3723546 w 4282900"/>
                <a:gd name="connsiteY6-152" fmla="*/ 4939455 h 5795027"/>
                <a:gd name="connsiteX7-153" fmla="*/ 2332829 w 4282900"/>
                <a:gd name="connsiteY7-154" fmla="*/ 5630311 h 5795027"/>
                <a:gd name="connsiteX8-155" fmla="*/ 2137940 w 4282900"/>
                <a:gd name="connsiteY8-156" fmla="*/ 5795027 h 5795027"/>
                <a:gd name="connsiteX9-157" fmla="*/ 1950069 w 4282900"/>
                <a:gd name="connsiteY9-158" fmla="*/ 5630311 h 5795027"/>
                <a:gd name="connsiteX10-159" fmla="*/ 559353 w 4282900"/>
                <a:gd name="connsiteY10-160" fmla="*/ 4939455 h 5795027"/>
                <a:gd name="connsiteX11-161" fmla="*/ 0 w 4282900"/>
                <a:gd name="connsiteY11-162" fmla="*/ 3746068 h 5795027"/>
                <a:gd name="connsiteX12-163" fmla="*/ 0 w 4282900"/>
                <a:gd name="connsiteY12-164" fmla="*/ 3441681 h 5795027"/>
                <a:gd name="connsiteX13-165" fmla="*/ 0 w 4282900"/>
                <a:gd name="connsiteY13-166" fmla="*/ 3042471 h 5795027"/>
                <a:gd name="connsiteX14-167" fmla="*/ 0 w 4282900"/>
                <a:gd name="connsiteY14-168" fmla="*/ 2752557 h 5795027"/>
                <a:gd name="connsiteX15-169" fmla="*/ 0 w 4282900"/>
                <a:gd name="connsiteY15-170" fmla="*/ 2231503 h 5795027"/>
                <a:gd name="connsiteX16-171" fmla="*/ 0 w 4282900"/>
                <a:gd name="connsiteY16-172" fmla="*/ 2048959 h 5795027"/>
                <a:gd name="connsiteX17-173" fmla="*/ 559354 w 4282900"/>
                <a:gd name="connsiteY17-174" fmla="*/ 855573 h 5795027"/>
                <a:gd name="connsiteX18-175" fmla="*/ 1950071 w 4282900"/>
                <a:gd name="connsiteY18-176" fmla="*/ 164715 h 5795027"/>
                <a:gd name="connsiteX19-177" fmla="*/ 2144960 w 4282900"/>
                <a:gd name="connsiteY19-178" fmla="*/ 0 h 5795027"/>
                <a:gd name="connsiteX20-179" fmla="*/ 2332832 w 4282900"/>
                <a:gd name="connsiteY20-180" fmla="*/ 164715 h 5795027"/>
                <a:gd name="connsiteX21-181" fmla="*/ 2976290 w 4282900"/>
                <a:gd name="connsiteY21-182" fmla="*/ 524033 h 5795027"/>
                <a:gd name="connsiteX0-183" fmla="*/ 4282900 w 4282900"/>
                <a:gd name="connsiteY0-184" fmla="*/ 2231503 h 5795027"/>
                <a:gd name="connsiteX1-185" fmla="*/ 4282900 w 4282900"/>
                <a:gd name="connsiteY1-186" fmla="*/ 2752557 h 5795027"/>
                <a:gd name="connsiteX2-187" fmla="*/ 4282900 w 4282900"/>
                <a:gd name="connsiteY2-188" fmla="*/ 3042471 h 5795027"/>
                <a:gd name="connsiteX3-189" fmla="*/ 4282900 w 4282900"/>
                <a:gd name="connsiteY3-190" fmla="*/ 3441681 h 5795027"/>
                <a:gd name="connsiteX4-191" fmla="*/ 4282900 w 4282900"/>
                <a:gd name="connsiteY4-192" fmla="*/ 3746068 h 5795027"/>
                <a:gd name="connsiteX5-193" fmla="*/ 3723546 w 4282900"/>
                <a:gd name="connsiteY5-194" fmla="*/ 4939455 h 5795027"/>
                <a:gd name="connsiteX6-195" fmla="*/ 2332829 w 4282900"/>
                <a:gd name="connsiteY6-196" fmla="*/ 5630311 h 5795027"/>
                <a:gd name="connsiteX7-197" fmla="*/ 2137940 w 4282900"/>
                <a:gd name="connsiteY7-198" fmla="*/ 5795027 h 5795027"/>
                <a:gd name="connsiteX8-199" fmla="*/ 1950069 w 4282900"/>
                <a:gd name="connsiteY8-200" fmla="*/ 5630311 h 5795027"/>
                <a:gd name="connsiteX9-201" fmla="*/ 559353 w 4282900"/>
                <a:gd name="connsiteY9-202" fmla="*/ 4939455 h 5795027"/>
                <a:gd name="connsiteX10-203" fmla="*/ 0 w 4282900"/>
                <a:gd name="connsiteY10-204" fmla="*/ 3746068 h 5795027"/>
                <a:gd name="connsiteX11-205" fmla="*/ 0 w 4282900"/>
                <a:gd name="connsiteY11-206" fmla="*/ 3441681 h 5795027"/>
                <a:gd name="connsiteX12-207" fmla="*/ 0 w 4282900"/>
                <a:gd name="connsiteY12-208" fmla="*/ 3042471 h 5795027"/>
                <a:gd name="connsiteX13-209" fmla="*/ 0 w 4282900"/>
                <a:gd name="connsiteY13-210" fmla="*/ 2752557 h 5795027"/>
                <a:gd name="connsiteX14-211" fmla="*/ 0 w 4282900"/>
                <a:gd name="connsiteY14-212" fmla="*/ 2231503 h 5795027"/>
                <a:gd name="connsiteX15-213" fmla="*/ 0 w 4282900"/>
                <a:gd name="connsiteY15-214" fmla="*/ 2048959 h 5795027"/>
                <a:gd name="connsiteX16-215" fmla="*/ 559354 w 4282900"/>
                <a:gd name="connsiteY16-216" fmla="*/ 855573 h 5795027"/>
                <a:gd name="connsiteX17-217" fmla="*/ 1950071 w 4282900"/>
                <a:gd name="connsiteY17-218" fmla="*/ 164715 h 5795027"/>
                <a:gd name="connsiteX18-219" fmla="*/ 2144960 w 4282900"/>
                <a:gd name="connsiteY18-220" fmla="*/ 0 h 5795027"/>
                <a:gd name="connsiteX19-221" fmla="*/ 2332832 w 4282900"/>
                <a:gd name="connsiteY19-222" fmla="*/ 164715 h 5795027"/>
                <a:gd name="connsiteX20-223" fmla="*/ 2976290 w 4282900"/>
                <a:gd name="connsiteY20-224" fmla="*/ 524033 h 5795027"/>
                <a:gd name="connsiteX0-225" fmla="*/ 4282900 w 4282900"/>
                <a:gd name="connsiteY0-226" fmla="*/ 2752557 h 5795027"/>
                <a:gd name="connsiteX1-227" fmla="*/ 4282900 w 4282900"/>
                <a:gd name="connsiteY1-228" fmla="*/ 3042471 h 5795027"/>
                <a:gd name="connsiteX2-229" fmla="*/ 4282900 w 4282900"/>
                <a:gd name="connsiteY2-230" fmla="*/ 3441681 h 5795027"/>
                <a:gd name="connsiteX3-231" fmla="*/ 4282900 w 4282900"/>
                <a:gd name="connsiteY3-232" fmla="*/ 3746068 h 5795027"/>
                <a:gd name="connsiteX4-233" fmla="*/ 3723546 w 4282900"/>
                <a:gd name="connsiteY4-234" fmla="*/ 4939455 h 5795027"/>
                <a:gd name="connsiteX5-235" fmla="*/ 2332829 w 4282900"/>
                <a:gd name="connsiteY5-236" fmla="*/ 5630311 h 5795027"/>
                <a:gd name="connsiteX6-237" fmla="*/ 2137940 w 4282900"/>
                <a:gd name="connsiteY6-238" fmla="*/ 5795027 h 5795027"/>
                <a:gd name="connsiteX7-239" fmla="*/ 1950069 w 4282900"/>
                <a:gd name="connsiteY7-240" fmla="*/ 5630311 h 5795027"/>
                <a:gd name="connsiteX8-241" fmla="*/ 559353 w 4282900"/>
                <a:gd name="connsiteY8-242" fmla="*/ 4939455 h 5795027"/>
                <a:gd name="connsiteX9-243" fmla="*/ 0 w 4282900"/>
                <a:gd name="connsiteY9-244" fmla="*/ 3746068 h 5795027"/>
                <a:gd name="connsiteX10-245" fmla="*/ 0 w 4282900"/>
                <a:gd name="connsiteY10-246" fmla="*/ 3441681 h 5795027"/>
                <a:gd name="connsiteX11-247" fmla="*/ 0 w 4282900"/>
                <a:gd name="connsiteY11-248" fmla="*/ 3042471 h 5795027"/>
                <a:gd name="connsiteX12-249" fmla="*/ 0 w 4282900"/>
                <a:gd name="connsiteY12-250" fmla="*/ 2752557 h 5795027"/>
                <a:gd name="connsiteX13-251" fmla="*/ 0 w 4282900"/>
                <a:gd name="connsiteY13-252" fmla="*/ 2231503 h 5795027"/>
                <a:gd name="connsiteX14-253" fmla="*/ 0 w 4282900"/>
                <a:gd name="connsiteY14-254" fmla="*/ 2048959 h 5795027"/>
                <a:gd name="connsiteX15-255" fmla="*/ 559354 w 4282900"/>
                <a:gd name="connsiteY15-256" fmla="*/ 855573 h 5795027"/>
                <a:gd name="connsiteX16-257" fmla="*/ 1950071 w 4282900"/>
                <a:gd name="connsiteY16-258" fmla="*/ 164715 h 5795027"/>
                <a:gd name="connsiteX17-259" fmla="*/ 2144960 w 4282900"/>
                <a:gd name="connsiteY17-260" fmla="*/ 0 h 5795027"/>
                <a:gd name="connsiteX18-261" fmla="*/ 2332832 w 4282900"/>
                <a:gd name="connsiteY18-262" fmla="*/ 164715 h 5795027"/>
                <a:gd name="connsiteX19-263" fmla="*/ 2976290 w 4282900"/>
                <a:gd name="connsiteY19-264" fmla="*/ 524033 h 5795027"/>
                <a:gd name="connsiteX0-265" fmla="*/ 4282900 w 4282900"/>
                <a:gd name="connsiteY0-266" fmla="*/ 3042471 h 5795027"/>
                <a:gd name="connsiteX1-267" fmla="*/ 4282900 w 4282900"/>
                <a:gd name="connsiteY1-268" fmla="*/ 3441681 h 5795027"/>
                <a:gd name="connsiteX2-269" fmla="*/ 4282900 w 4282900"/>
                <a:gd name="connsiteY2-270" fmla="*/ 3746068 h 5795027"/>
                <a:gd name="connsiteX3-271" fmla="*/ 3723546 w 4282900"/>
                <a:gd name="connsiteY3-272" fmla="*/ 4939455 h 5795027"/>
                <a:gd name="connsiteX4-273" fmla="*/ 2332829 w 4282900"/>
                <a:gd name="connsiteY4-274" fmla="*/ 5630311 h 5795027"/>
                <a:gd name="connsiteX5-275" fmla="*/ 2137940 w 4282900"/>
                <a:gd name="connsiteY5-276" fmla="*/ 5795027 h 5795027"/>
                <a:gd name="connsiteX6-277" fmla="*/ 1950069 w 4282900"/>
                <a:gd name="connsiteY6-278" fmla="*/ 5630311 h 5795027"/>
                <a:gd name="connsiteX7-279" fmla="*/ 559353 w 4282900"/>
                <a:gd name="connsiteY7-280" fmla="*/ 4939455 h 5795027"/>
                <a:gd name="connsiteX8-281" fmla="*/ 0 w 4282900"/>
                <a:gd name="connsiteY8-282" fmla="*/ 3746068 h 5795027"/>
                <a:gd name="connsiteX9-283" fmla="*/ 0 w 4282900"/>
                <a:gd name="connsiteY9-284" fmla="*/ 3441681 h 5795027"/>
                <a:gd name="connsiteX10-285" fmla="*/ 0 w 4282900"/>
                <a:gd name="connsiteY10-286" fmla="*/ 3042471 h 5795027"/>
                <a:gd name="connsiteX11-287" fmla="*/ 0 w 4282900"/>
                <a:gd name="connsiteY11-288" fmla="*/ 2752557 h 5795027"/>
                <a:gd name="connsiteX12-289" fmla="*/ 0 w 4282900"/>
                <a:gd name="connsiteY12-290" fmla="*/ 2231503 h 5795027"/>
                <a:gd name="connsiteX13-291" fmla="*/ 0 w 4282900"/>
                <a:gd name="connsiteY13-292" fmla="*/ 2048959 h 5795027"/>
                <a:gd name="connsiteX14-293" fmla="*/ 559354 w 4282900"/>
                <a:gd name="connsiteY14-294" fmla="*/ 855573 h 5795027"/>
                <a:gd name="connsiteX15-295" fmla="*/ 1950071 w 4282900"/>
                <a:gd name="connsiteY15-296" fmla="*/ 164715 h 5795027"/>
                <a:gd name="connsiteX16-297" fmla="*/ 2144960 w 4282900"/>
                <a:gd name="connsiteY16-298" fmla="*/ 0 h 5795027"/>
                <a:gd name="connsiteX17-299" fmla="*/ 2332832 w 4282900"/>
                <a:gd name="connsiteY17-300" fmla="*/ 164715 h 5795027"/>
                <a:gd name="connsiteX18-301" fmla="*/ 2976290 w 4282900"/>
                <a:gd name="connsiteY18-302" fmla="*/ 524033 h 5795027"/>
                <a:gd name="connsiteX0-303" fmla="*/ 4282900 w 4282900"/>
                <a:gd name="connsiteY0-304" fmla="*/ 3441681 h 5795027"/>
                <a:gd name="connsiteX1-305" fmla="*/ 4282900 w 4282900"/>
                <a:gd name="connsiteY1-306" fmla="*/ 3746068 h 5795027"/>
                <a:gd name="connsiteX2-307" fmla="*/ 3723546 w 4282900"/>
                <a:gd name="connsiteY2-308" fmla="*/ 4939455 h 5795027"/>
                <a:gd name="connsiteX3-309" fmla="*/ 2332829 w 4282900"/>
                <a:gd name="connsiteY3-310" fmla="*/ 5630311 h 5795027"/>
                <a:gd name="connsiteX4-311" fmla="*/ 2137940 w 4282900"/>
                <a:gd name="connsiteY4-312" fmla="*/ 5795027 h 5795027"/>
                <a:gd name="connsiteX5-313" fmla="*/ 1950069 w 4282900"/>
                <a:gd name="connsiteY5-314" fmla="*/ 5630311 h 5795027"/>
                <a:gd name="connsiteX6-315" fmla="*/ 559353 w 4282900"/>
                <a:gd name="connsiteY6-316" fmla="*/ 4939455 h 5795027"/>
                <a:gd name="connsiteX7-317" fmla="*/ 0 w 4282900"/>
                <a:gd name="connsiteY7-318" fmla="*/ 3746068 h 5795027"/>
                <a:gd name="connsiteX8-319" fmla="*/ 0 w 4282900"/>
                <a:gd name="connsiteY8-320" fmla="*/ 3441681 h 5795027"/>
                <a:gd name="connsiteX9-321" fmla="*/ 0 w 4282900"/>
                <a:gd name="connsiteY9-322" fmla="*/ 3042471 h 5795027"/>
                <a:gd name="connsiteX10-323" fmla="*/ 0 w 4282900"/>
                <a:gd name="connsiteY10-324" fmla="*/ 2752557 h 5795027"/>
                <a:gd name="connsiteX11-325" fmla="*/ 0 w 4282900"/>
                <a:gd name="connsiteY11-326" fmla="*/ 2231503 h 5795027"/>
                <a:gd name="connsiteX12-327" fmla="*/ 0 w 4282900"/>
                <a:gd name="connsiteY12-328" fmla="*/ 2048959 h 5795027"/>
                <a:gd name="connsiteX13-329" fmla="*/ 559354 w 4282900"/>
                <a:gd name="connsiteY13-330" fmla="*/ 855573 h 5795027"/>
                <a:gd name="connsiteX14-331" fmla="*/ 1950071 w 4282900"/>
                <a:gd name="connsiteY14-332" fmla="*/ 164715 h 5795027"/>
                <a:gd name="connsiteX15-333" fmla="*/ 2144960 w 4282900"/>
                <a:gd name="connsiteY15-334" fmla="*/ 0 h 5795027"/>
                <a:gd name="connsiteX16-335" fmla="*/ 2332832 w 4282900"/>
                <a:gd name="connsiteY16-336" fmla="*/ 164715 h 5795027"/>
                <a:gd name="connsiteX17-337" fmla="*/ 2976290 w 4282900"/>
                <a:gd name="connsiteY17-338" fmla="*/ 524033 h 5795027"/>
                <a:gd name="connsiteX0-339" fmla="*/ 4282900 w 4282900"/>
                <a:gd name="connsiteY0-340" fmla="*/ 3441681 h 5795027"/>
                <a:gd name="connsiteX1-341" fmla="*/ 3723546 w 4282900"/>
                <a:gd name="connsiteY1-342" fmla="*/ 4939455 h 5795027"/>
                <a:gd name="connsiteX2-343" fmla="*/ 2332829 w 4282900"/>
                <a:gd name="connsiteY2-344" fmla="*/ 5630311 h 5795027"/>
                <a:gd name="connsiteX3-345" fmla="*/ 2137940 w 4282900"/>
                <a:gd name="connsiteY3-346" fmla="*/ 5795027 h 5795027"/>
                <a:gd name="connsiteX4-347" fmla="*/ 1950069 w 4282900"/>
                <a:gd name="connsiteY4-348" fmla="*/ 5630311 h 5795027"/>
                <a:gd name="connsiteX5-349" fmla="*/ 559353 w 4282900"/>
                <a:gd name="connsiteY5-350" fmla="*/ 4939455 h 5795027"/>
                <a:gd name="connsiteX6-351" fmla="*/ 0 w 4282900"/>
                <a:gd name="connsiteY6-352" fmla="*/ 3746068 h 5795027"/>
                <a:gd name="connsiteX7-353" fmla="*/ 0 w 4282900"/>
                <a:gd name="connsiteY7-354" fmla="*/ 3441681 h 5795027"/>
                <a:gd name="connsiteX8-355" fmla="*/ 0 w 4282900"/>
                <a:gd name="connsiteY8-356" fmla="*/ 3042471 h 5795027"/>
                <a:gd name="connsiteX9-357" fmla="*/ 0 w 4282900"/>
                <a:gd name="connsiteY9-358" fmla="*/ 2752557 h 5795027"/>
                <a:gd name="connsiteX10-359" fmla="*/ 0 w 4282900"/>
                <a:gd name="connsiteY10-360" fmla="*/ 2231503 h 5795027"/>
                <a:gd name="connsiteX11-361" fmla="*/ 0 w 4282900"/>
                <a:gd name="connsiteY11-362" fmla="*/ 2048959 h 5795027"/>
                <a:gd name="connsiteX12-363" fmla="*/ 559354 w 4282900"/>
                <a:gd name="connsiteY12-364" fmla="*/ 855573 h 5795027"/>
                <a:gd name="connsiteX13-365" fmla="*/ 1950071 w 4282900"/>
                <a:gd name="connsiteY13-366" fmla="*/ 164715 h 5795027"/>
                <a:gd name="connsiteX14-367" fmla="*/ 2144960 w 4282900"/>
                <a:gd name="connsiteY14-368" fmla="*/ 0 h 5795027"/>
                <a:gd name="connsiteX15-369" fmla="*/ 2332832 w 4282900"/>
                <a:gd name="connsiteY15-370" fmla="*/ 164715 h 5795027"/>
                <a:gd name="connsiteX16-371" fmla="*/ 2976290 w 4282900"/>
                <a:gd name="connsiteY16-372" fmla="*/ 524033 h 5795027"/>
                <a:gd name="connsiteX0-373" fmla="*/ 3723546 w 3723546"/>
                <a:gd name="connsiteY0-374" fmla="*/ 4939455 h 5795027"/>
                <a:gd name="connsiteX1-375" fmla="*/ 2332829 w 3723546"/>
                <a:gd name="connsiteY1-376" fmla="*/ 5630311 h 5795027"/>
                <a:gd name="connsiteX2-377" fmla="*/ 2137940 w 3723546"/>
                <a:gd name="connsiteY2-378" fmla="*/ 5795027 h 5795027"/>
                <a:gd name="connsiteX3-379" fmla="*/ 1950069 w 3723546"/>
                <a:gd name="connsiteY3-380" fmla="*/ 5630311 h 5795027"/>
                <a:gd name="connsiteX4-381" fmla="*/ 559353 w 3723546"/>
                <a:gd name="connsiteY4-382" fmla="*/ 4939455 h 5795027"/>
                <a:gd name="connsiteX5-383" fmla="*/ 0 w 3723546"/>
                <a:gd name="connsiteY5-384" fmla="*/ 3746068 h 5795027"/>
                <a:gd name="connsiteX6-385" fmla="*/ 0 w 3723546"/>
                <a:gd name="connsiteY6-386" fmla="*/ 3441681 h 5795027"/>
                <a:gd name="connsiteX7-387" fmla="*/ 0 w 3723546"/>
                <a:gd name="connsiteY7-388" fmla="*/ 3042471 h 5795027"/>
                <a:gd name="connsiteX8-389" fmla="*/ 0 w 3723546"/>
                <a:gd name="connsiteY8-390" fmla="*/ 2752557 h 5795027"/>
                <a:gd name="connsiteX9-391" fmla="*/ 0 w 3723546"/>
                <a:gd name="connsiteY9-392" fmla="*/ 2231503 h 5795027"/>
                <a:gd name="connsiteX10-393" fmla="*/ 0 w 3723546"/>
                <a:gd name="connsiteY10-394" fmla="*/ 2048959 h 5795027"/>
                <a:gd name="connsiteX11-395" fmla="*/ 559354 w 3723546"/>
                <a:gd name="connsiteY11-396" fmla="*/ 855573 h 5795027"/>
                <a:gd name="connsiteX12-397" fmla="*/ 1950071 w 3723546"/>
                <a:gd name="connsiteY12-398" fmla="*/ 164715 h 5795027"/>
                <a:gd name="connsiteX13-399" fmla="*/ 2144960 w 3723546"/>
                <a:gd name="connsiteY13-400" fmla="*/ 0 h 5795027"/>
                <a:gd name="connsiteX14-401" fmla="*/ 2332832 w 3723546"/>
                <a:gd name="connsiteY14-402" fmla="*/ 164715 h 5795027"/>
                <a:gd name="connsiteX15-403" fmla="*/ 2976290 w 3723546"/>
                <a:gd name="connsiteY15-404" fmla="*/ 524033 h 5795027"/>
                <a:gd name="connsiteX0-405" fmla="*/ 3723546 w 3723546"/>
                <a:gd name="connsiteY0-406" fmla="*/ 4939455 h 5795027"/>
                <a:gd name="connsiteX1-407" fmla="*/ 2989878 w 3723546"/>
                <a:gd name="connsiteY1-408" fmla="*/ 5266109 h 5795027"/>
                <a:gd name="connsiteX2-409" fmla="*/ 2332829 w 3723546"/>
                <a:gd name="connsiteY2-410" fmla="*/ 5630311 h 5795027"/>
                <a:gd name="connsiteX3-411" fmla="*/ 2137940 w 3723546"/>
                <a:gd name="connsiteY3-412" fmla="*/ 5795027 h 5795027"/>
                <a:gd name="connsiteX4-413" fmla="*/ 1950069 w 3723546"/>
                <a:gd name="connsiteY4-414" fmla="*/ 5630311 h 5795027"/>
                <a:gd name="connsiteX5-415" fmla="*/ 559353 w 3723546"/>
                <a:gd name="connsiteY5-416" fmla="*/ 4939455 h 5795027"/>
                <a:gd name="connsiteX6-417" fmla="*/ 0 w 3723546"/>
                <a:gd name="connsiteY6-418" fmla="*/ 3746068 h 5795027"/>
                <a:gd name="connsiteX7-419" fmla="*/ 0 w 3723546"/>
                <a:gd name="connsiteY7-420" fmla="*/ 3441681 h 5795027"/>
                <a:gd name="connsiteX8-421" fmla="*/ 0 w 3723546"/>
                <a:gd name="connsiteY8-422" fmla="*/ 3042471 h 5795027"/>
                <a:gd name="connsiteX9-423" fmla="*/ 0 w 3723546"/>
                <a:gd name="connsiteY9-424" fmla="*/ 2752557 h 5795027"/>
                <a:gd name="connsiteX10-425" fmla="*/ 0 w 3723546"/>
                <a:gd name="connsiteY10-426" fmla="*/ 2231503 h 5795027"/>
                <a:gd name="connsiteX11-427" fmla="*/ 0 w 3723546"/>
                <a:gd name="connsiteY11-428" fmla="*/ 2048959 h 5795027"/>
                <a:gd name="connsiteX12-429" fmla="*/ 559354 w 3723546"/>
                <a:gd name="connsiteY12-430" fmla="*/ 855573 h 5795027"/>
                <a:gd name="connsiteX13-431" fmla="*/ 1950071 w 3723546"/>
                <a:gd name="connsiteY13-432" fmla="*/ 164715 h 5795027"/>
                <a:gd name="connsiteX14-433" fmla="*/ 2144960 w 3723546"/>
                <a:gd name="connsiteY14-434" fmla="*/ 0 h 5795027"/>
                <a:gd name="connsiteX15-435" fmla="*/ 2332832 w 3723546"/>
                <a:gd name="connsiteY15-436" fmla="*/ 164715 h 5795027"/>
                <a:gd name="connsiteX16-437" fmla="*/ 2976290 w 3723546"/>
                <a:gd name="connsiteY16-438" fmla="*/ 524033 h 5795027"/>
                <a:gd name="connsiteX0-439" fmla="*/ 2989878 w 2989878"/>
                <a:gd name="connsiteY0-440" fmla="*/ 5266109 h 5795027"/>
                <a:gd name="connsiteX1-441" fmla="*/ 2332829 w 2989878"/>
                <a:gd name="connsiteY1-442" fmla="*/ 5630311 h 5795027"/>
                <a:gd name="connsiteX2-443" fmla="*/ 2137940 w 2989878"/>
                <a:gd name="connsiteY2-444" fmla="*/ 5795027 h 5795027"/>
                <a:gd name="connsiteX3-445" fmla="*/ 1950069 w 2989878"/>
                <a:gd name="connsiteY3-446" fmla="*/ 5630311 h 5795027"/>
                <a:gd name="connsiteX4-447" fmla="*/ 559353 w 2989878"/>
                <a:gd name="connsiteY4-448" fmla="*/ 4939455 h 5795027"/>
                <a:gd name="connsiteX5-449" fmla="*/ 0 w 2989878"/>
                <a:gd name="connsiteY5-450" fmla="*/ 3746068 h 5795027"/>
                <a:gd name="connsiteX6-451" fmla="*/ 0 w 2989878"/>
                <a:gd name="connsiteY6-452" fmla="*/ 3441681 h 5795027"/>
                <a:gd name="connsiteX7-453" fmla="*/ 0 w 2989878"/>
                <a:gd name="connsiteY7-454" fmla="*/ 3042471 h 5795027"/>
                <a:gd name="connsiteX8-455" fmla="*/ 0 w 2989878"/>
                <a:gd name="connsiteY8-456" fmla="*/ 2752557 h 5795027"/>
                <a:gd name="connsiteX9-457" fmla="*/ 0 w 2989878"/>
                <a:gd name="connsiteY9-458" fmla="*/ 2231503 h 5795027"/>
                <a:gd name="connsiteX10-459" fmla="*/ 0 w 2989878"/>
                <a:gd name="connsiteY10-460" fmla="*/ 2048959 h 5795027"/>
                <a:gd name="connsiteX11-461" fmla="*/ 559354 w 2989878"/>
                <a:gd name="connsiteY11-462" fmla="*/ 855573 h 5795027"/>
                <a:gd name="connsiteX12-463" fmla="*/ 1950071 w 2989878"/>
                <a:gd name="connsiteY12-464" fmla="*/ 164715 h 5795027"/>
                <a:gd name="connsiteX13-465" fmla="*/ 2144960 w 2989878"/>
                <a:gd name="connsiteY13-466" fmla="*/ 0 h 5795027"/>
                <a:gd name="connsiteX14-467" fmla="*/ 2332832 w 2989878"/>
                <a:gd name="connsiteY14-468" fmla="*/ 164715 h 5795027"/>
                <a:gd name="connsiteX15-469" fmla="*/ 2976290 w 2989878"/>
                <a:gd name="connsiteY15-470" fmla="*/ 524033 h 5795027"/>
                <a:gd name="connsiteX0-471" fmla="*/ 2989878 w 2989878"/>
                <a:gd name="connsiteY0-472" fmla="*/ 5266109 h 5795027"/>
                <a:gd name="connsiteX1-473" fmla="*/ 2332829 w 2989878"/>
                <a:gd name="connsiteY1-474" fmla="*/ 5630311 h 5795027"/>
                <a:gd name="connsiteX2-475" fmla="*/ 2137940 w 2989878"/>
                <a:gd name="connsiteY2-476" fmla="*/ 5795027 h 5795027"/>
                <a:gd name="connsiteX3-477" fmla="*/ 1950069 w 2989878"/>
                <a:gd name="connsiteY3-478" fmla="*/ 5630311 h 5795027"/>
                <a:gd name="connsiteX4-479" fmla="*/ 559353 w 2989878"/>
                <a:gd name="connsiteY4-480" fmla="*/ 4939455 h 5795027"/>
                <a:gd name="connsiteX5-481" fmla="*/ 0 w 2989878"/>
                <a:gd name="connsiteY5-482" fmla="*/ 3746068 h 5795027"/>
                <a:gd name="connsiteX6-483" fmla="*/ 0 w 2989878"/>
                <a:gd name="connsiteY6-484" fmla="*/ 3441681 h 5795027"/>
                <a:gd name="connsiteX7-485" fmla="*/ 0 w 2989878"/>
                <a:gd name="connsiteY7-486" fmla="*/ 3042471 h 5795027"/>
                <a:gd name="connsiteX8-487" fmla="*/ 0 w 2989878"/>
                <a:gd name="connsiteY8-488" fmla="*/ 2752557 h 5795027"/>
                <a:gd name="connsiteX9-489" fmla="*/ 0 w 2989878"/>
                <a:gd name="connsiteY9-490" fmla="*/ 2231503 h 5795027"/>
                <a:gd name="connsiteX10-491" fmla="*/ 0 w 2989878"/>
                <a:gd name="connsiteY10-492" fmla="*/ 2048959 h 5795027"/>
                <a:gd name="connsiteX11-493" fmla="*/ 559354 w 2989878"/>
                <a:gd name="connsiteY11-494" fmla="*/ 855573 h 5795027"/>
                <a:gd name="connsiteX12-495" fmla="*/ 1950071 w 2989878"/>
                <a:gd name="connsiteY12-496" fmla="*/ 164715 h 5795027"/>
                <a:gd name="connsiteX13-497" fmla="*/ 2144960 w 2989878"/>
                <a:gd name="connsiteY13-498" fmla="*/ 0 h 5795027"/>
                <a:gd name="connsiteX14-499" fmla="*/ 2332832 w 2989878"/>
                <a:gd name="connsiteY14-500" fmla="*/ 164715 h 5795027"/>
                <a:gd name="connsiteX15-501" fmla="*/ 2976290 w 2989878"/>
                <a:gd name="connsiteY15-502" fmla="*/ 524033 h 5795027"/>
                <a:gd name="connsiteX0-503" fmla="*/ 2955049 w 2976290"/>
                <a:gd name="connsiteY0-504" fmla="*/ 5266109 h 5795027"/>
                <a:gd name="connsiteX1-505" fmla="*/ 2332829 w 2976290"/>
                <a:gd name="connsiteY1-506" fmla="*/ 5630311 h 5795027"/>
                <a:gd name="connsiteX2-507" fmla="*/ 2137940 w 2976290"/>
                <a:gd name="connsiteY2-508" fmla="*/ 5795027 h 5795027"/>
                <a:gd name="connsiteX3-509" fmla="*/ 1950069 w 2976290"/>
                <a:gd name="connsiteY3-510" fmla="*/ 5630311 h 5795027"/>
                <a:gd name="connsiteX4-511" fmla="*/ 559353 w 2976290"/>
                <a:gd name="connsiteY4-512" fmla="*/ 4939455 h 5795027"/>
                <a:gd name="connsiteX5-513" fmla="*/ 0 w 2976290"/>
                <a:gd name="connsiteY5-514" fmla="*/ 3746068 h 5795027"/>
                <a:gd name="connsiteX6-515" fmla="*/ 0 w 2976290"/>
                <a:gd name="connsiteY6-516" fmla="*/ 3441681 h 5795027"/>
                <a:gd name="connsiteX7-517" fmla="*/ 0 w 2976290"/>
                <a:gd name="connsiteY7-518" fmla="*/ 3042471 h 5795027"/>
                <a:gd name="connsiteX8-519" fmla="*/ 0 w 2976290"/>
                <a:gd name="connsiteY8-520" fmla="*/ 2752557 h 5795027"/>
                <a:gd name="connsiteX9-521" fmla="*/ 0 w 2976290"/>
                <a:gd name="connsiteY9-522" fmla="*/ 2231503 h 5795027"/>
                <a:gd name="connsiteX10-523" fmla="*/ 0 w 2976290"/>
                <a:gd name="connsiteY10-524" fmla="*/ 2048959 h 5795027"/>
                <a:gd name="connsiteX11-525" fmla="*/ 559354 w 2976290"/>
                <a:gd name="connsiteY11-526" fmla="*/ 855573 h 5795027"/>
                <a:gd name="connsiteX12-527" fmla="*/ 1950071 w 2976290"/>
                <a:gd name="connsiteY12-528" fmla="*/ 164715 h 5795027"/>
                <a:gd name="connsiteX13-529" fmla="*/ 2144960 w 2976290"/>
                <a:gd name="connsiteY13-530" fmla="*/ 0 h 5795027"/>
                <a:gd name="connsiteX14-531" fmla="*/ 2332832 w 2976290"/>
                <a:gd name="connsiteY14-532" fmla="*/ 164715 h 5795027"/>
                <a:gd name="connsiteX15-533" fmla="*/ 2976290 w 2976290"/>
                <a:gd name="connsiteY15-534" fmla="*/ 524033 h 5795027"/>
                <a:gd name="connsiteX0-535" fmla="*/ 2955049 w 2976290"/>
                <a:gd name="connsiteY0-536" fmla="*/ 5266109 h 5795027"/>
                <a:gd name="connsiteX1-537" fmla="*/ 2332829 w 2976290"/>
                <a:gd name="connsiteY1-538" fmla="*/ 5630311 h 5795027"/>
                <a:gd name="connsiteX2-539" fmla="*/ 2137940 w 2976290"/>
                <a:gd name="connsiteY2-540" fmla="*/ 5795027 h 5795027"/>
                <a:gd name="connsiteX3-541" fmla="*/ 1950069 w 2976290"/>
                <a:gd name="connsiteY3-542" fmla="*/ 5630311 h 5795027"/>
                <a:gd name="connsiteX4-543" fmla="*/ 559353 w 2976290"/>
                <a:gd name="connsiteY4-544" fmla="*/ 4939455 h 5795027"/>
                <a:gd name="connsiteX5-545" fmla="*/ 0 w 2976290"/>
                <a:gd name="connsiteY5-546" fmla="*/ 3746068 h 5795027"/>
                <a:gd name="connsiteX6-547" fmla="*/ 0 w 2976290"/>
                <a:gd name="connsiteY6-548" fmla="*/ 3441681 h 5795027"/>
                <a:gd name="connsiteX7-549" fmla="*/ 0 w 2976290"/>
                <a:gd name="connsiteY7-550" fmla="*/ 3042471 h 5795027"/>
                <a:gd name="connsiteX8-551" fmla="*/ 0 w 2976290"/>
                <a:gd name="connsiteY8-552" fmla="*/ 2752557 h 5795027"/>
                <a:gd name="connsiteX9-553" fmla="*/ 0 w 2976290"/>
                <a:gd name="connsiteY9-554" fmla="*/ 2231503 h 5795027"/>
                <a:gd name="connsiteX10-555" fmla="*/ 0 w 2976290"/>
                <a:gd name="connsiteY10-556" fmla="*/ 2048959 h 5795027"/>
                <a:gd name="connsiteX11-557" fmla="*/ 559354 w 2976290"/>
                <a:gd name="connsiteY11-558" fmla="*/ 855573 h 5795027"/>
                <a:gd name="connsiteX12-559" fmla="*/ 1950071 w 2976290"/>
                <a:gd name="connsiteY12-560" fmla="*/ 164715 h 5795027"/>
                <a:gd name="connsiteX13-561" fmla="*/ 2144960 w 2976290"/>
                <a:gd name="connsiteY13-562" fmla="*/ 0 h 5795027"/>
                <a:gd name="connsiteX14-563" fmla="*/ 2332832 w 2976290"/>
                <a:gd name="connsiteY14-564" fmla="*/ 164715 h 5795027"/>
                <a:gd name="connsiteX15-565" fmla="*/ 2976290 w 2976290"/>
                <a:gd name="connsiteY15-566" fmla="*/ 524033 h 5795027"/>
                <a:gd name="connsiteX0-567" fmla="*/ 2955049 w 2976290"/>
                <a:gd name="connsiteY0-568" fmla="*/ 5266109 h 5795027"/>
                <a:gd name="connsiteX1-569" fmla="*/ 2332829 w 2976290"/>
                <a:gd name="connsiteY1-570" fmla="*/ 5630311 h 5795027"/>
                <a:gd name="connsiteX2-571" fmla="*/ 2137940 w 2976290"/>
                <a:gd name="connsiteY2-572" fmla="*/ 5795027 h 5795027"/>
                <a:gd name="connsiteX3-573" fmla="*/ 1950069 w 2976290"/>
                <a:gd name="connsiteY3-574" fmla="*/ 5630311 h 5795027"/>
                <a:gd name="connsiteX4-575" fmla="*/ 559353 w 2976290"/>
                <a:gd name="connsiteY4-576" fmla="*/ 4939455 h 5795027"/>
                <a:gd name="connsiteX5-577" fmla="*/ 0 w 2976290"/>
                <a:gd name="connsiteY5-578" fmla="*/ 3746068 h 5795027"/>
                <a:gd name="connsiteX6-579" fmla="*/ 0 w 2976290"/>
                <a:gd name="connsiteY6-580" fmla="*/ 3441681 h 5795027"/>
                <a:gd name="connsiteX7-581" fmla="*/ 0 w 2976290"/>
                <a:gd name="connsiteY7-582" fmla="*/ 3042471 h 5795027"/>
                <a:gd name="connsiteX8-583" fmla="*/ 0 w 2976290"/>
                <a:gd name="connsiteY8-584" fmla="*/ 2752557 h 5795027"/>
                <a:gd name="connsiteX9-585" fmla="*/ 0 w 2976290"/>
                <a:gd name="connsiteY9-586" fmla="*/ 2231503 h 5795027"/>
                <a:gd name="connsiteX10-587" fmla="*/ 0 w 2976290"/>
                <a:gd name="connsiteY10-588" fmla="*/ 2048959 h 5795027"/>
                <a:gd name="connsiteX11-589" fmla="*/ 559354 w 2976290"/>
                <a:gd name="connsiteY11-590" fmla="*/ 855573 h 5795027"/>
                <a:gd name="connsiteX12-591" fmla="*/ 1950071 w 2976290"/>
                <a:gd name="connsiteY12-592" fmla="*/ 164715 h 5795027"/>
                <a:gd name="connsiteX13-593" fmla="*/ 2144960 w 2976290"/>
                <a:gd name="connsiteY13-594" fmla="*/ 0 h 5795027"/>
                <a:gd name="connsiteX14-595" fmla="*/ 2332832 w 2976290"/>
                <a:gd name="connsiteY14-596" fmla="*/ 164715 h 5795027"/>
                <a:gd name="connsiteX15-597" fmla="*/ 2976290 w 2976290"/>
                <a:gd name="connsiteY15-598" fmla="*/ 524033 h 5795027"/>
                <a:gd name="connsiteX0-599" fmla="*/ 2955049 w 2976290"/>
                <a:gd name="connsiteY0-600" fmla="*/ 5266109 h 5795027"/>
                <a:gd name="connsiteX1-601" fmla="*/ 2332829 w 2976290"/>
                <a:gd name="connsiteY1-602" fmla="*/ 5630311 h 5795027"/>
                <a:gd name="connsiteX2-603" fmla="*/ 2137940 w 2976290"/>
                <a:gd name="connsiteY2-604" fmla="*/ 5795027 h 5795027"/>
                <a:gd name="connsiteX3-605" fmla="*/ 1950069 w 2976290"/>
                <a:gd name="connsiteY3-606" fmla="*/ 5630311 h 5795027"/>
                <a:gd name="connsiteX4-607" fmla="*/ 559353 w 2976290"/>
                <a:gd name="connsiteY4-608" fmla="*/ 4939455 h 5795027"/>
                <a:gd name="connsiteX5-609" fmla="*/ 0 w 2976290"/>
                <a:gd name="connsiteY5-610" fmla="*/ 3746068 h 5795027"/>
                <a:gd name="connsiteX6-611" fmla="*/ 0 w 2976290"/>
                <a:gd name="connsiteY6-612" fmla="*/ 3441681 h 5795027"/>
                <a:gd name="connsiteX7-613" fmla="*/ 0 w 2976290"/>
                <a:gd name="connsiteY7-614" fmla="*/ 3042471 h 5795027"/>
                <a:gd name="connsiteX8-615" fmla="*/ 0 w 2976290"/>
                <a:gd name="connsiteY8-616" fmla="*/ 2752557 h 5795027"/>
                <a:gd name="connsiteX9-617" fmla="*/ 0 w 2976290"/>
                <a:gd name="connsiteY9-618" fmla="*/ 2231503 h 5795027"/>
                <a:gd name="connsiteX10-619" fmla="*/ 0 w 2976290"/>
                <a:gd name="connsiteY10-620" fmla="*/ 2048959 h 5795027"/>
                <a:gd name="connsiteX11-621" fmla="*/ 559354 w 2976290"/>
                <a:gd name="connsiteY11-622" fmla="*/ 855573 h 5795027"/>
                <a:gd name="connsiteX12-623" fmla="*/ 1950071 w 2976290"/>
                <a:gd name="connsiteY12-624" fmla="*/ 164715 h 5795027"/>
                <a:gd name="connsiteX13-625" fmla="*/ 2144960 w 2976290"/>
                <a:gd name="connsiteY13-626" fmla="*/ 0 h 5795027"/>
                <a:gd name="connsiteX14-627" fmla="*/ 2332832 w 2976290"/>
                <a:gd name="connsiteY14-628" fmla="*/ 164715 h 5795027"/>
                <a:gd name="connsiteX15-629" fmla="*/ 2976290 w 2976290"/>
                <a:gd name="connsiteY15-630" fmla="*/ 524033 h 5795027"/>
                <a:gd name="connsiteX0-631" fmla="*/ 2955049 w 2976290"/>
                <a:gd name="connsiteY0-632" fmla="*/ 5266109 h 5795027"/>
                <a:gd name="connsiteX1-633" fmla="*/ 2332829 w 2976290"/>
                <a:gd name="connsiteY1-634" fmla="*/ 5630311 h 5795027"/>
                <a:gd name="connsiteX2-635" fmla="*/ 2137940 w 2976290"/>
                <a:gd name="connsiteY2-636" fmla="*/ 5795027 h 5795027"/>
                <a:gd name="connsiteX3-637" fmla="*/ 1950069 w 2976290"/>
                <a:gd name="connsiteY3-638" fmla="*/ 5630311 h 5795027"/>
                <a:gd name="connsiteX4-639" fmla="*/ 559353 w 2976290"/>
                <a:gd name="connsiteY4-640" fmla="*/ 4939455 h 5795027"/>
                <a:gd name="connsiteX5-641" fmla="*/ 0 w 2976290"/>
                <a:gd name="connsiteY5-642" fmla="*/ 3746068 h 5795027"/>
                <a:gd name="connsiteX6-643" fmla="*/ 0 w 2976290"/>
                <a:gd name="connsiteY6-644" fmla="*/ 3441681 h 5795027"/>
                <a:gd name="connsiteX7-645" fmla="*/ 0 w 2976290"/>
                <a:gd name="connsiteY7-646" fmla="*/ 3042471 h 5795027"/>
                <a:gd name="connsiteX8-647" fmla="*/ 0 w 2976290"/>
                <a:gd name="connsiteY8-648" fmla="*/ 2752557 h 5795027"/>
                <a:gd name="connsiteX9-649" fmla="*/ 0 w 2976290"/>
                <a:gd name="connsiteY9-650" fmla="*/ 2231503 h 5795027"/>
                <a:gd name="connsiteX10-651" fmla="*/ 0 w 2976290"/>
                <a:gd name="connsiteY10-652" fmla="*/ 2048959 h 5795027"/>
                <a:gd name="connsiteX11-653" fmla="*/ 559354 w 2976290"/>
                <a:gd name="connsiteY11-654" fmla="*/ 855573 h 5795027"/>
                <a:gd name="connsiteX12-655" fmla="*/ 1950071 w 2976290"/>
                <a:gd name="connsiteY12-656" fmla="*/ 164715 h 5795027"/>
                <a:gd name="connsiteX13-657" fmla="*/ 2144960 w 2976290"/>
                <a:gd name="connsiteY13-658" fmla="*/ 0 h 5795027"/>
                <a:gd name="connsiteX14-659" fmla="*/ 2332832 w 2976290"/>
                <a:gd name="connsiteY14-660" fmla="*/ 164715 h 5795027"/>
                <a:gd name="connsiteX15-661" fmla="*/ 2976290 w 2976290"/>
                <a:gd name="connsiteY15-662" fmla="*/ 524033 h 5795027"/>
                <a:gd name="connsiteX0-663" fmla="*/ 2955049 w 2987296"/>
                <a:gd name="connsiteY0-664" fmla="*/ 5266109 h 5795027"/>
                <a:gd name="connsiteX1-665" fmla="*/ 2332829 w 2987296"/>
                <a:gd name="connsiteY1-666" fmla="*/ 5630311 h 5795027"/>
                <a:gd name="connsiteX2-667" fmla="*/ 2137940 w 2987296"/>
                <a:gd name="connsiteY2-668" fmla="*/ 5795027 h 5795027"/>
                <a:gd name="connsiteX3-669" fmla="*/ 1950069 w 2987296"/>
                <a:gd name="connsiteY3-670" fmla="*/ 5630311 h 5795027"/>
                <a:gd name="connsiteX4-671" fmla="*/ 559353 w 2987296"/>
                <a:gd name="connsiteY4-672" fmla="*/ 4939455 h 5795027"/>
                <a:gd name="connsiteX5-673" fmla="*/ 0 w 2987296"/>
                <a:gd name="connsiteY5-674" fmla="*/ 3746068 h 5795027"/>
                <a:gd name="connsiteX6-675" fmla="*/ 0 w 2987296"/>
                <a:gd name="connsiteY6-676" fmla="*/ 3441681 h 5795027"/>
                <a:gd name="connsiteX7-677" fmla="*/ 0 w 2987296"/>
                <a:gd name="connsiteY7-678" fmla="*/ 3042471 h 5795027"/>
                <a:gd name="connsiteX8-679" fmla="*/ 0 w 2987296"/>
                <a:gd name="connsiteY8-680" fmla="*/ 2752557 h 5795027"/>
                <a:gd name="connsiteX9-681" fmla="*/ 0 w 2987296"/>
                <a:gd name="connsiteY9-682" fmla="*/ 2231503 h 5795027"/>
                <a:gd name="connsiteX10-683" fmla="*/ 0 w 2987296"/>
                <a:gd name="connsiteY10-684" fmla="*/ 2048959 h 5795027"/>
                <a:gd name="connsiteX11-685" fmla="*/ 559354 w 2987296"/>
                <a:gd name="connsiteY11-686" fmla="*/ 855573 h 5795027"/>
                <a:gd name="connsiteX12-687" fmla="*/ 1950071 w 2987296"/>
                <a:gd name="connsiteY12-688" fmla="*/ 164715 h 5795027"/>
                <a:gd name="connsiteX13-689" fmla="*/ 2144960 w 2987296"/>
                <a:gd name="connsiteY13-690" fmla="*/ 0 h 5795027"/>
                <a:gd name="connsiteX14-691" fmla="*/ 2332832 w 2987296"/>
                <a:gd name="connsiteY14-692" fmla="*/ 164715 h 5795027"/>
                <a:gd name="connsiteX15-693" fmla="*/ 2987296 w 2987296"/>
                <a:gd name="connsiteY15-694" fmla="*/ 557051 h 57950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1008460-8B2F-4AAA-A4E2-10730069204C}"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6259B-8396-46CD-AD42-FDEDA89DA278}"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rot="10800000">
            <a:off x="0" y="1827078"/>
            <a:ext cx="2926300" cy="5030922"/>
            <a:chOff x="9265700" y="2026"/>
            <a:chExt cx="2926300" cy="5030922"/>
          </a:xfrm>
        </p:grpSpPr>
        <p:sp>
          <p:nvSpPr>
            <p:cNvPr id="8" name="Freeform: Shape 7"/>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1" fmla="*/ 4282900 w 4447989"/>
                <a:gd name="connsiteY0-2" fmla="*/ 2048959 h 5795027"/>
                <a:gd name="connsiteX1-3" fmla="*/ 4282900 w 4447989"/>
                <a:gd name="connsiteY1-4" fmla="*/ 2231503 h 5795027"/>
                <a:gd name="connsiteX2-5" fmla="*/ 4282900 w 4447989"/>
                <a:gd name="connsiteY2-6" fmla="*/ 2752557 h 5795027"/>
                <a:gd name="connsiteX3-7" fmla="*/ 4282900 w 4447989"/>
                <a:gd name="connsiteY3-8" fmla="*/ 3042471 h 5795027"/>
                <a:gd name="connsiteX4-9" fmla="*/ 4282900 w 4447989"/>
                <a:gd name="connsiteY4-10" fmla="*/ 3441681 h 5795027"/>
                <a:gd name="connsiteX5-11" fmla="*/ 4282900 w 4447989"/>
                <a:gd name="connsiteY5-12" fmla="*/ 3746068 h 5795027"/>
                <a:gd name="connsiteX6-13" fmla="*/ 3723546 w 4447989"/>
                <a:gd name="connsiteY6-14" fmla="*/ 4939455 h 5795027"/>
                <a:gd name="connsiteX7-15" fmla="*/ 2332829 w 4447989"/>
                <a:gd name="connsiteY7-16" fmla="*/ 5630311 h 5795027"/>
                <a:gd name="connsiteX8-17" fmla="*/ 2137940 w 4447989"/>
                <a:gd name="connsiteY8-18" fmla="*/ 5795027 h 5795027"/>
                <a:gd name="connsiteX9-19" fmla="*/ 1950069 w 4447989"/>
                <a:gd name="connsiteY9-20" fmla="*/ 5630311 h 5795027"/>
                <a:gd name="connsiteX10-21" fmla="*/ 559353 w 4447989"/>
                <a:gd name="connsiteY10-22" fmla="*/ 4939455 h 5795027"/>
                <a:gd name="connsiteX11-23" fmla="*/ 0 w 4447989"/>
                <a:gd name="connsiteY11-24" fmla="*/ 3746068 h 5795027"/>
                <a:gd name="connsiteX12-25" fmla="*/ 0 w 4447989"/>
                <a:gd name="connsiteY12-26" fmla="*/ 3441681 h 5795027"/>
                <a:gd name="connsiteX13-27" fmla="*/ 0 w 4447989"/>
                <a:gd name="connsiteY13-28" fmla="*/ 3042471 h 5795027"/>
                <a:gd name="connsiteX14-29" fmla="*/ 0 w 4447989"/>
                <a:gd name="connsiteY14-30" fmla="*/ 2752557 h 5795027"/>
                <a:gd name="connsiteX15-31" fmla="*/ 0 w 4447989"/>
                <a:gd name="connsiteY15-32" fmla="*/ 2231503 h 5795027"/>
                <a:gd name="connsiteX16-33" fmla="*/ 0 w 4447989"/>
                <a:gd name="connsiteY16-34" fmla="*/ 2048959 h 5795027"/>
                <a:gd name="connsiteX17-35" fmla="*/ 559354 w 4447989"/>
                <a:gd name="connsiteY17-36" fmla="*/ 855573 h 5795027"/>
                <a:gd name="connsiteX18-37" fmla="*/ 1950071 w 4447989"/>
                <a:gd name="connsiteY18-38" fmla="*/ 164715 h 5795027"/>
                <a:gd name="connsiteX19-39" fmla="*/ 2144960 w 4447989"/>
                <a:gd name="connsiteY19-40" fmla="*/ 0 h 5795027"/>
                <a:gd name="connsiteX20-41" fmla="*/ 2332832 w 4447989"/>
                <a:gd name="connsiteY20-42" fmla="*/ 164715 h 5795027"/>
                <a:gd name="connsiteX21-43" fmla="*/ 3723546 w 4447989"/>
                <a:gd name="connsiteY21-44" fmla="*/ 855573 h 5795027"/>
                <a:gd name="connsiteX22" fmla="*/ 4447989 w 4447989"/>
                <a:gd name="connsiteY22" fmla="*/ 2214048 h 5795027"/>
                <a:gd name="connsiteX0-45" fmla="*/ 4282900 w 4282900"/>
                <a:gd name="connsiteY0-46" fmla="*/ 2048959 h 5795027"/>
                <a:gd name="connsiteX1-47" fmla="*/ 4282900 w 4282900"/>
                <a:gd name="connsiteY1-48" fmla="*/ 2231503 h 5795027"/>
                <a:gd name="connsiteX2-49" fmla="*/ 4282900 w 4282900"/>
                <a:gd name="connsiteY2-50" fmla="*/ 2752557 h 5795027"/>
                <a:gd name="connsiteX3-51" fmla="*/ 4282900 w 4282900"/>
                <a:gd name="connsiteY3-52" fmla="*/ 3042471 h 5795027"/>
                <a:gd name="connsiteX4-53" fmla="*/ 4282900 w 4282900"/>
                <a:gd name="connsiteY4-54" fmla="*/ 3441681 h 5795027"/>
                <a:gd name="connsiteX5-55" fmla="*/ 4282900 w 4282900"/>
                <a:gd name="connsiteY5-56" fmla="*/ 3746068 h 5795027"/>
                <a:gd name="connsiteX6-57" fmla="*/ 3723546 w 4282900"/>
                <a:gd name="connsiteY6-58" fmla="*/ 4939455 h 5795027"/>
                <a:gd name="connsiteX7-59" fmla="*/ 2332829 w 4282900"/>
                <a:gd name="connsiteY7-60" fmla="*/ 5630311 h 5795027"/>
                <a:gd name="connsiteX8-61" fmla="*/ 2137940 w 4282900"/>
                <a:gd name="connsiteY8-62" fmla="*/ 5795027 h 5795027"/>
                <a:gd name="connsiteX9-63" fmla="*/ 1950069 w 4282900"/>
                <a:gd name="connsiteY9-64" fmla="*/ 5630311 h 5795027"/>
                <a:gd name="connsiteX10-65" fmla="*/ 559353 w 4282900"/>
                <a:gd name="connsiteY10-66" fmla="*/ 4939455 h 5795027"/>
                <a:gd name="connsiteX11-67" fmla="*/ 0 w 4282900"/>
                <a:gd name="connsiteY11-68" fmla="*/ 3746068 h 5795027"/>
                <a:gd name="connsiteX12-69" fmla="*/ 0 w 4282900"/>
                <a:gd name="connsiteY12-70" fmla="*/ 3441681 h 5795027"/>
                <a:gd name="connsiteX13-71" fmla="*/ 0 w 4282900"/>
                <a:gd name="connsiteY13-72" fmla="*/ 3042471 h 5795027"/>
                <a:gd name="connsiteX14-73" fmla="*/ 0 w 4282900"/>
                <a:gd name="connsiteY14-74" fmla="*/ 2752557 h 5795027"/>
                <a:gd name="connsiteX15-75" fmla="*/ 0 w 4282900"/>
                <a:gd name="connsiteY15-76" fmla="*/ 2231503 h 5795027"/>
                <a:gd name="connsiteX16-77" fmla="*/ 0 w 4282900"/>
                <a:gd name="connsiteY16-78" fmla="*/ 2048959 h 5795027"/>
                <a:gd name="connsiteX17-79" fmla="*/ 559354 w 4282900"/>
                <a:gd name="connsiteY17-80" fmla="*/ 855573 h 5795027"/>
                <a:gd name="connsiteX18-81" fmla="*/ 1950071 w 4282900"/>
                <a:gd name="connsiteY18-82" fmla="*/ 164715 h 5795027"/>
                <a:gd name="connsiteX19-83" fmla="*/ 2144960 w 4282900"/>
                <a:gd name="connsiteY19-84" fmla="*/ 0 h 5795027"/>
                <a:gd name="connsiteX20-85" fmla="*/ 2332832 w 4282900"/>
                <a:gd name="connsiteY20-86" fmla="*/ 164715 h 5795027"/>
                <a:gd name="connsiteX21-87" fmla="*/ 3723546 w 4282900"/>
                <a:gd name="connsiteY21-88" fmla="*/ 855573 h 5795027"/>
                <a:gd name="connsiteX0-89" fmla="*/ 4248071 w 4282900"/>
                <a:gd name="connsiteY0-90" fmla="*/ 1519558 h 5795027"/>
                <a:gd name="connsiteX1-91" fmla="*/ 4282900 w 4282900"/>
                <a:gd name="connsiteY1-92" fmla="*/ 2231503 h 5795027"/>
                <a:gd name="connsiteX2-93" fmla="*/ 4282900 w 4282900"/>
                <a:gd name="connsiteY2-94" fmla="*/ 2752557 h 5795027"/>
                <a:gd name="connsiteX3-95" fmla="*/ 4282900 w 4282900"/>
                <a:gd name="connsiteY3-96" fmla="*/ 3042471 h 5795027"/>
                <a:gd name="connsiteX4-97" fmla="*/ 4282900 w 4282900"/>
                <a:gd name="connsiteY4-98" fmla="*/ 3441681 h 5795027"/>
                <a:gd name="connsiteX5-99" fmla="*/ 4282900 w 4282900"/>
                <a:gd name="connsiteY5-100" fmla="*/ 3746068 h 5795027"/>
                <a:gd name="connsiteX6-101" fmla="*/ 3723546 w 4282900"/>
                <a:gd name="connsiteY6-102" fmla="*/ 4939455 h 5795027"/>
                <a:gd name="connsiteX7-103" fmla="*/ 2332829 w 4282900"/>
                <a:gd name="connsiteY7-104" fmla="*/ 5630311 h 5795027"/>
                <a:gd name="connsiteX8-105" fmla="*/ 2137940 w 4282900"/>
                <a:gd name="connsiteY8-106" fmla="*/ 5795027 h 5795027"/>
                <a:gd name="connsiteX9-107" fmla="*/ 1950069 w 4282900"/>
                <a:gd name="connsiteY9-108" fmla="*/ 5630311 h 5795027"/>
                <a:gd name="connsiteX10-109" fmla="*/ 559353 w 4282900"/>
                <a:gd name="connsiteY10-110" fmla="*/ 4939455 h 5795027"/>
                <a:gd name="connsiteX11-111" fmla="*/ 0 w 4282900"/>
                <a:gd name="connsiteY11-112" fmla="*/ 3746068 h 5795027"/>
                <a:gd name="connsiteX12-113" fmla="*/ 0 w 4282900"/>
                <a:gd name="connsiteY12-114" fmla="*/ 3441681 h 5795027"/>
                <a:gd name="connsiteX13-115" fmla="*/ 0 w 4282900"/>
                <a:gd name="connsiteY13-116" fmla="*/ 3042471 h 5795027"/>
                <a:gd name="connsiteX14-117" fmla="*/ 0 w 4282900"/>
                <a:gd name="connsiteY14-118" fmla="*/ 2752557 h 5795027"/>
                <a:gd name="connsiteX15-119" fmla="*/ 0 w 4282900"/>
                <a:gd name="connsiteY15-120" fmla="*/ 2231503 h 5795027"/>
                <a:gd name="connsiteX16-121" fmla="*/ 0 w 4282900"/>
                <a:gd name="connsiteY16-122" fmla="*/ 2048959 h 5795027"/>
                <a:gd name="connsiteX17-123" fmla="*/ 559354 w 4282900"/>
                <a:gd name="connsiteY17-124" fmla="*/ 855573 h 5795027"/>
                <a:gd name="connsiteX18-125" fmla="*/ 1950071 w 4282900"/>
                <a:gd name="connsiteY18-126" fmla="*/ 164715 h 5795027"/>
                <a:gd name="connsiteX19-127" fmla="*/ 2144960 w 4282900"/>
                <a:gd name="connsiteY19-128" fmla="*/ 0 h 5795027"/>
                <a:gd name="connsiteX20-129" fmla="*/ 2332832 w 4282900"/>
                <a:gd name="connsiteY20-130" fmla="*/ 164715 h 5795027"/>
                <a:gd name="connsiteX21-131" fmla="*/ 3723546 w 4282900"/>
                <a:gd name="connsiteY21-132" fmla="*/ 855573 h 5795027"/>
                <a:gd name="connsiteX0-133" fmla="*/ 4248071 w 4292243"/>
                <a:gd name="connsiteY0-134" fmla="*/ 1519558 h 5795027"/>
                <a:gd name="connsiteX1-135" fmla="*/ 4282900 w 4292243"/>
                <a:gd name="connsiteY1-136" fmla="*/ 2231503 h 5795027"/>
                <a:gd name="connsiteX2-137" fmla="*/ 4282900 w 4292243"/>
                <a:gd name="connsiteY2-138" fmla="*/ 2752557 h 5795027"/>
                <a:gd name="connsiteX3-139" fmla="*/ 4282900 w 4292243"/>
                <a:gd name="connsiteY3-140" fmla="*/ 3042471 h 5795027"/>
                <a:gd name="connsiteX4-141" fmla="*/ 4282900 w 4292243"/>
                <a:gd name="connsiteY4-142" fmla="*/ 3441681 h 5795027"/>
                <a:gd name="connsiteX5-143" fmla="*/ 4282900 w 4292243"/>
                <a:gd name="connsiteY5-144" fmla="*/ 3746068 h 5795027"/>
                <a:gd name="connsiteX6-145" fmla="*/ 3723546 w 4292243"/>
                <a:gd name="connsiteY6-146" fmla="*/ 4939455 h 5795027"/>
                <a:gd name="connsiteX7-147" fmla="*/ 2332829 w 4292243"/>
                <a:gd name="connsiteY7-148" fmla="*/ 5630311 h 5795027"/>
                <a:gd name="connsiteX8-149" fmla="*/ 2137940 w 4292243"/>
                <a:gd name="connsiteY8-150" fmla="*/ 5795027 h 5795027"/>
                <a:gd name="connsiteX9-151" fmla="*/ 1950069 w 4292243"/>
                <a:gd name="connsiteY9-152" fmla="*/ 5630311 h 5795027"/>
                <a:gd name="connsiteX10-153" fmla="*/ 559353 w 4292243"/>
                <a:gd name="connsiteY10-154" fmla="*/ 4939455 h 5795027"/>
                <a:gd name="connsiteX11-155" fmla="*/ 0 w 4292243"/>
                <a:gd name="connsiteY11-156" fmla="*/ 3746068 h 5795027"/>
                <a:gd name="connsiteX12-157" fmla="*/ 0 w 4292243"/>
                <a:gd name="connsiteY12-158" fmla="*/ 3441681 h 5795027"/>
                <a:gd name="connsiteX13-159" fmla="*/ 0 w 4292243"/>
                <a:gd name="connsiteY13-160" fmla="*/ 3042471 h 5795027"/>
                <a:gd name="connsiteX14-161" fmla="*/ 0 w 4292243"/>
                <a:gd name="connsiteY14-162" fmla="*/ 2752557 h 5795027"/>
                <a:gd name="connsiteX15-163" fmla="*/ 0 w 4292243"/>
                <a:gd name="connsiteY15-164" fmla="*/ 2231503 h 5795027"/>
                <a:gd name="connsiteX16-165" fmla="*/ 0 w 4292243"/>
                <a:gd name="connsiteY16-166" fmla="*/ 2048959 h 5795027"/>
                <a:gd name="connsiteX17-167" fmla="*/ 559354 w 4292243"/>
                <a:gd name="connsiteY17-168" fmla="*/ 855573 h 5795027"/>
                <a:gd name="connsiteX18-169" fmla="*/ 1950071 w 4292243"/>
                <a:gd name="connsiteY18-170" fmla="*/ 164715 h 5795027"/>
                <a:gd name="connsiteX19-171" fmla="*/ 2144960 w 4292243"/>
                <a:gd name="connsiteY19-172" fmla="*/ 0 h 5795027"/>
                <a:gd name="connsiteX20-173" fmla="*/ 2332832 w 4292243"/>
                <a:gd name="connsiteY20-174" fmla="*/ 164715 h 5795027"/>
                <a:gd name="connsiteX21-175" fmla="*/ 3723546 w 4292243"/>
                <a:gd name="connsiteY21-176" fmla="*/ 855573 h 5795027"/>
                <a:gd name="connsiteX0-177" fmla="*/ 4213242 w 4282900"/>
                <a:gd name="connsiteY0-178" fmla="*/ 1512593 h 5795027"/>
                <a:gd name="connsiteX1-179" fmla="*/ 4282900 w 4282900"/>
                <a:gd name="connsiteY1-180" fmla="*/ 2231503 h 5795027"/>
                <a:gd name="connsiteX2-181" fmla="*/ 4282900 w 4282900"/>
                <a:gd name="connsiteY2-182" fmla="*/ 2752557 h 5795027"/>
                <a:gd name="connsiteX3-183" fmla="*/ 4282900 w 4282900"/>
                <a:gd name="connsiteY3-184" fmla="*/ 3042471 h 5795027"/>
                <a:gd name="connsiteX4-185" fmla="*/ 4282900 w 4282900"/>
                <a:gd name="connsiteY4-186" fmla="*/ 3441681 h 5795027"/>
                <a:gd name="connsiteX5-187" fmla="*/ 4282900 w 4282900"/>
                <a:gd name="connsiteY5-188" fmla="*/ 3746068 h 5795027"/>
                <a:gd name="connsiteX6-189" fmla="*/ 3723546 w 4282900"/>
                <a:gd name="connsiteY6-190" fmla="*/ 4939455 h 5795027"/>
                <a:gd name="connsiteX7-191" fmla="*/ 2332829 w 4282900"/>
                <a:gd name="connsiteY7-192" fmla="*/ 5630311 h 5795027"/>
                <a:gd name="connsiteX8-193" fmla="*/ 2137940 w 4282900"/>
                <a:gd name="connsiteY8-194" fmla="*/ 5795027 h 5795027"/>
                <a:gd name="connsiteX9-195" fmla="*/ 1950069 w 4282900"/>
                <a:gd name="connsiteY9-196" fmla="*/ 5630311 h 5795027"/>
                <a:gd name="connsiteX10-197" fmla="*/ 559353 w 4282900"/>
                <a:gd name="connsiteY10-198" fmla="*/ 4939455 h 5795027"/>
                <a:gd name="connsiteX11-199" fmla="*/ 0 w 4282900"/>
                <a:gd name="connsiteY11-200" fmla="*/ 3746068 h 5795027"/>
                <a:gd name="connsiteX12-201" fmla="*/ 0 w 4282900"/>
                <a:gd name="connsiteY12-202" fmla="*/ 3441681 h 5795027"/>
                <a:gd name="connsiteX13-203" fmla="*/ 0 w 4282900"/>
                <a:gd name="connsiteY13-204" fmla="*/ 3042471 h 5795027"/>
                <a:gd name="connsiteX14-205" fmla="*/ 0 w 4282900"/>
                <a:gd name="connsiteY14-206" fmla="*/ 2752557 h 5795027"/>
                <a:gd name="connsiteX15-207" fmla="*/ 0 w 4282900"/>
                <a:gd name="connsiteY15-208" fmla="*/ 2231503 h 5795027"/>
                <a:gd name="connsiteX16-209" fmla="*/ 0 w 4282900"/>
                <a:gd name="connsiteY16-210" fmla="*/ 2048959 h 5795027"/>
                <a:gd name="connsiteX17-211" fmla="*/ 559354 w 4282900"/>
                <a:gd name="connsiteY17-212" fmla="*/ 855573 h 5795027"/>
                <a:gd name="connsiteX18-213" fmla="*/ 1950071 w 4282900"/>
                <a:gd name="connsiteY18-214" fmla="*/ 164715 h 5795027"/>
                <a:gd name="connsiteX19-215" fmla="*/ 2144960 w 4282900"/>
                <a:gd name="connsiteY19-216" fmla="*/ 0 h 5795027"/>
                <a:gd name="connsiteX20-217" fmla="*/ 2332832 w 4282900"/>
                <a:gd name="connsiteY20-218" fmla="*/ 164715 h 5795027"/>
                <a:gd name="connsiteX21-219" fmla="*/ 3723546 w 4282900"/>
                <a:gd name="connsiteY21-220" fmla="*/ 855573 h 5795027"/>
                <a:gd name="connsiteX0-221" fmla="*/ 4213242 w 4282900"/>
                <a:gd name="connsiteY0-222" fmla="*/ 1512593 h 5795027"/>
                <a:gd name="connsiteX1-223" fmla="*/ 4282900 w 4282900"/>
                <a:gd name="connsiteY1-224" fmla="*/ 2231503 h 5795027"/>
                <a:gd name="connsiteX2-225" fmla="*/ 4282900 w 4282900"/>
                <a:gd name="connsiteY2-226" fmla="*/ 2752557 h 5795027"/>
                <a:gd name="connsiteX3-227" fmla="*/ 4282900 w 4282900"/>
                <a:gd name="connsiteY3-228" fmla="*/ 3042471 h 5795027"/>
                <a:gd name="connsiteX4-229" fmla="*/ 4282900 w 4282900"/>
                <a:gd name="connsiteY4-230" fmla="*/ 3441681 h 5795027"/>
                <a:gd name="connsiteX5-231" fmla="*/ 4282900 w 4282900"/>
                <a:gd name="connsiteY5-232" fmla="*/ 3746068 h 5795027"/>
                <a:gd name="connsiteX6-233" fmla="*/ 3723546 w 4282900"/>
                <a:gd name="connsiteY6-234" fmla="*/ 4939455 h 5795027"/>
                <a:gd name="connsiteX7-235" fmla="*/ 2332829 w 4282900"/>
                <a:gd name="connsiteY7-236" fmla="*/ 5630311 h 5795027"/>
                <a:gd name="connsiteX8-237" fmla="*/ 2137940 w 4282900"/>
                <a:gd name="connsiteY8-238" fmla="*/ 5795027 h 5795027"/>
                <a:gd name="connsiteX9-239" fmla="*/ 1950069 w 4282900"/>
                <a:gd name="connsiteY9-240" fmla="*/ 5630311 h 5795027"/>
                <a:gd name="connsiteX10-241" fmla="*/ 559353 w 4282900"/>
                <a:gd name="connsiteY10-242" fmla="*/ 4939455 h 5795027"/>
                <a:gd name="connsiteX11-243" fmla="*/ 0 w 4282900"/>
                <a:gd name="connsiteY11-244" fmla="*/ 3746068 h 5795027"/>
                <a:gd name="connsiteX12-245" fmla="*/ 0 w 4282900"/>
                <a:gd name="connsiteY12-246" fmla="*/ 3441681 h 5795027"/>
                <a:gd name="connsiteX13-247" fmla="*/ 0 w 4282900"/>
                <a:gd name="connsiteY13-248" fmla="*/ 3042471 h 5795027"/>
                <a:gd name="connsiteX14-249" fmla="*/ 0 w 4282900"/>
                <a:gd name="connsiteY14-250" fmla="*/ 2752557 h 5795027"/>
                <a:gd name="connsiteX15-251" fmla="*/ 0 w 4282900"/>
                <a:gd name="connsiteY15-252" fmla="*/ 2231503 h 5795027"/>
                <a:gd name="connsiteX16-253" fmla="*/ 0 w 4282900"/>
                <a:gd name="connsiteY16-254" fmla="*/ 2048959 h 5795027"/>
                <a:gd name="connsiteX17-255" fmla="*/ 559354 w 4282900"/>
                <a:gd name="connsiteY17-256" fmla="*/ 855573 h 5795027"/>
                <a:gd name="connsiteX18-257" fmla="*/ 1950071 w 4282900"/>
                <a:gd name="connsiteY18-258" fmla="*/ 164715 h 5795027"/>
                <a:gd name="connsiteX19-259" fmla="*/ 2144960 w 4282900"/>
                <a:gd name="connsiteY19-260" fmla="*/ 0 h 5795027"/>
                <a:gd name="connsiteX20-261" fmla="*/ 2332832 w 4282900"/>
                <a:gd name="connsiteY20-262" fmla="*/ 164715 h 5795027"/>
                <a:gd name="connsiteX0-263" fmla="*/ 4213242 w 4282900"/>
                <a:gd name="connsiteY0-264" fmla="*/ 1512593 h 5795027"/>
                <a:gd name="connsiteX1-265" fmla="*/ 4282900 w 4282900"/>
                <a:gd name="connsiteY1-266" fmla="*/ 2231503 h 5795027"/>
                <a:gd name="connsiteX2-267" fmla="*/ 4282900 w 4282900"/>
                <a:gd name="connsiteY2-268" fmla="*/ 2752557 h 5795027"/>
                <a:gd name="connsiteX3-269" fmla="*/ 4282900 w 4282900"/>
                <a:gd name="connsiteY3-270" fmla="*/ 3042471 h 5795027"/>
                <a:gd name="connsiteX4-271" fmla="*/ 4282900 w 4282900"/>
                <a:gd name="connsiteY4-272" fmla="*/ 3441681 h 5795027"/>
                <a:gd name="connsiteX5-273" fmla="*/ 4282900 w 4282900"/>
                <a:gd name="connsiteY5-274" fmla="*/ 3746068 h 5795027"/>
                <a:gd name="connsiteX6-275" fmla="*/ 3723546 w 4282900"/>
                <a:gd name="connsiteY6-276" fmla="*/ 4939455 h 5795027"/>
                <a:gd name="connsiteX7-277" fmla="*/ 2332829 w 4282900"/>
                <a:gd name="connsiteY7-278" fmla="*/ 5630311 h 5795027"/>
                <a:gd name="connsiteX8-279" fmla="*/ 2137940 w 4282900"/>
                <a:gd name="connsiteY8-280" fmla="*/ 5795027 h 5795027"/>
                <a:gd name="connsiteX9-281" fmla="*/ 1950069 w 4282900"/>
                <a:gd name="connsiteY9-282" fmla="*/ 5630311 h 5795027"/>
                <a:gd name="connsiteX10-283" fmla="*/ 559353 w 4282900"/>
                <a:gd name="connsiteY10-284" fmla="*/ 4939455 h 5795027"/>
                <a:gd name="connsiteX11-285" fmla="*/ 0 w 4282900"/>
                <a:gd name="connsiteY11-286" fmla="*/ 3746068 h 5795027"/>
                <a:gd name="connsiteX12-287" fmla="*/ 0 w 4282900"/>
                <a:gd name="connsiteY12-288" fmla="*/ 3441681 h 5795027"/>
                <a:gd name="connsiteX13-289" fmla="*/ 0 w 4282900"/>
                <a:gd name="connsiteY13-290" fmla="*/ 3042471 h 5795027"/>
                <a:gd name="connsiteX14-291" fmla="*/ 0 w 4282900"/>
                <a:gd name="connsiteY14-292" fmla="*/ 2752557 h 5795027"/>
                <a:gd name="connsiteX15-293" fmla="*/ 0 w 4282900"/>
                <a:gd name="connsiteY15-294" fmla="*/ 2231503 h 5795027"/>
                <a:gd name="connsiteX16-295" fmla="*/ 0 w 4282900"/>
                <a:gd name="connsiteY16-296" fmla="*/ 2048959 h 5795027"/>
                <a:gd name="connsiteX17-297" fmla="*/ 559354 w 4282900"/>
                <a:gd name="connsiteY17-298" fmla="*/ 855573 h 5795027"/>
                <a:gd name="connsiteX18-299" fmla="*/ 1950071 w 4282900"/>
                <a:gd name="connsiteY18-300" fmla="*/ 164715 h 5795027"/>
                <a:gd name="connsiteX19-301" fmla="*/ 2144960 w 4282900"/>
                <a:gd name="connsiteY19-302" fmla="*/ 0 h 5795027"/>
                <a:gd name="connsiteX0-303" fmla="*/ 4213242 w 4282900"/>
                <a:gd name="connsiteY0-304" fmla="*/ 1512593 h 5795027"/>
                <a:gd name="connsiteX1-305" fmla="*/ 4282900 w 4282900"/>
                <a:gd name="connsiteY1-306" fmla="*/ 2231503 h 5795027"/>
                <a:gd name="connsiteX2-307" fmla="*/ 4282900 w 4282900"/>
                <a:gd name="connsiteY2-308" fmla="*/ 2752557 h 5795027"/>
                <a:gd name="connsiteX3-309" fmla="*/ 4282900 w 4282900"/>
                <a:gd name="connsiteY3-310" fmla="*/ 3042471 h 5795027"/>
                <a:gd name="connsiteX4-311" fmla="*/ 4282900 w 4282900"/>
                <a:gd name="connsiteY4-312" fmla="*/ 3441681 h 5795027"/>
                <a:gd name="connsiteX5-313" fmla="*/ 4282900 w 4282900"/>
                <a:gd name="connsiteY5-314" fmla="*/ 3746068 h 5795027"/>
                <a:gd name="connsiteX6-315" fmla="*/ 3723546 w 4282900"/>
                <a:gd name="connsiteY6-316" fmla="*/ 4939455 h 5795027"/>
                <a:gd name="connsiteX7-317" fmla="*/ 2332829 w 4282900"/>
                <a:gd name="connsiteY7-318" fmla="*/ 5630311 h 5795027"/>
                <a:gd name="connsiteX8-319" fmla="*/ 2137940 w 4282900"/>
                <a:gd name="connsiteY8-320" fmla="*/ 5795027 h 5795027"/>
                <a:gd name="connsiteX9-321" fmla="*/ 1950069 w 4282900"/>
                <a:gd name="connsiteY9-322" fmla="*/ 5630311 h 5795027"/>
                <a:gd name="connsiteX10-323" fmla="*/ 559353 w 4282900"/>
                <a:gd name="connsiteY10-324" fmla="*/ 4939455 h 5795027"/>
                <a:gd name="connsiteX11-325" fmla="*/ 0 w 4282900"/>
                <a:gd name="connsiteY11-326" fmla="*/ 3746068 h 5795027"/>
                <a:gd name="connsiteX12-327" fmla="*/ 0 w 4282900"/>
                <a:gd name="connsiteY12-328" fmla="*/ 3441681 h 5795027"/>
                <a:gd name="connsiteX13-329" fmla="*/ 0 w 4282900"/>
                <a:gd name="connsiteY13-330" fmla="*/ 3042471 h 5795027"/>
                <a:gd name="connsiteX14-331" fmla="*/ 0 w 4282900"/>
                <a:gd name="connsiteY14-332" fmla="*/ 2752557 h 5795027"/>
                <a:gd name="connsiteX15-333" fmla="*/ 0 w 4282900"/>
                <a:gd name="connsiteY15-334" fmla="*/ 2231503 h 5795027"/>
                <a:gd name="connsiteX16-335" fmla="*/ 0 w 4282900"/>
                <a:gd name="connsiteY16-336" fmla="*/ 2048959 h 5795027"/>
                <a:gd name="connsiteX17-337" fmla="*/ 559354 w 4282900"/>
                <a:gd name="connsiteY17-338" fmla="*/ 855573 h 5795027"/>
                <a:gd name="connsiteX18-339" fmla="*/ 2144960 w 4282900"/>
                <a:gd name="connsiteY18-340" fmla="*/ 0 h 5795027"/>
                <a:gd name="connsiteX0-341" fmla="*/ 4213242 w 4282900"/>
                <a:gd name="connsiteY0-342" fmla="*/ 1512593 h 5795027"/>
                <a:gd name="connsiteX1-343" fmla="*/ 4282900 w 4282900"/>
                <a:gd name="connsiteY1-344" fmla="*/ 2231503 h 5795027"/>
                <a:gd name="connsiteX2-345" fmla="*/ 4282900 w 4282900"/>
                <a:gd name="connsiteY2-346" fmla="*/ 2752557 h 5795027"/>
                <a:gd name="connsiteX3-347" fmla="*/ 4282900 w 4282900"/>
                <a:gd name="connsiteY3-348" fmla="*/ 3042471 h 5795027"/>
                <a:gd name="connsiteX4-349" fmla="*/ 4282900 w 4282900"/>
                <a:gd name="connsiteY4-350" fmla="*/ 3441681 h 5795027"/>
                <a:gd name="connsiteX5-351" fmla="*/ 4282900 w 4282900"/>
                <a:gd name="connsiteY5-352" fmla="*/ 3746068 h 5795027"/>
                <a:gd name="connsiteX6-353" fmla="*/ 3723546 w 4282900"/>
                <a:gd name="connsiteY6-354" fmla="*/ 4939455 h 5795027"/>
                <a:gd name="connsiteX7-355" fmla="*/ 2332829 w 4282900"/>
                <a:gd name="connsiteY7-356" fmla="*/ 5630311 h 5795027"/>
                <a:gd name="connsiteX8-357" fmla="*/ 2137940 w 4282900"/>
                <a:gd name="connsiteY8-358" fmla="*/ 5795027 h 5795027"/>
                <a:gd name="connsiteX9-359" fmla="*/ 1950069 w 4282900"/>
                <a:gd name="connsiteY9-360" fmla="*/ 5630311 h 5795027"/>
                <a:gd name="connsiteX10-361" fmla="*/ 559353 w 4282900"/>
                <a:gd name="connsiteY10-362" fmla="*/ 4939455 h 5795027"/>
                <a:gd name="connsiteX11-363" fmla="*/ 0 w 4282900"/>
                <a:gd name="connsiteY11-364" fmla="*/ 3746068 h 5795027"/>
                <a:gd name="connsiteX12-365" fmla="*/ 0 w 4282900"/>
                <a:gd name="connsiteY12-366" fmla="*/ 3441681 h 5795027"/>
                <a:gd name="connsiteX13-367" fmla="*/ 0 w 4282900"/>
                <a:gd name="connsiteY13-368" fmla="*/ 3042471 h 5795027"/>
                <a:gd name="connsiteX14-369" fmla="*/ 0 w 4282900"/>
                <a:gd name="connsiteY14-370" fmla="*/ 2752557 h 5795027"/>
                <a:gd name="connsiteX15-371" fmla="*/ 0 w 4282900"/>
                <a:gd name="connsiteY15-372" fmla="*/ 2231503 h 5795027"/>
                <a:gd name="connsiteX16-373" fmla="*/ 0 w 4282900"/>
                <a:gd name="connsiteY16-374" fmla="*/ 2048959 h 5795027"/>
                <a:gd name="connsiteX17-375" fmla="*/ 64279 w 4282900"/>
                <a:gd name="connsiteY17-376" fmla="*/ 1516418 h 5795027"/>
                <a:gd name="connsiteX18-377" fmla="*/ 559354 w 4282900"/>
                <a:gd name="connsiteY18-378" fmla="*/ 855573 h 5795027"/>
                <a:gd name="connsiteX19-379" fmla="*/ 2144960 w 4282900"/>
                <a:gd name="connsiteY19-380" fmla="*/ 0 h 5795027"/>
                <a:gd name="connsiteX0-381" fmla="*/ 4213242 w 4282900"/>
                <a:gd name="connsiteY0-382" fmla="*/ 657020 h 4939454"/>
                <a:gd name="connsiteX1-383" fmla="*/ 4282900 w 4282900"/>
                <a:gd name="connsiteY1-384" fmla="*/ 1375930 h 4939454"/>
                <a:gd name="connsiteX2-385" fmla="*/ 4282900 w 4282900"/>
                <a:gd name="connsiteY2-386" fmla="*/ 1896984 h 4939454"/>
                <a:gd name="connsiteX3-387" fmla="*/ 4282900 w 4282900"/>
                <a:gd name="connsiteY3-388" fmla="*/ 2186898 h 4939454"/>
                <a:gd name="connsiteX4-389" fmla="*/ 4282900 w 4282900"/>
                <a:gd name="connsiteY4-390" fmla="*/ 2586108 h 4939454"/>
                <a:gd name="connsiteX5-391" fmla="*/ 4282900 w 4282900"/>
                <a:gd name="connsiteY5-392" fmla="*/ 2890495 h 4939454"/>
                <a:gd name="connsiteX6-393" fmla="*/ 3723546 w 4282900"/>
                <a:gd name="connsiteY6-394" fmla="*/ 4083882 h 4939454"/>
                <a:gd name="connsiteX7-395" fmla="*/ 2332829 w 4282900"/>
                <a:gd name="connsiteY7-396" fmla="*/ 4774738 h 4939454"/>
                <a:gd name="connsiteX8-397" fmla="*/ 2137940 w 4282900"/>
                <a:gd name="connsiteY8-398" fmla="*/ 4939454 h 4939454"/>
                <a:gd name="connsiteX9-399" fmla="*/ 1950069 w 4282900"/>
                <a:gd name="connsiteY9-400" fmla="*/ 4774738 h 4939454"/>
                <a:gd name="connsiteX10-401" fmla="*/ 559353 w 4282900"/>
                <a:gd name="connsiteY10-402" fmla="*/ 4083882 h 4939454"/>
                <a:gd name="connsiteX11-403" fmla="*/ 0 w 4282900"/>
                <a:gd name="connsiteY11-404" fmla="*/ 2890495 h 4939454"/>
                <a:gd name="connsiteX12-405" fmla="*/ 0 w 4282900"/>
                <a:gd name="connsiteY12-406" fmla="*/ 2586108 h 4939454"/>
                <a:gd name="connsiteX13-407" fmla="*/ 0 w 4282900"/>
                <a:gd name="connsiteY13-408" fmla="*/ 2186898 h 4939454"/>
                <a:gd name="connsiteX14-409" fmla="*/ 0 w 4282900"/>
                <a:gd name="connsiteY14-410" fmla="*/ 1896984 h 4939454"/>
                <a:gd name="connsiteX15-411" fmla="*/ 0 w 4282900"/>
                <a:gd name="connsiteY15-412" fmla="*/ 1375930 h 4939454"/>
                <a:gd name="connsiteX16-413" fmla="*/ 0 w 4282900"/>
                <a:gd name="connsiteY16-414" fmla="*/ 1193386 h 4939454"/>
                <a:gd name="connsiteX17-415" fmla="*/ 64279 w 4282900"/>
                <a:gd name="connsiteY17-416" fmla="*/ 660845 h 4939454"/>
                <a:gd name="connsiteX18-417" fmla="*/ 559354 w 4282900"/>
                <a:gd name="connsiteY18-418" fmla="*/ 0 h 4939454"/>
                <a:gd name="connsiteX0-419" fmla="*/ 4213242 w 4282900"/>
                <a:gd name="connsiteY0-420" fmla="*/ 0 h 4282434"/>
                <a:gd name="connsiteX1-421" fmla="*/ 4282900 w 4282900"/>
                <a:gd name="connsiteY1-422" fmla="*/ 718910 h 4282434"/>
                <a:gd name="connsiteX2-423" fmla="*/ 4282900 w 4282900"/>
                <a:gd name="connsiteY2-424" fmla="*/ 1239964 h 4282434"/>
                <a:gd name="connsiteX3-425" fmla="*/ 4282900 w 4282900"/>
                <a:gd name="connsiteY3-426" fmla="*/ 1529878 h 4282434"/>
                <a:gd name="connsiteX4-427" fmla="*/ 4282900 w 4282900"/>
                <a:gd name="connsiteY4-428" fmla="*/ 1929088 h 4282434"/>
                <a:gd name="connsiteX5-429" fmla="*/ 4282900 w 4282900"/>
                <a:gd name="connsiteY5-430" fmla="*/ 2233475 h 4282434"/>
                <a:gd name="connsiteX6-431" fmla="*/ 3723546 w 4282900"/>
                <a:gd name="connsiteY6-432" fmla="*/ 3426862 h 4282434"/>
                <a:gd name="connsiteX7-433" fmla="*/ 2332829 w 4282900"/>
                <a:gd name="connsiteY7-434" fmla="*/ 4117718 h 4282434"/>
                <a:gd name="connsiteX8-435" fmla="*/ 2137940 w 4282900"/>
                <a:gd name="connsiteY8-436" fmla="*/ 4282434 h 4282434"/>
                <a:gd name="connsiteX9-437" fmla="*/ 1950069 w 4282900"/>
                <a:gd name="connsiteY9-438" fmla="*/ 4117718 h 4282434"/>
                <a:gd name="connsiteX10-439" fmla="*/ 559353 w 4282900"/>
                <a:gd name="connsiteY10-440" fmla="*/ 3426862 h 4282434"/>
                <a:gd name="connsiteX11-441" fmla="*/ 0 w 4282900"/>
                <a:gd name="connsiteY11-442" fmla="*/ 2233475 h 4282434"/>
                <a:gd name="connsiteX12-443" fmla="*/ 0 w 4282900"/>
                <a:gd name="connsiteY12-444" fmla="*/ 1929088 h 4282434"/>
                <a:gd name="connsiteX13-445" fmla="*/ 0 w 4282900"/>
                <a:gd name="connsiteY13-446" fmla="*/ 1529878 h 4282434"/>
                <a:gd name="connsiteX14-447" fmla="*/ 0 w 4282900"/>
                <a:gd name="connsiteY14-448" fmla="*/ 1239964 h 4282434"/>
                <a:gd name="connsiteX15-449" fmla="*/ 0 w 4282900"/>
                <a:gd name="connsiteY15-450" fmla="*/ 718910 h 4282434"/>
                <a:gd name="connsiteX16-451" fmla="*/ 0 w 4282900"/>
                <a:gd name="connsiteY16-452" fmla="*/ 536366 h 4282434"/>
                <a:gd name="connsiteX17-453" fmla="*/ 64279 w 4282900"/>
                <a:gd name="connsiteY17-454" fmla="*/ 3825 h 4282434"/>
                <a:gd name="connsiteX0-455" fmla="*/ 4213242 w 4282900"/>
                <a:gd name="connsiteY0-456" fmla="*/ 0 h 4282434"/>
                <a:gd name="connsiteX1-457" fmla="*/ 4282900 w 4282900"/>
                <a:gd name="connsiteY1-458" fmla="*/ 718910 h 4282434"/>
                <a:gd name="connsiteX2-459" fmla="*/ 4282900 w 4282900"/>
                <a:gd name="connsiteY2-460" fmla="*/ 1239964 h 4282434"/>
                <a:gd name="connsiteX3-461" fmla="*/ 4282900 w 4282900"/>
                <a:gd name="connsiteY3-462" fmla="*/ 1529878 h 4282434"/>
                <a:gd name="connsiteX4-463" fmla="*/ 4282900 w 4282900"/>
                <a:gd name="connsiteY4-464" fmla="*/ 1929088 h 4282434"/>
                <a:gd name="connsiteX5-465" fmla="*/ 4282900 w 4282900"/>
                <a:gd name="connsiteY5-466" fmla="*/ 2233475 h 4282434"/>
                <a:gd name="connsiteX6-467" fmla="*/ 3723546 w 4282900"/>
                <a:gd name="connsiteY6-468" fmla="*/ 3426862 h 4282434"/>
                <a:gd name="connsiteX7-469" fmla="*/ 2332829 w 4282900"/>
                <a:gd name="connsiteY7-470" fmla="*/ 4117718 h 4282434"/>
                <a:gd name="connsiteX8-471" fmla="*/ 2137940 w 4282900"/>
                <a:gd name="connsiteY8-472" fmla="*/ 4282434 h 4282434"/>
                <a:gd name="connsiteX9-473" fmla="*/ 1950069 w 4282900"/>
                <a:gd name="connsiteY9-474" fmla="*/ 4117718 h 4282434"/>
                <a:gd name="connsiteX10-475" fmla="*/ 559353 w 4282900"/>
                <a:gd name="connsiteY10-476" fmla="*/ 3426862 h 4282434"/>
                <a:gd name="connsiteX11-477" fmla="*/ 0 w 4282900"/>
                <a:gd name="connsiteY11-478" fmla="*/ 2233475 h 4282434"/>
                <a:gd name="connsiteX12-479" fmla="*/ 0 w 4282900"/>
                <a:gd name="connsiteY12-480" fmla="*/ 1929088 h 4282434"/>
                <a:gd name="connsiteX13-481" fmla="*/ 0 w 4282900"/>
                <a:gd name="connsiteY13-482" fmla="*/ 1529878 h 4282434"/>
                <a:gd name="connsiteX14-483" fmla="*/ 0 w 4282900"/>
                <a:gd name="connsiteY14-484" fmla="*/ 1239964 h 4282434"/>
                <a:gd name="connsiteX15-485" fmla="*/ 0 w 4282900"/>
                <a:gd name="connsiteY15-486" fmla="*/ 718910 h 4282434"/>
                <a:gd name="connsiteX16-487" fmla="*/ 0 w 4282900"/>
                <a:gd name="connsiteY16-488" fmla="*/ 536366 h 4282434"/>
                <a:gd name="connsiteX17-489" fmla="*/ 64279 w 4282900"/>
                <a:gd name="connsiteY17-490" fmla="*/ 3825 h 42824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1" fmla="*/ 2144960 w 4282900"/>
                <a:gd name="connsiteY0-2" fmla="*/ 0 h 5795027"/>
                <a:gd name="connsiteX1-3" fmla="*/ 2332832 w 4282900"/>
                <a:gd name="connsiteY1-4" fmla="*/ 164715 h 5795027"/>
                <a:gd name="connsiteX2-5" fmla="*/ 2976290 w 4282900"/>
                <a:gd name="connsiteY2-6" fmla="*/ 524033 h 5795027"/>
                <a:gd name="connsiteX3-7" fmla="*/ 3723546 w 4282900"/>
                <a:gd name="connsiteY3-8" fmla="*/ 855573 h 5795027"/>
                <a:gd name="connsiteX4-9" fmla="*/ 4282900 w 4282900"/>
                <a:gd name="connsiteY4-10" fmla="*/ 2048959 h 5795027"/>
                <a:gd name="connsiteX5-11" fmla="*/ 4282900 w 4282900"/>
                <a:gd name="connsiteY5-12" fmla="*/ 2231503 h 5795027"/>
                <a:gd name="connsiteX6-13" fmla="*/ 4282900 w 4282900"/>
                <a:gd name="connsiteY6-14" fmla="*/ 2752557 h 5795027"/>
                <a:gd name="connsiteX7-15" fmla="*/ 4282900 w 4282900"/>
                <a:gd name="connsiteY7-16" fmla="*/ 3042471 h 5795027"/>
                <a:gd name="connsiteX8-17" fmla="*/ 4282900 w 4282900"/>
                <a:gd name="connsiteY8-18" fmla="*/ 3441681 h 5795027"/>
                <a:gd name="connsiteX9-19" fmla="*/ 4282900 w 4282900"/>
                <a:gd name="connsiteY9-20" fmla="*/ 3746068 h 5795027"/>
                <a:gd name="connsiteX10-21" fmla="*/ 3723546 w 4282900"/>
                <a:gd name="connsiteY10-22" fmla="*/ 4939455 h 5795027"/>
                <a:gd name="connsiteX11-23" fmla="*/ 2332829 w 4282900"/>
                <a:gd name="connsiteY11-24" fmla="*/ 5630311 h 5795027"/>
                <a:gd name="connsiteX12-25" fmla="*/ 2137940 w 4282900"/>
                <a:gd name="connsiteY12-26" fmla="*/ 5795027 h 5795027"/>
                <a:gd name="connsiteX13-27" fmla="*/ 1950069 w 4282900"/>
                <a:gd name="connsiteY13-28" fmla="*/ 5630311 h 5795027"/>
                <a:gd name="connsiteX14-29" fmla="*/ 559353 w 4282900"/>
                <a:gd name="connsiteY14-30" fmla="*/ 4939455 h 5795027"/>
                <a:gd name="connsiteX15-31" fmla="*/ 0 w 4282900"/>
                <a:gd name="connsiteY15-32" fmla="*/ 3746068 h 5795027"/>
                <a:gd name="connsiteX16-33" fmla="*/ 0 w 4282900"/>
                <a:gd name="connsiteY16-34" fmla="*/ 3441681 h 5795027"/>
                <a:gd name="connsiteX17-35" fmla="*/ 0 w 4282900"/>
                <a:gd name="connsiteY17-36" fmla="*/ 3042471 h 5795027"/>
                <a:gd name="connsiteX18-37" fmla="*/ 0 w 4282900"/>
                <a:gd name="connsiteY18-38" fmla="*/ 2752557 h 5795027"/>
                <a:gd name="connsiteX19-39" fmla="*/ 0 w 4282900"/>
                <a:gd name="connsiteY19-40" fmla="*/ 2231503 h 5795027"/>
                <a:gd name="connsiteX20-41" fmla="*/ 0 w 4282900"/>
                <a:gd name="connsiteY20-42" fmla="*/ 2048959 h 5795027"/>
                <a:gd name="connsiteX21-43" fmla="*/ 559354 w 4282900"/>
                <a:gd name="connsiteY21-44" fmla="*/ 855573 h 5795027"/>
                <a:gd name="connsiteX22" fmla="*/ 1950071 w 4282900"/>
                <a:gd name="connsiteY22" fmla="*/ 164715 h 5795027"/>
                <a:gd name="connsiteX23" fmla="*/ 2144960 w 4282900"/>
                <a:gd name="connsiteY23" fmla="*/ 0 h 5795027"/>
                <a:gd name="connsiteX0-45" fmla="*/ 3723546 w 4282900"/>
                <a:gd name="connsiteY0-46" fmla="*/ 855573 h 5795027"/>
                <a:gd name="connsiteX1-47" fmla="*/ 4282900 w 4282900"/>
                <a:gd name="connsiteY1-48" fmla="*/ 2048959 h 5795027"/>
                <a:gd name="connsiteX2-49" fmla="*/ 4282900 w 4282900"/>
                <a:gd name="connsiteY2-50" fmla="*/ 2231503 h 5795027"/>
                <a:gd name="connsiteX3-51" fmla="*/ 4282900 w 4282900"/>
                <a:gd name="connsiteY3-52" fmla="*/ 2752557 h 5795027"/>
                <a:gd name="connsiteX4-53" fmla="*/ 4282900 w 4282900"/>
                <a:gd name="connsiteY4-54" fmla="*/ 3042471 h 5795027"/>
                <a:gd name="connsiteX5-55" fmla="*/ 4282900 w 4282900"/>
                <a:gd name="connsiteY5-56" fmla="*/ 3441681 h 5795027"/>
                <a:gd name="connsiteX6-57" fmla="*/ 4282900 w 4282900"/>
                <a:gd name="connsiteY6-58" fmla="*/ 3746068 h 5795027"/>
                <a:gd name="connsiteX7-59" fmla="*/ 3723546 w 4282900"/>
                <a:gd name="connsiteY7-60" fmla="*/ 4939455 h 5795027"/>
                <a:gd name="connsiteX8-61" fmla="*/ 2332829 w 4282900"/>
                <a:gd name="connsiteY8-62" fmla="*/ 5630311 h 5795027"/>
                <a:gd name="connsiteX9-63" fmla="*/ 2137940 w 4282900"/>
                <a:gd name="connsiteY9-64" fmla="*/ 5795027 h 5795027"/>
                <a:gd name="connsiteX10-65" fmla="*/ 1950069 w 4282900"/>
                <a:gd name="connsiteY10-66" fmla="*/ 5630311 h 5795027"/>
                <a:gd name="connsiteX11-67" fmla="*/ 559353 w 4282900"/>
                <a:gd name="connsiteY11-68" fmla="*/ 4939455 h 5795027"/>
                <a:gd name="connsiteX12-69" fmla="*/ 0 w 4282900"/>
                <a:gd name="connsiteY12-70" fmla="*/ 3746068 h 5795027"/>
                <a:gd name="connsiteX13-71" fmla="*/ 0 w 4282900"/>
                <a:gd name="connsiteY13-72" fmla="*/ 3441681 h 5795027"/>
                <a:gd name="connsiteX14-73" fmla="*/ 0 w 4282900"/>
                <a:gd name="connsiteY14-74" fmla="*/ 3042471 h 5795027"/>
                <a:gd name="connsiteX15-75" fmla="*/ 0 w 4282900"/>
                <a:gd name="connsiteY15-76" fmla="*/ 2752557 h 5795027"/>
                <a:gd name="connsiteX16-77" fmla="*/ 0 w 4282900"/>
                <a:gd name="connsiteY16-78" fmla="*/ 2231503 h 5795027"/>
                <a:gd name="connsiteX17-79" fmla="*/ 0 w 4282900"/>
                <a:gd name="connsiteY17-80" fmla="*/ 2048959 h 5795027"/>
                <a:gd name="connsiteX18-81" fmla="*/ 559354 w 4282900"/>
                <a:gd name="connsiteY18-82" fmla="*/ 855573 h 5795027"/>
                <a:gd name="connsiteX19-83" fmla="*/ 1950071 w 4282900"/>
                <a:gd name="connsiteY19-84" fmla="*/ 164715 h 5795027"/>
                <a:gd name="connsiteX20-85" fmla="*/ 2144960 w 4282900"/>
                <a:gd name="connsiteY20-86" fmla="*/ 0 h 5795027"/>
                <a:gd name="connsiteX21-87" fmla="*/ 2332832 w 4282900"/>
                <a:gd name="connsiteY21-88" fmla="*/ 164715 h 5795027"/>
                <a:gd name="connsiteX22-89" fmla="*/ 2976290 w 4282900"/>
                <a:gd name="connsiteY22-90" fmla="*/ 524033 h 5795027"/>
                <a:gd name="connsiteX23-91" fmla="*/ 3888635 w 4282900"/>
                <a:gd name="connsiteY23-92" fmla="*/ 1020662 h 5795027"/>
                <a:gd name="connsiteX0-93" fmla="*/ 4282900 w 4282900"/>
                <a:gd name="connsiteY0-94" fmla="*/ 2048959 h 5795027"/>
                <a:gd name="connsiteX1-95" fmla="*/ 4282900 w 4282900"/>
                <a:gd name="connsiteY1-96" fmla="*/ 2231503 h 5795027"/>
                <a:gd name="connsiteX2-97" fmla="*/ 4282900 w 4282900"/>
                <a:gd name="connsiteY2-98" fmla="*/ 2752557 h 5795027"/>
                <a:gd name="connsiteX3-99" fmla="*/ 4282900 w 4282900"/>
                <a:gd name="connsiteY3-100" fmla="*/ 3042471 h 5795027"/>
                <a:gd name="connsiteX4-101" fmla="*/ 4282900 w 4282900"/>
                <a:gd name="connsiteY4-102" fmla="*/ 3441681 h 5795027"/>
                <a:gd name="connsiteX5-103" fmla="*/ 4282900 w 4282900"/>
                <a:gd name="connsiteY5-104" fmla="*/ 3746068 h 5795027"/>
                <a:gd name="connsiteX6-105" fmla="*/ 3723546 w 4282900"/>
                <a:gd name="connsiteY6-106" fmla="*/ 4939455 h 5795027"/>
                <a:gd name="connsiteX7-107" fmla="*/ 2332829 w 4282900"/>
                <a:gd name="connsiteY7-108" fmla="*/ 5630311 h 5795027"/>
                <a:gd name="connsiteX8-109" fmla="*/ 2137940 w 4282900"/>
                <a:gd name="connsiteY8-110" fmla="*/ 5795027 h 5795027"/>
                <a:gd name="connsiteX9-111" fmla="*/ 1950069 w 4282900"/>
                <a:gd name="connsiteY9-112" fmla="*/ 5630311 h 5795027"/>
                <a:gd name="connsiteX10-113" fmla="*/ 559353 w 4282900"/>
                <a:gd name="connsiteY10-114" fmla="*/ 4939455 h 5795027"/>
                <a:gd name="connsiteX11-115" fmla="*/ 0 w 4282900"/>
                <a:gd name="connsiteY11-116" fmla="*/ 3746068 h 5795027"/>
                <a:gd name="connsiteX12-117" fmla="*/ 0 w 4282900"/>
                <a:gd name="connsiteY12-118" fmla="*/ 3441681 h 5795027"/>
                <a:gd name="connsiteX13-119" fmla="*/ 0 w 4282900"/>
                <a:gd name="connsiteY13-120" fmla="*/ 3042471 h 5795027"/>
                <a:gd name="connsiteX14-121" fmla="*/ 0 w 4282900"/>
                <a:gd name="connsiteY14-122" fmla="*/ 2752557 h 5795027"/>
                <a:gd name="connsiteX15-123" fmla="*/ 0 w 4282900"/>
                <a:gd name="connsiteY15-124" fmla="*/ 2231503 h 5795027"/>
                <a:gd name="connsiteX16-125" fmla="*/ 0 w 4282900"/>
                <a:gd name="connsiteY16-126" fmla="*/ 2048959 h 5795027"/>
                <a:gd name="connsiteX17-127" fmla="*/ 559354 w 4282900"/>
                <a:gd name="connsiteY17-128" fmla="*/ 855573 h 5795027"/>
                <a:gd name="connsiteX18-129" fmla="*/ 1950071 w 4282900"/>
                <a:gd name="connsiteY18-130" fmla="*/ 164715 h 5795027"/>
                <a:gd name="connsiteX19-131" fmla="*/ 2144960 w 4282900"/>
                <a:gd name="connsiteY19-132" fmla="*/ 0 h 5795027"/>
                <a:gd name="connsiteX20-133" fmla="*/ 2332832 w 4282900"/>
                <a:gd name="connsiteY20-134" fmla="*/ 164715 h 5795027"/>
                <a:gd name="connsiteX21-135" fmla="*/ 2976290 w 4282900"/>
                <a:gd name="connsiteY21-136" fmla="*/ 524033 h 5795027"/>
                <a:gd name="connsiteX22-137" fmla="*/ 3888635 w 4282900"/>
                <a:gd name="connsiteY22-138" fmla="*/ 1020662 h 5795027"/>
                <a:gd name="connsiteX0-139" fmla="*/ 4282900 w 4282900"/>
                <a:gd name="connsiteY0-140" fmla="*/ 2048959 h 5795027"/>
                <a:gd name="connsiteX1-141" fmla="*/ 4282900 w 4282900"/>
                <a:gd name="connsiteY1-142" fmla="*/ 2231503 h 5795027"/>
                <a:gd name="connsiteX2-143" fmla="*/ 4282900 w 4282900"/>
                <a:gd name="connsiteY2-144" fmla="*/ 2752557 h 5795027"/>
                <a:gd name="connsiteX3-145" fmla="*/ 4282900 w 4282900"/>
                <a:gd name="connsiteY3-146" fmla="*/ 3042471 h 5795027"/>
                <a:gd name="connsiteX4-147" fmla="*/ 4282900 w 4282900"/>
                <a:gd name="connsiteY4-148" fmla="*/ 3441681 h 5795027"/>
                <a:gd name="connsiteX5-149" fmla="*/ 4282900 w 4282900"/>
                <a:gd name="connsiteY5-150" fmla="*/ 3746068 h 5795027"/>
                <a:gd name="connsiteX6-151" fmla="*/ 3723546 w 4282900"/>
                <a:gd name="connsiteY6-152" fmla="*/ 4939455 h 5795027"/>
                <a:gd name="connsiteX7-153" fmla="*/ 2332829 w 4282900"/>
                <a:gd name="connsiteY7-154" fmla="*/ 5630311 h 5795027"/>
                <a:gd name="connsiteX8-155" fmla="*/ 2137940 w 4282900"/>
                <a:gd name="connsiteY8-156" fmla="*/ 5795027 h 5795027"/>
                <a:gd name="connsiteX9-157" fmla="*/ 1950069 w 4282900"/>
                <a:gd name="connsiteY9-158" fmla="*/ 5630311 h 5795027"/>
                <a:gd name="connsiteX10-159" fmla="*/ 559353 w 4282900"/>
                <a:gd name="connsiteY10-160" fmla="*/ 4939455 h 5795027"/>
                <a:gd name="connsiteX11-161" fmla="*/ 0 w 4282900"/>
                <a:gd name="connsiteY11-162" fmla="*/ 3746068 h 5795027"/>
                <a:gd name="connsiteX12-163" fmla="*/ 0 w 4282900"/>
                <a:gd name="connsiteY12-164" fmla="*/ 3441681 h 5795027"/>
                <a:gd name="connsiteX13-165" fmla="*/ 0 w 4282900"/>
                <a:gd name="connsiteY13-166" fmla="*/ 3042471 h 5795027"/>
                <a:gd name="connsiteX14-167" fmla="*/ 0 w 4282900"/>
                <a:gd name="connsiteY14-168" fmla="*/ 2752557 h 5795027"/>
                <a:gd name="connsiteX15-169" fmla="*/ 0 w 4282900"/>
                <a:gd name="connsiteY15-170" fmla="*/ 2231503 h 5795027"/>
                <a:gd name="connsiteX16-171" fmla="*/ 0 w 4282900"/>
                <a:gd name="connsiteY16-172" fmla="*/ 2048959 h 5795027"/>
                <a:gd name="connsiteX17-173" fmla="*/ 559354 w 4282900"/>
                <a:gd name="connsiteY17-174" fmla="*/ 855573 h 5795027"/>
                <a:gd name="connsiteX18-175" fmla="*/ 1950071 w 4282900"/>
                <a:gd name="connsiteY18-176" fmla="*/ 164715 h 5795027"/>
                <a:gd name="connsiteX19-177" fmla="*/ 2144960 w 4282900"/>
                <a:gd name="connsiteY19-178" fmla="*/ 0 h 5795027"/>
                <a:gd name="connsiteX20-179" fmla="*/ 2332832 w 4282900"/>
                <a:gd name="connsiteY20-180" fmla="*/ 164715 h 5795027"/>
                <a:gd name="connsiteX21-181" fmla="*/ 2976290 w 4282900"/>
                <a:gd name="connsiteY21-182" fmla="*/ 524033 h 5795027"/>
                <a:gd name="connsiteX0-183" fmla="*/ 4282900 w 4282900"/>
                <a:gd name="connsiteY0-184" fmla="*/ 2231503 h 5795027"/>
                <a:gd name="connsiteX1-185" fmla="*/ 4282900 w 4282900"/>
                <a:gd name="connsiteY1-186" fmla="*/ 2752557 h 5795027"/>
                <a:gd name="connsiteX2-187" fmla="*/ 4282900 w 4282900"/>
                <a:gd name="connsiteY2-188" fmla="*/ 3042471 h 5795027"/>
                <a:gd name="connsiteX3-189" fmla="*/ 4282900 w 4282900"/>
                <a:gd name="connsiteY3-190" fmla="*/ 3441681 h 5795027"/>
                <a:gd name="connsiteX4-191" fmla="*/ 4282900 w 4282900"/>
                <a:gd name="connsiteY4-192" fmla="*/ 3746068 h 5795027"/>
                <a:gd name="connsiteX5-193" fmla="*/ 3723546 w 4282900"/>
                <a:gd name="connsiteY5-194" fmla="*/ 4939455 h 5795027"/>
                <a:gd name="connsiteX6-195" fmla="*/ 2332829 w 4282900"/>
                <a:gd name="connsiteY6-196" fmla="*/ 5630311 h 5795027"/>
                <a:gd name="connsiteX7-197" fmla="*/ 2137940 w 4282900"/>
                <a:gd name="connsiteY7-198" fmla="*/ 5795027 h 5795027"/>
                <a:gd name="connsiteX8-199" fmla="*/ 1950069 w 4282900"/>
                <a:gd name="connsiteY8-200" fmla="*/ 5630311 h 5795027"/>
                <a:gd name="connsiteX9-201" fmla="*/ 559353 w 4282900"/>
                <a:gd name="connsiteY9-202" fmla="*/ 4939455 h 5795027"/>
                <a:gd name="connsiteX10-203" fmla="*/ 0 w 4282900"/>
                <a:gd name="connsiteY10-204" fmla="*/ 3746068 h 5795027"/>
                <a:gd name="connsiteX11-205" fmla="*/ 0 w 4282900"/>
                <a:gd name="connsiteY11-206" fmla="*/ 3441681 h 5795027"/>
                <a:gd name="connsiteX12-207" fmla="*/ 0 w 4282900"/>
                <a:gd name="connsiteY12-208" fmla="*/ 3042471 h 5795027"/>
                <a:gd name="connsiteX13-209" fmla="*/ 0 w 4282900"/>
                <a:gd name="connsiteY13-210" fmla="*/ 2752557 h 5795027"/>
                <a:gd name="connsiteX14-211" fmla="*/ 0 w 4282900"/>
                <a:gd name="connsiteY14-212" fmla="*/ 2231503 h 5795027"/>
                <a:gd name="connsiteX15-213" fmla="*/ 0 w 4282900"/>
                <a:gd name="connsiteY15-214" fmla="*/ 2048959 h 5795027"/>
                <a:gd name="connsiteX16-215" fmla="*/ 559354 w 4282900"/>
                <a:gd name="connsiteY16-216" fmla="*/ 855573 h 5795027"/>
                <a:gd name="connsiteX17-217" fmla="*/ 1950071 w 4282900"/>
                <a:gd name="connsiteY17-218" fmla="*/ 164715 h 5795027"/>
                <a:gd name="connsiteX18-219" fmla="*/ 2144960 w 4282900"/>
                <a:gd name="connsiteY18-220" fmla="*/ 0 h 5795027"/>
                <a:gd name="connsiteX19-221" fmla="*/ 2332832 w 4282900"/>
                <a:gd name="connsiteY19-222" fmla="*/ 164715 h 5795027"/>
                <a:gd name="connsiteX20-223" fmla="*/ 2976290 w 4282900"/>
                <a:gd name="connsiteY20-224" fmla="*/ 524033 h 5795027"/>
                <a:gd name="connsiteX0-225" fmla="*/ 4282900 w 4282900"/>
                <a:gd name="connsiteY0-226" fmla="*/ 2752557 h 5795027"/>
                <a:gd name="connsiteX1-227" fmla="*/ 4282900 w 4282900"/>
                <a:gd name="connsiteY1-228" fmla="*/ 3042471 h 5795027"/>
                <a:gd name="connsiteX2-229" fmla="*/ 4282900 w 4282900"/>
                <a:gd name="connsiteY2-230" fmla="*/ 3441681 h 5795027"/>
                <a:gd name="connsiteX3-231" fmla="*/ 4282900 w 4282900"/>
                <a:gd name="connsiteY3-232" fmla="*/ 3746068 h 5795027"/>
                <a:gd name="connsiteX4-233" fmla="*/ 3723546 w 4282900"/>
                <a:gd name="connsiteY4-234" fmla="*/ 4939455 h 5795027"/>
                <a:gd name="connsiteX5-235" fmla="*/ 2332829 w 4282900"/>
                <a:gd name="connsiteY5-236" fmla="*/ 5630311 h 5795027"/>
                <a:gd name="connsiteX6-237" fmla="*/ 2137940 w 4282900"/>
                <a:gd name="connsiteY6-238" fmla="*/ 5795027 h 5795027"/>
                <a:gd name="connsiteX7-239" fmla="*/ 1950069 w 4282900"/>
                <a:gd name="connsiteY7-240" fmla="*/ 5630311 h 5795027"/>
                <a:gd name="connsiteX8-241" fmla="*/ 559353 w 4282900"/>
                <a:gd name="connsiteY8-242" fmla="*/ 4939455 h 5795027"/>
                <a:gd name="connsiteX9-243" fmla="*/ 0 w 4282900"/>
                <a:gd name="connsiteY9-244" fmla="*/ 3746068 h 5795027"/>
                <a:gd name="connsiteX10-245" fmla="*/ 0 w 4282900"/>
                <a:gd name="connsiteY10-246" fmla="*/ 3441681 h 5795027"/>
                <a:gd name="connsiteX11-247" fmla="*/ 0 w 4282900"/>
                <a:gd name="connsiteY11-248" fmla="*/ 3042471 h 5795027"/>
                <a:gd name="connsiteX12-249" fmla="*/ 0 w 4282900"/>
                <a:gd name="connsiteY12-250" fmla="*/ 2752557 h 5795027"/>
                <a:gd name="connsiteX13-251" fmla="*/ 0 w 4282900"/>
                <a:gd name="connsiteY13-252" fmla="*/ 2231503 h 5795027"/>
                <a:gd name="connsiteX14-253" fmla="*/ 0 w 4282900"/>
                <a:gd name="connsiteY14-254" fmla="*/ 2048959 h 5795027"/>
                <a:gd name="connsiteX15-255" fmla="*/ 559354 w 4282900"/>
                <a:gd name="connsiteY15-256" fmla="*/ 855573 h 5795027"/>
                <a:gd name="connsiteX16-257" fmla="*/ 1950071 w 4282900"/>
                <a:gd name="connsiteY16-258" fmla="*/ 164715 h 5795027"/>
                <a:gd name="connsiteX17-259" fmla="*/ 2144960 w 4282900"/>
                <a:gd name="connsiteY17-260" fmla="*/ 0 h 5795027"/>
                <a:gd name="connsiteX18-261" fmla="*/ 2332832 w 4282900"/>
                <a:gd name="connsiteY18-262" fmla="*/ 164715 h 5795027"/>
                <a:gd name="connsiteX19-263" fmla="*/ 2976290 w 4282900"/>
                <a:gd name="connsiteY19-264" fmla="*/ 524033 h 5795027"/>
                <a:gd name="connsiteX0-265" fmla="*/ 4282900 w 4282900"/>
                <a:gd name="connsiteY0-266" fmla="*/ 3042471 h 5795027"/>
                <a:gd name="connsiteX1-267" fmla="*/ 4282900 w 4282900"/>
                <a:gd name="connsiteY1-268" fmla="*/ 3441681 h 5795027"/>
                <a:gd name="connsiteX2-269" fmla="*/ 4282900 w 4282900"/>
                <a:gd name="connsiteY2-270" fmla="*/ 3746068 h 5795027"/>
                <a:gd name="connsiteX3-271" fmla="*/ 3723546 w 4282900"/>
                <a:gd name="connsiteY3-272" fmla="*/ 4939455 h 5795027"/>
                <a:gd name="connsiteX4-273" fmla="*/ 2332829 w 4282900"/>
                <a:gd name="connsiteY4-274" fmla="*/ 5630311 h 5795027"/>
                <a:gd name="connsiteX5-275" fmla="*/ 2137940 w 4282900"/>
                <a:gd name="connsiteY5-276" fmla="*/ 5795027 h 5795027"/>
                <a:gd name="connsiteX6-277" fmla="*/ 1950069 w 4282900"/>
                <a:gd name="connsiteY6-278" fmla="*/ 5630311 h 5795027"/>
                <a:gd name="connsiteX7-279" fmla="*/ 559353 w 4282900"/>
                <a:gd name="connsiteY7-280" fmla="*/ 4939455 h 5795027"/>
                <a:gd name="connsiteX8-281" fmla="*/ 0 w 4282900"/>
                <a:gd name="connsiteY8-282" fmla="*/ 3746068 h 5795027"/>
                <a:gd name="connsiteX9-283" fmla="*/ 0 w 4282900"/>
                <a:gd name="connsiteY9-284" fmla="*/ 3441681 h 5795027"/>
                <a:gd name="connsiteX10-285" fmla="*/ 0 w 4282900"/>
                <a:gd name="connsiteY10-286" fmla="*/ 3042471 h 5795027"/>
                <a:gd name="connsiteX11-287" fmla="*/ 0 w 4282900"/>
                <a:gd name="connsiteY11-288" fmla="*/ 2752557 h 5795027"/>
                <a:gd name="connsiteX12-289" fmla="*/ 0 w 4282900"/>
                <a:gd name="connsiteY12-290" fmla="*/ 2231503 h 5795027"/>
                <a:gd name="connsiteX13-291" fmla="*/ 0 w 4282900"/>
                <a:gd name="connsiteY13-292" fmla="*/ 2048959 h 5795027"/>
                <a:gd name="connsiteX14-293" fmla="*/ 559354 w 4282900"/>
                <a:gd name="connsiteY14-294" fmla="*/ 855573 h 5795027"/>
                <a:gd name="connsiteX15-295" fmla="*/ 1950071 w 4282900"/>
                <a:gd name="connsiteY15-296" fmla="*/ 164715 h 5795027"/>
                <a:gd name="connsiteX16-297" fmla="*/ 2144960 w 4282900"/>
                <a:gd name="connsiteY16-298" fmla="*/ 0 h 5795027"/>
                <a:gd name="connsiteX17-299" fmla="*/ 2332832 w 4282900"/>
                <a:gd name="connsiteY17-300" fmla="*/ 164715 h 5795027"/>
                <a:gd name="connsiteX18-301" fmla="*/ 2976290 w 4282900"/>
                <a:gd name="connsiteY18-302" fmla="*/ 524033 h 5795027"/>
                <a:gd name="connsiteX0-303" fmla="*/ 4282900 w 4282900"/>
                <a:gd name="connsiteY0-304" fmla="*/ 3441681 h 5795027"/>
                <a:gd name="connsiteX1-305" fmla="*/ 4282900 w 4282900"/>
                <a:gd name="connsiteY1-306" fmla="*/ 3746068 h 5795027"/>
                <a:gd name="connsiteX2-307" fmla="*/ 3723546 w 4282900"/>
                <a:gd name="connsiteY2-308" fmla="*/ 4939455 h 5795027"/>
                <a:gd name="connsiteX3-309" fmla="*/ 2332829 w 4282900"/>
                <a:gd name="connsiteY3-310" fmla="*/ 5630311 h 5795027"/>
                <a:gd name="connsiteX4-311" fmla="*/ 2137940 w 4282900"/>
                <a:gd name="connsiteY4-312" fmla="*/ 5795027 h 5795027"/>
                <a:gd name="connsiteX5-313" fmla="*/ 1950069 w 4282900"/>
                <a:gd name="connsiteY5-314" fmla="*/ 5630311 h 5795027"/>
                <a:gd name="connsiteX6-315" fmla="*/ 559353 w 4282900"/>
                <a:gd name="connsiteY6-316" fmla="*/ 4939455 h 5795027"/>
                <a:gd name="connsiteX7-317" fmla="*/ 0 w 4282900"/>
                <a:gd name="connsiteY7-318" fmla="*/ 3746068 h 5795027"/>
                <a:gd name="connsiteX8-319" fmla="*/ 0 w 4282900"/>
                <a:gd name="connsiteY8-320" fmla="*/ 3441681 h 5795027"/>
                <a:gd name="connsiteX9-321" fmla="*/ 0 w 4282900"/>
                <a:gd name="connsiteY9-322" fmla="*/ 3042471 h 5795027"/>
                <a:gd name="connsiteX10-323" fmla="*/ 0 w 4282900"/>
                <a:gd name="connsiteY10-324" fmla="*/ 2752557 h 5795027"/>
                <a:gd name="connsiteX11-325" fmla="*/ 0 w 4282900"/>
                <a:gd name="connsiteY11-326" fmla="*/ 2231503 h 5795027"/>
                <a:gd name="connsiteX12-327" fmla="*/ 0 w 4282900"/>
                <a:gd name="connsiteY12-328" fmla="*/ 2048959 h 5795027"/>
                <a:gd name="connsiteX13-329" fmla="*/ 559354 w 4282900"/>
                <a:gd name="connsiteY13-330" fmla="*/ 855573 h 5795027"/>
                <a:gd name="connsiteX14-331" fmla="*/ 1950071 w 4282900"/>
                <a:gd name="connsiteY14-332" fmla="*/ 164715 h 5795027"/>
                <a:gd name="connsiteX15-333" fmla="*/ 2144960 w 4282900"/>
                <a:gd name="connsiteY15-334" fmla="*/ 0 h 5795027"/>
                <a:gd name="connsiteX16-335" fmla="*/ 2332832 w 4282900"/>
                <a:gd name="connsiteY16-336" fmla="*/ 164715 h 5795027"/>
                <a:gd name="connsiteX17-337" fmla="*/ 2976290 w 4282900"/>
                <a:gd name="connsiteY17-338" fmla="*/ 524033 h 5795027"/>
                <a:gd name="connsiteX0-339" fmla="*/ 4282900 w 4282900"/>
                <a:gd name="connsiteY0-340" fmla="*/ 3441681 h 5795027"/>
                <a:gd name="connsiteX1-341" fmla="*/ 3723546 w 4282900"/>
                <a:gd name="connsiteY1-342" fmla="*/ 4939455 h 5795027"/>
                <a:gd name="connsiteX2-343" fmla="*/ 2332829 w 4282900"/>
                <a:gd name="connsiteY2-344" fmla="*/ 5630311 h 5795027"/>
                <a:gd name="connsiteX3-345" fmla="*/ 2137940 w 4282900"/>
                <a:gd name="connsiteY3-346" fmla="*/ 5795027 h 5795027"/>
                <a:gd name="connsiteX4-347" fmla="*/ 1950069 w 4282900"/>
                <a:gd name="connsiteY4-348" fmla="*/ 5630311 h 5795027"/>
                <a:gd name="connsiteX5-349" fmla="*/ 559353 w 4282900"/>
                <a:gd name="connsiteY5-350" fmla="*/ 4939455 h 5795027"/>
                <a:gd name="connsiteX6-351" fmla="*/ 0 w 4282900"/>
                <a:gd name="connsiteY6-352" fmla="*/ 3746068 h 5795027"/>
                <a:gd name="connsiteX7-353" fmla="*/ 0 w 4282900"/>
                <a:gd name="connsiteY7-354" fmla="*/ 3441681 h 5795027"/>
                <a:gd name="connsiteX8-355" fmla="*/ 0 w 4282900"/>
                <a:gd name="connsiteY8-356" fmla="*/ 3042471 h 5795027"/>
                <a:gd name="connsiteX9-357" fmla="*/ 0 w 4282900"/>
                <a:gd name="connsiteY9-358" fmla="*/ 2752557 h 5795027"/>
                <a:gd name="connsiteX10-359" fmla="*/ 0 w 4282900"/>
                <a:gd name="connsiteY10-360" fmla="*/ 2231503 h 5795027"/>
                <a:gd name="connsiteX11-361" fmla="*/ 0 w 4282900"/>
                <a:gd name="connsiteY11-362" fmla="*/ 2048959 h 5795027"/>
                <a:gd name="connsiteX12-363" fmla="*/ 559354 w 4282900"/>
                <a:gd name="connsiteY12-364" fmla="*/ 855573 h 5795027"/>
                <a:gd name="connsiteX13-365" fmla="*/ 1950071 w 4282900"/>
                <a:gd name="connsiteY13-366" fmla="*/ 164715 h 5795027"/>
                <a:gd name="connsiteX14-367" fmla="*/ 2144960 w 4282900"/>
                <a:gd name="connsiteY14-368" fmla="*/ 0 h 5795027"/>
                <a:gd name="connsiteX15-369" fmla="*/ 2332832 w 4282900"/>
                <a:gd name="connsiteY15-370" fmla="*/ 164715 h 5795027"/>
                <a:gd name="connsiteX16-371" fmla="*/ 2976290 w 4282900"/>
                <a:gd name="connsiteY16-372" fmla="*/ 524033 h 5795027"/>
                <a:gd name="connsiteX0-373" fmla="*/ 3723546 w 3723546"/>
                <a:gd name="connsiteY0-374" fmla="*/ 4939455 h 5795027"/>
                <a:gd name="connsiteX1-375" fmla="*/ 2332829 w 3723546"/>
                <a:gd name="connsiteY1-376" fmla="*/ 5630311 h 5795027"/>
                <a:gd name="connsiteX2-377" fmla="*/ 2137940 w 3723546"/>
                <a:gd name="connsiteY2-378" fmla="*/ 5795027 h 5795027"/>
                <a:gd name="connsiteX3-379" fmla="*/ 1950069 w 3723546"/>
                <a:gd name="connsiteY3-380" fmla="*/ 5630311 h 5795027"/>
                <a:gd name="connsiteX4-381" fmla="*/ 559353 w 3723546"/>
                <a:gd name="connsiteY4-382" fmla="*/ 4939455 h 5795027"/>
                <a:gd name="connsiteX5-383" fmla="*/ 0 w 3723546"/>
                <a:gd name="connsiteY5-384" fmla="*/ 3746068 h 5795027"/>
                <a:gd name="connsiteX6-385" fmla="*/ 0 w 3723546"/>
                <a:gd name="connsiteY6-386" fmla="*/ 3441681 h 5795027"/>
                <a:gd name="connsiteX7-387" fmla="*/ 0 w 3723546"/>
                <a:gd name="connsiteY7-388" fmla="*/ 3042471 h 5795027"/>
                <a:gd name="connsiteX8-389" fmla="*/ 0 w 3723546"/>
                <a:gd name="connsiteY8-390" fmla="*/ 2752557 h 5795027"/>
                <a:gd name="connsiteX9-391" fmla="*/ 0 w 3723546"/>
                <a:gd name="connsiteY9-392" fmla="*/ 2231503 h 5795027"/>
                <a:gd name="connsiteX10-393" fmla="*/ 0 w 3723546"/>
                <a:gd name="connsiteY10-394" fmla="*/ 2048959 h 5795027"/>
                <a:gd name="connsiteX11-395" fmla="*/ 559354 w 3723546"/>
                <a:gd name="connsiteY11-396" fmla="*/ 855573 h 5795027"/>
                <a:gd name="connsiteX12-397" fmla="*/ 1950071 w 3723546"/>
                <a:gd name="connsiteY12-398" fmla="*/ 164715 h 5795027"/>
                <a:gd name="connsiteX13-399" fmla="*/ 2144960 w 3723546"/>
                <a:gd name="connsiteY13-400" fmla="*/ 0 h 5795027"/>
                <a:gd name="connsiteX14-401" fmla="*/ 2332832 w 3723546"/>
                <a:gd name="connsiteY14-402" fmla="*/ 164715 h 5795027"/>
                <a:gd name="connsiteX15-403" fmla="*/ 2976290 w 3723546"/>
                <a:gd name="connsiteY15-404" fmla="*/ 524033 h 5795027"/>
                <a:gd name="connsiteX0-405" fmla="*/ 3723546 w 3723546"/>
                <a:gd name="connsiteY0-406" fmla="*/ 4939455 h 5795027"/>
                <a:gd name="connsiteX1-407" fmla="*/ 2989878 w 3723546"/>
                <a:gd name="connsiteY1-408" fmla="*/ 5266109 h 5795027"/>
                <a:gd name="connsiteX2-409" fmla="*/ 2332829 w 3723546"/>
                <a:gd name="connsiteY2-410" fmla="*/ 5630311 h 5795027"/>
                <a:gd name="connsiteX3-411" fmla="*/ 2137940 w 3723546"/>
                <a:gd name="connsiteY3-412" fmla="*/ 5795027 h 5795027"/>
                <a:gd name="connsiteX4-413" fmla="*/ 1950069 w 3723546"/>
                <a:gd name="connsiteY4-414" fmla="*/ 5630311 h 5795027"/>
                <a:gd name="connsiteX5-415" fmla="*/ 559353 w 3723546"/>
                <a:gd name="connsiteY5-416" fmla="*/ 4939455 h 5795027"/>
                <a:gd name="connsiteX6-417" fmla="*/ 0 w 3723546"/>
                <a:gd name="connsiteY6-418" fmla="*/ 3746068 h 5795027"/>
                <a:gd name="connsiteX7-419" fmla="*/ 0 w 3723546"/>
                <a:gd name="connsiteY7-420" fmla="*/ 3441681 h 5795027"/>
                <a:gd name="connsiteX8-421" fmla="*/ 0 w 3723546"/>
                <a:gd name="connsiteY8-422" fmla="*/ 3042471 h 5795027"/>
                <a:gd name="connsiteX9-423" fmla="*/ 0 w 3723546"/>
                <a:gd name="connsiteY9-424" fmla="*/ 2752557 h 5795027"/>
                <a:gd name="connsiteX10-425" fmla="*/ 0 w 3723546"/>
                <a:gd name="connsiteY10-426" fmla="*/ 2231503 h 5795027"/>
                <a:gd name="connsiteX11-427" fmla="*/ 0 w 3723546"/>
                <a:gd name="connsiteY11-428" fmla="*/ 2048959 h 5795027"/>
                <a:gd name="connsiteX12-429" fmla="*/ 559354 w 3723546"/>
                <a:gd name="connsiteY12-430" fmla="*/ 855573 h 5795027"/>
                <a:gd name="connsiteX13-431" fmla="*/ 1950071 w 3723546"/>
                <a:gd name="connsiteY13-432" fmla="*/ 164715 h 5795027"/>
                <a:gd name="connsiteX14-433" fmla="*/ 2144960 w 3723546"/>
                <a:gd name="connsiteY14-434" fmla="*/ 0 h 5795027"/>
                <a:gd name="connsiteX15-435" fmla="*/ 2332832 w 3723546"/>
                <a:gd name="connsiteY15-436" fmla="*/ 164715 h 5795027"/>
                <a:gd name="connsiteX16-437" fmla="*/ 2976290 w 3723546"/>
                <a:gd name="connsiteY16-438" fmla="*/ 524033 h 5795027"/>
                <a:gd name="connsiteX0-439" fmla="*/ 2989878 w 2989878"/>
                <a:gd name="connsiteY0-440" fmla="*/ 5266109 h 5795027"/>
                <a:gd name="connsiteX1-441" fmla="*/ 2332829 w 2989878"/>
                <a:gd name="connsiteY1-442" fmla="*/ 5630311 h 5795027"/>
                <a:gd name="connsiteX2-443" fmla="*/ 2137940 w 2989878"/>
                <a:gd name="connsiteY2-444" fmla="*/ 5795027 h 5795027"/>
                <a:gd name="connsiteX3-445" fmla="*/ 1950069 w 2989878"/>
                <a:gd name="connsiteY3-446" fmla="*/ 5630311 h 5795027"/>
                <a:gd name="connsiteX4-447" fmla="*/ 559353 w 2989878"/>
                <a:gd name="connsiteY4-448" fmla="*/ 4939455 h 5795027"/>
                <a:gd name="connsiteX5-449" fmla="*/ 0 w 2989878"/>
                <a:gd name="connsiteY5-450" fmla="*/ 3746068 h 5795027"/>
                <a:gd name="connsiteX6-451" fmla="*/ 0 w 2989878"/>
                <a:gd name="connsiteY6-452" fmla="*/ 3441681 h 5795027"/>
                <a:gd name="connsiteX7-453" fmla="*/ 0 w 2989878"/>
                <a:gd name="connsiteY7-454" fmla="*/ 3042471 h 5795027"/>
                <a:gd name="connsiteX8-455" fmla="*/ 0 w 2989878"/>
                <a:gd name="connsiteY8-456" fmla="*/ 2752557 h 5795027"/>
                <a:gd name="connsiteX9-457" fmla="*/ 0 w 2989878"/>
                <a:gd name="connsiteY9-458" fmla="*/ 2231503 h 5795027"/>
                <a:gd name="connsiteX10-459" fmla="*/ 0 w 2989878"/>
                <a:gd name="connsiteY10-460" fmla="*/ 2048959 h 5795027"/>
                <a:gd name="connsiteX11-461" fmla="*/ 559354 w 2989878"/>
                <a:gd name="connsiteY11-462" fmla="*/ 855573 h 5795027"/>
                <a:gd name="connsiteX12-463" fmla="*/ 1950071 w 2989878"/>
                <a:gd name="connsiteY12-464" fmla="*/ 164715 h 5795027"/>
                <a:gd name="connsiteX13-465" fmla="*/ 2144960 w 2989878"/>
                <a:gd name="connsiteY13-466" fmla="*/ 0 h 5795027"/>
                <a:gd name="connsiteX14-467" fmla="*/ 2332832 w 2989878"/>
                <a:gd name="connsiteY14-468" fmla="*/ 164715 h 5795027"/>
                <a:gd name="connsiteX15-469" fmla="*/ 2976290 w 2989878"/>
                <a:gd name="connsiteY15-470" fmla="*/ 524033 h 5795027"/>
                <a:gd name="connsiteX0-471" fmla="*/ 2989878 w 2989878"/>
                <a:gd name="connsiteY0-472" fmla="*/ 5266109 h 5795027"/>
                <a:gd name="connsiteX1-473" fmla="*/ 2332829 w 2989878"/>
                <a:gd name="connsiteY1-474" fmla="*/ 5630311 h 5795027"/>
                <a:gd name="connsiteX2-475" fmla="*/ 2137940 w 2989878"/>
                <a:gd name="connsiteY2-476" fmla="*/ 5795027 h 5795027"/>
                <a:gd name="connsiteX3-477" fmla="*/ 1950069 w 2989878"/>
                <a:gd name="connsiteY3-478" fmla="*/ 5630311 h 5795027"/>
                <a:gd name="connsiteX4-479" fmla="*/ 559353 w 2989878"/>
                <a:gd name="connsiteY4-480" fmla="*/ 4939455 h 5795027"/>
                <a:gd name="connsiteX5-481" fmla="*/ 0 w 2989878"/>
                <a:gd name="connsiteY5-482" fmla="*/ 3746068 h 5795027"/>
                <a:gd name="connsiteX6-483" fmla="*/ 0 w 2989878"/>
                <a:gd name="connsiteY6-484" fmla="*/ 3441681 h 5795027"/>
                <a:gd name="connsiteX7-485" fmla="*/ 0 w 2989878"/>
                <a:gd name="connsiteY7-486" fmla="*/ 3042471 h 5795027"/>
                <a:gd name="connsiteX8-487" fmla="*/ 0 w 2989878"/>
                <a:gd name="connsiteY8-488" fmla="*/ 2752557 h 5795027"/>
                <a:gd name="connsiteX9-489" fmla="*/ 0 w 2989878"/>
                <a:gd name="connsiteY9-490" fmla="*/ 2231503 h 5795027"/>
                <a:gd name="connsiteX10-491" fmla="*/ 0 w 2989878"/>
                <a:gd name="connsiteY10-492" fmla="*/ 2048959 h 5795027"/>
                <a:gd name="connsiteX11-493" fmla="*/ 559354 w 2989878"/>
                <a:gd name="connsiteY11-494" fmla="*/ 855573 h 5795027"/>
                <a:gd name="connsiteX12-495" fmla="*/ 1950071 w 2989878"/>
                <a:gd name="connsiteY12-496" fmla="*/ 164715 h 5795027"/>
                <a:gd name="connsiteX13-497" fmla="*/ 2144960 w 2989878"/>
                <a:gd name="connsiteY13-498" fmla="*/ 0 h 5795027"/>
                <a:gd name="connsiteX14-499" fmla="*/ 2332832 w 2989878"/>
                <a:gd name="connsiteY14-500" fmla="*/ 164715 h 5795027"/>
                <a:gd name="connsiteX15-501" fmla="*/ 2976290 w 2989878"/>
                <a:gd name="connsiteY15-502" fmla="*/ 524033 h 5795027"/>
                <a:gd name="connsiteX0-503" fmla="*/ 2955049 w 2976290"/>
                <a:gd name="connsiteY0-504" fmla="*/ 5266109 h 5795027"/>
                <a:gd name="connsiteX1-505" fmla="*/ 2332829 w 2976290"/>
                <a:gd name="connsiteY1-506" fmla="*/ 5630311 h 5795027"/>
                <a:gd name="connsiteX2-507" fmla="*/ 2137940 w 2976290"/>
                <a:gd name="connsiteY2-508" fmla="*/ 5795027 h 5795027"/>
                <a:gd name="connsiteX3-509" fmla="*/ 1950069 w 2976290"/>
                <a:gd name="connsiteY3-510" fmla="*/ 5630311 h 5795027"/>
                <a:gd name="connsiteX4-511" fmla="*/ 559353 w 2976290"/>
                <a:gd name="connsiteY4-512" fmla="*/ 4939455 h 5795027"/>
                <a:gd name="connsiteX5-513" fmla="*/ 0 w 2976290"/>
                <a:gd name="connsiteY5-514" fmla="*/ 3746068 h 5795027"/>
                <a:gd name="connsiteX6-515" fmla="*/ 0 w 2976290"/>
                <a:gd name="connsiteY6-516" fmla="*/ 3441681 h 5795027"/>
                <a:gd name="connsiteX7-517" fmla="*/ 0 w 2976290"/>
                <a:gd name="connsiteY7-518" fmla="*/ 3042471 h 5795027"/>
                <a:gd name="connsiteX8-519" fmla="*/ 0 w 2976290"/>
                <a:gd name="connsiteY8-520" fmla="*/ 2752557 h 5795027"/>
                <a:gd name="connsiteX9-521" fmla="*/ 0 w 2976290"/>
                <a:gd name="connsiteY9-522" fmla="*/ 2231503 h 5795027"/>
                <a:gd name="connsiteX10-523" fmla="*/ 0 w 2976290"/>
                <a:gd name="connsiteY10-524" fmla="*/ 2048959 h 5795027"/>
                <a:gd name="connsiteX11-525" fmla="*/ 559354 w 2976290"/>
                <a:gd name="connsiteY11-526" fmla="*/ 855573 h 5795027"/>
                <a:gd name="connsiteX12-527" fmla="*/ 1950071 w 2976290"/>
                <a:gd name="connsiteY12-528" fmla="*/ 164715 h 5795027"/>
                <a:gd name="connsiteX13-529" fmla="*/ 2144960 w 2976290"/>
                <a:gd name="connsiteY13-530" fmla="*/ 0 h 5795027"/>
                <a:gd name="connsiteX14-531" fmla="*/ 2332832 w 2976290"/>
                <a:gd name="connsiteY14-532" fmla="*/ 164715 h 5795027"/>
                <a:gd name="connsiteX15-533" fmla="*/ 2976290 w 2976290"/>
                <a:gd name="connsiteY15-534" fmla="*/ 524033 h 5795027"/>
                <a:gd name="connsiteX0-535" fmla="*/ 2955049 w 2976290"/>
                <a:gd name="connsiteY0-536" fmla="*/ 5266109 h 5795027"/>
                <a:gd name="connsiteX1-537" fmla="*/ 2332829 w 2976290"/>
                <a:gd name="connsiteY1-538" fmla="*/ 5630311 h 5795027"/>
                <a:gd name="connsiteX2-539" fmla="*/ 2137940 w 2976290"/>
                <a:gd name="connsiteY2-540" fmla="*/ 5795027 h 5795027"/>
                <a:gd name="connsiteX3-541" fmla="*/ 1950069 w 2976290"/>
                <a:gd name="connsiteY3-542" fmla="*/ 5630311 h 5795027"/>
                <a:gd name="connsiteX4-543" fmla="*/ 559353 w 2976290"/>
                <a:gd name="connsiteY4-544" fmla="*/ 4939455 h 5795027"/>
                <a:gd name="connsiteX5-545" fmla="*/ 0 w 2976290"/>
                <a:gd name="connsiteY5-546" fmla="*/ 3746068 h 5795027"/>
                <a:gd name="connsiteX6-547" fmla="*/ 0 w 2976290"/>
                <a:gd name="connsiteY6-548" fmla="*/ 3441681 h 5795027"/>
                <a:gd name="connsiteX7-549" fmla="*/ 0 w 2976290"/>
                <a:gd name="connsiteY7-550" fmla="*/ 3042471 h 5795027"/>
                <a:gd name="connsiteX8-551" fmla="*/ 0 w 2976290"/>
                <a:gd name="connsiteY8-552" fmla="*/ 2752557 h 5795027"/>
                <a:gd name="connsiteX9-553" fmla="*/ 0 w 2976290"/>
                <a:gd name="connsiteY9-554" fmla="*/ 2231503 h 5795027"/>
                <a:gd name="connsiteX10-555" fmla="*/ 0 w 2976290"/>
                <a:gd name="connsiteY10-556" fmla="*/ 2048959 h 5795027"/>
                <a:gd name="connsiteX11-557" fmla="*/ 559354 w 2976290"/>
                <a:gd name="connsiteY11-558" fmla="*/ 855573 h 5795027"/>
                <a:gd name="connsiteX12-559" fmla="*/ 1950071 w 2976290"/>
                <a:gd name="connsiteY12-560" fmla="*/ 164715 h 5795027"/>
                <a:gd name="connsiteX13-561" fmla="*/ 2144960 w 2976290"/>
                <a:gd name="connsiteY13-562" fmla="*/ 0 h 5795027"/>
                <a:gd name="connsiteX14-563" fmla="*/ 2332832 w 2976290"/>
                <a:gd name="connsiteY14-564" fmla="*/ 164715 h 5795027"/>
                <a:gd name="connsiteX15-565" fmla="*/ 2976290 w 2976290"/>
                <a:gd name="connsiteY15-566" fmla="*/ 524033 h 5795027"/>
                <a:gd name="connsiteX0-567" fmla="*/ 2955049 w 2976290"/>
                <a:gd name="connsiteY0-568" fmla="*/ 5266109 h 5795027"/>
                <a:gd name="connsiteX1-569" fmla="*/ 2332829 w 2976290"/>
                <a:gd name="connsiteY1-570" fmla="*/ 5630311 h 5795027"/>
                <a:gd name="connsiteX2-571" fmla="*/ 2137940 w 2976290"/>
                <a:gd name="connsiteY2-572" fmla="*/ 5795027 h 5795027"/>
                <a:gd name="connsiteX3-573" fmla="*/ 1950069 w 2976290"/>
                <a:gd name="connsiteY3-574" fmla="*/ 5630311 h 5795027"/>
                <a:gd name="connsiteX4-575" fmla="*/ 559353 w 2976290"/>
                <a:gd name="connsiteY4-576" fmla="*/ 4939455 h 5795027"/>
                <a:gd name="connsiteX5-577" fmla="*/ 0 w 2976290"/>
                <a:gd name="connsiteY5-578" fmla="*/ 3746068 h 5795027"/>
                <a:gd name="connsiteX6-579" fmla="*/ 0 w 2976290"/>
                <a:gd name="connsiteY6-580" fmla="*/ 3441681 h 5795027"/>
                <a:gd name="connsiteX7-581" fmla="*/ 0 w 2976290"/>
                <a:gd name="connsiteY7-582" fmla="*/ 3042471 h 5795027"/>
                <a:gd name="connsiteX8-583" fmla="*/ 0 w 2976290"/>
                <a:gd name="connsiteY8-584" fmla="*/ 2752557 h 5795027"/>
                <a:gd name="connsiteX9-585" fmla="*/ 0 w 2976290"/>
                <a:gd name="connsiteY9-586" fmla="*/ 2231503 h 5795027"/>
                <a:gd name="connsiteX10-587" fmla="*/ 0 w 2976290"/>
                <a:gd name="connsiteY10-588" fmla="*/ 2048959 h 5795027"/>
                <a:gd name="connsiteX11-589" fmla="*/ 559354 w 2976290"/>
                <a:gd name="connsiteY11-590" fmla="*/ 855573 h 5795027"/>
                <a:gd name="connsiteX12-591" fmla="*/ 1950071 w 2976290"/>
                <a:gd name="connsiteY12-592" fmla="*/ 164715 h 5795027"/>
                <a:gd name="connsiteX13-593" fmla="*/ 2144960 w 2976290"/>
                <a:gd name="connsiteY13-594" fmla="*/ 0 h 5795027"/>
                <a:gd name="connsiteX14-595" fmla="*/ 2332832 w 2976290"/>
                <a:gd name="connsiteY14-596" fmla="*/ 164715 h 5795027"/>
                <a:gd name="connsiteX15-597" fmla="*/ 2976290 w 2976290"/>
                <a:gd name="connsiteY15-598" fmla="*/ 524033 h 5795027"/>
                <a:gd name="connsiteX0-599" fmla="*/ 2955049 w 2976290"/>
                <a:gd name="connsiteY0-600" fmla="*/ 5266109 h 5795027"/>
                <a:gd name="connsiteX1-601" fmla="*/ 2332829 w 2976290"/>
                <a:gd name="connsiteY1-602" fmla="*/ 5630311 h 5795027"/>
                <a:gd name="connsiteX2-603" fmla="*/ 2137940 w 2976290"/>
                <a:gd name="connsiteY2-604" fmla="*/ 5795027 h 5795027"/>
                <a:gd name="connsiteX3-605" fmla="*/ 1950069 w 2976290"/>
                <a:gd name="connsiteY3-606" fmla="*/ 5630311 h 5795027"/>
                <a:gd name="connsiteX4-607" fmla="*/ 559353 w 2976290"/>
                <a:gd name="connsiteY4-608" fmla="*/ 4939455 h 5795027"/>
                <a:gd name="connsiteX5-609" fmla="*/ 0 w 2976290"/>
                <a:gd name="connsiteY5-610" fmla="*/ 3746068 h 5795027"/>
                <a:gd name="connsiteX6-611" fmla="*/ 0 w 2976290"/>
                <a:gd name="connsiteY6-612" fmla="*/ 3441681 h 5795027"/>
                <a:gd name="connsiteX7-613" fmla="*/ 0 w 2976290"/>
                <a:gd name="connsiteY7-614" fmla="*/ 3042471 h 5795027"/>
                <a:gd name="connsiteX8-615" fmla="*/ 0 w 2976290"/>
                <a:gd name="connsiteY8-616" fmla="*/ 2752557 h 5795027"/>
                <a:gd name="connsiteX9-617" fmla="*/ 0 w 2976290"/>
                <a:gd name="connsiteY9-618" fmla="*/ 2231503 h 5795027"/>
                <a:gd name="connsiteX10-619" fmla="*/ 0 w 2976290"/>
                <a:gd name="connsiteY10-620" fmla="*/ 2048959 h 5795027"/>
                <a:gd name="connsiteX11-621" fmla="*/ 559354 w 2976290"/>
                <a:gd name="connsiteY11-622" fmla="*/ 855573 h 5795027"/>
                <a:gd name="connsiteX12-623" fmla="*/ 1950071 w 2976290"/>
                <a:gd name="connsiteY12-624" fmla="*/ 164715 h 5795027"/>
                <a:gd name="connsiteX13-625" fmla="*/ 2144960 w 2976290"/>
                <a:gd name="connsiteY13-626" fmla="*/ 0 h 5795027"/>
                <a:gd name="connsiteX14-627" fmla="*/ 2332832 w 2976290"/>
                <a:gd name="connsiteY14-628" fmla="*/ 164715 h 5795027"/>
                <a:gd name="connsiteX15-629" fmla="*/ 2976290 w 2976290"/>
                <a:gd name="connsiteY15-630" fmla="*/ 524033 h 5795027"/>
                <a:gd name="connsiteX0-631" fmla="*/ 2955049 w 2976290"/>
                <a:gd name="connsiteY0-632" fmla="*/ 5266109 h 5795027"/>
                <a:gd name="connsiteX1-633" fmla="*/ 2332829 w 2976290"/>
                <a:gd name="connsiteY1-634" fmla="*/ 5630311 h 5795027"/>
                <a:gd name="connsiteX2-635" fmla="*/ 2137940 w 2976290"/>
                <a:gd name="connsiteY2-636" fmla="*/ 5795027 h 5795027"/>
                <a:gd name="connsiteX3-637" fmla="*/ 1950069 w 2976290"/>
                <a:gd name="connsiteY3-638" fmla="*/ 5630311 h 5795027"/>
                <a:gd name="connsiteX4-639" fmla="*/ 559353 w 2976290"/>
                <a:gd name="connsiteY4-640" fmla="*/ 4939455 h 5795027"/>
                <a:gd name="connsiteX5-641" fmla="*/ 0 w 2976290"/>
                <a:gd name="connsiteY5-642" fmla="*/ 3746068 h 5795027"/>
                <a:gd name="connsiteX6-643" fmla="*/ 0 w 2976290"/>
                <a:gd name="connsiteY6-644" fmla="*/ 3441681 h 5795027"/>
                <a:gd name="connsiteX7-645" fmla="*/ 0 w 2976290"/>
                <a:gd name="connsiteY7-646" fmla="*/ 3042471 h 5795027"/>
                <a:gd name="connsiteX8-647" fmla="*/ 0 w 2976290"/>
                <a:gd name="connsiteY8-648" fmla="*/ 2752557 h 5795027"/>
                <a:gd name="connsiteX9-649" fmla="*/ 0 w 2976290"/>
                <a:gd name="connsiteY9-650" fmla="*/ 2231503 h 5795027"/>
                <a:gd name="connsiteX10-651" fmla="*/ 0 w 2976290"/>
                <a:gd name="connsiteY10-652" fmla="*/ 2048959 h 5795027"/>
                <a:gd name="connsiteX11-653" fmla="*/ 559354 w 2976290"/>
                <a:gd name="connsiteY11-654" fmla="*/ 855573 h 5795027"/>
                <a:gd name="connsiteX12-655" fmla="*/ 1950071 w 2976290"/>
                <a:gd name="connsiteY12-656" fmla="*/ 164715 h 5795027"/>
                <a:gd name="connsiteX13-657" fmla="*/ 2144960 w 2976290"/>
                <a:gd name="connsiteY13-658" fmla="*/ 0 h 5795027"/>
                <a:gd name="connsiteX14-659" fmla="*/ 2332832 w 2976290"/>
                <a:gd name="connsiteY14-660" fmla="*/ 164715 h 5795027"/>
                <a:gd name="connsiteX15-661" fmla="*/ 2976290 w 2976290"/>
                <a:gd name="connsiteY15-662" fmla="*/ 524033 h 5795027"/>
                <a:gd name="connsiteX0-663" fmla="*/ 2955049 w 2987296"/>
                <a:gd name="connsiteY0-664" fmla="*/ 5266109 h 5795027"/>
                <a:gd name="connsiteX1-665" fmla="*/ 2332829 w 2987296"/>
                <a:gd name="connsiteY1-666" fmla="*/ 5630311 h 5795027"/>
                <a:gd name="connsiteX2-667" fmla="*/ 2137940 w 2987296"/>
                <a:gd name="connsiteY2-668" fmla="*/ 5795027 h 5795027"/>
                <a:gd name="connsiteX3-669" fmla="*/ 1950069 w 2987296"/>
                <a:gd name="connsiteY3-670" fmla="*/ 5630311 h 5795027"/>
                <a:gd name="connsiteX4-671" fmla="*/ 559353 w 2987296"/>
                <a:gd name="connsiteY4-672" fmla="*/ 4939455 h 5795027"/>
                <a:gd name="connsiteX5-673" fmla="*/ 0 w 2987296"/>
                <a:gd name="connsiteY5-674" fmla="*/ 3746068 h 5795027"/>
                <a:gd name="connsiteX6-675" fmla="*/ 0 w 2987296"/>
                <a:gd name="connsiteY6-676" fmla="*/ 3441681 h 5795027"/>
                <a:gd name="connsiteX7-677" fmla="*/ 0 w 2987296"/>
                <a:gd name="connsiteY7-678" fmla="*/ 3042471 h 5795027"/>
                <a:gd name="connsiteX8-679" fmla="*/ 0 w 2987296"/>
                <a:gd name="connsiteY8-680" fmla="*/ 2752557 h 5795027"/>
                <a:gd name="connsiteX9-681" fmla="*/ 0 w 2987296"/>
                <a:gd name="connsiteY9-682" fmla="*/ 2231503 h 5795027"/>
                <a:gd name="connsiteX10-683" fmla="*/ 0 w 2987296"/>
                <a:gd name="connsiteY10-684" fmla="*/ 2048959 h 5795027"/>
                <a:gd name="connsiteX11-685" fmla="*/ 559354 w 2987296"/>
                <a:gd name="connsiteY11-686" fmla="*/ 855573 h 5795027"/>
                <a:gd name="connsiteX12-687" fmla="*/ 1950071 w 2987296"/>
                <a:gd name="connsiteY12-688" fmla="*/ 164715 h 5795027"/>
                <a:gd name="connsiteX13-689" fmla="*/ 2144960 w 2987296"/>
                <a:gd name="connsiteY13-690" fmla="*/ 0 h 5795027"/>
                <a:gd name="connsiteX14-691" fmla="*/ 2332832 w 2987296"/>
                <a:gd name="connsiteY14-692" fmla="*/ 164715 h 5795027"/>
                <a:gd name="connsiteX15-693" fmla="*/ 2987296 w 2987296"/>
                <a:gd name="connsiteY15-694" fmla="*/ 557051 h 57950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1008460-8B2F-4AAA-A4E2-10730069204C}"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6259B-8396-46CD-AD42-FDEDA89DA278}"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5898F52-2787-4BA2-BBBC-9395E9F86D50}"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98F52-2787-4BA2-BBBC-9395E9F86D50}"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898F52-2787-4BA2-BBBC-9395E9F86D50}"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5898F52-2787-4BA2-BBBC-9395E9F86D50}"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B8A27-DF03-4546-BA93-21C967D57E5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934F48-6010-48C8-A303-2A164D5395E5}"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6F3CB-6CA2-436A-A33E-2FDE706523C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898F52-2787-4BA2-BBBC-9395E9F86D50}"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B8A27-DF03-4546-BA93-21C967D57E5C}"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98F52-2787-4BA2-BBBC-9395E9F86D50}"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8B8A27-DF03-4546-BA93-21C967D57E5C}"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98F52-2787-4BA2-BBBC-9395E9F86D50}"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98F52-2787-4BA2-BBBC-9395E9F86D50}"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6201388" y="0"/>
            <a:ext cx="5990612" cy="6858001"/>
            <a:chOff x="6201388" y="0"/>
            <a:chExt cx="5990612" cy="6858001"/>
          </a:xfrm>
        </p:grpSpPr>
        <p:sp>
          <p:nvSpPr>
            <p:cNvPr id="45" name="Oval 44"/>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t>12/19/2025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p:cNvGrpSpPr/>
          <p:nvPr/>
        </p:nvGrpSpPr>
        <p:grpSpPr>
          <a:xfrm>
            <a:off x="8928528" y="0"/>
            <a:ext cx="3263472" cy="6858000"/>
            <a:chOff x="8928528" y="0"/>
            <a:chExt cx="3263472" cy="6858000"/>
          </a:xfrm>
        </p:grpSpPr>
        <p:sp>
          <p:nvSpPr>
            <p:cNvPr id="23" name="Oval 22"/>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B0A250-5CC0-1746-B209-08E8B0DAE6AF}" type="datetimeFigureOut">
              <a:rPr lang="en-US" smtClean="0"/>
              <a:t>12/19/2025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p:cNvGrpSpPr/>
          <p:nvPr/>
        </p:nvGrpSpPr>
        <p:grpSpPr>
          <a:xfrm>
            <a:off x="6201388" y="0"/>
            <a:ext cx="5990612" cy="6858001"/>
            <a:chOff x="6201388" y="0"/>
            <a:chExt cx="5990612" cy="6858001"/>
          </a:xfrm>
        </p:grpSpPr>
        <p:sp>
          <p:nvSpPr>
            <p:cNvPr id="40" name="Oval 39"/>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5B0A250-5CC0-1746-B209-08E8B0DAE6AF}" type="datetimeFigureOut">
              <a:rPr lang="en-US" smtClean="0"/>
              <a:t>12/19/2025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10290315" y="0"/>
            <a:ext cx="1901686" cy="6858000"/>
            <a:chOff x="10290315" y="0"/>
            <a:chExt cx="1901686" cy="6858000"/>
          </a:xfrm>
        </p:grpSpPr>
        <p:sp>
          <p:nvSpPr>
            <p:cNvPr id="18" name="Oval 17"/>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B0A250-5CC0-1746-B209-08E8B0DAE6AF}" type="datetimeFigureOut">
              <a:rPr lang="en-US" smtClean="0"/>
              <a:t>12/19/2025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ABCAEC-7D34-E549-A96E-FCEDAADBE4B0}" type="slidenum">
              <a:rPr lang="en-US" smtClean="0"/>
              <a:t>‹#›</a:t>
            </a:fld>
            <a:endParaRPr lang="en-US" dirty="0"/>
          </a:p>
        </p:txBody>
      </p:sp>
      <p:cxnSp>
        <p:nvCxnSpPr>
          <p:cNvPr id="8" name="Straight Connector 7"/>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934F48-6010-48C8-A303-2A164D5395E5}"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E6F3CB-6CA2-436A-A33E-2FDE706523CA}"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p:cNvGrpSpPr/>
          <p:nvPr/>
        </p:nvGrpSpPr>
        <p:grpSpPr>
          <a:xfrm>
            <a:off x="10290315" y="0"/>
            <a:ext cx="1901686" cy="6858000"/>
            <a:chOff x="10290315" y="0"/>
            <a:chExt cx="1901686" cy="6858000"/>
          </a:xfrm>
        </p:grpSpPr>
        <p:sp>
          <p:nvSpPr>
            <p:cNvPr id="20" name="Oval 19"/>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5B0A250-5CC0-1746-B209-08E8B0DAE6AF}" type="datetimeFigureOut">
              <a:rPr lang="en-US" smtClean="0"/>
              <a:t>12/19/2025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10290315" y="0"/>
            <a:ext cx="1901686" cy="6858000"/>
            <a:chOff x="10290315" y="0"/>
            <a:chExt cx="1901686" cy="6858000"/>
          </a:xfrm>
        </p:grpSpPr>
        <p:sp>
          <p:nvSpPr>
            <p:cNvPr id="16" name="Oval 15"/>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5B0A250-5CC0-1746-B209-08E8B0DAE6AF}" type="datetimeFigureOut">
              <a:rPr lang="en-US" smtClean="0"/>
              <a:t>12/19/2025</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5B0A250-5CC0-1746-B209-08E8B0DAE6AF}" type="datetimeFigureOut">
              <a:rPr lang="en-US" smtClean="0"/>
              <a:t>12/19/2025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ABCAEC-7D34-E549-A96E-FCEDAADBE4B0}" type="slidenum">
              <a:rPr lang="en-US" smtClean="0"/>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p:cNvGrpSpPr/>
          <p:nvPr/>
        </p:nvGrpSpPr>
        <p:grpSpPr>
          <a:xfrm>
            <a:off x="10290315" y="0"/>
            <a:ext cx="1901686" cy="6858000"/>
            <a:chOff x="10290315" y="0"/>
            <a:chExt cx="1901686" cy="6858000"/>
          </a:xfrm>
        </p:grpSpPr>
        <p:sp>
          <p:nvSpPr>
            <p:cNvPr id="18" name="Freeform 17"/>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B0A250-5CC0-1746-B209-08E8B0DAE6AF}" type="datetimeFigureOut">
              <a:rPr lang="en-US" smtClean="0"/>
              <a:t>12/19/2025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p:cNvGrpSpPr/>
          <p:nvPr/>
        </p:nvGrpSpPr>
        <p:grpSpPr>
          <a:xfrm>
            <a:off x="10290315" y="0"/>
            <a:ext cx="1901686" cy="6858000"/>
            <a:chOff x="10290315" y="0"/>
            <a:chExt cx="1901686" cy="6858000"/>
          </a:xfrm>
        </p:grpSpPr>
        <p:sp>
          <p:nvSpPr>
            <p:cNvPr id="17" name="Oval 16"/>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5B0A250-5CC0-1746-B209-08E8B0DAE6AF}" type="datetimeFigureOut">
              <a:rPr lang="en-US" smtClean="0"/>
              <a:t>12/19/2025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p:cNvGrpSpPr/>
          <p:nvPr/>
        </p:nvGrpSpPr>
        <p:grpSpPr>
          <a:xfrm>
            <a:off x="8928528" y="0"/>
            <a:ext cx="3263472" cy="6858000"/>
            <a:chOff x="8928528" y="0"/>
            <a:chExt cx="3263472" cy="6858000"/>
          </a:xfrm>
        </p:grpSpPr>
        <p:sp>
          <p:nvSpPr>
            <p:cNvPr id="23" name="Oval 22"/>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B0A250-5CC0-1746-B209-08E8B0DAE6AF}" type="datetimeFigureOut">
              <a:rPr lang="en-US" smtClean="0"/>
              <a:t>12/19/2025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p:cNvGrpSpPr/>
          <p:nvPr/>
        </p:nvGrpSpPr>
        <p:grpSpPr>
          <a:xfrm>
            <a:off x="10290315" y="0"/>
            <a:ext cx="1901686" cy="6858000"/>
            <a:chOff x="10290315" y="0"/>
            <a:chExt cx="1901686" cy="6858000"/>
          </a:xfrm>
        </p:grpSpPr>
        <p:sp>
          <p:nvSpPr>
            <p:cNvPr id="17" name="Freeform 16"/>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5B0A250-5CC0-1746-B209-08E8B0DAE6AF}"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934F48-6010-48C8-A303-2A164D5395E5}"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E6F3CB-6CA2-436A-A33E-2FDE706523C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34F48-6010-48C8-A303-2A164D5395E5}"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E6F3CB-6CA2-436A-A33E-2FDE706523C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934F48-6010-48C8-A303-2A164D5395E5}"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6F3CB-6CA2-436A-A33E-2FDE706523C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934F48-6010-48C8-A303-2A164D5395E5}"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6F3CB-6CA2-436A-A33E-2FDE706523C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934F48-6010-48C8-A303-2A164D5395E5}" type="datetimeFigureOut">
              <a:rPr lang="en-US" smtClean="0"/>
              <a:t>12/19/2025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6F3CB-6CA2-436A-A33E-2FDE706523C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p:cNvSpPr/>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61801" y="858982"/>
            <a:ext cx="10380573" cy="14322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1799" y="2750126"/>
            <a:ext cx="10381205" cy="32617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2481" y="6240079"/>
            <a:ext cx="4114800" cy="365125"/>
          </a:xfrm>
          <a:prstGeom prst="rect">
            <a:avLst/>
          </a:prstGeom>
        </p:spPr>
        <p:txBody>
          <a:bodyPr vert="horz" lIns="91440" tIns="45720" rIns="91440" bIns="45720" rtlCol="0" anchor="ctr"/>
          <a:lstStyle>
            <a:lvl1pPr algn="l">
              <a:defRPr sz="900">
                <a:solidFill>
                  <a:schemeClr val="tx1"/>
                </a:solidFill>
              </a:defRPr>
            </a:lvl1pPr>
          </a:lstStyle>
          <a:p>
            <a:fld id="{6989806E-8E94-473C-AEE7-BE6F15F85533}" type="datetime1">
              <a:rPr lang="en-US" smtClean="0"/>
              <a:t>12/19/2025</a:t>
            </a:fld>
            <a:endParaRPr lang="en-US" dirty="0"/>
          </a:p>
        </p:txBody>
      </p:sp>
      <p:sp>
        <p:nvSpPr>
          <p:cNvPr id="5" name="Footer Placeholder 4"/>
          <p:cNvSpPr>
            <a:spLocks noGrp="1"/>
          </p:cNvSpPr>
          <p:nvPr>
            <p:ph type="ftr" sz="quarter" idx="3"/>
          </p:nvPr>
        </p:nvSpPr>
        <p:spPr>
          <a:xfrm>
            <a:off x="332481" y="236199"/>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p:cNvSpPr>
            <a:spLocks noGrp="1"/>
          </p:cNvSpPr>
          <p:nvPr>
            <p:ph type="sldNum" sz="quarter" idx="4"/>
          </p:nvPr>
        </p:nvSpPr>
        <p:spPr>
          <a:xfrm>
            <a:off x="11289782" y="235881"/>
            <a:ext cx="756746" cy="365760"/>
          </a:xfrm>
          <a:prstGeom prst="rect">
            <a:avLst/>
          </a:prstGeom>
        </p:spPr>
        <p:txBody>
          <a:bodyPr vert="horz" lIns="91440" tIns="45720" rIns="91440" bIns="45720" rtlCol="0" anchor="ctr"/>
          <a:lstStyle>
            <a:lvl1pPr algn="ctr">
              <a:defRPr lang="en-US" sz="1400" b="1" kern="1200" smtClean="0">
                <a:solidFill>
                  <a:schemeClr val="tx1"/>
                </a:solidFill>
                <a:latin typeface="Bierstadt" panose="020B0504020202020204" pitchFamily="34" charset="0"/>
                <a:ea typeface="+mn-ea"/>
                <a:cs typeface="+mn-cs"/>
              </a:defRPr>
            </a:lvl1pPr>
          </a:lstStyle>
          <a:p>
            <a:fld id="{B4A918BC-4D43-4B42-B3C0-E7EBE25E6AF0}" type="slidenum">
              <a:rPr lang="en-US" smtClean="0"/>
              <a:t>‹#›</a:t>
            </a:fld>
            <a:endParaRPr lang="en-US" dirty="0"/>
          </a:p>
        </p:txBody>
      </p:sp>
      <p:cxnSp>
        <p:nvCxnSpPr>
          <p:cNvPr id="119" name="Straight Connector 118"/>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6858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p:cNvGrpSpPr/>
          <p:nvPr/>
        </p:nvGrpSpPr>
        <p:grpSpPr>
          <a:xfrm>
            <a:off x="9265700" y="2026"/>
            <a:ext cx="2926300" cy="5030922"/>
            <a:chOff x="9265700" y="2026"/>
            <a:chExt cx="2926300" cy="5030922"/>
          </a:xfrm>
        </p:grpSpPr>
        <p:sp>
          <p:nvSpPr>
            <p:cNvPr id="8" name="Freeform: Shape 7"/>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1" fmla="*/ 4282900 w 4447989"/>
                <a:gd name="connsiteY0-2" fmla="*/ 2048959 h 5795027"/>
                <a:gd name="connsiteX1-3" fmla="*/ 4282900 w 4447989"/>
                <a:gd name="connsiteY1-4" fmla="*/ 2231503 h 5795027"/>
                <a:gd name="connsiteX2-5" fmla="*/ 4282900 w 4447989"/>
                <a:gd name="connsiteY2-6" fmla="*/ 2752557 h 5795027"/>
                <a:gd name="connsiteX3-7" fmla="*/ 4282900 w 4447989"/>
                <a:gd name="connsiteY3-8" fmla="*/ 3042471 h 5795027"/>
                <a:gd name="connsiteX4-9" fmla="*/ 4282900 w 4447989"/>
                <a:gd name="connsiteY4-10" fmla="*/ 3441681 h 5795027"/>
                <a:gd name="connsiteX5-11" fmla="*/ 4282900 w 4447989"/>
                <a:gd name="connsiteY5-12" fmla="*/ 3746068 h 5795027"/>
                <a:gd name="connsiteX6-13" fmla="*/ 3723546 w 4447989"/>
                <a:gd name="connsiteY6-14" fmla="*/ 4939455 h 5795027"/>
                <a:gd name="connsiteX7-15" fmla="*/ 2332829 w 4447989"/>
                <a:gd name="connsiteY7-16" fmla="*/ 5630311 h 5795027"/>
                <a:gd name="connsiteX8-17" fmla="*/ 2137940 w 4447989"/>
                <a:gd name="connsiteY8-18" fmla="*/ 5795027 h 5795027"/>
                <a:gd name="connsiteX9-19" fmla="*/ 1950069 w 4447989"/>
                <a:gd name="connsiteY9-20" fmla="*/ 5630311 h 5795027"/>
                <a:gd name="connsiteX10-21" fmla="*/ 559353 w 4447989"/>
                <a:gd name="connsiteY10-22" fmla="*/ 4939455 h 5795027"/>
                <a:gd name="connsiteX11-23" fmla="*/ 0 w 4447989"/>
                <a:gd name="connsiteY11-24" fmla="*/ 3746068 h 5795027"/>
                <a:gd name="connsiteX12-25" fmla="*/ 0 w 4447989"/>
                <a:gd name="connsiteY12-26" fmla="*/ 3441681 h 5795027"/>
                <a:gd name="connsiteX13-27" fmla="*/ 0 w 4447989"/>
                <a:gd name="connsiteY13-28" fmla="*/ 3042471 h 5795027"/>
                <a:gd name="connsiteX14-29" fmla="*/ 0 w 4447989"/>
                <a:gd name="connsiteY14-30" fmla="*/ 2752557 h 5795027"/>
                <a:gd name="connsiteX15-31" fmla="*/ 0 w 4447989"/>
                <a:gd name="connsiteY15-32" fmla="*/ 2231503 h 5795027"/>
                <a:gd name="connsiteX16-33" fmla="*/ 0 w 4447989"/>
                <a:gd name="connsiteY16-34" fmla="*/ 2048959 h 5795027"/>
                <a:gd name="connsiteX17-35" fmla="*/ 559354 w 4447989"/>
                <a:gd name="connsiteY17-36" fmla="*/ 855573 h 5795027"/>
                <a:gd name="connsiteX18-37" fmla="*/ 1950071 w 4447989"/>
                <a:gd name="connsiteY18-38" fmla="*/ 164715 h 5795027"/>
                <a:gd name="connsiteX19-39" fmla="*/ 2144960 w 4447989"/>
                <a:gd name="connsiteY19-40" fmla="*/ 0 h 5795027"/>
                <a:gd name="connsiteX20-41" fmla="*/ 2332832 w 4447989"/>
                <a:gd name="connsiteY20-42" fmla="*/ 164715 h 5795027"/>
                <a:gd name="connsiteX21-43" fmla="*/ 3723546 w 4447989"/>
                <a:gd name="connsiteY21-44" fmla="*/ 855573 h 5795027"/>
                <a:gd name="connsiteX22" fmla="*/ 4447989 w 4447989"/>
                <a:gd name="connsiteY22" fmla="*/ 2214048 h 5795027"/>
                <a:gd name="connsiteX0-45" fmla="*/ 4282900 w 4282900"/>
                <a:gd name="connsiteY0-46" fmla="*/ 2048959 h 5795027"/>
                <a:gd name="connsiteX1-47" fmla="*/ 4282900 w 4282900"/>
                <a:gd name="connsiteY1-48" fmla="*/ 2231503 h 5795027"/>
                <a:gd name="connsiteX2-49" fmla="*/ 4282900 w 4282900"/>
                <a:gd name="connsiteY2-50" fmla="*/ 2752557 h 5795027"/>
                <a:gd name="connsiteX3-51" fmla="*/ 4282900 w 4282900"/>
                <a:gd name="connsiteY3-52" fmla="*/ 3042471 h 5795027"/>
                <a:gd name="connsiteX4-53" fmla="*/ 4282900 w 4282900"/>
                <a:gd name="connsiteY4-54" fmla="*/ 3441681 h 5795027"/>
                <a:gd name="connsiteX5-55" fmla="*/ 4282900 w 4282900"/>
                <a:gd name="connsiteY5-56" fmla="*/ 3746068 h 5795027"/>
                <a:gd name="connsiteX6-57" fmla="*/ 3723546 w 4282900"/>
                <a:gd name="connsiteY6-58" fmla="*/ 4939455 h 5795027"/>
                <a:gd name="connsiteX7-59" fmla="*/ 2332829 w 4282900"/>
                <a:gd name="connsiteY7-60" fmla="*/ 5630311 h 5795027"/>
                <a:gd name="connsiteX8-61" fmla="*/ 2137940 w 4282900"/>
                <a:gd name="connsiteY8-62" fmla="*/ 5795027 h 5795027"/>
                <a:gd name="connsiteX9-63" fmla="*/ 1950069 w 4282900"/>
                <a:gd name="connsiteY9-64" fmla="*/ 5630311 h 5795027"/>
                <a:gd name="connsiteX10-65" fmla="*/ 559353 w 4282900"/>
                <a:gd name="connsiteY10-66" fmla="*/ 4939455 h 5795027"/>
                <a:gd name="connsiteX11-67" fmla="*/ 0 w 4282900"/>
                <a:gd name="connsiteY11-68" fmla="*/ 3746068 h 5795027"/>
                <a:gd name="connsiteX12-69" fmla="*/ 0 w 4282900"/>
                <a:gd name="connsiteY12-70" fmla="*/ 3441681 h 5795027"/>
                <a:gd name="connsiteX13-71" fmla="*/ 0 w 4282900"/>
                <a:gd name="connsiteY13-72" fmla="*/ 3042471 h 5795027"/>
                <a:gd name="connsiteX14-73" fmla="*/ 0 w 4282900"/>
                <a:gd name="connsiteY14-74" fmla="*/ 2752557 h 5795027"/>
                <a:gd name="connsiteX15-75" fmla="*/ 0 w 4282900"/>
                <a:gd name="connsiteY15-76" fmla="*/ 2231503 h 5795027"/>
                <a:gd name="connsiteX16-77" fmla="*/ 0 w 4282900"/>
                <a:gd name="connsiteY16-78" fmla="*/ 2048959 h 5795027"/>
                <a:gd name="connsiteX17-79" fmla="*/ 559354 w 4282900"/>
                <a:gd name="connsiteY17-80" fmla="*/ 855573 h 5795027"/>
                <a:gd name="connsiteX18-81" fmla="*/ 1950071 w 4282900"/>
                <a:gd name="connsiteY18-82" fmla="*/ 164715 h 5795027"/>
                <a:gd name="connsiteX19-83" fmla="*/ 2144960 w 4282900"/>
                <a:gd name="connsiteY19-84" fmla="*/ 0 h 5795027"/>
                <a:gd name="connsiteX20-85" fmla="*/ 2332832 w 4282900"/>
                <a:gd name="connsiteY20-86" fmla="*/ 164715 h 5795027"/>
                <a:gd name="connsiteX21-87" fmla="*/ 3723546 w 4282900"/>
                <a:gd name="connsiteY21-88" fmla="*/ 855573 h 5795027"/>
                <a:gd name="connsiteX0-89" fmla="*/ 4248071 w 4282900"/>
                <a:gd name="connsiteY0-90" fmla="*/ 1519558 h 5795027"/>
                <a:gd name="connsiteX1-91" fmla="*/ 4282900 w 4282900"/>
                <a:gd name="connsiteY1-92" fmla="*/ 2231503 h 5795027"/>
                <a:gd name="connsiteX2-93" fmla="*/ 4282900 w 4282900"/>
                <a:gd name="connsiteY2-94" fmla="*/ 2752557 h 5795027"/>
                <a:gd name="connsiteX3-95" fmla="*/ 4282900 w 4282900"/>
                <a:gd name="connsiteY3-96" fmla="*/ 3042471 h 5795027"/>
                <a:gd name="connsiteX4-97" fmla="*/ 4282900 w 4282900"/>
                <a:gd name="connsiteY4-98" fmla="*/ 3441681 h 5795027"/>
                <a:gd name="connsiteX5-99" fmla="*/ 4282900 w 4282900"/>
                <a:gd name="connsiteY5-100" fmla="*/ 3746068 h 5795027"/>
                <a:gd name="connsiteX6-101" fmla="*/ 3723546 w 4282900"/>
                <a:gd name="connsiteY6-102" fmla="*/ 4939455 h 5795027"/>
                <a:gd name="connsiteX7-103" fmla="*/ 2332829 w 4282900"/>
                <a:gd name="connsiteY7-104" fmla="*/ 5630311 h 5795027"/>
                <a:gd name="connsiteX8-105" fmla="*/ 2137940 w 4282900"/>
                <a:gd name="connsiteY8-106" fmla="*/ 5795027 h 5795027"/>
                <a:gd name="connsiteX9-107" fmla="*/ 1950069 w 4282900"/>
                <a:gd name="connsiteY9-108" fmla="*/ 5630311 h 5795027"/>
                <a:gd name="connsiteX10-109" fmla="*/ 559353 w 4282900"/>
                <a:gd name="connsiteY10-110" fmla="*/ 4939455 h 5795027"/>
                <a:gd name="connsiteX11-111" fmla="*/ 0 w 4282900"/>
                <a:gd name="connsiteY11-112" fmla="*/ 3746068 h 5795027"/>
                <a:gd name="connsiteX12-113" fmla="*/ 0 w 4282900"/>
                <a:gd name="connsiteY12-114" fmla="*/ 3441681 h 5795027"/>
                <a:gd name="connsiteX13-115" fmla="*/ 0 w 4282900"/>
                <a:gd name="connsiteY13-116" fmla="*/ 3042471 h 5795027"/>
                <a:gd name="connsiteX14-117" fmla="*/ 0 w 4282900"/>
                <a:gd name="connsiteY14-118" fmla="*/ 2752557 h 5795027"/>
                <a:gd name="connsiteX15-119" fmla="*/ 0 w 4282900"/>
                <a:gd name="connsiteY15-120" fmla="*/ 2231503 h 5795027"/>
                <a:gd name="connsiteX16-121" fmla="*/ 0 w 4282900"/>
                <a:gd name="connsiteY16-122" fmla="*/ 2048959 h 5795027"/>
                <a:gd name="connsiteX17-123" fmla="*/ 559354 w 4282900"/>
                <a:gd name="connsiteY17-124" fmla="*/ 855573 h 5795027"/>
                <a:gd name="connsiteX18-125" fmla="*/ 1950071 w 4282900"/>
                <a:gd name="connsiteY18-126" fmla="*/ 164715 h 5795027"/>
                <a:gd name="connsiteX19-127" fmla="*/ 2144960 w 4282900"/>
                <a:gd name="connsiteY19-128" fmla="*/ 0 h 5795027"/>
                <a:gd name="connsiteX20-129" fmla="*/ 2332832 w 4282900"/>
                <a:gd name="connsiteY20-130" fmla="*/ 164715 h 5795027"/>
                <a:gd name="connsiteX21-131" fmla="*/ 3723546 w 4282900"/>
                <a:gd name="connsiteY21-132" fmla="*/ 855573 h 5795027"/>
                <a:gd name="connsiteX0-133" fmla="*/ 4248071 w 4292243"/>
                <a:gd name="connsiteY0-134" fmla="*/ 1519558 h 5795027"/>
                <a:gd name="connsiteX1-135" fmla="*/ 4282900 w 4292243"/>
                <a:gd name="connsiteY1-136" fmla="*/ 2231503 h 5795027"/>
                <a:gd name="connsiteX2-137" fmla="*/ 4282900 w 4292243"/>
                <a:gd name="connsiteY2-138" fmla="*/ 2752557 h 5795027"/>
                <a:gd name="connsiteX3-139" fmla="*/ 4282900 w 4292243"/>
                <a:gd name="connsiteY3-140" fmla="*/ 3042471 h 5795027"/>
                <a:gd name="connsiteX4-141" fmla="*/ 4282900 w 4292243"/>
                <a:gd name="connsiteY4-142" fmla="*/ 3441681 h 5795027"/>
                <a:gd name="connsiteX5-143" fmla="*/ 4282900 w 4292243"/>
                <a:gd name="connsiteY5-144" fmla="*/ 3746068 h 5795027"/>
                <a:gd name="connsiteX6-145" fmla="*/ 3723546 w 4292243"/>
                <a:gd name="connsiteY6-146" fmla="*/ 4939455 h 5795027"/>
                <a:gd name="connsiteX7-147" fmla="*/ 2332829 w 4292243"/>
                <a:gd name="connsiteY7-148" fmla="*/ 5630311 h 5795027"/>
                <a:gd name="connsiteX8-149" fmla="*/ 2137940 w 4292243"/>
                <a:gd name="connsiteY8-150" fmla="*/ 5795027 h 5795027"/>
                <a:gd name="connsiteX9-151" fmla="*/ 1950069 w 4292243"/>
                <a:gd name="connsiteY9-152" fmla="*/ 5630311 h 5795027"/>
                <a:gd name="connsiteX10-153" fmla="*/ 559353 w 4292243"/>
                <a:gd name="connsiteY10-154" fmla="*/ 4939455 h 5795027"/>
                <a:gd name="connsiteX11-155" fmla="*/ 0 w 4292243"/>
                <a:gd name="connsiteY11-156" fmla="*/ 3746068 h 5795027"/>
                <a:gd name="connsiteX12-157" fmla="*/ 0 w 4292243"/>
                <a:gd name="connsiteY12-158" fmla="*/ 3441681 h 5795027"/>
                <a:gd name="connsiteX13-159" fmla="*/ 0 w 4292243"/>
                <a:gd name="connsiteY13-160" fmla="*/ 3042471 h 5795027"/>
                <a:gd name="connsiteX14-161" fmla="*/ 0 w 4292243"/>
                <a:gd name="connsiteY14-162" fmla="*/ 2752557 h 5795027"/>
                <a:gd name="connsiteX15-163" fmla="*/ 0 w 4292243"/>
                <a:gd name="connsiteY15-164" fmla="*/ 2231503 h 5795027"/>
                <a:gd name="connsiteX16-165" fmla="*/ 0 w 4292243"/>
                <a:gd name="connsiteY16-166" fmla="*/ 2048959 h 5795027"/>
                <a:gd name="connsiteX17-167" fmla="*/ 559354 w 4292243"/>
                <a:gd name="connsiteY17-168" fmla="*/ 855573 h 5795027"/>
                <a:gd name="connsiteX18-169" fmla="*/ 1950071 w 4292243"/>
                <a:gd name="connsiteY18-170" fmla="*/ 164715 h 5795027"/>
                <a:gd name="connsiteX19-171" fmla="*/ 2144960 w 4292243"/>
                <a:gd name="connsiteY19-172" fmla="*/ 0 h 5795027"/>
                <a:gd name="connsiteX20-173" fmla="*/ 2332832 w 4292243"/>
                <a:gd name="connsiteY20-174" fmla="*/ 164715 h 5795027"/>
                <a:gd name="connsiteX21-175" fmla="*/ 3723546 w 4292243"/>
                <a:gd name="connsiteY21-176" fmla="*/ 855573 h 5795027"/>
                <a:gd name="connsiteX0-177" fmla="*/ 4213242 w 4282900"/>
                <a:gd name="connsiteY0-178" fmla="*/ 1512593 h 5795027"/>
                <a:gd name="connsiteX1-179" fmla="*/ 4282900 w 4282900"/>
                <a:gd name="connsiteY1-180" fmla="*/ 2231503 h 5795027"/>
                <a:gd name="connsiteX2-181" fmla="*/ 4282900 w 4282900"/>
                <a:gd name="connsiteY2-182" fmla="*/ 2752557 h 5795027"/>
                <a:gd name="connsiteX3-183" fmla="*/ 4282900 w 4282900"/>
                <a:gd name="connsiteY3-184" fmla="*/ 3042471 h 5795027"/>
                <a:gd name="connsiteX4-185" fmla="*/ 4282900 w 4282900"/>
                <a:gd name="connsiteY4-186" fmla="*/ 3441681 h 5795027"/>
                <a:gd name="connsiteX5-187" fmla="*/ 4282900 w 4282900"/>
                <a:gd name="connsiteY5-188" fmla="*/ 3746068 h 5795027"/>
                <a:gd name="connsiteX6-189" fmla="*/ 3723546 w 4282900"/>
                <a:gd name="connsiteY6-190" fmla="*/ 4939455 h 5795027"/>
                <a:gd name="connsiteX7-191" fmla="*/ 2332829 w 4282900"/>
                <a:gd name="connsiteY7-192" fmla="*/ 5630311 h 5795027"/>
                <a:gd name="connsiteX8-193" fmla="*/ 2137940 w 4282900"/>
                <a:gd name="connsiteY8-194" fmla="*/ 5795027 h 5795027"/>
                <a:gd name="connsiteX9-195" fmla="*/ 1950069 w 4282900"/>
                <a:gd name="connsiteY9-196" fmla="*/ 5630311 h 5795027"/>
                <a:gd name="connsiteX10-197" fmla="*/ 559353 w 4282900"/>
                <a:gd name="connsiteY10-198" fmla="*/ 4939455 h 5795027"/>
                <a:gd name="connsiteX11-199" fmla="*/ 0 w 4282900"/>
                <a:gd name="connsiteY11-200" fmla="*/ 3746068 h 5795027"/>
                <a:gd name="connsiteX12-201" fmla="*/ 0 w 4282900"/>
                <a:gd name="connsiteY12-202" fmla="*/ 3441681 h 5795027"/>
                <a:gd name="connsiteX13-203" fmla="*/ 0 w 4282900"/>
                <a:gd name="connsiteY13-204" fmla="*/ 3042471 h 5795027"/>
                <a:gd name="connsiteX14-205" fmla="*/ 0 w 4282900"/>
                <a:gd name="connsiteY14-206" fmla="*/ 2752557 h 5795027"/>
                <a:gd name="connsiteX15-207" fmla="*/ 0 w 4282900"/>
                <a:gd name="connsiteY15-208" fmla="*/ 2231503 h 5795027"/>
                <a:gd name="connsiteX16-209" fmla="*/ 0 w 4282900"/>
                <a:gd name="connsiteY16-210" fmla="*/ 2048959 h 5795027"/>
                <a:gd name="connsiteX17-211" fmla="*/ 559354 w 4282900"/>
                <a:gd name="connsiteY17-212" fmla="*/ 855573 h 5795027"/>
                <a:gd name="connsiteX18-213" fmla="*/ 1950071 w 4282900"/>
                <a:gd name="connsiteY18-214" fmla="*/ 164715 h 5795027"/>
                <a:gd name="connsiteX19-215" fmla="*/ 2144960 w 4282900"/>
                <a:gd name="connsiteY19-216" fmla="*/ 0 h 5795027"/>
                <a:gd name="connsiteX20-217" fmla="*/ 2332832 w 4282900"/>
                <a:gd name="connsiteY20-218" fmla="*/ 164715 h 5795027"/>
                <a:gd name="connsiteX21-219" fmla="*/ 3723546 w 4282900"/>
                <a:gd name="connsiteY21-220" fmla="*/ 855573 h 5795027"/>
                <a:gd name="connsiteX0-221" fmla="*/ 4213242 w 4282900"/>
                <a:gd name="connsiteY0-222" fmla="*/ 1512593 h 5795027"/>
                <a:gd name="connsiteX1-223" fmla="*/ 4282900 w 4282900"/>
                <a:gd name="connsiteY1-224" fmla="*/ 2231503 h 5795027"/>
                <a:gd name="connsiteX2-225" fmla="*/ 4282900 w 4282900"/>
                <a:gd name="connsiteY2-226" fmla="*/ 2752557 h 5795027"/>
                <a:gd name="connsiteX3-227" fmla="*/ 4282900 w 4282900"/>
                <a:gd name="connsiteY3-228" fmla="*/ 3042471 h 5795027"/>
                <a:gd name="connsiteX4-229" fmla="*/ 4282900 w 4282900"/>
                <a:gd name="connsiteY4-230" fmla="*/ 3441681 h 5795027"/>
                <a:gd name="connsiteX5-231" fmla="*/ 4282900 w 4282900"/>
                <a:gd name="connsiteY5-232" fmla="*/ 3746068 h 5795027"/>
                <a:gd name="connsiteX6-233" fmla="*/ 3723546 w 4282900"/>
                <a:gd name="connsiteY6-234" fmla="*/ 4939455 h 5795027"/>
                <a:gd name="connsiteX7-235" fmla="*/ 2332829 w 4282900"/>
                <a:gd name="connsiteY7-236" fmla="*/ 5630311 h 5795027"/>
                <a:gd name="connsiteX8-237" fmla="*/ 2137940 w 4282900"/>
                <a:gd name="connsiteY8-238" fmla="*/ 5795027 h 5795027"/>
                <a:gd name="connsiteX9-239" fmla="*/ 1950069 w 4282900"/>
                <a:gd name="connsiteY9-240" fmla="*/ 5630311 h 5795027"/>
                <a:gd name="connsiteX10-241" fmla="*/ 559353 w 4282900"/>
                <a:gd name="connsiteY10-242" fmla="*/ 4939455 h 5795027"/>
                <a:gd name="connsiteX11-243" fmla="*/ 0 w 4282900"/>
                <a:gd name="connsiteY11-244" fmla="*/ 3746068 h 5795027"/>
                <a:gd name="connsiteX12-245" fmla="*/ 0 w 4282900"/>
                <a:gd name="connsiteY12-246" fmla="*/ 3441681 h 5795027"/>
                <a:gd name="connsiteX13-247" fmla="*/ 0 w 4282900"/>
                <a:gd name="connsiteY13-248" fmla="*/ 3042471 h 5795027"/>
                <a:gd name="connsiteX14-249" fmla="*/ 0 w 4282900"/>
                <a:gd name="connsiteY14-250" fmla="*/ 2752557 h 5795027"/>
                <a:gd name="connsiteX15-251" fmla="*/ 0 w 4282900"/>
                <a:gd name="connsiteY15-252" fmla="*/ 2231503 h 5795027"/>
                <a:gd name="connsiteX16-253" fmla="*/ 0 w 4282900"/>
                <a:gd name="connsiteY16-254" fmla="*/ 2048959 h 5795027"/>
                <a:gd name="connsiteX17-255" fmla="*/ 559354 w 4282900"/>
                <a:gd name="connsiteY17-256" fmla="*/ 855573 h 5795027"/>
                <a:gd name="connsiteX18-257" fmla="*/ 1950071 w 4282900"/>
                <a:gd name="connsiteY18-258" fmla="*/ 164715 h 5795027"/>
                <a:gd name="connsiteX19-259" fmla="*/ 2144960 w 4282900"/>
                <a:gd name="connsiteY19-260" fmla="*/ 0 h 5795027"/>
                <a:gd name="connsiteX20-261" fmla="*/ 2332832 w 4282900"/>
                <a:gd name="connsiteY20-262" fmla="*/ 164715 h 5795027"/>
                <a:gd name="connsiteX0-263" fmla="*/ 4213242 w 4282900"/>
                <a:gd name="connsiteY0-264" fmla="*/ 1512593 h 5795027"/>
                <a:gd name="connsiteX1-265" fmla="*/ 4282900 w 4282900"/>
                <a:gd name="connsiteY1-266" fmla="*/ 2231503 h 5795027"/>
                <a:gd name="connsiteX2-267" fmla="*/ 4282900 w 4282900"/>
                <a:gd name="connsiteY2-268" fmla="*/ 2752557 h 5795027"/>
                <a:gd name="connsiteX3-269" fmla="*/ 4282900 w 4282900"/>
                <a:gd name="connsiteY3-270" fmla="*/ 3042471 h 5795027"/>
                <a:gd name="connsiteX4-271" fmla="*/ 4282900 w 4282900"/>
                <a:gd name="connsiteY4-272" fmla="*/ 3441681 h 5795027"/>
                <a:gd name="connsiteX5-273" fmla="*/ 4282900 w 4282900"/>
                <a:gd name="connsiteY5-274" fmla="*/ 3746068 h 5795027"/>
                <a:gd name="connsiteX6-275" fmla="*/ 3723546 w 4282900"/>
                <a:gd name="connsiteY6-276" fmla="*/ 4939455 h 5795027"/>
                <a:gd name="connsiteX7-277" fmla="*/ 2332829 w 4282900"/>
                <a:gd name="connsiteY7-278" fmla="*/ 5630311 h 5795027"/>
                <a:gd name="connsiteX8-279" fmla="*/ 2137940 w 4282900"/>
                <a:gd name="connsiteY8-280" fmla="*/ 5795027 h 5795027"/>
                <a:gd name="connsiteX9-281" fmla="*/ 1950069 w 4282900"/>
                <a:gd name="connsiteY9-282" fmla="*/ 5630311 h 5795027"/>
                <a:gd name="connsiteX10-283" fmla="*/ 559353 w 4282900"/>
                <a:gd name="connsiteY10-284" fmla="*/ 4939455 h 5795027"/>
                <a:gd name="connsiteX11-285" fmla="*/ 0 w 4282900"/>
                <a:gd name="connsiteY11-286" fmla="*/ 3746068 h 5795027"/>
                <a:gd name="connsiteX12-287" fmla="*/ 0 w 4282900"/>
                <a:gd name="connsiteY12-288" fmla="*/ 3441681 h 5795027"/>
                <a:gd name="connsiteX13-289" fmla="*/ 0 w 4282900"/>
                <a:gd name="connsiteY13-290" fmla="*/ 3042471 h 5795027"/>
                <a:gd name="connsiteX14-291" fmla="*/ 0 w 4282900"/>
                <a:gd name="connsiteY14-292" fmla="*/ 2752557 h 5795027"/>
                <a:gd name="connsiteX15-293" fmla="*/ 0 w 4282900"/>
                <a:gd name="connsiteY15-294" fmla="*/ 2231503 h 5795027"/>
                <a:gd name="connsiteX16-295" fmla="*/ 0 w 4282900"/>
                <a:gd name="connsiteY16-296" fmla="*/ 2048959 h 5795027"/>
                <a:gd name="connsiteX17-297" fmla="*/ 559354 w 4282900"/>
                <a:gd name="connsiteY17-298" fmla="*/ 855573 h 5795027"/>
                <a:gd name="connsiteX18-299" fmla="*/ 1950071 w 4282900"/>
                <a:gd name="connsiteY18-300" fmla="*/ 164715 h 5795027"/>
                <a:gd name="connsiteX19-301" fmla="*/ 2144960 w 4282900"/>
                <a:gd name="connsiteY19-302" fmla="*/ 0 h 5795027"/>
                <a:gd name="connsiteX0-303" fmla="*/ 4213242 w 4282900"/>
                <a:gd name="connsiteY0-304" fmla="*/ 1512593 h 5795027"/>
                <a:gd name="connsiteX1-305" fmla="*/ 4282900 w 4282900"/>
                <a:gd name="connsiteY1-306" fmla="*/ 2231503 h 5795027"/>
                <a:gd name="connsiteX2-307" fmla="*/ 4282900 w 4282900"/>
                <a:gd name="connsiteY2-308" fmla="*/ 2752557 h 5795027"/>
                <a:gd name="connsiteX3-309" fmla="*/ 4282900 w 4282900"/>
                <a:gd name="connsiteY3-310" fmla="*/ 3042471 h 5795027"/>
                <a:gd name="connsiteX4-311" fmla="*/ 4282900 w 4282900"/>
                <a:gd name="connsiteY4-312" fmla="*/ 3441681 h 5795027"/>
                <a:gd name="connsiteX5-313" fmla="*/ 4282900 w 4282900"/>
                <a:gd name="connsiteY5-314" fmla="*/ 3746068 h 5795027"/>
                <a:gd name="connsiteX6-315" fmla="*/ 3723546 w 4282900"/>
                <a:gd name="connsiteY6-316" fmla="*/ 4939455 h 5795027"/>
                <a:gd name="connsiteX7-317" fmla="*/ 2332829 w 4282900"/>
                <a:gd name="connsiteY7-318" fmla="*/ 5630311 h 5795027"/>
                <a:gd name="connsiteX8-319" fmla="*/ 2137940 w 4282900"/>
                <a:gd name="connsiteY8-320" fmla="*/ 5795027 h 5795027"/>
                <a:gd name="connsiteX9-321" fmla="*/ 1950069 w 4282900"/>
                <a:gd name="connsiteY9-322" fmla="*/ 5630311 h 5795027"/>
                <a:gd name="connsiteX10-323" fmla="*/ 559353 w 4282900"/>
                <a:gd name="connsiteY10-324" fmla="*/ 4939455 h 5795027"/>
                <a:gd name="connsiteX11-325" fmla="*/ 0 w 4282900"/>
                <a:gd name="connsiteY11-326" fmla="*/ 3746068 h 5795027"/>
                <a:gd name="connsiteX12-327" fmla="*/ 0 w 4282900"/>
                <a:gd name="connsiteY12-328" fmla="*/ 3441681 h 5795027"/>
                <a:gd name="connsiteX13-329" fmla="*/ 0 w 4282900"/>
                <a:gd name="connsiteY13-330" fmla="*/ 3042471 h 5795027"/>
                <a:gd name="connsiteX14-331" fmla="*/ 0 w 4282900"/>
                <a:gd name="connsiteY14-332" fmla="*/ 2752557 h 5795027"/>
                <a:gd name="connsiteX15-333" fmla="*/ 0 w 4282900"/>
                <a:gd name="connsiteY15-334" fmla="*/ 2231503 h 5795027"/>
                <a:gd name="connsiteX16-335" fmla="*/ 0 w 4282900"/>
                <a:gd name="connsiteY16-336" fmla="*/ 2048959 h 5795027"/>
                <a:gd name="connsiteX17-337" fmla="*/ 559354 w 4282900"/>
                <a:gd name="connsiteY17-338" fmla="*/ 855573 h 5795027"/>
                <a:gd name="connsiteX18-339" fmla="*/ 2144960 w 4282900"/>
                <a:gd name="connsiteY18-340" fmla="*/ 0 h 5795027"/>
                <a:gd name="connsiteX0-341" fmla="*/ 4213242 w 4282900"/>
                <a:gd name="connsiteY0-342" fmla="*/ 1512593 h 5795027"/>
                <a:gd name="connsiteX1-343" fmla="*/ 4282900 w 4282900"/>
                <a:gd name="connsiteY1-344" fmla="*/ 2231503 h 5795027"/>
                <a:gd name="connsiteX2-345" fmla="*/ 4282900 w 4282900"/>
                <a:gd name="connsiteY2-346" fmla="*/ 2752557 h 5795027"/>
                <a:gd name="connsiteX3-347" fmla="*/ 4282900 w 4282900"/>
                <a:gd name="connsiteY3-348" fmla="*/ 3042471 h 5795027"/>
                <a:gd name="connsiteX4-349" fmla="*/ 4282900 w 4282900"/>
                <a:gd name="connsiteY4-350" fmla="*/ 3441681 h 5795027"/>
                <a:gd name="connsiteX5-351" fmla="*/ 4282900 w 4282900"/>
                <a:gd name="connsiteY5-352" fmla="*/ 3746068 h 5795027"/>
                <a:gd name="connsiteX6-353" fmla="*/ 3723546 w 4282900"/>
                <a:gd name="connsiteY6-354" fmla="*/ 4939455 h 5795027"/>
                <a:gd name="connsiteX7-355" fmla="*/ 2332829 w 4282900"/>
                <a:gd name="connsiteY7-356" fmla="*/ 5630311 h 5795027"/>
                <a:gd name="connsiteX8-357" fmla="*/ 2137940 w 4282900"/>
                <a:gd name="connsiteY8-358" fmla="*/ 5795027 h 5795027"/>
                <a:gd name="connsiteX9-359" fmla="*/ 1950069 w 4282900"/>
                <a:gd name="connsiteY9-360" fmla="*/ 5630311 h 5795027"/>
                <a:gd name="connsiteX10-361" fmla="*/ 559353 w 4282900"/>
                <a:gd name="connsiteY10-362" fmla="*/ 4939455 h 5795027"/>
                <a:gd name="connsiteX11-363" fmla="*/ 0 w 4282900"/>
                <a:gd name="connsiteY11-364" fmla="*/ 3746068 h 5795027"/>
                <a:gd name="connsiteX12-365" fmla="*/ 0 w 4282900"/>
                <a:gd name="connsiteY12-366" fmla="*/ 3441681 h 5795027"/>
                <a:gd name="connsiteX13-367" fmla="*/ 0 w 4282900"/>
                <a:gd name="connsiteY13-368" fmla="*/ 3042471 h 5795027"/>
                <a:gd name="connsiteX14-369" fmla="*/ 0 w 4282900"/>
                <a:gd name="connsiteY14-370" fmla="*/ 2752557 h 5795027"/>
                <a:gd name="connsiteX15-371" fmla="*/ 0 w 4282900"/>
                <a:gd name="connsiteY15-372" fmla="*/ 2231503 h 5795027"/>
                <a:gd name="connsiteX16-373" fmla="*/ 0 w 4282900"/>
                <a:gd name="connsiteY16-374" fmla="*/ 2048959 h 5795027"/>
                <a:gd name="connsiteX17-375" fmla="*/ 64279 w 4282900"/>
                <a:gd name="connsiteY17-376" fmla="*/ 1516418 h 5795027"/>
                <a:gd name="connsiteX18-377" fmla="*/ 559354 w 4282900"/>
                <a:gd name="connsiteY18-378" fmla="*/ 855573 h 5795027"/>
                <a:gd name="connsiteX19-379" fmla="*/ 2144960 w 4282900"/>
                <a:gd name="connsiteY19-380" fmla="*/ 0 h 5795027"/>
                <a:gd name="connsiteX0-381" fmla="*/ 4213242 w 4282900"/>
                <a:gd name="connsiteY0-382" fmla="*/ 657020 h 4939454"/>
                <a:gd name="connsiteX1-383" fmla="*/ 4282900 w 4282900"/>
                <a:gd name="connsiteY1-384" fmla="*/ 1375930 h 4939454"/>
                <a:gd name="connsiteX2-385" fmla="*/ 4282900 w 4282900"/>
                <a:gd name="connsiteY2-386" fmla="*/ 1896984 h 4939454"/>
                <a:gd name="connsiteX3-387" fmla="*/ 4282900 w 4282900"/>
                <a:gd name="connsiteY3-388" fmla="*/ 2186898 h 4939454"/>
                <a:gd name="connsiteX4-389" fmla="*/ 4282900 w 4282900"/>
                <a:gd name="connsiteY4-390" fmla="*/ 2586108 h 4939454"/>
                <a:gd name="connsiteX5-391" fmla="*/ 4282900 w 4282900"/>
                <a:gd name="connsiteY5-392" fmla="*/ 2890495 h 4939454"/>
                <a:gd name="connsiteX6-393" fmla="*/ 3723546 w 4282900"/>
                <a:gd name="connsiteY6-394" fmla="*/ 4083882 h 4939454"/>
                <a:gd name="connsiteX7-395" fmla="*/ 2332829 w 4282900"/>
                <a:gd name="connsiteY7-396" fmla="*/ 4774738 h 4939454"/>
                <a:gd name="connsiteX8-397" fmla="*/ 2137940 w 4282900"/>
                <a:gd name="connsiteY8-398" fmla="*/ 4939454 h 4939454"/>
                <a:gd name="connsiteX9-399" fmla="*/ 1950069 w 4282900"/>
                <a:gd name="connsiteY9-400" fmla="*/ 4774738 h 4939454"/>
                <a:gd name="connsiteX10-401" fmla="*/ 559353 w 4282900"/>
                <a:gd name="connsiteY10-402" fmla="*/ 4083882 h 4939454"/>
                <a:gd name="connsiteX11-403" fmla="*/ 0 w 4282900"/>
                <a:gd name="connsiteY11-404" fmla="*/ 2890495 h 4939454"/>
                <a:gd name="connsiteX12-405" fmla="*/ 0 w 4282900"/>
                <a:gd name="connsiteY12-406" fmla="*/ 2586108 h 4939454"/>
                <a:gd name="connsiteX13-407" fmla="*/ 0 w 4282900"/>
                <a:gd name="connsiteY13-408" fmla="*/ 2186898 h 4939454"/>
                <a:gd name="connsiteX14-409" fmla="*/ 0 w 4282900"/>
                <a:gd name="connsiteY14-410" fmla="*/ 1896984 h 4939454"/>
                <a:gd name="connsiteX15-411" fmla="*/ 0 w 4282900"/>
                <a:gd name="connsiteY15-412" fmla="*/ 1375930 h 4939454"/>
                <a:gd name="connsiteX16-413" fmla="*/ 0 w 4282900"/>
                <a:gd name="connsiteY16-414" fmla="*/ 1193386 h 4939454"/>
                <a:gd name="connsiteX17-415" fmla="*/ 64279 w 4282900"/>
                <a:gd name="connsiteY17-416" fmla="*/ 660845 h 4939454"/>
                <a:gd name="connsiteX18-417" fmla="*/ 559354 w 4282900"/>
                <a:gd name="connsiteY18-418" fmla="*/ 0 h 4939454"/>
                <a:gd name="connsiteX0-419" fmla="*/ 4213242 w 4282900"/>
                <a:gd name="connsiteY0-420" fmla="*/ 0 h 4282434"/>
                <a:gd name="connsiteX1-421" fmla="*/ 4282900 w 4282900"/>
                <a:gd name="connsiteY1-422" fmla="*/ 718910 h 4282434"/>
                <a:gd name="connsiteX2-423" fmla="*/ 4282900 w 4282900"/>
                <a:gd name="connsiteY2-424" fmla="*/ 1239964 h 4282434"/>
                <a:gd name="connsiteX3-425" fmla="*/ 4282900 w 4282900"/>
                <a:gd name="connsiteY3-426" fmla="*/ 1529878 h 4282434"/>
                <a:gd name="connsiteX4-427" fmla="*/ 4282900 w 4282900"/>
                <a:gd name="connsiteY4-428" fmla="*/ 1929088 h 4282434"/>
                <a:gd name="connsiteX5-429" fmla="*/ 4282900 w 4282900"/>
                <a:gd name="connsiteY5-430" fmla="*/ 2233475 h 4282434"/>
                <a:gd name="connsiteX6-431" fmla="*/ 3723546 w 4282900"/>
                <a:gd name="connsiteY6-432" fmla="*/ 3426862 h 4282434"/>
                <a:gd name="connsiteX7-433" fmla="*/ 2332829 w 4282900"/>
                <a:gd name="connsiteY7-434" fmla="*/ 4117718 h 4282434"/>
                <a:gd name="connsiteX8-435" fmla="*/ 2137940 w 4282900"/>
                <a:gd name="connsiteY8-436" fmla="*/ 4282434 h 4282434"/>
                <a:gd name="connsiteX9-437" fmla="*/ 1950069 w 4282900"/>
                <a:gd name="connsiteY9-438" fmla="*/ 4117718 h 4282434"/>
                <a:gd name="connsiteX10-439" fmla="*/ 559353 w 4282900"/>
                <a:gd name="connsiteY10-440" fmla="*/ 3426862 h 4282434"/>
                <a:gd name="connsiteX11-441" fmla="*/ 0 w 4282900"/>
                <a:gd name="connsiteY11-442" fmla="*/ 2233475 h 4282434"/>
                <a:gd name="connsiteX12-443" fmla="*/ 0 w 4282900"/>
                <a:gd name="connsiteY12-444" fmla="*/ 1929088 h 4282434"/>
                <a:gd name="connsiteX13-445" fmla="*/ 0 w 4282900"/>
                <a:gd name="connsiteY13-446" fmla="*/ 1529878 h 4282434"/>
                <a:gd name="connsiteX14-447" fmla="*/ 0 w 4282900"/>
                <a:gd name="connsiteY14-448" fmla="*/ 1239964 h 4282434"/>
                <a:gd name="connsiteX15-449" fmla="*/ 0 w 4282900"/>
                <a:gd name="connsiteY15-450" fmla="*/ 718910 h 4282434"/>
                <a:gd name="connsiteX16-451" fmla="*/ 0 w 4282900"/>
                <a:gd name="connsiteY16-452" fmla="*/ 536366 h 4282434"/>
                <a:gd name="connsiteX17-453" fmla="*/ 64279 w 4282900"/>
                <a:gd name="connsiteY17-454" fmla="*/ 3825 h 4282434"/>
                <a:gd name="connsiteX0-455" fmla="*/ 4213242 w 4282900"/>
                <a:gd name="connsiteY0-456" fmla="*/ 0 h 4282434"/>
                <a:gd name="connsiteX1-457" fmla="*/ 4282900 w 4282900"/>
                <a:gd name="connsiteY1-458" fmla="*/ 718910 h 4282434"/>
                <a:gd name="connsiteX2-459" fmla="*/ 4282900 w 4282900"/>
                <a:gd name="connsiteY2-460" fmla="*/ 1239964 h 4282434"/>
                <a:gd name="connsiteX3-461" fmla="*/ 4282900 w 4282900"/>
                <a:gd name="connsiteY3-462" fmla="*/ 1529878 h 4282434"/>
                <a:gd name="connsiteX4-463" fmla="*/ 4282900 w 4282900"/>
                <a:gd name="connsiteY4-464" fmla="*/ 1929088 h 4282434"/>
                <a:gd name="connsiteX5-465" fmla="*/ 4282900 w 4282900"/>
                <a:gd name="connsiteY5-466" fmla="*/ 2233475 h 4282434"/>
                <a:gd name="connsiteX6-467" fmla="*/ 3723546 w 4282900"/>
                <a:gd name="connsiteY6-468" fmla="*/ 3426862 h 4282434"/>
                <a:gd name="connsiteX7-469" fmla="*/ 2332829 w 4282900"/>
                <a:gd name="connsiteY7-470" fmla="*/ 4117718 h 4282434"/>
                <a:gd name="connsiteX8-471" fmla="*/ 2137940 w 4282900"/>
                <a:gd name="connsiteY8-472" fmla="*/ 4282434 h 4282434"/>
                <a:gd name="connsiteX9-473" fmla="*/ 1950069 w 4282900"/>
                <a:gd name="connsiteY9-474" fmla="*/ 4117718 h 4282434"/>
                <a:gd name="connsiteX10-475" fmla="*/ 559353 w 4282900"/>
                <a:gd name="connsiteY10-476" fmla="*/ 3426862 h 4282434"/>
                <a:gd name="connsiteX11-477" fmla="*/ 0 w 4282900"/>
                <a:gd name="connsiteY11-478" fmla="*/ 2233475 h 4282434"/>
                <a:gd name="connsiteX12-479" fmla="*/ 0 w 4282900"/>
                <a:gd name="connsiteY12-480" fmla="*/ 1929088 h 4282434"/>
                <a:gd name="connsiteX13-481" fmla="*/ 0 w 4282900"/>
                <a:gd name="connsiteY13-482" fmla="*/ 1529878 h 4282434"/>
                <a:gd name="connsiteX14-483" fmla="*/ 0 w 4282900"/>
                <a:gd name="connsiteY14-484" fmla="*/ 1239964 h 4282434"/>
                <a:gd name="connsiteX15-485" fmla="*/ 0 w 4282900"/>
                <a:gd name="connsiteY15-486" fmla="*/ 718910 h 4282434"/>
                <a:gd name="connsiteX16-487" fmla="*/ 0 w 4282900"/>
                <a:gd name="connsiteY16-488" fmla="*/ 536366 h 4282434"/>
                <a:gd name="connsiteX17-489" fmla="*/ 64279 w 4282900"/>
                <a:gd name="connsiteY17-490" fmla="*/ 3825 h 42824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1" fmla="*/ 2144960 w 4282900"/>
                <a:gd name="connsiteY0-2" fmla="*/ 0 h 5795027"/>
                <a:gd name="connsiteX1-3" fmla="*/ 2332832 w 4282900"/>
                <a:gd name="connsiteY1-4" fmla="*/ 164715 h 5795027"/>
                <a:gd name="connsiteX2-5" fmla="*/ 2976290 w 4282900"/>
                <a:gd name="connsiteY2-6" fmla="*/ 524033 h 5795027"/>
                <a:gd name="connsiteX3-7" fmla="*/ 3723546 w 4282900"/>
                <a:gd name="connsiteY3-8" fmla="*/ 855573 h 5795027"/>
                <a:gd name="connsiteX4-9" fmla="*/ 4282900 w 4282900"/>
                <a:gd name="connsiteY4-10" fmla="*/ 2048959 h 5795027"/>
                <a:gd name="connsiteX5-11" fmla="*/ 4282900 w 4282900"/>
                <a:gd name="connsiteY5-12" fmla="*/ 2231503 h 5795027"/>
                <a:gd name="connsiteX6-13" fmla="*/ 4282900 w 4282900"/>
                <a:gd name="connsiteY6-14" fmla="*/ 2752557 h 5795027"/>
                <a:gd name="connsiteX7-15" fmla="*/ 4282900 w 4282900"/>
                <a:gd name="connsiteY7-16" fmla="*/ 3042471 h 5795027"/>
                <a:gd name="connsiteX8-17" fmla="*/ 4282900 w 4282900"/>
                <a:gd name="connsiteY8-18" fmla="*/ 3441681 h 5795027"/>
                <a:gd name="connsiteX9-19" fmla="*/ 4282900 w 4282900"/>
                <a:gd name="connsiteY9-20" fmla="*/ 3746068 h 5795027"/>
                <a:gd name="connsiteX10-21" fmla="*/ 3723546 w 4282900"/>
                <a:gd name="connsiteY10-22" fmla="*/ 4939455 h 5795027"/>
                <a:gd name="connsiteX11-23" fmla="*/ 2332829 w 4282900"/>
                <a:gd name="connsiteY11-24" fmla="*/ 5630311 h 5795027"/>
                <a:gd name="connsiteX12-25" fmla="*/ 2137940 w 4282900"/>
                <a:gd name="connsiteY12-26" fmla="*/ 5795027 h 5795027"/>
                <a:gd name="connsiteX13-27" fmla="*/ 1950069 w 4282900"/>
                <a:gd name="connsiteY13-28" fmla="*/ 5630311 h 5795027"/>
                <a:gd name="connsiteX14-29" fmla="*/ 559353 w 4282900"/>
                <a:gd name="connsiteY14-30" fmla="*/ 4939455 h 5795027"/>
                <a:gd name="connsiteX15-31" fmla="*/ 0 w 4282900"/>
                <a:gd name="connsiteY15-32" fmla="*/ 3746068 h 5795027"/>
                <a:gd name="connsiteX16-33" fmla="*/ 0 w 4282900"/>
                <a:gd name="connsiteY16-34" fmla="*/ 3441681 h 5795027"/>
                <a:gd name="connsiteX17-35" fmla="*/ 0 w 4282900"/>
                <a:gd name="connsiteY17-36" fmla="*/ 3042471 h 5795027"/>
                <a:gd name="connsiteX18-37" fmla="*/ 0 w 4282900"/>
                <a:gd name="connsiteY18-38" fmla="*/ 2752557 h 5795027"/>
                <a:gd name="connsiteX19-39" fmla="*/ 0 w 4282900"/>
                <a:gd name="connsiteY19-40" fmla="*/ 2231503 h 5795027"/>
                <a:gd name="connsiteX20-41" fmla="*/ 0 w 4282900"/>
                <a:gd name="connsiteY20-42" fmla="*/ 2048959 h 5795027"/>
                <a:gd name="connsiteX21-43" fmla="*/ 559354 w 4282900"/>
                <a:gd name="connsiteY21-44" fmla="*/ 855573 h 5795027"/>
                <a:gd name="connsiteX22" fmla="*/ 1950071 w 4282900"/>
                <a:gd name="connsiteY22" fmla="*/ 164715 h 5795027"/>
                <a:gd name="connsiteX23" fmla="*/ 2144960 w 4282900"/>
                <a:gd name="connsiteY23" fmla="*/ 0 h 5795027"/>
                <a:gd name="connsiteX0-45" fmla="*/ 3723546 w 4282900"/>
                <a:gd name="connsiteY0-46" fmla="*/ 855573 h 5795027"/>
                <a:gd name="connsiteX1-47" fmla="*/ 4282900 w 4282900"/>
                <a:gd name="connsiteY1-48" fmla="*/ 2048959 h 5795027"/>
                <a:gd name="connsiteX2-49" fmla="*/ 4282900 w 4282900"/>
                <a:gd name="connsiteY2-50" fmla="*/ 2231503 h 5795027"/>
                <a:gd name="connsiteX3-51" fmla="*/ 4282900 w 4282900"/>
                <a:gd name="connsiteY3-52" fmla="*/ 2752557 h 5795027"/>
                <a:gd name="connsiteX4-53" fmla="*/ 4282900 w 4282900"/>
                <a:gd name="connsiteY4-54" fmla="*/ 3042471 h 5795027"/>
                <a:gd name="connsiteX5-55" fmla="*/ 4282900 w 4282900"/>
                <a:gd name="connsiteY5-56" fmla="*/ 3441681 h 5795027"/>
                <a:gd name="connsiteX6-57" fmla="*/ 4282900 w 4282900"/>
                <a:gd name="connsiteY6-58" fmla="*/ 3746068 h 5795027"/>
                <a:gd name="connsiteX7-59" fmla="*/ 3723546 w 4282900"/>
                <a:gd name="connsiteY7-60" fmla="*/ 4939455 h 5795027"/>
                <a:gd name="connsiteX8-61" fmla="*/ 2332829 w 4282900"/>
                <a:gd name="connsiteY8-62" fmla="*/ 5630311 h 5795027"/>
                <a:gd name="connsiteX9-63" fmla="*/ 2137940 w 4282900"/>
                <a:gd name="connsiteY9-64" fmla="*/ 5795027 h 5795027"/>
                <a:gd name="connsiteX10-65" fmla="*/ 1950069 w 4282900"/>
                <a:gd name="connsiteY10-66" fmla="*/ 5630311 h 5795027"/>
                <a:gd name="connsiteX11-67" fmla="*/ 559353 w 4282900"/>
                <a:gd name="connsiteY11-68" fmla="*/ 4939455 h 5795027"/>
                <a:gd name="connsiteX12-69" fmla="*/ 0 w 4282900"/>
                <a:gd name="connsiteY12-70" fmla="*/ 3746068 h 5795027"/>
                <a:gd name="connsiteX13-71" fmla="*/ 0 w 4282900"/>
                <a:gd name="connsiteY13-72" fmla="*/ 3441681 h 5795027"/>
                <a:gd name="connsiteX14-73" fmla="*/ 0 w 4282900"/>
                <a:gd name="connsiteY14-74" fmla="*/ 3042471 h 5795027"/>
                <a:gd name="connsiteX15-75" fmla="*/ 0 w 4282900"/>
                <a:gd name="connsiteY15-76" fmla="*/ 2752557 h 5795027"/>
                <a:gd name="connsiteX16-77" fmla="*/ 0 w 4282900"/>
                <a:gd name="connsiteY16-78" fmla="*/ 2231503 h 5795027"/>
                <a:gd name="connsiteX17-79" fmla="*/ 0 w 4282900"/>
                <a:gd name="connsiteY17-80" fmla="*/ 2048959 h 5795027"/>
                <a:gd name="connsiteX18-81" fmla="*/ 559354 w 4282900"/>
                <a:gd name="connsiteY18-82" fmla="*/ 855573 h 5795027"/>
                <a:gd name="connsiteX19-83" fmla="*/ 1950071 w 4282900"/>
                <a:gd name="connsiteY19-84" fmla="*/ 164715 h 5795027"/>
                <a:gd name="connsiteX20-85" fmla="*/ 2144960 w 4282900"/>
                <a:gd name="connsiteY20-86" fmla="*/ 0 h 5795027"/>
                <a:gd name="connsiteX21-87" fmla="*/ 2332832 w 4282900"/>
                <a:gd name="connsiteY21-88" fmla="*/ 164715 h 5795027"/>
                <a:gd name="connsiteX22-89" fmla="*/ 2976290 w 4282900"/>
                <a:gd name="connsiteY22-90" fmla="*/ 524033 h 5795027"/>
                <a:gd name="connsiteX23-91" fmla="*/ 3888635 w 4282900"/>
                <a:gd name="connsiteY23-92" fmla="*/ 1020662 h 5795027"/>
                <a:gd name="connsiteX0-93" fmla="*/ 4282900 w 4282900"/>
                <a:gd name="connsiteY0-94" fmla="*/ 2048959 h 5795027"/>
                <a:gd name="connsiteX1-95" fmla="*/ 4282900 w 4282900"/>
                <a:gd name="connsiteY1-96" fmla="*/ 2231503 h 5795027"/>
                <a:gd name="connsiteX2-97" fmla="*/ 4282900 w 4282900"/>
                <a:gd name="connsiteY2-98" fmla="*/ 2752557 h 5795027"/>
                <a:gd name="connsiteX3-99" fmla="*/ 4282900 w 4282900"/>
                <a:gd name="connsiteY3-100" fmla="*/ 3042471 h 5795027"/>
                <a:gd name="connsiteX4-101" fmla="*/ 4282900 w 4282900"/>
                <a:gd name="connsiteY4-102" fmla="*/ 3441681 h 5795027"/>
                <a:gd name="connsiteX5-103" fmla="*/ 4282900 w 4282900"/>
                <a:gd name="connsiteY5-104" fmla="*/ 3746068 h 5795027"/>
                <a:gd name="connsiteX6-105" fmla="*/ 3723546 w 4282900"/>
                <a:gd name="connsiteY6-106" fmla="*/ 4939455 h 5795027"/>
                <a:gd name="connsiteX7-107" fmla="*/ 2332829 w 4282900"/>
                <a:gd name="connsiteY7-108" fmla="*/ 5630311 h 5795027"/>
                <a:gd name="connsiteX8-109" fmla="*/ 2137940 w 4282900"/>
                <a:gd name="connsiteY8-110" fmla="*/ 5795027 h 5795027"/>
                <a:gd name="connsiteX9-111" fmla="*/ 1950069 w 4282900"/>
                <a:gd name="connsiteY9-112" fmla="*/ 5630311 h 5795027"/>
                <a:gd name="connsiteX10-113" fmla="*/ 559353 w 4282900"/>
                <a:gd name="connsiteY10-114" fmla="*/ 4939455 h 5795027"/>
                <a:gd name="connsiteX11-115" fmla="*/ 0 w 4282900"/>
                <a:gd name="connsiteY11-116" fmla="*/ 3746068 h 5795027"/>
                <a:gd name="connsiteX12-117" fmla="*/ 0 w 4282900"/>
                <a:gd name="connsiteY12-118" fmla="*/ 3441681 h 5795027"/>
                <a:gd name="connsiteX13-119" fmla="*/ 0 w 4282900"/>
                <a:gd name="connsiteY13-120" fmla="*/ 3042471 h 5795027"/>
                <a:gd name="connsiteX14-121" fmla="*/ 0 w 4282900"/>
                <a:gd name="connsiteY14-122" fmla="*/ 2752557 h 5795027"/>
                <a:gd name="connsiteX15-123" fmla="*/ 0 w 4282900"/>
                <a:gd name="connsiteY15-124" fmla="*/ 2231503 h 5795027"/>
                <a:gd name="connsiteX16-125" fmla="*/ 0 w 4282900"/>
                <a:gd name="connsiteY16-126" fmla="*/ 2048959 h 5795027"/>
                <a:gd name="connsiteX17-127" fmla="*/ 559354 w 4282900"/>
                <a:gd name="connsiteY17-128" fmla="*/ 855573 h 5795027"/>
                <a:gd name="connsiteX18-129" fmla="*/ 1950071 w 4282900"/>
                <a:gd name="connsiteY18-130" fmla="*/ 164715 h 5795027"/>
                <a:gd name="connsiteX19-131" fmla="*/ 2144960 w 4282900"/>
                <a:gd name="connsiteY19-132" fmla="*/ 0 h 5795027"/>
                <a:gd name="connsiteX20-133" fmla="*/ 2332832 w 4282900"/>
                <a:gd name="connsiteY20-134" fmla="*/ 164715 h 5795027"/>
                <a:gd name="connsiteX21-135" fmla="*/ 2976290 w 4282900"/>
                <a:gd name="connsiteY21-136" fmla="*/ 524033 h 5795027"/>
                <a:gd name="connsiteX22-137" fmla="*/ 3888635 w 4282900"/>
                <a:gd name="connsiteY22-138" fmla="*/ 1020662 h 5795027"/>
                <a:gd name="connsiteX0-139" fmla="*/ 4282900 w 4282900"/>
                <a:gd name="connsiteY0-140" fmla="*/ 2048959 h 5795027"/>
                <a:gd name="connsiteX1-141" fmla="*/ 4282900 w 4282900"/>
                <a:gd name="connsiteY1-142" fmla="*/ 2231503 h 5795027"/>
                <a:gd name="connsiteX2-143" fmla="*/ 4282900 w 4282900"/>
                <a:gd name="connsiteY2-144" fmla="*/ 2752557 h 5795027"/>
                <a:gd name="connsiteX3-145" fmla="*/ 4282900 w 4282900"/>
                <a:gd name="connsiteY3-146" fmla="*/ 3042471 h 5795027"/>
                <a:gd name="connsiteX4-147" fmla="*/ 4282900 w 4282900"/>
                <a:gd name="connsiteY4-148" fmla="*/ 3441681 h 5795027"/>
                <a:gd name="connsiteX5-149" fmla="*/ 4282900 w 4282900"/>
                <a:gd name="connsiteY5-150" fmla="*/ 3746068 h 5795027"/>
                <a:gd name="connsiteX6-151" fmla="*/ 3723546 w 4282900"/>
                <a:gd name="connsiteY6-152" fmla="*/ 4939455 h 5795027"/>
                <a:gd name="connsiteX7-153" fmla="*/ 2332829 w 4282900"/>
                <a:gd name="connsiteY7-154" fmla="*/ 5630311 h 5795027"/>
                <a:gd name="connsiteX8-155" fmla="*/ 2137940 w 4282900"/>
                <a:gd name="connsiteY8-156" fmla="*/ 5795027 h 5795027"/>
                <a:gd name="connsiteX9-157" fmla="*/ 1950069 w 4282900"/>
                <a:gd name="connsiteY9-158" fmla="*/ 5630311 h 5795027"/>
                <a:gd name="connsiteX10-159" fmla="*/ 559353 w 4282900"/>
                <a:gd name="connsiteY10-160" fmla="*/ 4939455 h 5795027"/>
                <a:gd name="connsiteX11-161" fmla="*/ 0 w 4282900"/>
                <a:gd name="connsiteY11-162" fmla="*/ 3746068 h 5795027"/>
                <a:gd name="connsiteX12-163" fmla="*/ 0 w 4282900"/>
                <a:gd name="connsiteY12-164" fmla="*/ 3441681 h 5795027"/>
                <a:gd name="connsiteX13-165" fmla="*/ 0 w 4282900"/>
                <a:gd name="connsiteY13-166" fmla="*/ 3042471 h 5795027"/>
                <a:gd name="connsiteX14-167" fmla="*/ 0 w 4282900"/>
                <a:gd name="connsiteY14-168" fmla="*/ 2752557 h 5795027"/>
                <a:gd name="connsiteX15-169" fmla="*/ 0 w 4282900"/>
                <a:gd name="connsiteY15-170" fmla="*/ 2231503 h 5795027"/>
                <a:gd name="connsiteX16-171" fmla="*/ 0 w 4282900"/>
                <a:gd name="connsiteY16-172" fmla="*/ 2048959 h 5795027"/>
                <a:gd name="connsiteX17-173" fmla="*/ 559354 w 4282900"/>
                <a:gd name="connsiteY17-174" fmla="*/ 855573 h 5795027"/>
                <a:gd name="connsiteX18-175" fmla="*/ 1950071 w 4282900"/>
                <a:gd name="connsiteY18-176" fmla="*/ 164715 h 5795027"/>
                <a:gd name="connsiteX19-177" fmla="*/ 2144960 w 4282900"/>
                <a:gd name="connsiteY19-178" fmla="*/ 0 h 5795027"/>
                <a:gd name="connsiteX20-179" fmla="*/ 2332832 w 4282900"/>
                <a:gd name="connsiteY20-180" fmla="*/ 164715 h 5795027"/>
                <a:gd name="connsiteX21-181" fmla="*/ 2976290 w 4282900"/>
                <a:gd name="connsiteY21-182" fmla="*/ 524033 h 5795027"/>
                <a:gd name="connsiteX0-183" fmla="*/ 4282900 w 4282900"/>
                <a:gd name="connsiteY0-184" fmla="*/ 2231503 h 5795027"/>
                <a:gd name="connsiteX1-185" fmla="*/ 4282900 w 4282900"/>
                <a:gd name="connsiteY1-186" fmla="*/ 2752557 h 5795027"/>
                <a:gd name="connsiteX2-187" fmla="*/ 4282900 w 4282900"/>
                <a:gd name="connsiteY2-188" fmla="*/ 3042471 h 5795027"/>
                <a:gd name="connsiteX3-189" fmla="*/ 4282900 w 4282900"/>
                <a:gd name="connsiteY3-190" fmla="*/ 3441681 h 5795027"/>
                <a:gd name="connsiteX4-191" fmla="*/ 4282900 w 4282900"/>
                <a:gd name="connsiteY4-192" fmla="*/ 3746068 h 5795027"/>
                <a:gd name="connsiteX5-193" fmla="*/ 3723546 w 4282900"/>
                <a:gd name="connsiteY5-194" fmla="*/ 4939455 h 5795027"/>
                <a:gd name="connsiteX6-195" fmla="*/ 2332829 w 4282900"/>
                <a:gd name="connsiteY6-196" fmla="*/ 5630311 h 5795027"/>
                <a:gd name="connsiteX7-197" fmla="*/ 2137940 w 4282900"/>
                <a:gd name="connsiteY7-198" fmla="*/ 5795027 h 5795027"/>
                <a:gd name="connsiteX8-199" fmla="*/ 1950069 w 4282900"/>
                <a:gd name="connsiteY8-200" fmla="*/ 5630311 h 5795027"/>
                <a:gd name="connsiteX9-201" fmla="*/ 559353 w 4282900"/>
                <a:gd name="connsiteY9-202" fmla="*/ 4939455 h 5795027"/>
                <a:gd name="connsiteX10-203" fmla="*/ 0 w 4282900"/>
                <a:gd name="connsiteY10-204" fmla="*/ 3746068 h 5795027"/>
                <a:gd name="connsiteX11-205" fmla="*/ 0 w 4282900"/>
                <a:gd name="connsiteY11-206" fmla="*/ 3441681 h 5795027"/>
                <a:gd name="connsiteX12-207" fmla="*/ 0 w 4282900"/>
                <a:gd name="connsiteY12-208" fmla="*/ 3042471 h 5795027"/>
                <a:gd name="connsiteX13-209" fmla="*/ 0 w 4282900"/>
                <a:gd name="connsiteY13-210" fmla="*/ 2752557 h 5795027"/>
                <a:gd name="connsiteX14-211" fmla="*/ 0 w 4282900"/>
                <a:gd name="connsiteY14-212" fmla="*/ 2231503 h 5795027"/>
                <a:gd name="connsiteX15-213" fmla="*/ 0 w 4282900"/>
                <a:gd name="connsiteY15-214" fmla="*/ 2048959 h 5795027"/>
                <a:gd name="connsiteX16-215" fmla="*/ 559354 w 4282900"/>
                <a:gd name="connsiteY16-216" fmla="*/ 855573 h 5795027"/>
                <a:gd name="connsiteX17-217" fmla="*/ 1950071 w 4282900"/>
                <a:gd name="connsiteY17-218" fmla="*/ 164715 h 5795027"/>
                <a:gd name="connsiteX18-219" fmla="*/ 2144960 w 4282900"/>
                <a:gd name="connsiteY18-220" fmla="*/ 0 h 5795027"/>
                <a:gd name="connsiteX19-221" fmla="*/ 2332832 w 4282900"/>
                <a:gd name="connsiteY19-222" fmla="*/ 164715 h 5795027"/>
                <a:gd name="connsiteX20-223" fmla="*/ 2976290 w 4282900"/>
                <a:gd name="connsiteY20-224" fmla="*/ 524033 h 5795027"/>
                <a:gd name="connsiteX0-225" fmla="*/ 4282900 w 4282900"/>
                <a:gd name="connsiteY0-226" fmla="*/ 2752557 h 5795027"/>
                <a:gd name="connsiteX1-227" fmla="*/ 4282900 w 4282900"/>
                <a:gd name="connsiteY1-228" fmla="*/ 3042471 h 5795027"/>
                <a:gd name="connsiteX2-229" fmla="*/ 4282900 w 4282900"/>
                <a:gd name="connsiteY2-230" fmla="*/ 3441681 h 5795027"/>
                <a:gd name="connsiteX3-231" fmla="*/ 4282900 w 4282900"/>
                <a:gd name="connsiteY3-232" fmla="*/ 3746068 h 5795027"/>
                <a:gd name="connsiteX4-233" fmla="*/ 3723546 w 4282900"/>
                <a:gd name="connsiteY4-234" fmla="*/ 4939455 h 5795027"/>
                <a:gd name="connsiteX5-235" fmla="*/ 2332829 w 4282900"/>
                <a:gd name="connsiteY5-236" fmla="*/ 5630311 h 5795027"/>
                <a:gd name="connsiteX6-237" fmla="*/ 2137940 w 4282900"/>
                <a:gd name="connsiteY6-238" fmla="*/ 5795027 h 5795027"/>
                <a:gd name="connsiteX7-239" fmla="*/ 1950069 w 4282900"/>
                <a:gd name="connsiteY7-240" fmla="*/ 5630311 h 5795027"/>
                <a:gd name="connsiteX8-241" fmla="*/ 559353 w 4282900"/>
                <a:gd name="connsiteY8-242" fmla="*/ 4939455 h 5795027"/>
                <a:gd name="connsiteX9-243" fmla="*/ 0 w 4282900"/>
                <a:gd name="connsiteY9-244" fmla="*/ 3746068 h 5795027"/>
                <a:gd name="connsiteX10-245" fmla="*/ 0 w 4282900"/>
                <a:gd name="connsiteY10-246" fmla="*/ 3441681 h 5795027"/>
                <a:gd name="connsiteX11-247" fmla="*/ 0 w 4282900"/>
                <a:gd name="connsiteY11-248" fmla="*/ 3042471 h 5795027"/>
                <a:gd name="connsiteX12-249" fmla="*/ 0 w 4282900"/>
                <a:gd name="connsiteY12-250" fmla="*/ 2752557 h 5795027"/>
                <a:gd name="connsiteX13-251" fmla="*/ 0 w 4282900"/>
                <a:gd name="connsiteY13-252" fmla="*/ 2231503 h 5795027"/>
                <a:gd name="connsiteX14-253" fmla="*/ 0 w 4282900"/>
                <a:gd name="connsiteY14-254" fmla="*/ 2048959 h 5795027"/>
                <a:gd name="connsiteX15-255" fmla="*/ 559354 w 4282900"/>
                <a:gd name="connsiteY15-256" fmla="*/ 855573 h 5795027"/>
                <a:gd name="connsiteX16-257" fmla="*/ 1950071 w 4282900"/>
                <a:gd name="connsiteY16-258" fmla="*/ 164715 h 5795027"/>
                <a:gd name="connsiteX17-259" fmla="*/ 2144960 w 4282900"/>
                <a:gd name="connsiteY17-260" fmla="*/ 0 h 5795027"/>
                <a:gd name="connsiteX18-261" fmla="*/ 2332832 w 4282900"/>
                <a:gd name="connsiteY18-262" fmla="*/ 164715 h 5795027"/>
                <a:gd name="connsiteX19-263" fmla="*/ 2976290 w 4282900"/>
                <a:gd name="connsiteY19-264" fmla="*/ 524033 h 5795027"/>
                <a:gd name="connsiteX0-265" fmla="*/ 4282900 w 4282900"/>
                <a:gd name="connsiteY0-266" fmla="*/ 3042471 h 5795027"/>
                <a:gd name="connsiteX1-267" fmla="*/ 4282900 w 4282900"/>
                <a:gd name="connsiteY1-268" fmla="*/ 3441681 h 5795027"/>
                <a:gd name="connsiteX2-269" fmla="*/ 4282900 w 4282900"/>
                <a:gd name="connsiteY2-270" fmla="*/ 3746068 h 5795027"/>
                <a:gd name="connsiteX3-271" fmla="*/ 3723546 w 4282900"/>
                <a:gd name="connsiteY3-272" fmla="*/ 4939455 h 5795027"/>
                <a:gd name="connsiteX4-273" fmla="*/ 2332829 w 4282900"/>
                <a:gd name="connsiteY4-274" fmla="*/ 5630311 h 5795027"/>
                <a:gd name="connsiteX5-275" fmla="*/ 2137940 w 4282900"/>
                <a:gd name="connsiteY5-276" fmla="*/ 5795027 h 5795027"/>
                <a:gd name="connsiteX6-277" fmla="*/ 1950069 w 4282900"/>
                <a:gd name="connsiteY6-278" fmla="*/ 5630311 h 5795027"/>
                <a:gd name="connsiteX7-279" fmla="*/ 559353 w 4282900"/>
                <a:gd name="connsiteY7-280" fmla="*/ 4939455 h 5795027"/>
                <a:gd name="connsiteX8-281" fmla="*/ 0 w 4282900"/>
                <a:gd name="connsiteY8-282" fmla="*/ 3746068 h 5795027"/>
                <a:gd name="connsiteX9-283" fmla="*/ 0 w 4282900"/>
                <a:gd name="connsiteY9-284" fmla="*/ 3441681 h 5795027"/>
                <a:gd name="connsiteX10-285" fmla="*/ 0 w 4282900"/>
                <a:gd name="connsiteY10-286" fmla="*/ 3042471 h 5795027"/>
                <a:gd name="connsiteX11-287" fmla="*/ 0 w 4282900"/>
                <a:gd name="connsiteY11-288" fmla="*/ 2752557 h 5795027"/>
                <a:gd name="connsiteX12-289" fmla="*/ 0 w 4282900"/>
                <a:gd name="connsiteY12-290" fmla="*/ 2231503 h 5795027"/>
                <a:gd name="connsiteX13-291" fmla="*/ 0 w 4282900"/>
                <a:gd name="connsiteY13-292" fmla="*/ 2048959 h 5795027"/>
                <a:gd name="connsiteX14-293" fmla="*/ 559354 w 4282900"/>
                <a:gd name="connsiteY14-294" fmla="*/ 855573 h 5795027"/>
                <a:gd name="connsiteX15-295" fmla="*/ 1950071 w 4282900"/>
                <a:gd name="connsiteY15-296" fmla="*/ 164715 h 5795027"/>
                <a:gd name="connsiteX16-297" fmla="*/ 2144960 w 4282900"/>
                <a:gd name="connsiteY16-298" fmla="*/ 0 h 5795027"/>
                <a:gd name="connsiteX17-299" fmla="*/ 2332832 w 4282900"/>
                <a:gd name="connsiteY17-300" fmla="*/ 164715 h 5795027"/>
                <a:gd name="connsiteX18-301" fmla="*/ 2976290 w 4282900"/>
                <a:gd name="connsiteY18-302" fmla="*/ 524033 h 5795027"/>
                <a:gd name="connsiteX0-303" fmla="*/ 4282900 w 4282900"/>
                <a:gd name="connsiteY0-304" fmla="*/ 3441681 h 5795027"/>
                <a:gd name="connsiteX1-305" fmla="*/ 4282900 w 4282900"/>
                <a:gd name="connsiteY1-306" fmla="*/ 3746068 h 5795027"/>
                <a:gd name="connsiteX2-307" fmla="*/ 3723546 w 4282900"/>
                <a:gd name="connsiteY2-308" fmla="*/ 4939455 h 5795027"/>
                <a:gd name="connsiteX3-309" fmla="*/ 2332829 w 4282900"/>
                <a:gd name="connsiteY3-310" fmla="*/ 5630311 h 5795027"/>
                <a:gd name="connsiteX4-311" fmla="*/ 2137940 w 4282900"/>
                <a:gd name="connsiteY4-312" fmla="*/ 5795027 h 5795027"/>
                <a:gd name="connsiteX5-313" fmla="*/ 1950069 w 4282900"/>
                <a:gd name="connsiteY5-314" fmla="*/ 5630311 h 5795027"/>
                <a:gd name="connsiteX6-315" fmla="*/ 559353 w 4282900"/>
                <a:gd name="connsiteY6-316" fmla="*/ 4939455 h 5795027"/>
                <a:gd name="connsiteX7-317" fmla="*/ 0 w 4282900"/>
                <a:gd name="connsiteY7-318" fmla="*/ 3746068 h 5795027"/>
                <a:gd name="connsiteX8-319" fmla="*/ 0 w 4282900"/>
                <a:gd name="connsiteY8-320" fmla="*/ 3441681 h 5795027"/>
                <a:gd name="connsiteX9-321" fmla="*/ 0 w 4282900"/>
                <a:gd name="connsiteY9-322" fmla="*/ 3042471 h 5795027"/>
                <a:gd name="connsiteX10-323" fmla="*/ 0 w 4282900"/>
                <a:gd name="connsiteY10-324" fmla="*/ 2752557 h 5795027"/>
                <a:gd name="connsiteX11-325" fmla="*/ 0 w 4282900"/>
                <a:gd name="connsiteY11-326" fmla="*/ 2231503 h 5795027"/>
                <a:gd name="connsiteX12-327" fmla="*/ 0 w 4282900"/>
                <a:gd name="connsiteY12-328" fmla="*/ 2048959 h 5795027"/>
                <a:gd name="connsiteX13-329" fmla="*/ 559354 w 4282900"/>
                <a:gd name="connsiteY13-330" fmla="*/ 855573 h 5795027"/>
                <a:gd name="connsiteX14-331" fmla="*/ 1950071 w 4282900"/>
                <a:gd name="connsiteY14-332" fmla="*/ 164715 h 5795027"/>
                <a:gd name="connsiteX15-333" fmla="*/ 2144960 w 4282900"/>
                <a:gd name="connsiteY15-334" fmla="*/ 0 h 5795027"/>
                <a:gd name="connsiteX16-335" fmla="*/ 2332832 w 4282900"/>
                <a:gd name="connsiteY16-336" fmla="*/ 164715 h 5795027"/>
                <a:gd name="connsiteX17-337" fmla="*/ 2976290 w 4282900"/>
                <a:gd name="connsiteY17-338" fmla="*/ 524033 h 5795027"/>
                <a:gd name="connsiteX0-339" fmla="*/ 4282900 w 4282900"/>
                <a:gd name="connsiteY0-340" fmla="*/ 3441681 h 5795027"/>
                <a:gd name="connsiteX1-341" fmla="*/ 3723546 w 4282900"/>
                <a:gd name="connsiteY1-342" fmla="*/ 4939455 h 5795027"/>
                <a:gd name="connsiteX2-343" fmla="*/ 2332829 w 4282900"/>
                <a:gd name="connsiteY2-344" fmla="*/ 5630311 h 5795027"/>
                <a:gd name="connsiteX3-345" fmla="*/ 2137940 w 4282900"/>
                <a:gd name="connsiteY3-346" fmla="*/ 5795027 h 5795027"/>
                <a:gd name="connsiteX4-347" fmla="*/ 1950069 w 4282900"/>
                <a:gd name="connsiteY4-348" fmla="*/ 5630311 h 5795027"/>
                <a:gd name="connsiteX5-349" fmla="*/ 559353 w 4282900"/>
                <a:gd name="connsiteY5-350" fmla="*/ 4939455 h 5795027"/>
                <a:gd name="connsiteX6-351" fmla="*/ 0 w 4282900"/>
                <a:gd name="connsiteY6-352" fmla="*/ 3746068 h 5795027"/>
                <a:gd name="connsiteX7-353" fmla="*/ 0 w 4282900"/>
                <a:gd name="connsiteY7-354" fmla="*/ 3441681 h 5795027"/>
                <a:gd name="connsiteX8-355" fmla="*/ 0 w 4282900"/>
                <a:gd name="connsiteY8-356" fmla="*/ 3042471 h 5795027"/>
                <a:gd name="connsiteX9-357" fmla="*/ 0 w 4282900"/>
                <a:gd name="connsiteY9-358" fmla="*/ 2752557 h 5795027"/>
                <a:gd name="connsiteX10-359" fmla="*/ 0 w 4282900"/>
                <a:gd name="connsiteY10-360" fmla="*/ 2231503 h 5795027"/>
                <a:gd name="connsiteX11-361" fmla="*/ 0 w 4282900"/>
                <a:gd name="connsiteY11-362" fmla="*/ 2048959 h 5795027"/>
                <a:gd name="connsiteX12-363" fmla="*/ 559354 w 4282900"/>
                <a:gd name="connsiteY12-364" fmla="*/ 855573 h 5795027"/>
                <a:gd name="connsiteX13-365" fmla="*/ 1950071 w 4282900"/>
                <a:gd name="connsiteY13-366" fmla="*/ 164715 h 5795027"/>
                <a:gd name="connsiteX14-367" fmla="*/ 2144960 w 4282900"/>
                <a:gd name="connsiteY14-368" fmla="*/ 0 h 5795027"/>
                <a:gd name="connsiteX15-369" fmla="*/ 2332832 w 4282900"/>
                <a:gd name="connsiteY15-370" fmla="*/ 164715 h 5795027"/>
                <a:gd name="connsiteX16-371" fmla="*/ 2976290 w 4282900"/>
                <a:gd name="connsiteY16-372" fmla="*/ 524033 h 5795027"/>
                <a:gd name="connsiteX0-373" fmla="*/ 3723546 w 3723546"/>
                <a:gd name="connsiteY0-374" fmla="*/ 4939455 h 5795027"/>
                <a:gd name="connsiteX1-375" fmla="*/ 2332829 w 3723546"/>
                <a:gd name="connsiteY1-376" fmla="*/ 5630311 h 5795027"/>
                <a:gd name="connsiteX2-377" fmla="*/ 2137940 w 3723546"/>
                <a:gd name="connsiteY2-378" fmla="*/ 5795027 h 5795027"/>
                <a:gd name="connsiteX3-379" fmla="*/ 1950069 w 3723546"/>
                <a:gd name="connsiteY3-380" fmla="*/ 5630311 h 5795027"/>
                <a:gd name="connsiteX4-381" fmla="*/ 559353 w 3723546"/>
                <a:gd name="connsiteY4-382" fmla="*/ 4939455 h 5795027"/>
                <a:gd name="connsiteX5-383" fmla="*/ 0 w 3723546"/>
                <a:gd name="connsiteY5-384" fmla="*/ 3746068 h 5795027"/>
                <a:gd name="connsiteX6-385" fmla="*/ 0 w 3723546"/>
                <a:gd name="connsiteY6-386" fmla="*/ 3441681 h 5795027"/>
                <a:gd name="connsiteX7-387" fmla="*/ 0 w 3723546"/>
                <a:gd name="connsiteY7-388" fmla="*/ 3042471 h 5795027"/>
                <a:gd name="connsiteX8-389" fmla="*/ 0 w 3723546"/>
                <a:gd name="connsiteY8-390" fmla="*/ 2752557 h 5795027"/>
                <a:gd name="connsiteX9-391" fmla="*/ 0 w 3723546"/>
                <a:gd name="connsiteY9-392" fmla="*/ 2231503 h 5795027"/>
                <a:gd name="connsiteX10-393" fmla="*/ 0 w 3723546"/>
                <a:gd name="connsiteY10-394" fmla="*/ 2048959 h 5795027"/>
                <a:gd name="connsiteX11-395" fmla="*/ 559354 w 3723546"/>
                <a:gd name="connsiteY11-396" fmla="*/ 855573 h 5795027"/>
                <a:gd name="connsiteX12-397" fmla="*/ 1950071 w 3723546"/>
                <a:gd name="connsiteY12-398" fmla="*/ 164715 h 5795027"/>
                <a:gd name="connsiteX13-399" fmla="*/ 2144960 w 3723546"/>
                <a:gd name="connsiteY13-400" fmla="*/ 0 h 5795027"/>
                <a:gd name="connsiteX14-401" fmla="*/ 2332832 w 3723546"/>
                <a:gd name="connsiteY14-402" fmla="*/ 164715 h 5795027"/>
                <a:gd name="connsiteX15-403" fmla="*/ 2976290 w 3723546"/>
                <a:gd name="connsiteY15-404" fmla="*/ 524033 h 5795027"/>
                <a:gd name="connsiteX0-405" fmla="*/ 3723546 w 3723546"/>
                <a:gd name="connsiteY0-406" fmla="*/ 4939455 h 5795027"/>
                <a:gd name="connsiteX1-407" fmla="*/ 2989878 w 3723546"/>
                <a:gd name="connsiteY1-408" fmla="*/ 5266109 h 5795027"/>
                <a:gd name="connsiteX2-409" fmla="*/ 2332829 w 3723546"/>
                <a:gd name="connsiteY2-410" fmla="*/ 5630311 h 5795027"/>
                <a:gd name="connsiteX3-411" fmla="*/ 2137940 w 3723546"/>
                <a:gd name="connsiteY3-412" fmla="*/ 5795027 h 5795027"/>
                <a:gd name="connsiteX4-413" fmla="*/ 1950069 w 3723546"/>
                <a:gd name="connsiteY4-414" fmla="*/ 5630311 h 5795027"/>
                <a:gd name="connsiteX5-415" fmla="*/ 559353 w 3723546"/>
                <a:gd name="connsiteY5-416" fmla="*/ 4939455 h 5795027"/>
                <a:gd name="connsiteX6-417" fmla="*/ 0 w 3723546"/>
                <a:gd name="connsiteY6-418" fmla="*/ 3746068 h 5795027"/>
                <a:gd name="connsiteX7-419" fmla="*/ 0 w 3723546"/>
                <a:gd name="connsiteY7-420" fmla="*/ 3441681 h 5795027"/>
                <a:gd name="connsiteX8-421" fmla="*/ 0 w 3723546"/>
                <a:gd name="connsiteY8-422" fmla="*/ 3042471 h 5795027"/>
                <a:gd name="connsiteX9-423" fmla="*/ 0 w 3723546"/>
                <a:gd name="connsiteY9-424" fmla="*/ 2752557 h 5795027"/>
                <a:gd name="connsiteX10-425" fmla="*/ 0 w 3723546"/>
                <a:gd name="connsiteY10-426" fmla="*/ 2231503 h 5795027"/>
                <a:gd name="connsiteX11-427" fmla="*/ 0 w 3723546"/>
                <a:gd name="connsiteY11-428" fmla="*/ 2048959 h 5795027"/>
                <a:gd name="connsiteX12-429" fmla="*/ 559354 w 3723546"/>
                <a:gd name="connsiteY12-430" fmla="*/ 855573 h 5795027"/>
                <a:gd name="connsiteX13-431" fmla="*/ 1950071 w 3723546"/>
                <a:gd name="connsiteY13-432" fmla="*/ 164715 h 5795027"/>
                <a:gd name="connsiteX14-433" fmla="*/ 2144960 w 3723546"/>
                <a:gd name="connsiteY14-434" fmla="*/ 0 h 5795027"/>
                <a:gd name="connsiteX15-435" fmla="*/ 2332832 w 3723546"/>
                <a:gd name="connsiteY15-436" fmla="*/ 164715 h 5795027"/>
                <a:gd name="connsiteX16-437" fmla="*/ 2976290 w 3723546"/>
                <a:gd name="connsiteY16-438" fmla="*/ 524033 h 5795027"/>
                <a:gd name="connsiteX0-439" fmla="*/ 2989878 w 2989878"/>
                <a:gd name="connsiteY0-440" fmla="*/ 5266109 h 5795027"/>
                <a:gd name="connsiteX1-441" fmla="*/ 2332829 w 2989878"/>
                <a:gd name="connsiteY1-442" fmla="*/ 5630311 h 5795027"/>
                <a:gd name="connsiteX2-443" fmla="*/ 2137940 w 2989878"/>
                <a:gd name="connsiteY2-444" fmla="*/ 5795027 h 5795027"/>
                <a:gd name="connsiteX3-445" fmla="*/ 1950069 w 2989878"/>
                <a:gd name="connsiteY3-446" fmla="*/ 5630311 h 5795027"/>
                <a:gd name="connsiteX4-447" fmla="*/ 559353 w 2989878"/>
                <a:gd name="connsiteY4-448" fmla="*/ 4939455 h 5795027"/>
                <a:gd name="connsiteX5-449" fmla="*/ 0 w 2989878"/>
                <a:gd name="connsiteY5-450" fmla="*/ 3746068 h 5795027"/>
                <a:gd name="connsiteX6-451" fmla="*/ 0 w 2989878"/>
                <a:gd name="connsiteY6-452" fmla="*/ 3441681 h 5795027"/>
                <a:gd name="connsiteX7-453" fmla="*/ 0 w 2989878"/>
                <a:gd name="connsiteY7-454" fmla="*/ 3042471 h 5795027"/>
                <a:gd name="connsiteX8-455" fmla="*/ 0 w 2989878"/>
                <a:gd name="connsiteY8-456" fmla="*/ 2752557 h 5795027"/>
                <a:gd name="connsiteX9-457" fmla="*/ 0 w 2989878"/>
                <a:gd name="connsiteY9-458" fmla="*/ 2231503 h 5795027"/>
                <a:gd name="connsiteX10-459" fmla="*/ 0 w 2989878"/>
                <a:gd name="connsiteY10-460" fmla="*/ 2048959 h 5795027"/>
                <a:gd name="connsiteX11-461" fmla="*/ 559354 w 2989878"/>
                <a:gd name="connsiteY11-462" fmla="*/ 855573 h 5795027"/>
                <a:gd name="connsiteX12-463" fmla="*/ 1950071 w 2989878"/>
                <a:gd name="connsiteY12-464" fmla="*/ 164715 h 5795027"/>
                <a:gd name="connsiteX13-465" fmla="*/ 2144960 w 2989878"/>
                <a:gd name="connsiteY13-466" fmla="*/ 0 h 5795027"/>
                <a:gd name="connsiteX14-467" fmla="*/ 2332832 w 2989878"/>
                <a:gd name="connsiteY14-468" fmla="*/ 164715 h 5795027"/>
                <a:gd name="connsiteX15-469" fmla="*/ 2976290 w 2989878"/>
                <a:gd name="connsiteY15-470" fmla="*/ 524033 h 5795027"/>
                <a:gd name="connsiteX0-471" fmla="*/ 2989878 w 2989878"/>
                <a:gd name="connsiteY0-472" fmla="*/ 5266109 h 5795027"/>
                <a:gd name="connsiteX1-473" fmla="*/ 2332829 w 2989878"/>
                <a:gd name="connsiteY1-474" fmla="*/ 5630311 h 5795027"/>
                <a:gd name="connsiteX2-475" fmla="*/ 2137940 w 2989878"/>
                <a:gd name="connsiteY2-476" fmla="*/ 5795027 h 5795027"/>
                <a:gd name="connsiteX3-477" fmla="*/ 1950069 w 2989878"/>
                <a:gd name="connsiteY3-478" fmla="*/ 5630311 h 5795027"/>
                <a:gd name="connsiteX4-479" fmla="*/ 559353 w 2989878"/>
                <a:gd name="connsiteY4-480" fmla="*/ 4939455 h 5795027"/>
                <a:gd name="connsiteX5-481" fmla="*/ 0 w 2989878"/>
                <a:gd name="connsiteY5-482" fmla="*/ 3746068 h 5795027"/>
                <a:gd name="connsiteX6-483" fmla="*/ 0 w 2989878"/>
                <a:gd name="connsiteY6-484" fmla="*/ 3441681 h 5795027"/>
                <a:gd name="connsiteX7-485" fmla="*/ 0 w 2989878"/>
                <a:gd name="connsiteY7-486" fmla="*/ 3042471 h 5795027"/>
                <a:gd name="connsiteX8-487" fmla="*/ 0 w 2989878"/>
                <a:gd name="connsiteY8-488" fmla="*/ 2752557 h 5795027"/>
                <a:gd name="connsiteX9-489" fmla="*/ 0 w 2989878"/>
                <a:gd name="connsiteY9-490" fmla="*/ 2231503 h 5795027"/>
                <a:gd name="connsiteX10-491" fmla="*/ 0 w 2989878"/>
                <a:gd name="connsiteY10-492" fmla="*/ 2048959 h 5795027"/>
                <a:gd name="connsiteX11-493" fmla="*/ 559354 w 2989878"/>
                <a:gd name="connsiteY11-494" fmla="*/ 855573 h 5795027"/>
                <a:gd name="connsiteX12-495" fmla="*/ 1950071 w 2989878"/>
                <a:gd name="connsiteY12-496" fmla="*/ 164715 h 5795027"/>
                <a:gd name="connsiteX13-497" fmla="*/ 2144960 w 2989878"/>
                <a:gd name="connsiteY13-498" fmla="*/ 0 h 5795027"/>
                <a:gd name="connsiteX14-499" fmla="*/ 2332832 w 2989878"/>
                <a:gd name="connsiteY14-500" fmla="*/ 164715 h 5795027"/>
                <a:gd name="connsiteX15-501" fmla="*/ 2976290 w 2989878"/>
                <a:gd name="connsiteY15-502" fmla="*/ 524033 h 5795027"/>
                <a:gd name="connsiteX0-503" fmla="*/ 2955049 w 2976290"/>
                <a:gd name="connsiteY0-504" fmla="*/ 5266109 h 5795027"/>
                <a:gd name="connsiteX1-505" fmla="*/ 2332829 w 2976290"/>
                <a:gd name="connsiteY1-506" fmla="*/ 5630311 h 5795027"/>
                <a:gd name="connsiteX2-507" fmla="*/ 2137940 w 2976290"/>
                <a:gd name="connsiteY2-508" fmla="*/ 5795027 h 5795027"/>
                <a:gd name="connsiteX3-509" fmla="*/ 1950069 w 2976290"/>
                <a:gd name="connsiteY3-510" fmla="*/ 5630311 h 5795027"/>
                <a:gd name="connsiteX4-511" fmla="*/ 559353 w 2976290"/>
                <a:gd name="connsiteY4-512" fmla="*/ 4939455 h 5795027"/>
                <a:gd name="connsiteX5-513" fmla="*/ 0 w 2976290"/>
                <a:gd name="connsiteY5-514" fmla="*/ 3746068 h 5795027"/>
                <a:gd name="connsiteX6-515" fmla="*/ 0 w 2976290"/>
                <a:gd name="connsiteY6-516" fmla="*/ 3441681 h 5795027"/>
                <a:gd name="connsiteX7-517" fmla="*/ 0 w 2976290"/>
                <a:gd name="connsiteY7-518" fmla="*/ 3042471 h 5795027"/>
                <a:gd name="connsiteX8-519" fmla="*/ 0 w 2976290"/>
                <a:gd name="connsiteY8-520" fmla="*/ 2752557 h 5795027"/>
                <a:gd name="connsiteX9-521" fmla="*/ 0 w 2976290"/>
                <a:gd name="connsiteY9-522" fmla="*/ 2231503 h 5795027"/>
                <a:gd name="connsiteX10-523" fmla="*/ 0 w 2976290"/>
                <a:gd name="connsiteY10-524" fmla="*/ 2048959 h 5795027"/>
                <a:gd name="connsiteX11-525" fmla="*/ 559354 w 2976290"/>
                <a:gd name="connsiteY11-526" fmla="*/ 855573 h 5795027"/>
                <a:gd name="connsiteX12-527" fmla="*/ 1950071 w 2976290"/>
                <a:gd name="connsiteY12-528" fmla="*/ 164715 h 5795027"/>
                <a:gd name="connsiteX13-529" fmla="*/ 2144960 w 2976290"/>
                <a:gd name="connsiteY13-530" fmla="*/ 0 h 5795027"/>
                <a:gd name="connsiteX14-531" fmla="*/ 2332832 w 2976290"/>
                <a:gd name="connsiteY14-532" fmla="*/ 164715 h 5795027"/>
                <a:gd name="connsiteX15-533" fmla="*/ 2976290 w 2976290"/>
                <a:gd name="connsiteY15-534" fmla="*/ 524033 h 5795027"/>
                <a:gd name="connsiteX0-535" fmla="*/ 2955049 w 2976290"/>
                <a:gd name="connsiteY0-536" fmla="*/ 5266109 h 5795027"/>
                <a:gd name="connsiteX1-537" fmla="*/ 2332829 w 2976290"/>
                <a:gd name="connsiteY1-538" fmla="*/ 5630311 h 5795027"/>
                <a:gd name="connsiteX2-539" fmla="*/ 2137940 w 2976290"/>
                <a:gd name="connsiteY2-540" fmla="*/ 5795027 h 5795027"/>
                <a:gd name="connsiteX3-541" fmla="*/ 1950069 w 2976290"/>
                <a:gd name="connsiteY3-542" fmla="*/ 5630311 h 5795027"/>
                <a:gd name="connsiteX4-543" fmla="*/ 559353 w 2976290"/>
                <a:gd name="connsiteY4-544" fmla="*/ 4939455 h 5795027"/>
                <a:gd name="connsiteX5-545" fmla="*/ 0 w 2976290"/>
                <a:gd name="connsiteY5-546" fmla="*/ 3746068 h 5795027"/>
                <a:gd name="connsiteX6-547" fmla="*/ 0 w 2976290"/>
                <a:gd name="connsiteY6-548" fmla="*/ 3441681 h 5795027"/>
                <a:gd name="connsiteX7-549" fmla="*/ 0 w 2976290"/>
                <a:gd name="connsiteY7-550" fmla="*/ 3042471 h 5795027"/>
                <a:gd name="connsiteX8-551" fmla="*/ 0 w 2976290"/>
                <a:gd name="connsiteY8-552" fmla="*/ 2752557 h 5795027"/>
                <a:gd name="connsiteX9-553" fmla="*/ 0 w 2976290"/>
                <a:gd name="connsiteY9-554" fmla="*/ 2231503 h 5795027"/>
                <a:gd name="connsiteX10-555" fmla="*/ 0 w 2976290"/>
                <a:gd name="connsiteY10-556" fmla="*/ 2048959 h 5795027"/>
                <a:gd name="connsiteX11-557" fmla="*/ 559354 w 2976290"/>
                <a:gd name="connsiteY11-558" fmla="*/ 855573 h 5795027"/>
                <a:gd name="connsiteX12-559" fmla="*/ 1950071 w 2976290"/>
                <a:gd name="connsiteY12-560" fmla="*/ 164715 h 5795027"/>
                <a:gd name="connsiteX13-561" fmla="*/ 2144960 w 2976290"/>
                <a:gd name="connsiteY13-562" fmla="*/ 0 h 5795027"/>
                <a:gd name="connsiteX14-563" fmla="*/ 2332832 w 2976290"/>
                <a:gd name="connsiteY14-564" fmla="*/ 164715 h 5795027"/>
                <a:gd name="connsiteX15-565" fmla="*/ 2976290 w 2976290"/>
                <a:gd name="connsiteY15-566" fmla="*/ 524033 h 5795027"/>
                <a:gd name="connsiteX0-567" fmla="*/ 2955049 w 2976290"/>
                <a:gd name="connsiteY0-568" fmla="*/ 5266109 h 5795027"/>
                <a:gd name="connsiteX1-569" fmla="*/ 2332829 w 2976290"/>
                <a:gd name="connsiteY1-570" fmla="*/ 5630311 h 5795027"/>
                <a:gd name="connsiteX2-571" fmla="*/ 2137940 w 2976290"/>
                <a:gd name="connsiteY2-572" fmla="*/ 5795027 h 5795027"/>
                <a:gd name="connsiteX3-573" fmla="*/ 1950069 w 2976290"/>
                <a:gd name="connsiteY3-574" fmla="*/ 5630311 h 5795027"/>
                <a:gd name="connsiteX4-575" fmla="*/ 559353 w 2976290"/>
                <a:gd name="connsiteY4-576" fmla="*/ 4939455 h 5795027"/>
                <a:gd name="connsiteX5-577" fmla="*/ 0 w 2976290"/>
                <a:gd name="connsiteY5-578" fmla="*/ 3746068 h 5795027"/>
                <a:gd name="connsiteX6-579" fmla="*/ 0 w 2976290"/>
                <a:gd name="connsiteY6-580" fmla="*/ 3441681 h 5795027"/>
                <a:gd name="connsiteX7-581" fmla="*/ 0 w 2976290"/>
                <a:gd name="connsiteY7-582" fmla="*/ 3042471 h 5795027"/>
                <a:gd name="connsiteX8-583" fmla="*/ 0 w 2976290"/>
                <a:gd name="connsiteY8-584" fmla="*/ 2752557 h 5795027"/>
                <a:gd name="connsiteX9-585" fmla="*/ 0 w 2976290"/>
                <a:gd name="connsiteY9-586" fmla="*/ 2231503 h 5795027"/>
                <a:gd name="connsiteX10-587" fmla="*/ 0 w 2976290"/>
                <a:gd name="connsiteY10-588" fmla="*/ 2048959 h 5795027"/>
                <a:gd name="connsiteX11-589" fmla="*/ 559354 w 2976290"/>
                <a:gd name="connsiteY11-590" fmla="*/ 855573 h 5795027"/>
                <a:gd name="connsiteX12-591" fmla="*/ 1950071 w 2976290"/>
                <a:gd name="connsiteY12-592" fmla="*/ 164715 h 5795027"/>
                <a:gd name="connsiteX13-593" fmla="*/ 2144960 w 2976290"/>
                <a:gd name="connsiteY13-594" fmla="*/ 0 h 5795027"/>
                <a:gd name="connsiteX14-595" fmla="*/ 2332832 w 2976290"/>
                <a:gd name="connsiteY14-596" fmla="*/ 164715 h 5795027"/>
                <a:gd name="connsiteX15-597" fmla="*/ 2976290 w 2976290"/>
                <a:gd name="connsiteY15-598" fmla="*/ 524033 h 5795027"/>
                <a:gd name="connsiteX0-599" fmla="*/ 2955049 w 2976290"/>
                <a:gd name="connsiteY0-600" fmla="*/ 5266109 h 5795027"/>
                <a:gd name="connsiteX1-601" fmla="*/ 2332829 w 2976290"/>
                <a:gd name="connsiteY1-602" fmla="*/ 5630311 h 5795027"/>
                <a:gd name="connsiteX2-603" fmla="*/ 2137940 w 2976290"/>
                <a:gd name="connsiteY2-604" fmla="*/ 5795027 h 5795027"/>
                <a:gd name="connsiteX3-605" fmla="*/ 1950069 w 2976290"/>
                <a:gd name="connsiteY3-606" fmla="*/ 5630311 h 5795027"/>
                <a:gd name="connsiteX4-607" fmla="*/ 559353 w 2976290"/>
                <a:gd name="connsiteY4-608" fmla="*/ 4939455 h 5795027"/>
                <a:gd name="connsiteX5-609" fmla="*/ 0 w 2976290"/>
                <a:gd name="connsiteY5-610" fmla="*/ 3746068 h 5795027"/>
                <a:gd name="connsiteX6-611" fmla="*/ 0 w 2976290"/>
                <a:gd name="connsiteY6-612" fmla="*/ 3441681 h 5795027"/>
                <a:gd name="connsiteX7-613" fmla="*/ 0 w 2976290"/>
                <a:gd name="connsiteY7-614" fmla="*/ 3042471 h 5795027"/>
                <a:gd name="connsiteX8-615" fmla="*/ 0 w 2976290"/>
                <a:gd name="connsiteY8-616" fmla="*/ 2752557 h 5795027"/>
                <a:gd name="connsiteX9-617" fmla="*/ 0 w 2976290"/>
                <a:gd name="connsiteY9-618" fmla="*/ 2231503 h 5795027"/>
                <a:gd name="connsiteX10-619" fmla="*/ 0 w 2976290"/>
                <a:gd name="connsiteY10-620" fmla="*/ 2048959 h 5795027"/>
                <a:gd name="connsiteX11-621" fmla="*/ 559354 w 2976290"/>
                <a:gd name="connsiteY11-622" fmla="*/ 855573 h 5795027"/>
                <a:gd name="connsiteX12-623" fmla="*/ 1950071 w 2976290"/>
                <a:gd name="connsiteY12-624" fmla="*/ 164715 h 5795027"/>
                <a:gd name="connsiteX13-625" fmla="*/ 2144960 w 2976290"/>
                <a:gd name="connsiteY13-626" fmla="*/ 0 h 5795027"/>
                <a:gd name="connsiteX14-627" fmla="*/ 2332832 w 2976290"/>
                <a:gd name="connsiteY14-628" fmla="*/ 164715 h 5795027"/>
                <a:gd name="connsiteX15-629" fmla="*/ 2976290 w 2976290"/>
                <a:gd name="connsiteY15-630" fmla="*/ 524033 h 5795027"/>
                <a:gd name="connsiteX0-631" fmla="*/ 2955049 w 2976290"/>
                <a:gd name="connsiteY0-632" fmla="*/ 5266109 h 5795027"/>
                <a:gd name="connsiteX1-633" fmla="*/ 2332829 w 2976290"/>
                <a:gd name="connsiteY1-634" fmla="*/ 5630311 h 5795027"/>
                <a:gd name="connsiteX2-635" fmla="*/ 2137940 w 2976290"/>
                <a:gd name="connsiteY2-636" fmla="*/ 5795027 h 5795027"/>
                <a:gd name="connsiteX3-637" fmla="*/ 1950069 w 2976290"/>
                <a:gd name="connsiteY3-638" fmla="*/ 5630311 h 5795027"/>
                <a:gd name="connsiteX4-639" fmla="*/ 559353 w 2976290"/>
                <a:gd name="connsiteY4-640" fmla="*/ 4939455 h 5795027"/>
                <a:gd name="connsiteX5-641" fmla="*/ 0 w 2976290"/>
                <a:gd name="connsiteY5-642" fmla="*/ 3746068 h 5795027"/>
                <a:gd name="connsiteX6-643" fmla="*/ 0 w 2976290"/>
                <a:gd name="connsiteY6-644" fmla="*/ 3441681 h 5795027"/>
                <a:gd name="connsiteX7-645" fmla="*/ 0 w 2976290"/>
                <a:gd name="connsiteY7-646" fmla="*/ 3042471 h 5795027"/>
                <a:gd name="connsiteX8-647" fmla="*/ 0 w 2976290"/>
                <a:gd name="connsiteY8-648" fmla="*/ 2752557 h 5795027"/>
                <a:gd name="connsiteX9-649" fmla="*/ 0 w 2976290"/>
                <a:gd name="connsiteY9-650" fmla="*/ 2231503 h 5795027"/>
                <a:gd name="connsiteX10-651" fmla="*/ 0 w 2976290"/>
                <a:gd name="connsiteY10-652" fmla="*/ 2048959 h 5795027"/>
                <a:gd name="connsiteX11-653" fmla="*/ 559354 w 2976290"/>
                <a:gd name="connsiteY11-654" fmla="*/ 855573 h 5795027"/>
                <a:gd name="connsiteX12-655" fmla="*/ 1950071 w 2976290"/>
                <a:gd name="connsiteY12-656" fmla="*/ 164715 h 5795027"/>
                <a:gd name="connsiteX13-657" fmla="*/ 2144960 w 2976290"/>
                <a:gd name="connsiteY13-658" fmla="*/ 0 h 5795027"/>
                <a:gd name="connsiteX14-659" fmla="*/ 2332832 w 2976290"/>
                <a:gd name="connsiteY14-660" fmla="*/ 164715 h 5795027"/>
                <a:gd name="connsiteX15-661" fmla="*/ 2976290 w 2976290"/>
                <a:gd name="connsiteY15-662" fmla="*/ 524033 h 5795027"/>
                <a:gd name="connsiteX0-663" fmla="*/ 2955049 w 2987296"/>
                <a:gd name="connsiteY0-664" fmla="*/ 5266109 h 5795027"/>
                <a:gd name="connsiteX1-665" fmla="*/ 2332829 w 2987296"/>
                <a:gd name="connsiteY1-666" fmla="*/ 5630311 h 5795027"/>
                <a:gd name="connsiteX2-667" fmla="*/ 2137940 w 2987296"/>
                <a:gd name="connsiteY2-668" fmla="*/ 5795027 h 5795027"/>
                <a:gd name="connsiteX3-669" fmla="*/ 1950069 w 2987296"/>
                <a:gd name="connsiteY3-670" fmla="*/ 5630311 h 5795027"/>
                <a:gd name="connsiteX4-671" fmla="*/ 559353 w 2987296"/>
                <a:gd name="connsiteY4-672" fmla="*/ 4939455 h 5795027"/>
                <a:gd name="connsiteX5-673" fmla="*/ 0 w 2987296"/>
                <a:gd name="connsiteY5-674" fmla="*/ 3746068 h 5795027"/>
                <a:gd name="connsiteX6-675" fmla="*/ 0 w 2987296"/>
                <a:gd name="connsiteY6-676" fmla="*/ 3441681 h 5795027"/>
                <a:gd name="connsiteX7-677" fmla="*/ 0 w 2987296"/>
                <a:gd name="connsiteY7-678" fmla="*/ 3042471 h 5795027"/>
                <a:gd name="connsiteX8-679" fmla="*/ 0 w 2987296"/>
                <a:gd name="connsiteY8-680" fmla="*/ 2752557 h 5795027"/>
                <a:gd name="connsiteX9-681" fmla="*/ 0 w 2987296"/>
                <a:gd name="connsiteY9-682" fmla="*/ 2231503 h 5795027"/>
                <a:gd name="connsiteX10-683" fmla="*/ 0 w 2987296"/>
                <a:gd name="connsiteY10-684" fmla="*/ 2048959 h 5795027"/>
                <a:gd name="connsiteX11-685" fmla="*/ 559354 w 2987296"/>
                <a:gd name="connsiteY11-686" fmla="*/ 855573 h 5795027"/>
                <a:gd name="connsiteX12-687" fmla="*/ 1950071 w 2987296"/>
                <a:gd name="connsiteY12-688" fmla="*/ 164715 h 5795027"/>
                <a:gd name="connsiteX13-689" fmla="*/ 2144960 w 2987296"/>
                <a:gd name="connsiteY13-690" fmla="*/ 0 h 5795027"/>
                <a:gd name="connsiteX14-691" fmla="*/ 2332832 w 2987296"/>
                <a:gd name="connsiteY14-692" fmla="*/ 164715 h 5795027"/>
                <a:gd name="connsiteX15-693" fmla="*/ 2987296 w 2987296"/>
                <a:gd name="connsiteY15-694" fmla="*/ 557051 h 57950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t>12/19/2025</a:t>
            </a:fld>
            <a:endParaRPr lang="en-US" dirty="0"/>
          </a:p>
        </p:txBody>
      </p:sp>
      <p:sp>
        <p:nvSpPr>
          <p:cNvPr id="5" name="Footer Placeholder 4"/>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1096450" y="13394"/>
            <a:ext cx="494218" cy="6814823"/>
            <a:chOff x="11096450" y="13394"/>
            <a:chExt cx="494218" cy="6814823"/>
          </a:xfrm>
          <a:solidFill>
            <a:schemeClr val="bg2">
              <a:lumMod val="90000"/>
            </a:schemeClr>
          </a:solidFill>
        </p:grpSpPr>
        <p:sp>
          <p:nvSpPr>
            <p:cNvPr id="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10" name="Freeform 15"/>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1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1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1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1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1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1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1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1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1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2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2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2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2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2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2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26" name="Freeform 56"/>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2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28" name="Freeform 59"/>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2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3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3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3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33" name="Freeform 7"/>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3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3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3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3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3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39" name="Freeform 14"/>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4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41" name="Freeform 17"/>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42" name="Freeform 21"/>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4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4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45" name="Freeform 31"/>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4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4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4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4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5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5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5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5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5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5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5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5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5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5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60" name="Freeform 47"/>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61" name="Freeform 48"/>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6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6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sp>
          <p:nvSpPr>
            <p:cNvPr id="6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lstStyle/>
            <a:p>
              <a:endParaRPr lang="en-US">
                <a:solidFill>
                  <a:schemeClr val="tx2"/>
                </a:solidFill>
              </a:endParaRPr>
            </a:p>
          </p:txBody>
        </p:sp>
      </p:grpSp>
      <p:sp>
        <p:nvSpPr>
          <p:cNvPr id="2" name="Title Placeholder 1"/>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t>12/19/2025</a:t>
            </a:fld>
            <a:endParaRPr lang="en-US" dirty="0"/>
          </a:p>
        </p:txBody>
      </p:sp>
      <p:sp>
        <p:nvSpPr>
          <p:cNvPr id="5" name="Footer Placeholder 4"/>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150" y="770890"/>
            <a:ext cx="7335835" cy="1268984"/>
          </a:xfrm>
          <a:prstGeom prst="rect">
            <a:avLst/>
          </a:prstGeom>
        </p:spPr>
        <p:txBody>
          <a:bodyPr lIns="109728" tIns="109728" rIns="109728" bIns="91440" anchor="t"/>
          <a:lstStyle/>
          <a:p>
            <a:r>
              <a:rPr lang="en-US" dirty="0"/>
              <a:t>Click to edit Master title style</a:t>
            </a:r>
          </a:p>
        </p:txBody>
      </p:sp>
      <p:sp>
        <p:nvSpPr>
          <p:cNvPr id="3" name="Text Placeholder 2"/>
          <p:cNvSpPr>
            <a:spLocks noGrp="1"/>
          </p:cNvSpPr>
          <p:nvPr>
            <p:ph type="body" idx="1"/>
          </p:nvPr>
        </p:nvSpPr>
        <p:spPr>
          <a:xfrm>
            <a:off x="565150" y="2160016"/>
            <a:ext cx="7335835" cy="3601212"/>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6928" y="457200"/>
            <a:ext cx="3608205" cy="365125"/>
          </a:xfrm>
          <a:prstGeom prst="rect">
            <a:avLst/>
          </a:prstGeom>
        </p:spPr>
        <p:txBody>
          <a:bodyPr lIns="109728" tIns="109728" rIns="109728" bIns="91440" anchor="ctr"/>
          <a:lstStyle>
            <a:lvl1pPr algn="l">
              <a:defRPr sz="1050" b="0" i="0">
                <a:solidFill>
                  <a:schemeClr val="tx1">
                    <a:tint val="75000"/>
                  </a:schemeClr>
                </a:solidFill>
                <a:latin typeface="+mn-lt"/>
              </a:defRPr>
            </a:lvl1pPr>
          </a:lstStyle>
          <a:p>
            <a:fld id="{A5B0A250-5CC0-1746-B209-08E8B0DAE6AF}" type="datetimeFigureOut">
              <a:rPr lang="en-US" smtClean="0"/>
              <a:t>12/19/2025</a:t>
            </a:fld>
            <a:endParaRPr lang="en-US" dirty="0"/>
          </a:p>
        </p:txBody>
      </p:sp>
      <p:sp>
        <p:nvSpPr>
          <p:cNvPr id="5" name="Footer Placeholder 4"/>
          <p:cNvSpPr>
            <a:spLocks noGrp="1"/>
          </p:cNvSpPr>
          <p:nvPr>
            <p:ph type="ftr" sz="quarter" idx="3"/>
          </p:nvPr>
        </p:nvSpPr>
        <p:spPr>
          <a:xfrm>
            <a:off x="565150" y="6141085"/>
            <a:ext cx="3608205" cy="365125"/>
          </a:xfrm>
          <a:prstGeom prst="rect">
            <a:avLst/>
          </a:prstGeom>
        </p:spPr>
        <p:txBody>
          <a:bodyPr lIns="109728" tIns="109728" rIns="109728" bIns="91440" anchor="ctr"/>
          <a:lstStyle>
            <a:lvl1pPr algn="l">
              <a:defRPr sz="1050" b="0" i="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10809678" y="6141085"/>
            <a:ext cx="813816" cy="365125"/>
          </a:xfrm>
          <a:prstGeom prst="rect">
            <a:avLst/>
          </a:prstGeom>
        </p:spPr>
        <p:txBody>
          <a:bodyPr lIns="109728" tIns="109728" rIns="109728" bIns="91440" anchor="ctr"/>
          <a:lstStyle>
            <a:lvl1pPr algn="r">
              <a:defRPr sz="1050" b="0" i="0">
                <a:solidFill>
                  <a:schemeClr val="tx1">
                    <a:tint val="75000"/>
                  </a:schemeClr>
                </a:solidFill>
                <a:latin typeface="+mn-lt"/>
              </a:defRPr>
            </a:lvl1pPr>
          </a:lstStyle>
          <a:p>
            <a:fld id="{49ABCAEC-7D34-E549-A96E-FCEDAADBE4B0}"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110000"/>
        </a:lnSpc>
        <a:spcBef>
          <a:spcPct val="0"/>
        </a:spcBef>
        <a:buNone/>
        <a:defRPr sz="4000" b="1" i="0" kern="1200" spc="4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900"/>
        </a:spcBef>
        <a:buFont typeface="Arial" panose="020B0604020202020204" pitchFamily="34" charset="0"/>
        <a:buChar char="•"/>
        <a:defRPr sz="2400" b="0" i="0" kern="1200" spc="20">
          <a:solidFill>
            <a:schemeClr val="tx1"/>
          </a:solidFill>
          <a:latin typeface="+mn-lt"/>
          <a:ea typeface="+mn-ea"/>
          <a:cs typeface="+mn-cs"/>
        </a:defRPr>
      </a:lvl1pPr>
      <a:lvl2pPr marL="685800" indent="-228600" algn="l" defTabSz="914400" rtl="0" eaLnBrk="1" latinLnBrk="0" hangingPunct="1">
        <a:lnSpc>
          <a:spcPct val="114000"/>
        </a:lnSpc>
        <a:spcBef>
          <a:spcPts val="900"/>
        </a:spcBef>
        <a:buFont typeface="Arial" panose="020B0604020202020204" pitchFamily="34" charset="0"/>
        <a:buChar char="•"/>
        <a:defRPr sz="2000" b="0" i="0" kern="1200" spc="20">
          <a:solidFill>
            <a:schemeClr val="tx1"/>
          </a:solidFill>
          <a:latin typeface="+mn-lt"/>
          <a:ea typeface="+mn-ea"/>
          <a:cs typeface="+mn-cs"/>
        </a:defRPr>
      </a:lvl2pPr>
      <a:lvl3pPr marL="1143000" indent="-228600" algn="l" defTabSz="914400" rtl="0" eaLnBrk="1" latinLnBrk="0" hangingPunct="1">
        <a:lnSpc>
          <a:spcPct val="114000"/>
        </a:lnSpc>
        <a:spcBef>
          <a:spcPts val="900"/>
        </a:spcBef>
        <a:buFont typeface="Arial" panose="020B0604020202020204" pitchFamily="34" charset="0"/>
        <a:buChar char="•"/>
        <a:defRPr sz="1800" b="0" i="0" kern="1200" spc="20">
          <a:solidFill>
            <a:schemeClr val="tx1"/>
          </a:solidFill>
          <a:latin typeface="+mn-lt"/>
          <a:ea typeface="+mn-ea"/>
          <a:cs typeface="+mn-cs"/>
        </a:defRPr>
      </a:lvl3pPr>
      <a:lvl4pPr marL="1600200" indent="-228600" algn="l" defTabSz="914400" rtl="0" eaLnBrk="1" latinLnBrk="0" hangingPunct="1">
        <a:lnSpc>
          <a:spcPct val="114000"/>
        </a:lnSpc>
        <a:spcBef>
          <a:spcPts val="900"/>
        </a:spcBef>
        <a:buFont typeface="Arial" panose="020B0604020202020204" pitchFamily="34" charset="0"/>
        <a:buChar char="•"/>
        <a:defRPr sz="1600" b="0" i="0" kern="1200" spc="20">
          <a:solidFill>
            <a:schemeClr val="tx1"/>
          </a:solidFill>
          <a:latin typeface="+mn-lt"/>
          <a:ea typeface="+mn-ea"/>
          <a:cs typeface="+mn-cs"/>
        </a:defRPr>
      </a:lvl4pPr>
      <a:lvl5pPr marL="2057400" indent="-228600" algn="l" defTabSz="914400" rtl="0" eaLnBrk="1" latinLnBrk="0" hangingPunct="1">
        <a:lnSpc>
          <a:spcPct val="114000"/>
        </a:lnSpc>
        <a:spcBef>
          <a:spcPts val="900"/>
        </a:spcBef>
        <a:buFont typeface="Arial" panose="020B0604020202020204" pitchFamily="34" charset="0"/>
        <a:buChar char="•"/>
        <a:defRPr sz="1400" b="0" i="0" kern="1200" spc="2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slide" Target="slide32.xml"/><Relationship Id="rId3" Type="http://schemas.openxmlformats.org/officeDocument/2006/relationships/slide" Target="slide27.xml"/><Relationship Id="rId21" Type="http://schemas.openxmlformats.org/officeDocument/2006/relationships/image" Target="../media/image29.gif"/><Relationship Id="rId7" Type="http://schemas.openxmlformats.org/officeDocument/2006/relationships/image" Target="../media/image19.png"/><Relationship Id="rId12" Type="http://schemas.openxmlformats.org/officeDocument/2006/relationships/slide" Target="slide30.xml"/><Relationship Id="rId17" Type="http://schemas.openxmlformats.org/officeDocument/2006/relationships/image" Target="../media/image26.png"/><Relationship Id="rId2" Type="http://schemas.openxmlformats.org/officeDocument/2006/relationships/image" Target="../media/image16.jpeg"/><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slide" Target="slide28.xml"/><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slide" Target="slide31.xml"/><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slide" Target="slide29.xml"/><Relationship Id="rId1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34.gif"/><Relationship Id="rId5" Type="http://schemas.openxmlformats.org/officeDocument/2006/relationships/image" Target="../media/image17.png"/><Relationship Id="rId10" Type="http://schemas.openxmlformats.org/officeDocument/2006/relationships/image" Target="../media/image33.gif"/><Relationship Id="rId4" Type="http://schemas.openxmlformats.org/officeDocument/2006/relationships/image" Target="../media/image30.gif"/><Relationship Id="rId9" Type="http://schemas.openxmlformats.org/officeDocument/2006/relationships/image" Target="../media/image32.gif"/><Relationship Id="rId14" Type="http://schemas.openxmlformats.org/officeDocument/2006/relationships/image" Target="../media/image37.gif"/></Relationships>
</file>

<file path=ppt/slides/_rels/slide28.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2.gif"/><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26.xml"/><Relationship Id="rId11" Type="http://schemas.openxmlformats.org/officeDocument/2006/relationships/image" Target="../media/image19.png"/><Relationship Id="rId5" Type="http://schemas.openxmlformats.org/officeDocument/2006/relationships/image" Target="../media/image31.jpeg"/><Relationship Id="rId10" Type="http://schemas.openxmlformats.org/officeDocument/2006/relationships/image" Target="../media/image35.gif"/><Relationship Id="rId4" Type="http://schemas.openxmlformats.org/officeDocument/2006/relationships/image" Target="../media/image30.gif"/><Relationship Id="rId9" Type="http://schemas.openxmlformats.org/officeDocument/2006/relationships/image" Target="../media/image34.gif"/><Relationship Id="rId14" Type="http://schemas.openxmlformats.org/officeDocument/2006/relationships/image" Target="../media/image37.gif"/></Relationships>
</file>

<file path=ppt/slides/_rels/slide29.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2.gif"/><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26.xml"/><Relationship Id="rId11" Type="http://schemas.openxmlformats.org/officeDocument/2006/relationships/image" Target="../media/image21.png"/><Relationship Id="rId5" Type="http://schemas.openxmlformats.org/officeDocument/2006/relationships/image" Target="../media/image31.jpeg"/><Relationship Id="rId10" Type="http://schemas.openxmlformats.org/officeDocument/2006/relationships/image" Target="../media/image35.gif"/><Relationship Id="rId4" Type="http://schemas.openxmlformats.org/officeDocument/2006/relationships/image" Target="../media/image30.gif"/><Relationship Id="rId9" Type="http://schemas.openxmlformats.org/officeDocument/2006/relationships/image" Target="../media/image34.gif"/><Relationship Id="rId14" Type="http://schemas.openxmlformats.org/officeDocument/2006/relationships/image" Target="../media/image37.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2.gif"/><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26.xml"/><Relationship Id="rId11" Type="http://schemas.openxmlformats.org/officeDocument/2006/relationships/image" Target="../media/image23.png"/><Relationship Id="rId5" Type="http://schemas.openxmlformats.org/officeDocument/2006/relationships/image" Target="../media/image31.jpeg"/><Relationship Id="rId10" Type="http://schemas.openxmlformats.org/officeDocument/2006/relationships/image" Target="../media/image35.gif"/><Relationship Id="rId4" Type="http://schemas.openxmlformats.org/officeDocument/2006/relationships/image" Target="../media/image30.gif"/><Relationship Id="rId9" Type="http://schemas.openxmlformats.org/officeDocument/2006/relationships/image" Target="../media/image34.gif"/><Relationship Id="rId14" Type="http://schemas.openxmlformats.org/officeDocument/2006/relationships/image" Target="../media/image37.gif"/></Relationships>
</file>

<file path=ppt/slides/_rels/slide31.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2.gif"/><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26.xml"/><Relationship Id="rId11" Type="http://schemas.openxmlformats.org/officeDocument/2006/relationships/image" Target="../media/image25.png"/><Relationship Id="rId5" Type="http://schemas.openxmlformats.org/officeDocument/2006/relationships/image" Target="../media/image31.jpeg"/><Relationship Id="rId10" Type="http://schemas.openxmlformats.org/officeDocument/2006/relationships/image" Target="../media/image35.gif"/><Relationship Id="rId4" Type="http://schemas.openxmlformats.org/officeDocument/2006/relationships/image" Target="../media/image30.gif"/><Relationship Id="rId9" Type="http://schemas.openxmlformats.org/officeDocument/2006/relationships/image" Target="../media/image34.gif"/><Relationship Id="rId14" Type="http://schemas.openxmlformats.org/officeDocument/2006/relationships/image" Target="../media/image37.gif"/></Relationships>
</file>

<file path=ppt/slides/_rels/slide32.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2.gif"/><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26.xml"/><Relationship Id="rId11" Type="http://schemas.openxmlformats.org/officeDocument/2006/relationships/image" Target="../media/image25.png"/><Relationship Id="rId5" Type="http://schemas.openxmlformats.org/officeDocument/2006/relationships/image" Target="../media/image31.jpeg"/><Relationship Id="rId10" Type="http://schemas.openxmlformats.org/officeDocument/2006/relationships/image" Target="../media/image35.gif"/><Relationship Id="rId4" Type="http://schemas.openxmlformats.org/officeDocument/2006/relationships/image" Target="../media/image30.gif"/><Relationship Id="rId9" Type="http://schemas.openxmlformats.org/officeDocument/2006/relationships/image" Target="../media/image34.gif"/><Relationship Id="rId14" Type="http://schemas.openxmlformats.org/officeDocument/2006/relationships/image" Target="../media/image37.gif"/></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5.png"/><Relationship Id="rId4" Type="http://schemas.openxmlformats.org/officeDocument/2006/relationships/image" Target="../media/image39.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a:blip r:embed="rId2"/>
          <a:stretch>
            <a:fillRect/>
          </a:stretch>
        </p:blipFill>
        <p:spPr>
          <a:xfrm>
            <a:off x="669003" y="2785950"/>
            <a:ext cx="2847728" cy="3514855"/>
          </a:xfrm>
          <a:prstGeom prst="rect">
            <a:avLst/>
          </a:prstGeom>
        </p:spPr>
      </p:pic>
      <p:pic>
        <p:nvPicPr>
          <p:cNvPr id="66" name="Picture 65"/>
          <p:cNvPicPr>
            <a:picLocks noChangeAspect="1"/>
          </p:cNvPicPr>
          <p:nvPr/>
        </p:nvPicPr>
        <p:blipFill>
          <a:blip r:embed="rId3"/>
          <a:stretch>
            <a:fillRect/>
          </a:stretch>
        </p:blipFill>
        <p:spPr>
          <a:xfrm>
            <a:off x="4563533" y="2785950"/>
            <a:ext cx="3057242" cy="3514855"/>
          </a:xfrm>
          <a:prstGeom prst="rect">
            <a:avLst/>
          </a:prstGeom>
        </p:spPr>
      </p:pic>
      <p:pic>
        <p:nvPicPr>
          <p:cNvPr id="77" name="Picture 76"/>
          <p:cNvPicPr>
            <a:picLocks noChangeAspect="1"/>
          </p:cNvPicPr>
          <p:nvPr/>
        </p:nvPicPr>
        <p:blipFill>
          <a:blip r:embed="rId4"/>
          <a:stretch>
            <a:fillRect/>
          </a:stretch>
        </p:blipFill>
        <p:spPr>
          <a:xfrm>
            <a:off x="8429417" y="2785950"/>
            <a:ext cx="3324048" cy="3514855"/>
          </a:xfrm>
          <a:prstGeom prst="rect">
            <a:avLst/>
          </a:prstGeom>
        </p:spPr>
      </p:pic>
      <p:graphicFrame>
        <p:nvGraphicFramePr>
          <p:cNvPr id="78" name="Table 77"/>
          <p:cNvGraphicFramePr>
            <a:graphicFrameLocks noGrp="1"/>
          </p:cNvGraphicFramePr>
          <p:nvPr/>
        </p:nvGraphicFramePr>
        <p:xfrm>
          <a:off x="660400" y="571539"/>
          <a:ext cx="10858500" cy="1789938"/>
        </p:xfrm>
        <a:graphic>
          <a:graphicData uri="http://schemas.openxmlformats.org/drawingml/2006/table">
            <a:tbl>
              <a:tblPr firstRow="1" firstCol="1" bandRow="1">
                <a:effectLst>
                  <a:outerShdw blurRad="76200" dist="12700" dir="2700000" sy="-23000" kx="-800400" algn="bl" rotWithShape="0">
                    <a:prstClr val="black">
                      <a:alpha val="20000"/>
                    </a:prstClr>
                  </a:outerShdw>
                </a:effectLst>
                <a:tableStyleId>{5C22544A-7EE6-4342-B048-85BDC9FD1C3A}</a:tableStyleId>
              </a:tblPr>
              <a:tblGrid>
                <a:gridCol w="10858500">
                  <a:extLst>
                    <a:ext uri="{9D8B030D-6E8A-4147-A177-3AD203B41FA5}">
                      <a16:colId xmlns:a16="http://schemas.microsoft.com/office/drawing/2014/main" val="20000"/>
                    </a:ext>
                  </a:extLst>
                </a:gridCol>
              </a:tblGrid>
              <a:tr h="0">
                <a:tc>
                  <a:txBody>
                    <a:bodyPr/>
                    <a:lstStyle/>
                    <a:p>
                      <a:pPr algn="ctr">
                        <a:lnSpc>
                          <a:spcPct val="115000"/>
                        </a:lnSpc>
                        <a:spcBef>
                          <a:spcPts val="600"/>
                        </a:spcBef>
                        <a:spcAft>
                          <a:spcPts val="600"/>
                        </a:spcAft>
                      </a:pPr>
                      <a:r>
                        <a:rPr lang="en-US" sz="3200" dirty="0">
                          <a:effectLst/>
                          <a:latin typeface="Times New Roman" panose="02020603050405020304" pitchFamily="18" charset="0"/>
                          <a:cs typeface="Times New Roman" panose="02020603050405020304" pitchFamily="18" charset="0"/>
                        </a:rPr>
                        <a:t>THỰC HÀNH ĐỌC  HIỂU:</a:t>
                      </a:r>
                    </a:p>
                    <a:p>
                      <a:pPr algn="ctr">
                        <a:lnSpc>
                          <a:spcPct val="115000"/>
                        </a:lnSpc>
                        <a:spcBef>
                          <a:spcPts val="600"/>
                        </a:spcBef>
                        <a:spcAft>
                          <a:spcPts val="600"/>
                        </a:spcAft>
                      </a:pPr>
                      <a:r>
                        <a:rPr lang="en-US" sz="3200" dirty="0" err="1">
                          <a:effectLst/>
                          <a:latin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cs typeface="Times New Roman" panose="02020603050405020304" pitchFamily="18" charset="0"/>
                        </a:rPr>
                        <a:t> : LỄ HỘI DÂN GIAN ĐẶC SẮC CỦA DÂN TỘC CHĂM Ở NINH THUẬN (</a:t>
                      </a:r>
                      <a:r>
                        <a:rPr lang="en-US" sz="3200" dirty="0" err="1">
                          <a:effectLst/>
                          <a:latin typeface="Times New Roman" panose="02020603050405020304" pitchFamily="18" charset="0"/>
                          <a:cs typeface="Times New Roman" panose="02020603050405020304" pitchFamily="18" charset="0"/>
                        </a:rPr>
                        <a:t>Đào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Trịnh</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50000"/>
                      </a:schemeClr>
                    </a:solid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75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Malgun Gothic Semilight" panose="020B0502040204020203" charset="-122"/>
              <a:ea typeface="+mn-ea"/>
              <a:cs typeface="+mn-cs"/>
            </a:endParaRPr>
          </a:p>
        </p:txBody>
      </p:sp>
      <p:grpSp>
        <p:nvGrpSpPr>
          <p:cNvPr id="15" name="Group 14"/>
          <p:cNvGrpSpPr>
            <a:grpSpLocks noGrp="1" noUngrp="1" noRot="1" noChangeAspect="1" noMove="1" noResize="1"/>
          </p:cNvGrpSpPr>
          <p:nvPr/>
        </p:nvGrpSpPr>
        <p:grpSpPr>
          <a:xfrm>
            <a:off x="10290314" y="0"/>
            <a:ext cx="1901687" cy="6051635"/>
            <a:chOff x="10290314" y="0"/>
            <a:chExt cx="1901687" cy="6051635"/>
          </a:xfrm>
        </p:grpSpPr>
        <p:sp>
          <p:nvSpPr>
            <p:cNvPr id="16" name="Oval 15"/>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Malgun Gothic Semilight" panose="020B0502040204020203" charset="-122"/>
                <a:ea typeface="+mn-ea"/>
                <a:cs typeface="+mn-cs"/>
              </a:endParaRPr>
            </a:p>
          </p:txBody>
        </p:sp>
        <p:sp>
          <p:nvSpPr>
            <p:cNvPr id="17" name="Freeform 85"/>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Malgun Gothic Semilight" panose="020B0502040204020203" charset="-122"/>
                <a:ea typeface="+mn-ea"/>
                <a:cs typeface="+mn-cs"/>
              </a:endParaRPr>
            </a:p>
          </p:txBody>
        </p:sp>
        <p:sp>
          <p:nvSpPr>
            <p:cNvPr id="18" name="Freeform 87"/>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Malgun Gothic Semilight" panose="020B0502040204020203" charset="-122"/>
                <a:ea typeface="+mn-ea"/>
                <a:cs typeface="+mn-cs"/>
              </a:endParaRPr>
            </a:p>
          </p:txBody>
        </p:sp>
        <p:sp>
          <p:nvSpPr>
            <p:cNvPr id="19" name="Freeform 89"/>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Malgun Gothic Semilight" panose="020B0502040204020203" charset="-122"/>
                <a:ea typeface="+mn-ea"/>
                <a:cs typeface="+mn-cs"/>
              </a:endParaRPr>
            </a:p>
          </p:txBody>
        </p:sp>
        <p:sp>
          <p:nvSpPr>
            <p:cNvPr id="20" name="Freeform 100"/>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Malgun Gothic Semilight" panose="020B0502040204020203" charset="-122"/>
                <a:ea typeface="+mn-ea"/>
                <a:cs typeface="+mn-cs"/>
              </a:endParaRPr>
            </a:p>
          </p:txBody>
        </p:sp>
        <p:sp>
          <p:nvSpPr>
            <p:cNvPr id="21" name="Oval 20"/>
            <p:cNvSpPr/>
            <p:nvPr/>
          </p:nvSpPr>
          <p:spPr>
            <a:xfrm>
              <a:off x="10290314"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Malgun Gothic Semilight" panose="020B0502040204020203" charset="-122"/>
                <a:ea typeface="+mn-ea"/>
                <a:cs typeface="+mn-cs"/>
              </a:endParaRPr>
            </a:p>
          </p:txBody>
        </p:sp>
      </p:grpSp>
      <p:cxnSp>
        <p:nvCxnSpPr>
          <p:cNvPr id="23" name="Straight Connector 22"/>
          <p:cNvCxnSpPr>
            <a:cxnSpLocks noGrp="1" noRot="1" noChangeAspect="1" noMove="1" noResize="1" noEditPoints="1" noAdjustHandles="1" noChangeArrowheads="1" noChangeShapeType="1"/>
          </p:cNvCxnSpPr>
          <p:nvPr/>
        </p:nvCxnSpPr>
        <p:spPr>
          <a:xfrm>
            <a:off x="565150" y="6087110"/>
            <a:ext cx="413453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2"/>
          <a:srcRect l="17874" r="18673"/>
          <a:stretch>
            <a:fillRect/>
          </a:stretch>
        </p:blipFill>
        <p:spPr>
          <a:xfrm>
            <a:off x="5944911" y="1209409"/>
            <a:ext cx="5630454" cy="4924691"/>
          </a:xfrm>
          <a:prstGeom prst="rect">
            <a:avLst/>
          </a:prstGeom>
        </p:spPr>
      </p:pic>
      <p:graphicFrame>
        <p:nvGraphicFramePr>
          <p:cNvPr id="4" name="Table 4"/>
          <p:cNvGraphicFramePr>
            <a:graphicFrameLocks noGrp="1"/>
          </p:cNvGraphicFramePr>
          <p:nvPr/>
        </p:nvGraphicFramePr>
        <p:xfrm>
          <a:off x="660400" y="1000883"/>
          <a:ext cx="5052370" cy="5343144"/>
        </p:xfrm>
        <a:graphic>
          <a:graphicData uri="http://schemas.openxmlformats.org/drawingml/2006/table">
            <a:tbl>
              <a:tblPr firstRow="1" bandRow="1">
                <a:tableStyleId>{5C22544A-7EE6-4342-B048-85BDC9FD1C3A}</a:tableStyleId>
              </a:tblPr>
              <a:tblGrid>
                <a:gridCol w="2526185">
                  <a:extLst>
                    <a:ext uri="{9D8B030D-6E8A-4147-A177-3AD203B41FA5}">
                      <a16:colId xmlns:a16="http://schemas.microsoft.com/office/drawing/2014/main" val="20000"/>
                    </a:ext>
                  </a:extLst>
                </a:gridCol>
                <a:gridCol w="2526185">
                  <a:extLst>
                    <a:ext uri="{9D8B030D-6E8A-4147-A177-3AD203B41FA5}">
                      <a16:colId xmlns:a16="http://schemas.microsoft.com/office/drawing/2014/main" val="20001"/>
                    </a:ext>
                  </a:extLst>
                </a:gridCol>
              </a:tblGrid>
              <a:tr h="370840">
                <a:tc>
                  <a:txBody>
                    <a:bodyPr/>
                    <a:lstStyle/>
                    <a:p>
                      <a:r>
                        <a:rPr lang="en-US" sz="2800" b="1" dirty="0" err="1">
                          <a:effectLst/>
                          <a:latin typeface="Times New Roman" panose="02020603050405020304" pitchFamily="18" charset="0"/>
                          <a:ea typeface="MS Mincho" panose="02020609040205080304" pitchFamily="49" charset="-128"/>
                        </a:rPr>
                        <a:t>Dãy</a:t>
                      </a:r>
                      <a:r>
                        <a:rPr lang="en-US" sz="2800" b="1" dirty="0">
                          <a:effectLst/>
                          <a:latin typeface="Times New Roman" panose="02020603050405020304" pitchFamily="18" charset="0"/>
                          <a:ea typeface="MS Mincho" panose="02020609040205080304" pitchFamily="49" charset="-128"/>
                        </a:rPr>
                        <a:t> 1</a:t>
                      </a:r>
                      <a:r>
                        <a:rPr lang="en-US" sz="2800" dirty="0">
                          <a:effectLst/>
                          <a:latin typeface="Times New Roman" panose="02020603050405020304" pitchFamily="18" charset="0"/>
                          <a:ea typeface="MS Mincho" panose="02020609040205080304" pitchFamily="49" charset="-128"/>
                        </a:rPr>
                        <a:t> </a:t>
                      </a:r>
                      <a:endParaRPr lang="en-US" sz="2800" dirty="0"/>
                    </a:p>
                  </a:txBody>
                  <a:tcPr/>
                </a:tc>
                <a:tc>
                  <a:txBody>
                    <a:bodyPr/>
                    <a:lstStyle/>
                    <a:p>
                      <a:r>
                        <a:rPr lang="en-US" sz="2800" b="1" dirty="0" err="1">
                          <a:effectLst/>
                          <a:latin typeface="Times New Roman" panose="02020603050405020304" pitchFamily="18" charset="0"/>
                          <a:ea typeface="MS Mincho" panose="02020609040205080304" pitchFamily="49" charset="-128"/>
                        </a:rPr>
                        <a:t>Dãy</a:t>
                      </a:r>
                      <a:r>
                        <a:rPr lang="en-US" sz="2800" b="1" dirty="0">
                          <a:effectLst/>
                          <a:latin typeface="Times New Roman" panose="02020603050405020304" pitchFamily="18" charset="0"/>
                          <a:ea typeface="MS Mincho" panose="02020609040205080304" pitchFamily="49" charset="-128"/>
                        </a:rPr>
                        <a:t> 2</a:t>
                      </a:r>
                      <a:r>
                        <a:rPr lang="en-US" sz="2800" dirty="0">
                          <a:effectLst/>
                          <a:latin typeface="Times New Roman" panose="02020603050405020304" pitchFamily="18" charset="0"/>
                          <a:ea typeface="MS Mincho" panose="02020609040205080304" pitchFamily="49" charset="-128"/>
                        </a:rPr>
                        <a:t> </a:t>
                      </a:r>
                      <a:endParaRPr lang="en-US" sz="2800" dirty="0"/>
                    </a:p>
                  </a:txBody>
                  <a:tcPr/>
                </a:tc>
                <a:extLst>
                  <a:ext uri="{0D108BD9-81ED-4DB2-BD59-A6C34878D82A}">
                    <a16:rowId xmlns:a16="http://schemas.microsoft.com/office/drawing/2014/main" val="10000"/>
                  </a:ext>
                </a:extLst>
              </a:tr>
              <a:tr h="370840">
                <a:tc>
                  <a:txBody>
                    <a:bodyPr/>
                    <a:lstStyle/>
                    <a:p>
                      <a:pPr>
                        <a:lnSpc>
                          <a:spcPct val="115000"/>
                        </a:lnSpc>
                        <a:spcBef>
                          <a:spcPts val="600"/>
                        </a:spcBef>
                        <a:spcAft>
                          <a:spcPts val="600"/>
                        </a:spcAft>
                        <a:tabLst>
                          <a:tab pos="1386840" algn="l"/>
                        </a:tabLst>
                      </a:pPr>
                      <a:r>
                        <a:rPr lang="en-US" sz="2800" b="1" u="sng" dirty="0" err="1">
                          <a:effectLst/>
                          <a:latin typeface="Times New Roman" panose="02020603050405020304" pitchFamily="18" charset="0"/>
                          <a:ea typeface="MS Mincho" panose="02020609040205080304" pitchFamily="49" charset="-128"/>
                        </a:rPr>
                        <a:t>Câu</a:t>
                      </a:r>
                      <a:r>
                        <a:rPr lang="en-US" sz="2800" b="1" u="sng" dirty="0">
                          <a:effectLst/>
                          <a:latin typeface="Times New Roman" panose="02020603050405020304" pitchFamily="18" charset="0"/>
                          <a:ea typeface="MS Mincho" panose="02020609040205080304" pitchFamily="49" charset="-128"/>
                        </a:rPr>
                        <a:t> 1</a:t>
                      </a:r>
                      <a:r>
                        <a:rPr lang="en-US" sz="2800" u="sng" dirty="0">
                          <a:effectLst/>
                          <a:latin typeface="Times New Roman" panose="02020603050405020304" pitchFamily="18" charset="0"/>
                          <a:ea typeface="MS Mincho" panose="02020609040205080304" pitchFamily="49" charset="-128"/>
                        </a:rPr>
                        <a:t>:</a:t>
                      </a:r>
                      <a:endParaRPr lang="en-US" sz="2800" dirty="0">
                        <a:solidFill>
                          <a:srgbClr val="262626"/>
                        </a:solidFill>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tabLst>
                          <a:tab pos="1386840" algn="l"/>
                        </a:tabLst>
                      </a:pP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Hãy</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cho</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biết</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tác</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giả</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văn</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bản</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xuất</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xứ</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và</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thời</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gian</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ra</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đời</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của</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văn</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bản</a:t>
                      </a:r>
                      <a:r>
                        <a:rPr lang="en-US" sz="2800" dirty="0">
                          <a:solidFill>
                            <a:srgbClr val="262626"/>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Văn</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bản</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viết</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về</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đề</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tài</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gì</a:t>
                      </a:r>
                      <a:r>
                        <a:rPr lang="en-US" sz="2800" dirty="0">
                          <a:solidFill>
                            <a:srgbClr val="262626"/>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endParaRPr lang="en-US" sz="2800" dirty="0"/>
                    </a:p>
                  </a:txBody>
                  <a:tcPr/>
                </a:tc>
                <a:tc>
                  <a:txBody>
                    <a:bodyPr/>
                    <a:lstStyle/>
                    <a:p>
                      <a:pPr>
                        <a:lnSpc>
                          <a:spcPct val="115000"/>
                        </a:lnSpc>
                        <a:spcBef>
                          <a:spcPts val="600"/>
                        </a:spcBef>
                        <a:spcAft>
                          <a:spcPts val="600"/>
                        </a:spcAft>
                        <a:tabLst>
                          <a:tab pos="1386840" algn="l"/>
                        </a:tabLst>
                      </a:pPr>
                      <a:r>
                        <a:rPr lang="en-US" sz="2800" b="1" u="sng" dirty="0" err="1">
                          <a:solidFill>
                            <a:srgbClr val="262626"/>
                          </a:solidFill>
                          <a:effectLst/>
                          <a:latin typeface="Times New Roman" panose="02020603050405020304" pitchFamily="18" charset="0"/>
                          <a:ea typeface="Times New Roman" panose="02020603050405020304" pitchFamily="18" charset="0"/>
                        </a:rPr>
                        <a:t>Câu</a:t>
                      </a:r>
                      <a:r>
                        <a:rPr lang="en-US" sz="2800" b="1" u="sng" dirty="0">
                          <a:solidFill>
                            <a:srgbClr val="262626"/>
                          </a:solidFill>
                          <a:effectLst/>
                          <a:latin typeface="Times New Roman" panose="02020603050405020304" pitchFamily="18" charset="0"/>
                          <a:ea typeface="Times New Roman" panose="02020603050405020304" pitchFamily="18" charset="0"/>
                        </a:rPr>
                        <a:t> 2</a:t>
                      </a:r>
                      <a:r>
                        <a:rPr lang="en-US" sz="2800" dirty="0">
                          <a:solidFill>
                            <a:srgbClr val="262626"/>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Tác</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giả</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đã</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sử</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dụng</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thể</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loại</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và</a:t>
                      </a:r>
                      <a:r>
                        <a:rPr lang="en-US" sz="2800" dirty="0">
                          <a:solidFill>
                            <a:srgbClr val="262626"/>
                          </a:solidFill>
                          <a:effectLst/>
                          <a:latin typeface="Times New Roman" panose="02020603050405020304" pitchFamily="18" charset="0"/>
                          <a:ea typeface="Times New Roman" panose="02020603050405020304" pitchFamily="18" charset="0"/>
                        </a:rPr>
                        <a:t> PTBĐ </a:t>
                      </a:r>
                      <a:r>
                        <a:rPr lang="en-US" sz="2800" dirty="0" err="1">
                          <a:solidFill>
                            <a:srgbClr val="262626"/>
                          </a:solidFill>
                          <a:effectLst/>
                          <a:latin typeface="Times New Roman" panose="02020603050405020304" pitchFamily="18" charset="0"/>
                          <a:ea typeface="Times New Roman" panose="02020603050405020304" pitchFamily="18" charset="0"/>
                        </a:rPr>
                        <a:t>chính</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nào</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để</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cung</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cấp</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thông</a:t>
                      </a:r>
                      <a:r>
                        <a:rPr lang="en-US" sz="2800" dirty="0">
                          <a:solidFill>
                            <a:srgbClr val="262626"/>
                          </a:solidFill>
                          <a:effectLst/>
                          <a:latin typeface="Times New Roman" panose="02020603050405020304" pitchFamily="18" charset="0"/>
                          <a:ea typeface="Times New Roman" panose="02020603050405020304" pitchFamily="18" charset="0"/>
                        </a:rPr>
                        <a:t> tin </a:t>
                      </a:r>
                      <a:r>
                        <a:rPr lang="en-US" sz="2800" dirty="0" err="1">
                          <a:solidFill>
                            <a:srgbClr val="262626"/>
                          </a:solidFill>
                          <a:effectLst/>
                          <a:latin typeface="Times New Roman" panose="02020603050405020304" pitchFamily="18" charset="0"/>
                          <a:ea typeface="Times New Roman" panose="02020603050405020304" pitchFamily="18" charset="0"/>
                        </a:rPr>
                        <a:t>tới</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người</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đọc</a:t>
                      </a:r>
                      <a:r>
                        <a:rPr lang="en-US" sz="2800" dirty="0">
                          <a:solidFill>
                            <a:srgbClr val="262626"/>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Nêu</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bố</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cục</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của</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văn</a:t>
                      </a:r>
                      <a:r>
                        <a:rPr lang="en-US" sz="2800" dirty="0">
                          <a:solidFill>
                            <a:srgbClr val="262626"/>
                          </a:solidFill>
                          <a:effectLst/>
                          <a:latin typeface="Times New Roman" panose="02020603050405020304" pitchFamily="18" charset="0"/>
                          <a:ea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rPr>
                        <a:t>bản</a:t>
                      </a:r>
                      <a:r>
                        <a:rPr lang="en-US" sz="2800" dirty="0">
                          <a:solidFill>
                            <a:srgbClr val="262626"/>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a:off x="1412142" y="1006166"/>
            <a:ext cx="7484013" cy="1025507"/>
          </a:xfrm>
          <a:custGeom>
            <a:avLst/>
            <a:gdLst>
              <a:gd name="connsiteX0" fmla="*/ 0 w 6938811"/>
              <a:gd name="connsiteY0" fmla="*/ 119211 h 1192106"/>
              <a:gd name="connsiteX1" fmla="*/ 119211 w 6938811"/>
              <a:gd name="connsiteY1" fmla="*/ 0 h 1192106"/>
              <a:gd name="connsiteX2" fmla="*/ 6819600 w 6938811"/>
              <a:gd name="connsiteY2" fmla="*/ 0 h 1192106"/>
              <a:gd name="connsiteX3" fmla="*/ 6938811 w 6938811"/>
              <a:gd name="connsiteY3" fmla="*/ 119211 h 1192106"/>
              <a:gd name="connsiteX4" fmla="*/ 6938811 w 6938811"/>
              <a:gd name="connsiteY4" fmla="*/ 1072895 h 1192106"/>
              <a:gd name="connsiteX5" fmla="*/ 6819600 w 6938811"/>
              <a:gd name="connsiteY5" fmla="*/ 1192106 h 1192106"/>
              <a:gd name="connsiteX6" fmla="*/ 119211 w 6938811"/>
              <a:gd name="connsiteY6" fmla="*/ 1192106 h 1192106"/>
              <a:gd name="connsiteX7" fmla="*/ 0 w 6938811"/>
              <a:gd name="connsiteY7" fmla="*/ 1072895 h 1192106"/>
              <a:gd name="connsiteX8" fmla="*/ 0 w 6938811"/>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811" h="1192106">
                <a:moveTo>
                  <a:pt x="0" y="119211"/>
                </a:moveTo>
                <a:cubicBezTo>
                  <a:pt x="0" y="53373"/>
                  <a:pt x="53373" y="0"/>
                  <a:pt x="119211" y="0"/>
                </a:cubicBezTo>
                <a:lnTo>
                  <a:pt x="6819600" y="0"/>
                </a:lnTo>
                <a:cubicBezTo>
                  <a:pt x="6885438" y="0"/>
                  <a:pt x="6938811" y="53373"/>
                  <a:pt x="6938811" y="119211"/>
                </a:cubicBezTo>
                <a:lnTo>
                  <a:pt x="6938811" y="1072895"/>
                </a:lnTo>
                <a:cubicBezTo>
                  <a:pt x="6938811" y="1138733"/>
                  <a:pt x="6885438" y="1192106"/>
                  <a:pt x="6819600" y="1192106"/>
                </a:cubicBezTo>
                <a:lnTo>
                  <a:pt x="119211" y="1192106"/>
                </a:lnTo>
                <a:cubicBezTo>
                  <a:pt x="53373" y="1192106"/>
                  <a:pt x="0" y="1138733"/>
                  <a:pt x="0" y="1072895"/>
                </a:cubicBezTo>
                <a:lnTo>
                  <a:pt x="0" y="1192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6836" tIns="156836" rIns="1474114" bIns="156836" numCol="1" spcCol="1270" anchor="ctr" anchorCtr="0">
            <a:noAutofit/>
          </a:bodyPr>
          <a:lstStyle/>
          <a:p>
            <a:pPr marL="0" lvl="0" indent="0" algn="l" defTabSz="1422400">
              <a:lnSpc>
                <a:spcPct val="90000"/>
              </a:lnSpc>
              <a:spcBef>
                <a:spcPct val="0"/>
              </a:spcBef>
              <a:spcAft>
                <a:spcPct val="35000"/>
              </a:spcAft>
              <a:buNone/>
            </a:pPr>
            <a:r>
              <a:rPr lang="en-US" sz="3200" b="1" i="1" kern="1200" dirty="0">
                <a:latin typeface="Times New Roman" panose="02020603050405020304" pitchFamily="18" charset="0"/>
                <a:cs typeface="Times New Roman" panose="02020603050405020304" pitchFamily="18" charset="0"/>
              </a:rPr>
              <a:t>a</a:t>
            </a:r>
            <a:r>
              <a:rPr lang="en-US" sz="3200" b="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Tác</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giả</a:t>
            </a:r>
            <a:r>
              <a:rPr lang="en-US" sz="3200" b="1"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Trịnh</a:t>
            </a:r>
            <a:endParaRPr lang="en-US" sz="3200" kern="1200" dirty="0">
              <a:latin typeface="Times New Roman" panose="02020603050405020304" pitchFamily="18" charset="0"/>
              <a:cs typeface="Times New Roman" panose="02020603050405020304" pitchFamily="18" charset="0"/>
            </a:endParaRPr>
          </a:p>
        </p:txBody>
      </p:sp>
      <p:sp>
        <p:nvSpPr>
          <p:cNvPr id="5" name="Freeform: Shape 4"/>
          <p:cNvSpPr/>
          <p:nvPr/>
        </p:nvSpPr>
        <p:spPr>
          <a:xfrm>
            <a:off x="2038928" y="2338348"/>
            <a:ext cx="7484013" cy="1025507"/>
          </a:xfrm>
          <a:custGeom>
            <a:avLst/>
            <a:gdLst>
              <a:gd name="connsiteX0" fmla="*/ 0 w 6938811"/>
              <a:gd name="connsiteY0" fmla="*/ 119211 h 1192106"/>
              <a:gd name="connsiteX1" fmla="*/ 119211 w 6938811"/>
              <a:gd name="connsiteY1" fmla="*/ 0 h 1192106"/>
              <a:gd name="connsiteX2" fmla="*/ 6819600 w 6938811"/>
              <a:gd name="connsiteY2" fmla="*/ 0 h 1192106"/>
              <a:gd name="connsiteX3" fmla="*/ 6938811 w 6938811"/>
              <a:gd name="connsiteY3" fmla="*/ 119211 h 1192106"/>
              <a:gd name="connsiteX4" fmla="*/ 6938811 w 6938811"/>
              <a:gd name="connsiteY4" fmla="*/ 1072895 h 1192106"/>
              <a:gd name="connsiteX5" fmla="*/ 6819600 w 6938811"/>
              <a:gd name="connsiteY5" fmla="*/ 1192106 h 1192106"/>
              <a:gd name="connsiteX6" fmla="*/ 119211 w 6938811"/>
              <a:gd name="connsiteY6" fmla="*/ 1192106 h 1192106"/>
              <a:gd name="connsiteX7" fmla="*/ 0 w 6938811"/>
              <a:gd name="connsiteY7" fmla="*/ 1072895 h 1192106"/>
              <a:gd name="connsiteX8" fmla="*/ 0 w 6938811"/>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811" h="1192106">
                <a:moveTo>
                  <a:pt x="0" y="119211"/>
                </a:moveTo>
                <a:cubicBezTo>
                  <a:pt x="0" y="53373"/>
                  <a:pt x="53373" y="0"/>
                  <a:pt x="119211" y="0"/>
                </a:cubicBezTo>
                <a:lnTo>
                  <a:pt x="6819600" y="0"/>
                </a:lnTo>
                <a:cubicBezTo>
                  <a:pt x="6885438" y="0"/>
                  <a:pt x="6938811" y="53373"/>
                  <a:pt x="6938811" y="119211"/>
                </a:cubicBezTo>
                <a:lnTo>
                  <a:pt x="6938811" y="1072895"/>
                </a:lnTo>
                <a:cubicBezTo>
                  <a:pt x="6938811" y="1138733"/>
                  <a:pt x="6885438" y="1192106"/>
                  <a:pt x="6819600" y="1192106"/>
                </a:cubicBezTo>
                <a:lnTo>
                  <a:pt x="119211" y="1192106"/>
                </a:lnTo>
                <a:cubicBezTo>
                  <a:pt x="53373" y="1192106"/>
                  <a:pt x="0" y="1138733"/>
                  <a:pt x="0" y="1072895"/>
                </a:cubicBezTo>
                <a:lnTo>
                  <a:pt x="0" y="1192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1"/>
              <a:alphaOff val="0"/>
            </a:schemeClr>
          </a:fillRef>
          <a:effectRef idx="0">
            <a:schemeClr val="accent3">
              <a:hueOff val="903533"/>
              <a:satOff val="33333"/>
              <a:lumOff val="-4901"/>
              <a:alphaOff val="0"/>
            </a:schemeClr>
          </a:effectRef>
          <a:fontRef idx="minor">
            <a:schemeClr val="lt1"/>
          </a:fontRef>
        </p:style>
        <p:txBody>
          <a:bodyPr spcFirstLastPara="0" vert="horz" wrap="square" lIns="156836" tIns="156836" rIns="1512831" bIns="156836" numCol="1" spcCol="1270" anchor="ctr" anchorCtr="0">
            <a:noAutofit/>
          </a:bodyPr>
          <a:lstStyle/>
          <a:p>
            <a:pPr marL="0" lvl="0" indent="0" algn="l" defTabSz="1422400">
              <a:lnSpc>
                <a:spcPct val="90000"/>
              </a:lnSpc>
              <a:spcBef>
                <a:spcPct val="0"/>
              </a:spcBef>
              <a:spcAft>
                <a:spcPct val="35000"/>
              </a:spcAft>
              <a:buNone/>
            </a:pPr>
            <a:r>
              <a:rPr lang="en-US" sz="3200" b="1" i="1" kern="1200" dirty="0">
                <a:latin typeface="Times New Roman" panose="02020603050405020304" pitchFamily="18" charset="0"/>
                <a:cs typeface="Times New Roman" panose="02020603050405020304" pitchFamily="18" charset="0"/>
              </a:rPr>
              <a:t>b. </a:t>
            </a:r>
            <a:r>
              <a:rPr lang="en-US" sz="3200" b="1" i="1" kern="1200" dirty="0" err="1">
                <a:latin typeface="Times New Roman" panose="02020603050405020304" pitchFamily="18" charset="0"/>
                <a:cs typeface="Times New Roman" panose="02020603050405020304" pitchFamily="18" charset="0"/>
              </a:rPr>
              <a:t>Xuất</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xứ</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và</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thời</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gian</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ra</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đời</a:t>
            </a:r>
            <a:endParaRPr lang="en-US" sz="3200" kern="1200" dirty="0">
              <a:latin typeface="Times New Roman" panose="02020603050405020304" pitchFamily="18" charset="0"/>
              <a:cs typeface="Times New Roman" panose="02020603050405020304" pitchFamily="18" charset="0"/>
            </a:endParaRPr>
          </a:p>
        </p:txBody>
      </p:sp>
      <p:sp>
        <p:nvSpPr>
          <p:cNvPr id="6" name="Freeform: Shape 5"/>
          <p:cNvSpPr/>
          <p:nvPr/>
        </p:nvSpPr>
        <p:spPr>
          <a:xfrm>
            <a:off x="2656360" y="3657274"/>
            <a:ext cx="7484013" cy="1192106"/>
          </a:xfrm>
          <a:custGeom>
            <a:avLst/>
            <a:gdLst>
              <a:gd name="connsiteX0" fmla="*/ 0 w 6938811"/>
              <a:gd name="connsiteY0" fmla="*/ 119211 h 1192106"/>
              <a:gd name="connsiteX1" fmla="*/ 119211 w 6938811"/>
              <a:gd name="connsiteY1" fmla="*/ 0 h 1192106"/>
              <a:gd name="connsiteX2" fmla="*/ 6819600 w 6938811"/>
              <a:gd name="connsiteY2" fmla="*/ 0 h 1192106"/>
              <a:gd name="connsiteX3" fmla="*/ 6938811 w 6938811"/>
              <a:gd name="connsiteY3" fmla="*/ 119211 h 1192106"/>
              <a:gd name="connsiteX4" fmla="*/ 6938811 w 6938811"/>
              <a:gd name="connsiteY4" fmla="*/ 1072895 h 1192106"/>
              <a:gd name="connsiteX5" fmla="*/ 6819600 w 6938811"/>
              <a:gd name="connsiteY5" fmla="*/ 1192106 h 1192106"/>
              <a:gd name="connsiteX6" fmla="*/ 119211 w 6938811"/>
              <a:gd name="connsiteY6" fmla="*/ 1192106 h 1192106"/>
              <a:gd name="connsiteX7" fmla="*/ 0 w 6938811"/>
              <a:gd name="connsiteY7" fmla="*/ 1072895 h 1192106"/>
              <a:gd name="connsiteX8" fmla="*/ 0 w 6938811"/>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811" h="1192106">
                <a:moveTo>
                  <a:pt x="0" y="119211"/>
                </a:moveTo>
                <a:cubicBezTo>
                  <a:pt x="0" y="53373"/>
                  <a:pt x="53373" y="0"/>
                  <a:pt x="119211" y="0"/>
                </a:cubicBezTo>
                <a:lnTo>
                  <a:pt x="6819600" y="0"/>
                </a:lnTo>
                <a:cubicBezTo>
                  <a:pt x="6885438" y="0"/>
                  <a:pt x="6938811" y="53373"/>
                  <a:pt x="6938811" y="119211"/>
                </a:cubicBezTo>
                <a:lnTo>
                  <a:pt x="6938811" y="1072895"/>
                </a:lnTo>
                <a:cubicBezTo>
                  <a:pt x="6938811" y="1138733"/>
                  <a:pt x="6885438" y="1192106"/>
                  <a:pt x="6819600" y="1192106"/>
                </a:cubicBezTo>
                <a:lnTo>
                  <a:pt x="119211" y="1192106"/>
                </a:lnTo>
                <a:cubicBezTo>
                  <a:pt x="53373" y="1192106"/>
                  <a:pt x="0" y="1138733"/>
                  <a:pt x="0" y="1072895"/>
                </a:cubicBezTo>
                <a:lnTo>
                  <a:pt x="0" y="1192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3"/>
              <a:alphaOff val="0"/>
            </a:schemeClr>
          </a:fillRef>
          <a:effectRef idx="0">
            <a:schemeClr val="accent3">
              <a:hueOff val="1807066"/>
              <a:satOff val="66667"/>
              <a:lumOff val="-9803"/>
              <a:alphaOff val="0"/>
            </a:schemeClr>
          </a:effectRef>
          <a:fontRef idx="minor">
            <a:schemeClr val="lt1"/>
          </a:fontRef>
        </p:style>
        <p:txBody>
          <a:bodyPr spcFirstLastPara="0" vert="horz" wrap="square" lIns="156836" tIns="156836" rIns="1504158" bIns="156836" numCol="1" spcCol="1270" anchor="ctr" anchorCtr="0">
            <a:noAutofit/>
          </a:bodyPr>
          <a:lstStyle/>
          <a:p>
            <a:pPr marL="0" lvl="0" indent="0" algn="l" defTabSz="1422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Bài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được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đăng</a:t>
            </a:r>
            <a:r>
              <a:rPr lang="en-US" sz="3200" kern="1200" dirty="0">
                <a:latin typeface="Times New Roman" panose="02020603050405020304" pitchFamily="18" charset="0"/>
                <a:cs typeface="Times New Roman" panose="02020603050405020304" pitchFamily="18" charset="0"/>
              </a:rPr>
              <a:t> ở </a:t>
            </a:r>
            <a:r>
              <a:rPr lang="en-US" sz="3200" kern="1200" dirty="0" err="1">
                <a:latin typeface="Times New Roman" panose="02020603050405020304" pitchFamily="18" charset="0"/>
                <a:cs typeface="Times New Roman" panose="02020603050405020304" pitchFamily="18" charset="0"/>
              </a:rPr>
              <a:t>trang</a:t>
            </a:r>
            <a:r>
              <a:rPr lang="en-US" sz="3200" kern="1200" dirty="0">
                <a:latin typeface="Times New Roman" panose="02020603050405020304" pitchFamily="18" charset="0"/>
                <a:cs typeface="Times New Roman" panose="02020603050405020304" pitchFamily="18" charset="0"/>
              </a:rPr>
              <a:t> web: thegioidían.vn </a:t>
            </a:r>
            <a:r>
              <a:rPr lang="en-US" sz="3200" kern="1200" dirty="0" err="1">
                <a:latin typeface="Times New Roman" panose="02020603050405020304" pitchFamily="18" charset="0"/>
                <a:cs typeface="Times New Roman" panose="02020603050405020304" pitchFamily="18" charset="0"/>
              </a:rPr>
              <a:t>vào</a:t>
            </a:r>
            <a:r>
              <a:rPr lang="en-US" sz="3200" kern="1200" dirty="0">
                <a:latin typeface="Times New Roman" panose="02020603050405020304" pitchFamily="18" charset="0"/>
                <a:cs typeface="Times New Roman" panose="02020603050405020304" pitchFamily="18" charset="0"/>
              </a:rPr>
              <a:t> 11/7/2017. </a:t>
            </a:r>
          </a:p>
        </p:txBody>
      </p:sp>
      <p:sp>
        <p:nvSpPr>
          <p:cNvPr id="7" name="Freeform: Shape 6"/>
          <p:cNvSpPr/>
          <p:nvPr/>
        </p:nvSpPr>
        <p:spPr>
          <a:xfrm>
            <a:off x="3283145" y="5066128"/>
            <a:ext cx="7484013" cy="1192106"/>
          </a:xfrm>
          <a:custGeom>
            <a:avLst/>
            <a:gdLst>
              <a:gd name="connsiteX0" fmla="*/ 0 w 6938811"/>
              <a:gd name="connsiteY0" fmla="*/ 119211 h 1192106"/>
              <a:gd name="connsiteX1" fmla="*/ 119211 w 6938811"/>
              <a:gd name="connsiteY1" fmla="*/ 0 h 1192106"/>
              <a:gd name="connsiteX2" fmla="*/ 6819600 w 6938811"/>
              <a:gd name="connsiteY2" fmla="*/ 0 h 1192106"/>
              <a:gd name="connsiteX3" fmla="*/ 6938811 w 6938811"/>
              <a:gd name="connsiteY3" fmla="*/ 119211 h 1192106"/>
              <a:gd name="connsiteX4" fmla="*/ 6938811 w 6938811"/>
              <a:gd name="connsiteY4" fmla="*/ 1072895 h 1192106"/>
              <a:gd name="connsiteX5" fmla="*/ 6819600 w 6938811"/>
              <a:gd name="connsiteY5" fmla="*/ 1192106 h 1192106"/>
              <a:gd name="connsiteX6" fmla="*/ 119211 w 6938811"/>
              <a:gd name="connsiteY6" fmla="*/ 1192106 h 1192106"/>
              <a:gd name="connsiteX7" fmla="*/ 0 w 6938811"/>
              <a:gd name="connsiteY7" fmla="*/ 1072895 h 1192106"/>
              <a:gd name="connsiteX8" fmla="*/ 0 w 6938811"/>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811" h="1192106">
                <a:moveTo>
                  <a:pt x="0" y="119211"/>
                </a:moveTo>
                <a:cubicBezTo>
                  <a:pt x="0" y="53373"/>
                  <a:pt x="53373" y="0"/>
                  <a:pt x="119211" y="0"/>
                </a:cubicBezTo>
                <a:lnTo>
                  <a:pt x="6819600" y="0"/>
                </a:lnTo>
                <a:cubicBezTo>
                  <a:pt x="6885438" y="0"/>
                  <a:pt x="6938811" y="53373"/>
                  <a:pt x="6938811" y="119211"/>
                </a:cubicBezTo>
                <a:lnTo>
                  <a:pt x="6938811" y="1072895"/>
                </a:lnTo>
                <a:cubicBezTo>
                  <a:pt x="6938811" y="1138733"/>
                  <a:pt x="6885438" y="1192106"/>
                  <a:pt x="6819600" y="1192106"/>
                </a:cubicBezTo>
                <a:lnTo>
                  <a:pt x="119211" y="1192106"/>
                </a:lnTo>
                <a:cubicBezTo>
                  <a:pt x="53373" y="1192106"/>
                  <a:pt x="0" y="1138733"/>
                  <a:pt x="0" y="1072895"/>
                </a:cubicBezTo>
                <a:lnTo>
                  <a:pt x="0" y="1192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5"/>
              <a:alphaOff val="0"/>
            </a:schemeClr>
          </a:fillRef>
          <a:effectRef idx="0">
            <a:schemeClr val="accent3">
              <a:hueOff val="2710599"/>
              <a:satOff val="100000"/>
              <a:lumOff val="-14705"/>
              <a:alphaOff val="0"/>
            </a:schemeClr>
          </a:effectRef>
          <a:fontRef idx="minor">
            <a:schemeClr val="lt1"/>
          </a:fontRef>
        </p:style>
        <p:txBody>
          <a:bodyPr spcFirstLastPara="0" vert="horz" wrap="square" lIns="156836" tIns="156836" rIns="1512831" bIns="156836" numCol="1" spcCol="1270" anchor="ctr" anchorCtr="0">
            <a:noAutofit/>
          </a:bodyPr>
          <a:lstStyle/>
          <a:p>
            <a:pPr marL="0" lvl="0" indent="0" algn="l" defTabSz="1422400">
              <a:lnSpc>
                <a:spcPct val="90000"/>
              </a:lnSpc>
              <a:spcBef>
                <a:spcPct val="0"/>
              </a:spcBef>
              <a:spcAft>
                <a:spcPct val="35000"/>
              </a:spcAft>
              <a:buNone/>
            </a:pPr>
            <a:r>
              <a:rPr lang="en-US" sz="3200" b="1" i="1" kern="1200" dirty="0">
                <a:latin typeface="Times New Roman" panose="02020603050405020304" pitchFamily="18" charset="0"/>
                <a:cs typeface="Times New Roman" panose="02020603050405020304" pitchFamily="18" charset="0"/>
              </a:rPr>
              <a:t>c.  </a:t>
            </a:r>
            <a:r>
              <a:rPr lang="en-US" sz="3200" b="1" i="1" kern="1200" dirty="0" err="1">
                <a:latin typeface="Times New Roman" panose="02020603050405020304" pitchFamily="18" charset="0"/>
                <a:cs typeface="Times New Roman" panose="02020603050405020304" pitchFamily="18" charset="0"/>
              </a:rPr>
              <a:t>Đề</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tài</a:t>
            </a:r>
            <a:r>
              <a:rPr lang="en-US" sz="3200" b="1" i="1"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một</a:t>
            </a:r>
            <a:r>
              <a:rPr lang="en-US" sz="3200" b="1" i="1"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lễ</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hội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gian</a:t>
            </a:r>
            <a:r>
              <a:rPr lang="en-US" sz="3200" kern="1200" dirty="0">
                <a:latin typeface="Times New Roman" panose="02020603050405020304" pitchFamily="18" charset="0"/>
                <a:cs typeface="Times New Roman" panose="02020603050405020304" pitchFamily="18" charset="0"/>
              </a:rPr>
              <a:t> ở </a:t>
            </a:r>
            <a:r>
              <a:rPr lang="en-US" sz="3200" kern="1200" dirty="0" err="1">
                <a:latin typeface="Times New Roman" panose="02020603050405020304" pitchFamily="18" charset="0"/>
                <a:cs typeface="Times New Roman" panose="02020603050405020304" pitchFamily="18" charset="0"/>
              </a:rPr>
              <a:t>địa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phương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Việt</a:t>
            </a:r>
            <a:r>
              <a:rPr lang="en-US" sz="3200" kern="1200" dirty="0">
                <a:latin typeface="Times New Roman" panose="02020603050405020304" pitchFamily="18" charset="0"/>
                <a:cs typeface="Times New Roman" panose="02020603050405020304" pitchFamily="18" charset="0"/>
              </a:rPr>
              <a:t> Nam.</a:t>
            </a:r>
          </a:p>
        </p:txBody>
      </p:sp>
      <p:sp>
        <p:nvSpPr>
          <p:cNvPr id="8" name="Freeform: Shape 7"/>
          <p:cNvSpPr/>
          <p:nvPr/>
        </p:nvSpPr>
        <p:spPr>
          <a:xfrm>
            <a:off x="8060401" y="1752613"/>
            <a:ext cx="835753" cy="774869"/>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
        <p:nvSpPr>
          <p:cNvPr id="9" name="Freeform: Shape 8"/>
          <p:cNvSpPr/>
          <p:nvPr/>
        </p:nvSpPr>
        <p:spPr>
          <a:xfrm>
            <a:off x="8687188" y="3161466"/>
            <a:ext cx="835753" cy="774869"/>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p:spPr>
        <p:style>
          <a:lnRef idx="2">
            <a:schemeClr val="accent3">
              <a:tint val="40000"/>
              <a:alpha val="90000"/>
              <a:hueOff val="1014570"/>
              <a:satOff val="50000"/>
              <a:lumOff val="890"/>
              <a:alphaOff val="0"/>
            </a:schemeClr>
          </a:lnRef>
          <a:fillRef idx="1">
            <a:schemeClr val="accent3">
              <a:tint val="40000"/>
              <a:alpha val="90000"/>
              <a:hueOff val="1014570"/>
              <a:satOff val="50000"/>
              <a:lumOff val="890"/>
              <a:alphaOff val="0"/>
            </a:schemeClr>
          </a:fillRef>
          <a:effectRef idx="0">
            <a:schemeClr val="accent3">
              <a:tint val="40000"/>
              <a:alpha val="90000"/>
              <a:hueOff val="1014570"/>
              <a:satOff val="50000"/>
              <a:lumOff val="89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
        <p:nvSpPr>
          <p:cNvPr id="10" name="Freeform: Shape 9"/>
          <p:cNvSpPr/>
          <p:nvPr/>
        </p:nvSpPr>
        <p:spPr>
          <a:xfrm>
            <a:off x="9304620" y="4570320"/>
            <a:ext cx="835753" cy="774869"/>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
        <p:nvSpPr>
          <p:cNvPr id="11" name="Arrow: Right 10"/>
          <p:cNvSpPr/>
          <p:nvPr/>
        </p:nvSpPr>
        <p:spPr>
          <a:xfrm>
            <a:off x="2038927" y="3936334"/>
            <a:ext cx="753419" cy="633985"/>
          </a:xfrm>
          <a:prstGeom prst="rightArrow">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60400" y="210163"/>
            <a:ext cx="10858500" cy="548099"/>
          </a:xfrm>
          <a:prstGeom prst="rect">
            <a:avLst/>
          </a:prstGeom>
          <a:noFill/>
        </p:spPr>
        <p:txBody>
          <a:bodyPr wrap="square">
            <a:spAutoFit/>
          </a:bodyPr>
          <a:lstStyle/>
          <a:p>
            <a:pPr>
              <a:lnSpc>
                <a:spcPct val="115000"/>
              </a:lnSpc>
              <a:spcBef>
                <a:spcPts val="600"/>
              </a:spcBef>
              <a:spcAft>
                <a:spcPts val="600"/>
              </a:spcAft>
              <a:tabLst>
                <a:tab pos="1386840" algn="l"/>
              </a:tabLst>
            </a:pPr>
            <a:r>
              <a:rPr lang="en-US" sz="2800" b="1" dirty="0">
                <a:solidFill>
                  <a:srgbClr val="FF0000"/>
                </a:solidFill>
                <a:effectLst/>
                <a:latin typeface="Times New Roman" panose="02020603050405020304" pitchFamily="18" charset="0"/>
                <a:ea typeface="MS Mincho" panose="02020609040205080304" pitchFamily="49" charset="-128"/>
              </a:rPr>
              <a:t>I. </a:t>
            </a:r>
            <a:r>
              <a:rPr lang="en-US" sz="2800" b="1" dirty="0" err="1">
                <a:solidFill>
                  <a:srgbClr val="FF0000"/>
                </a:solidFill>
                <a:effectLst/>
                <a:latin typeface="Times New Roman" panose="02020603050405020304" pitchFamily="18" charset="0"/>
                <a:ea typeface="MS Mincho" panose="02020609040205080304" pitchFamily="49" charset="-128"/>
              </a:rPr>
              <a:t>Tìm</a:t>
            </a:r>
            <a:r>
              <a:rPr lang="en-US" sz="2800" b="1" dirty="0">
                <a:solidFill>
                  <a:srgbClr val="FF0000"/>
                </a:solidFill>
                <a:effectLst/>
                <a:latin typeface="Times New Roman" panose="02020603050405020304" pitchFamily="18" charset="0"/>
                <a:ea typeface="MS Mincho" panose="02020609040205080304" pitchFamily="49" charset="-128"/>
              </a:rPr>
              <a:t> </a:t>
            </a:r>
            <a:r>
              <a:rPr lang="en-US" sz="2800" b="1" dirty="0" err="1">
                <a:solidFill>
                  <a:srgbClr val="FF0000"/>
                </a:solidFill>
                <a:effectLst/>
                <a:latin typeface="Times New Roman" panose="02020603050405020304" pitchFamily="18" charset="0"/>
                <a:ea typeface="MS Mincho" panose="02020609040205080304" pitchFamily="49" charset="-128"/>
              </a:rPr>
              <a:t>hiểu</a:t>
            </a:r>
            <a:r>
              <a:rPr lang="en-US" sz="2800" b="1" dirty="0">
                <a:solidFill>
                  <a:srgbClr val="FF0000"/>
                </a:solidFill>
                <a:effectLst/>
                <a:latin typeface="Times New Roman" panose="02020603050405020304" pitchFamily="18" charset="0"/>
                <a:ea typeface="MS Mincho" panose="02020609040205080304" pitchFamily="49" charset="-128"/>
              </a:rPr>
              <a:t> </a:t>
            </a:r>
            <a:r>
              <a:rPr lang="en-US" sz="2800" b="1" dirty="0" err="1">
                <a:solidFill>
                  <a:srgbClr val="FF0000"/>
                </a:solidFill>
                <a:effectLst/>
                <a:latin typeface="Times New Roman" panose="02020603050405020304" pitchFamily="18" charset="0"/>
                <a:ea typeface="MS Mincho" panose="02020609040205080304" pitchFamily="49" charset="-128"/>
              </a:rPr>
              <a:t>chung</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6750" y="233799"/>
            <a:ext cx="10858500" cy="548099"/>
          </a:xfrm>
          <a:prstGeom prst="rect">
            <a:avLst/>
          </a:prstGeom>
          <a:noFill/>
        </p:spPr>
        <p:txBody>
          <a:bodyPr wrap="square">
            <a:spAutoFit/>
          </a:bodyPr>
          <a:lstStyle/>
          <a:p>
            <a:pPr algn="just">
              <a:lnSpc>
                <a:spcPct val="115000"/>
              </a:lnSpc>
              <a:spcBef>
                <a:spcPts val="600"/>
              </a:spcBef>
              <a:spcAft>
                <a:spcPts val="600"/>
              </a:spcAft>
            </a:pPr>
            <a:r>
              <a:rPr lang="en-US" sz="2800" b="1" i="1" dirty="0">
                <a:effectLst/>
                <a:latin typeface="Times New Roman" panose="02020603050405020304" pitchFamily="18" charset="0"/>
                <a:ea typeface="Times New Roman" panose="02020603050405020304" pitchFamily="18" charset="0"/>
              </a:rPr>
              <a:t>d. </a:t>
            </a:r>
            <a:r>
              <a:rPr lang="en-US" sz="2800" b="1" i="1" dirty="0" err="1">
                <a:effectLst/>
                <a:latin typeface="Times New Roman" panose="02020603050405020304" pitchFamily="18" charset="0"/>
                <a:ea typeface="Times New Roman" panose="02020603050405020304" pitchFamily="18" charset="0"/>
              </a:rPr>
              <a:t>Nhan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đề</a:t>
            </a:r>
            <a:r>
              <a:rPr lang="en-US" sz="2800" b="1" i="1"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Lễ</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Chăm</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Ninh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Thuận</a:t>
            </a:r>
            <a:r>
              <a:rPr lang="en-US" sz="2800" dirty="0">
                <a:effectLst/>
                <a:latin typeface="Times New Roman" panose="02020603050405020304" pitchFamily="18" charset="0"/>
                <a:ea typeface="Times New Roman" panose="02020603050405020304" pitchFamily="18" charset="0"/>
              </a:rPr>
              <a:t>”</a:t>
            </a:r>
          </a:p>
        </p:txBody>
      </p:sp>
      <p:grpSp>
        <p:nvGrpSpPr>
          <p:cNvPr id="24" name="Group 23"/>
          <p:cNvGrpSpPr/>
          <p:nvPr/>
        </p:nvGrpSpPr>
        <p:grpSpPr>
          <a:xfrm>
            <a:off x="2005125" y="1130299"/>
            <a:ext cx="4029075" cy="5493901"/>
            <a:chOff x="1664691" y="1130299"/>
            <a:chExt cx="4029075" cy="5493901"/>
          </a:xfrm>
        </p:grpSpPr>
        <p:grpSp>
          <p:nvGrpSpPr>
            <p:cNvPr id="5" name="Group 4"/>
            <p:cNvGrpSpPr/>
            <p:nvPr/>
          </p:nvGrpSpPr>
          <p:grpSpPr>
            <a:xfrm>
              <a:off x="1664691" y="1130299"/>
              <a:ext cx="4029075" cy="5493901"/>
              <a:chOff x="1730772" y="1462514"/>
              <a:chExt cx="4029075" cy="5193076"/>
            </a:xfrm>
          </p:grpSpPr>
          <p:grpSp>
            <p:nvGrpSpPr>
              <p:cNvPr id="7" name="Group 6"/>
              <p:cNvGrpSpPr/>
              <p:nvPr/>
            </p:nvGrpSpPr>
            <p:grpSpPr>
              <a:xfrm>
                <a:off x="1730772" y="1631156"/>
                <a:ext cx="4029075" cy="5024434"/>
                <a:chOff x="1643063" y="1528763"/>
                <a:chExt cx="4029075" cy="5024434"/>
              </a:xfrm>
            </p:grpSpPr>
            <p:sp>
              <p:nvSpPr>
                <p:cNvPr id="11" name="Flowchart: Off-page Connector 10"/>
                <p:cNvSpPr/>
                <p:nvPr/>
              </p:nvSpPr>
              <p:spPr>
                <a:xfrm>
                  <a:off x="1643063" y="1528763"/>
                  <a:ext cx="40290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Off-page Connector 11"/>
                <p:cNvSpPr/>
                <p:nvPr/>
              </p:nvSpPr>
              <p:spPr>
                <a:xfrm>
                  <a:off x="1709735" y="1595435"/>
                  <a:ext cx="38766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3337715" y="1462514"/>
                <a:ext cx="812408" cy="375380"/>
                <a:chOff x="2830909" y="1291496"/>
                <a:chExt cx="1197135" cy="612648"/>
              </a:xfrm>
              <a:solidFill>
                <a:schemeClr val="accent4">
                  <a:lumMod val="60000"/>
                  <a:lumOff val="40000"/>
                </a:schemeClr>
              </a:solidFill>
            </p:grpSpPr>
            <p:sp>
              <p:nvSpPr>
                <p:cNvPr id="9" name="Flowchart: Decision 8"/>
                <p:cNvSpPr/>
                <p:nvPr/>
              </p:nvSpPr>
              <p:spPr>
                <a:xfrm>
                  <a:off x="2830909" y="1291496"/>
                  <a:ext cx="914400" cy="612648"/>
                </a:xfrm>
                <a:prstGeom prst="flowChartDecision">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p:cNvSpPr/>
                <p:nvPr/>
              </p:nvSpPr>
              <p:spPr>
                <a:xfrm>
                  <a:off x="3456543" y="1325925"/>
                  <a:ext cx="571501" cy="539019"/>
                </a:xfrm>
                <a:prstGeom prst="donu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1" name="TextBox 20"/>
            <p:cNvSpPr txBox="1"/>
            <p:nvPr/>
          </p:nvSpPr>
          <p:spPr>
            <a:xfrm>
              <a:off x="1817091" y="1458443"/>
              <a:ext cx="3537154" cy="4577407"/>
            </a:xfrm>
            <a:prstGeom prst="rect">
              <a:avLst/>
            </a:prstGeom>
            <a:noFill/>
          </p:spPr>
          <p:txBody>
            <a:bodyPr wrap="square">
              <a:spAutoFit/>
            </a:bodyPr>
            <a:lstStyle/>
            <a:p>
              <a:pPr algn="ctr">
                <a:lnSpc>
                  <a:spcPct val="115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rPr>
                <a:t>Nhan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quát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rPr>
                <a:t> dung </a:t>
              </a:r>
              <a:r>
                <a:rPr lang="en-US" sz="3200" dirty="0" err="1">
                  <a:effectLst/>
                  <a:latin typeface="Times New Roman" panose="02020603050405020304" pitchFamily="18" charset="0"/>
                  <a:ea typeface="Times New Roman" panose="02020603050405020304" pitchFamily="18" charset="0"/>
                </a:rPr>
                <a:t>chính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thiệu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nét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đặc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sắc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lễ</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hội</a:t>
              </a:r>
              <a:r>
                <a:rPr lang="en-US" sz="3200" dirty="0">
                  <a:effectLst/>
                  <a:latin typeface="Times New Roman" panose="02020603050405020304" pitchFamily="18" charset="0"/>
                  <a:ea typeface="Times New Roman" panose="02020603050405020304" pitchFamily="18" charset="0"/>
                </a:rPr>
                <a:t> Ka-</a:t>
              </a:r>
              <a:r>
                <a:rPr lang="en-US" sz="3200" dirty="0" err="1">
                  <a:effectLst/>
                  <a:latin typeface="Times New Roman" panose="02020603050405020304" pitchFamily="18" charset="0"/>
                  <a:ea typeface="Times New Roman" panose="02020603050405020304" pitchFamily="18" charset="0"/>
                </a:rPr>
                <a:t>tê</a:t>
              </a:r>
              <a:r>
                <a:rPr lang="en-US" sz="3200" dirty="0">
                  <a:effectLst/>
                  <a:latin typeface="Times New Roman" panose="02020603050405020304" pitchFamily="18" charset="0"/>
                  <a:ea typeface="Times New Roman" panose="02020603050405020304" pitchFamily="18" charset="0"/>
                </a:rPr>
                <a:t> –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lễ</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hội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tộc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Chăm</a:t>
              </a:r>
              <a:r>
                <a:rPr lang="en-US" sz="3200" dirty="0">
                  <a:effectLst/>
                  <a:latin typeface="Times New Roman" panose="02020603050405020304" pitchFamily="18" charset="0"/>
                  <a:ea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rPr>
                <a:t>Ninh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Thuận</a:t>
              </a:r>
              <a:r>
                <a:rPr lang="en-US" sz="3200" dirty="0">
                  <a:effectLst/>
                  <a:latin typeface="Times New Roman" panose="02020603050405020304" pitchFamily="18" charset="0"/>
                  <a:ea typeface="Times New Roman" panose="02020603050405020304" pitchFamily="18" charset="0"/>
                </a:rPr>
                <a:t>.</a:t>
              </a:r>
            </a:p>
          </p:txBody>
        </p:sp>
      </p:grpSp>
      <p:grpSp>
        <p:nvGrpSpPr>
          <p:cNvPr id="25" name="Group 24"/>
          <p:cNvGrpSpPr/>
          <p:nvPr/>
        </p:nvGrpSpPr>
        <p:grpSpPr>
          <a:xfrm>
            <a:off x="6771996" y="1458443"/>
            <a:ext cx="3402179" cy="3927945"/>
            <a:chOff x="6431562" y="1458443"/>
            <a:chExt cx="3402179" cy="3927945"/>
          </a:xfrm>
        </p:grpSpPr>
        <p:grpSp>
          <p:nvGrpSpPr>
            <p:cNvPr id="13" name="Group 12"/>
            <p:cNvGrpSpPr/>
            <p:nvPr/>
          </p:nvGrpSpPr>
          <p:grpSpPr>
            <a:xfrm>
              <a:off x="6431562" y="1458443"/>
              <a:ext cx="3383951" cy="3927945"/>
              <a:chOff x="1730772" y="1462514"/>
              <a:chExt cx="4029075" cy="5193076"/>
            </a:xfrm>
          </p:grpSpPr>
          <p:grpSp>
            <p:nvGrpSpPr>
              <p:cNvPr id="14" name="Group 13"/>
              <p:cNvGrpSpPr/>
              <p:nvPr/>
            </p:nvGrpSpPr>
            <p:grpSpPr>
              <a:xfrm>
                <a:off x="1730772" y="1631156"/>
                <a:ext cx="4029075" cy="5024434"/>
                <a:chOff x="1643063" y="1528763"/>
                <a:chExt cx="4029075" cy="5024434"/>
              </a:xfrm>
            </p:grpSpPr>
            <p:sp>
              <p:nvSpPr>
                <p:cNvPr id="18" name="Flowchart: Off-page Connector 17"/>
                <p:cNvSpPr/>
                <p:nvPr/>
              </p:nvSpPr>
              <p:spPr>
                <a:xfrm>
                  <a:off x="1643063" y="1528763"/>
                  <a:ext cx="40290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Off-page Connector 18"/>
                <p:cNvSpPr/>
                <p:nvPr/>
              </p:nvSpPr>
              <p:spPr>
                <a:xfrm>
                  <a:off x="1709735" y="1595435"/>
                  <a:ext cx="3876675" cy="4957762"/>
                </a:xfrm>
                <a:prstGeom prst="flowChartOffpageConnector">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3337715" y="1462514"/>
                <a:ext cx="812408" cy="375380"/>
                <a:chOff x="2830909" y="1291496"/>
                <a:chExt cx="1197135" cy="612648"/>
              </a:xfrm>
              <a:solidFill>
                <a:schemeClr val="accent4">
                  <a:lumMod val="60000"/>
                  <a:lumOff val="40000"/>
                </a:schemeClr>
              </a:solidFill>
            </p:grpSpPr>
            <p:sp>
              <p:nvSpPr>
                <p:cNvPr id="16" name="Flowchart: Decision 15"/>
                <p:cNvSpPr/>
                <p:nvPr/>
              </p:nvSpPr>
              <p:spPr>
                <a:xfrm>
                  <a:off x="2830909" y="1291496"/>
                  <a:ext cx="914400" cy="612648"/>
                </a:xfrm>
                <a:prstGeom prst="flowChartDecision">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ircle: Hollow 16"/>
                <p:cNvSpPr/>
                <p:nvPr/>
              </p:nvSpPr>
              <p:spPr>
                <a:xfrm>
                  <a:off x="3456543" y="1325925"/>
                  <a:ext cx="571501" cy="539019"/>
                </a:xfrm>
                <a:prstGeom prst="donu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3" name="TextBox 22"/>
            <p:cNvSpPr txBox="1"/>
            <p:nvPr/>
          </p:nvSpPr>
          <p:spPr>
            <a:xfrm>
              <a:off x="6721838" y="2044236"/>
              <a:ext cx="3111903" cy="2554545"/>
            </a:xfrm>
            <a:prstGeom prst="rect">
              <a:avLst/>
            </a:prstGeom>
            <a:noFill/>
          </p:spPr>
          <p:txBody>
            <a:bodyPr wrap="square">
              <a:spAutoFit/>
            </a:bodyPr>
            <a:lstStyle/>
            <a:p>
              <a:r>
                <a:rPr lang="en-US" sz="4000" dirty="0" err="1">
                  <a:solidFill>
                    <a:srgbClr val="000000"/>
                  </a:solidFill>
                  <a:effectLst/>
                  <a:latin typeface="Times New Roman" panose="02020603050405020304" pitchFamily="18" charset="0"/>
                  <a:ea typeface="Times New Roman" panose="02020603050405020304" pitchFamily="18" charset="0"/>
                </a:rPr>
                <a:t>Nhan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đề</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có</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mối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liên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quan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mật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thiết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với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đề</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tài</a:t>
              </a:r>
              <a:r>
                <a:rPr lang="en-US" sz="4000" dirty="0">
                  <a:solidFill>
                    <a:srgbClr val="000000"/>
                  </a:solidFill>
                  <a:effectLst/>
                  <a:latin typeface="Times New Roman" panose="02020603050405020304" pitchFamily="18" charset="0"/>
                  <a:ea typeface="Times New Roman" panose="02020603050405020304" pitchFamily="18" charset="0"/>
                </a:rPr>
                <a:t>.</a:t>
              </a:r>
              <a:endParaRPr lang="en-US" sz="4000" dirty="0"/>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0400" y="377355"/>
            <a:ext cx="10858500" cy="613245"/>
          </a:xfrm>
          <a:prstGeom prst="rect">
            <a:avLst/>
          </a:prstGeom>
          <a:noFill/>
        </p:spPr>
        <p:txBody>
          <a:bodyPr wrap="square">
            <a:spAutoFit/>
          </a:bodyPr>
          <a:lstStyle/>
          <a:p>
            <a:pPr algn="just">
              <a:lnSpc>
                <a:spcPct val="115000"/>
              </a:lnSpc>
              <a:spcBef>
                <a:spcPts val="600"/>
              </a:spcBef>
              <a:spcAft>
                <a:spcPts val="600"/>
              </a:spcAft>
            </a:pPr>
            <a:r>
              <a:rPr lang="en-US" sz="3200" b="1" i="1" dirty="0">
                <a:effectLst/>
                <a:latin typeface="Times New Roman" panose="02020603050405020304" pitchFamily="18" charset="0"/>
                <a:ea typeface="Times New Roman" panose="02020603050405020304" pitchFamily="18" charset="0"/>
              </a:rPr>
              <a:t>e. </a:t>
            </a:r>
            <a:r>
              <a:rPr lang="en-US" sz="3200" b="1" i="1" dirty="0" err="1">
                <a:effectLst/>
                <a:latin typeface="Times New Roman" panose="02020603050405020304" pitchFamily="18" charset="0"/>
                <a:ea typeface="Times New Roman" panose="02020603050405020304" pitchFamily="18" charset="0"/>
              </a:rPr>
              <a:t>Thể</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loại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phương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thức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biểu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đạt</a:t>
            </a:r>
            <a:r>
              <a:rPr lang="en-US" sz="3200" b="1" i="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2403475" y="1630077"/>
            <a:ext cx="8128000" cy="4055046"/>
            <a:chOff x="2032000" y="1401476"/>
            <a:chExt cx="8128000" cy="4055046"/>
          </a:xfrm>
        </p:grpSpPr>
        <p:sp>
          <p:nvSpPr>
            <p:cNvPr id="8" name="Rectangle 7"/>
            <p:cNvSpPr/>
            <p:nvPr/>
          </p:nvSpPr>
          <p:spPr>
            <a:xfrm>
              <a:off x="2032000" y="1615499"/>
              <a:ext cx="8128000" cy="16380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p:cNvSpPr/>
            <p:nvPr/>
          </p:nvSpPr>
          <p:spPr>
            <a:xfrm>
              <a:off x="2438400" y="1401476"/>
              <a:ext cx="5689600" cy="1173422"/>
            </a:xfrm>
            <a:custGeom>
              <a:avLst/>
              <a:gdLst>
                <a:gd name="connsiteX0" fmla="*/ 0 w 5689600"/>
                <a:gd name="connsiteY0" fmla="*/ 195574 h 1173422"/>
                <a:gd name="connsiteX1" fmla="*/ 195574 w 5689600"/>
                <a:gd name="connsiteY1" fmla="*/ 0 h 1173422"/>
                <a:gd name="connsiteX2" fmla="*/ 5494026 w 5689600"/>
                <a:gd name="connsiteY2" fmla="*/ 0 h 1173422"/>
                <a:gd name="connsiteX3" fmla="*/ 5689600 w 5689600"/>
                <a:gd name="connsiteY3" fmla="*/ 195574 h 1173422"/>
                <a:gd name="connsiteX4" fmla="*/ 5689600 w 5689600"/>
                <a:gd name="connsiteY4" fmla="*/ 977848 h 1173422"/>
                <a:gd name="connsiteX5" fmla="*/ 5494026 w 5689600"/>
                <a:gd name="connsiteY5" fmla="*/ 1173422 h 1173422"/>
                <a:gd name="connsiteX6" fmla="*/ 195574 w 5689600"/>
                <a:gd name="connsiteY6" fmla="*/ 1173422 h 1173422"/>
                <a:gd name="connsiteX7" fmla="*/ 0 w 5689600"/>
                <a:gd name="connsiteY7" fmla="*/ 977848 h 1173422"/>
                <a:gd name="connsiteX8" fmla="*/ 0 w 5689600"/>
                <a:gd name="connsiteY8" fmla="*/ 195574 h 117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1173422">
                  <a:moveTo>
                    <a:pt x="0" y="195574"/>
                  </a:moveTo>
                  <a:cubicBezTo>
                    <a:pt x="0" y="87561"/>
                    <a:pt x="87561" y="0"/>
                    <a:pt x="195574" y="0"/>
                  </a:cubicBezTo>
                  <a:lnTo>
                    <a:pt x="5494026" y="0"/>
                  </a:lnTo>
                  <a:cubicBezTo>
                    <a:pt x="5602039" y="0"/>
                    <a:pt x="5689600" y="87561"/>
                    <a:pt x="5689600" y="195574"/>
                  </a:cubicBezTo>
                  <a:lnTo>
                    <a:pt x="5689600" y="977848"/>
                  </a:lnTo>
                  <a:cubicBezTo>
                    <a:pt x="5689600" y="1085861"/>
                    <a:pt x="5602039" y="1173422"/>
                    <a:pt x="5494026" y="1173422"/>
                  </a:cubicBezTo>
                  <a:lnTo>
                    <a:pt x="195574" y="1173422"/>
                  </a:lnTo>
                  <a:cubicBezTo>
                    <a:pt x="87561" y="1173422"/>
                    <a:pt x="0" y="1085861"/>
                    <a:pt x="0" y="977848"/>
                  </a:cubicBezTo>
                  <a:lnTo>
                    <a:pt x="0" y="19557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72335" tIns="57282" rIns="272335" bIns="57282" numCol="1" spcCol="1270" anchor="ctr" anchorCtr="0">
              <a:noAutofit/>
            </a:bodyPr>
            <a:lstStyle/>
            <a:p>
              <a:pPr marL="0" lvl="0" indent="0" algn="l" defTabSz="1422400">
                <a:lnSpc>
                  <a:spcPct val="90000"/>
                </a:lnSpc>
                <a:spcBef>
                  <a:spcPct val="0"/>
                </a:spcBef>
                <a:spcAft>
                  <a:spcPct val="35000"/>
                </a:spcAft>
                <a:buNone/>
              </a:pPr>
              <a:r>
                <a:rPr lang="en-US" sz="3200" b="1" i="1" kern="1200" dirty="0" err="1">
                  <a:latin typeface="Times New Roman" panose="02020603050405020304" pitchFamily="18" charset="0"/>
                  <a:cs typeface="Times New Roman" panose="02020603050405020304" pitchFamily="18" charset="0"/>
                </a:rPr>
                <a:t>Thể</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loại</a:t>
              </a:r>
              <a:r>
                <a:rPr lang="en-US" sz="3200" b="1" i="1"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thông</a:t>
              </a:r>
              <a:r>
                <a:rPr lang="en-US" sz="3200" kern="1200" dirty="0">
                  <a:latin typeface="Times New Roman" panose="02020603050405020304" pitchFamily="18" charset="0"/>
                  <a:cs typeface="Times New Roman" panose="02020603050405020304" pitchFamily="18" charset="0"/>
                </a:rPr>
                <a:t> tin </a:t>
              </a:r>
              <a:r>
                <a:rPr lang="en-US" sz="3200" kern="1200" dirty="0" err="1">
                  <a:latin typeface="Times New Roman" panose="02020603050405020304" pitchFamily="18" charset="0"/>
                  <a:cs typeface="Times New Roman" panose="02020603050405020304" pitchFamily="18" charset="0"/>
                </a:rPr>
                <a:t>tổng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hợp</a:t>
              </a:r>
              <a:endParaRPr lang="en-US" sz="3200" kern="1200" dirty="0">
                <a:latin typeface="Times New Roman" panose="02020603050405020304" pitchFamily="18" charset="0"/>
                <a:cs typeface="Times New Roman" panose="02020603050405020304" pitchFamily="18" charset="0"/>
              </a:endParaRPr>
            </a:p>
          </p:txBody>
        </p:sp>
        <p:sp>
          <p:nvSpPr>
            <p:cNvPr id="10" name="Rectangle 9"/>
            <p:cNvSpPr/>
            <p:nvPr/>
          </p:nvSpPr>
          <p:spPr>
            <a:xfrm>
              <a:off x="2032000" y="3818522"/>
              <a:ext cx="8128000" cy="1638000"/>
            </a:xfrm>
            <a:prstGeom prst="rect">
              <a:avLst/>
            </a:prstGeom>
          </p:spPr>
          <p:style>
            <a:lnRef idx="2">
              <a:schemeClr val="accent3">
                <a:hueOff val="2710599"/>
                <a:satOff val="100000"/>
                <a:lumOff val="-1470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p:cNvSpPr/>
            <p:nvPr/>
          </p:nvSpPr>
          <p:spPr>
            <a:xfrm>
              <a:off x="2438400" y="3604499"/>
              <a:ext cx="5689600" cy="1173422"/>
            </a:xfrm>
            <a:custGeom>
              <a:avLst/>
              <a:gdLst>
                <a:gd name="connsiteX0" fmla="*/ 0 w 5689600"/>
                <a:gd name="connsiteY0" fmla="*/ 195574 h 1173422"/>
                <a:gd name="connsiteX1" fmla="*/ 195574 w 5689600"/>
                <a:gd name="connsiteY1" fmla="*/ 0 h 1173422"/>
                <a:gd name="connsiteX2" fmla="*/ 5494026 w 5689600"/>
                <a:gd name="connsiteY2" fmla="*/ 0 h 1173422"/>
                <a:gd name="connsiteX3" fmla="*/ 5689600 w 5689600"/>
                <a:gd name="connsiteY3" fmla="*/ 195574 h 1173422"/>
                <a:gd name="connsiteX4" fmla="*/ 5689600 w 5689600"/>
                <a:gd name="connsiteY4" fmla="*/ 977848 h 1173422"/>
                <a:gd name="connsiteX5" fmla="*/ 5494026 w 5689600"/>
                <a:gd name="connsiteY5" fmla="*/ 1173422 h 1173422"/>
                <a:gd name="connsiteX6" fmla="*/ 195574 w 5689600"/>
                <a:gd name="connsiteY6" fmla="*/ 1173422 h 1173422"/>
                <a:gd name="connsiteX7" fmla="*/ 0 w 5689600"/>
                <a:gd name="connsiteY7" fmla="*/ 977848 h 1173422"/>
                <a:gd name="connsiteX8" fmla="*/ 0 w 5689600"/>
                <a:gd name="connsiteY8" fmla="*/ 195574 h 117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1173422">
                  <a:moveTo>
                    <a:pt x="0" y="195574"/>
                  </a:moveTo>
                  <a:cubicBezTo>
                    <a:pt x="0" y="87561"/>
                    <a:pt x="87561" y="0"/>
                    <a:pt x="195574" y="0"/>
                  </a:cubicBezTo>
                  <a:lnTo>
                    <a:pt x="5494026" y="0"/>
                  </a:lnTo>
                  <a:cubicBezTo>
                    <a:pt x="5602039" y="0"/>
                    <a:pt x="5689600" y="87561"/>
                    <a:pt x="5689600" y="195574"/>
                  </a:cubicBezTo>
                  <a:lnTo>
                    <a:pt x="5689600" y="977848"/>
                  </a:lnTo>
                  <a:cubicBezTo>
                    <a:pt x="5689600" y="1085861"/>
                    <a:pt x="5602039" y="1173422"/>
                    <a:pt x="5494026" y="1173422"/>
                  </a:cubicBezTo>
                  <a:lnTo>
                    <a:pt x="195574" y="1173422"/>
                  </a:lnTo>
                  <a:cubicBezTo>
                    <a:pt x="87561" y="1173422"/>
                    <a:pt x="0" y="1085861"/>
                    <a:pt x="0" y="977848"/>
                  </a:cubicBezTo>
                  <a:lnTo>
                    <a:pt x="0" y="19557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5"/>
                <a:alphaOff val="0"/>
              </a:schemeClr>
            </a:fillRef>
            <a:effectRef idx="0">
              <a:schemeClr val="accent3">
                <a:hueOff val="2710599"/>
                <a:satOff val="100000"/>
                <a:lumOff val="-14705"/>
                <a:alphaOff val="0"/>
              </a:schemeClr>
            </a:effectRef>
            <a:fontRef idx="minor">
              <a:schemeClr val="lt1"/>
            </a:fontRef>
          </p:style>
          <p:txBody>
            <a:bodyPr spcFirstLastPara="0" vert="horz" wrap="square" lIns="272335" tIns="57282" rIns="272335" bIns="57282" numCol="1" spcCol="1270" anchor="ctr" anchorCtr="0">
              <a:noAutofit/>
            </a:bodyPr>
            <a:lstStyle/>
            <a:p>
              <a:pPr marL="0" lvl="0" indent="0" algn="l" defTabSz="1422400">
                <a:lnSpc>
                  <a:spcPct val="90000"/>
                </a:lnSpc>
                <a:spcBef>
                  <a:spcPct val="0"/>
                </a:spcBef>
                <a:spcAft>
                  <a:spcPct val="35000"/>
                </a:spcAft>
                <a:buNone/>
              </a:pPr>
              <a:r>
                <a:rPr lang="en-US" sz="3200" b="1" i="1" kern="1200" dirty="0" err="1">
                  <a:latin typeface="Times New Roman" panose="02020603050405020304" pitchFamily="18" charset="0"/>
                  <a:cs typeface="Times New Roman" panose="02020603050405020304" pitchFamily="18" charset="0"/>
                </a:rPr>
                <a:t>Phương</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thức</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biểu</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đạt</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chính</a:t>
              </a:r>
              <a:r>
                <a:rPr lang="en-US" sz="3200" i="1"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Thuyết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minh</a:t>
              </a:r>
              <a:endParaRPr lang="en-US" sz="3200" kern="12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283786"/>
            <a:ext cx="10858500" cy="1693028"/>
          </a:xfrm>
          <a:prstGeom prst="rect">
            <a:avLst/>
          </a:prstGeom>
          <a:noFill/>
        </p:spPr>
        <p:txBody>
          <a:bodyPr wrap="square">
            <a:spAutoFit/>
          </a:bodyPr>
          <a:lstStyle/>
          <a:p>
            <a:pPr>
              <a:lnSpc>
                <a:spcPct val="115000"/>
              </a:lnSpc>
              <a:spcBef>
                <a:spcPts val="600"/>
              </a:spcBef>
              <a:spcAft>
                <a:spcPts val="600"/>
              </a:spcAft>
            </a:pPr>
            <a:r>
              <a:rPr lang="en-US" sz="2800" b="1" i="1" dirty="0">
                <a:effectLst/>
                <a:latin typeface="Times New Roman" panose="02020603050405020304" pitchFamily="18" charset="0"/>
                <a:ea typeface="Times New Roman" panose="02020603050405020304" pitchFamily="18" charset="0"/>
              </a:rPr>
              <a:t>f. </a:t>
            </a:r>
            <a:r>
              <a:rPr lang="en-US" sz="2800" b="1" i="1" dirty="0" err="1">
                <a:effectLst/>
                <a:latin typeface="Times New Roman" panose="02020603050405020304" pitchFamily="18" charset="0"/>
                <a:ea typeface="Times New Roman" panose="02020603050405020304" pitchFamily="18" charset="0"/>
              </a:rPr>
              <a:t>Bố</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cục</a:t>
            </a:r>
            <a:r>
              <a:rPr lang="en-US" sz="2800" b="1"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rPr>
              <a:t>Ngoài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sapo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in </a:t>
            </a:r>
            <a:r>
              <a:rPr lang="en-US" sz="2800" dirty="0" err="1">
                <a:effectLst/>
                <a:latin typeface="Times New Roman" panose="02020603050405020304" pitchFamily="18" charset="0"/>
                <a:ea typeface="Times New Roman" panose="02020603050405020304" pitchFamily="18" charset="0"/>
              </a:rPr>
              <a:t>đậm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chia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4 </a:t>
            </a: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SGK </a:t>
            </a:r>
            <a:r>
              <a:rPr lang="en-US" sz="2800" dirty="0" err="1">
                <a:effectLst/>
                <a:latin typeface="Times New Roman" panose="02020603050405020304" pitchFamily="18" charset="0"/>
                <a:ea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dấu</a:t>
            </a:r>
            <a:r>
              <a:rPr lang="en-US" sz="2800" dirty="0">
                <a:effectLst/>
                <a:latin typeface="Times New Roman" panose="02020603050405020304" pitchFamily="18" charset="0"/>
                <a:ea typeface="Times New Roman" panose="02020603050405020304" pitchFamily="18" charset="0"/>
              </a:rPr>
              <a:t>:</a:t>
            </a:r>
          </a:p>
        </p:txBody>
      </p:sp>
      <p:sp>
        <p:nvSpPr>
          <p:cNvPr id="6" name="Arrow: Chevron 5"/>
          <p:cNvSpPr/>
          <p:nvPr/>
        </p:nvSpPr>
        <p:spPr>
          <a:xfrm>
            <a:off x="872332" y="2257410"/>
            <a:ext cx="2302302" cy="2503166"/>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7" name="Freeform: Shape 6"/>
          <p:cNvSpPr/>
          <p:nvPr/>
        </p:nvSpPr>
        <p:spPr>
          <a:xfrm>
            <a:off x="1343025" y="2668871"/>
            <a:ext cx="2159047" cy="250316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463" tIns="98463" rIns="98463" bIns="98463" numCol="1" spcCol="1270" anchor="ctr" anchorCtr="0">
            <a:noAutofit/>
          </a:bodyPr>
          <a:lstStyle/>
          <a:p>
            <a:pPr marL="0" lvl="0" indent="0" algn="ctr" defTabSz="4889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Phần</a:t>
            </a:r>
            <a:r>
              <a:rPr lang="en-US" sz="2800" b="1" kern="1200" dirty="0">
                <a:latin typeface="Times New Roman" panose="02020603050405020304" pitchFamily="18" charset="0"/>
                <a:cs typeface="Times New Roman" panose="02020603050405020304" pitchFamily="18" charset="0"/>
              </a:rPr>
              <a:t> 1: </a:t>
            </a:r>
            <a:r>
              <a:rPr lang="en-US" sz="2800" kern="1200" dirty="0" err="1">
                <a:latin typeface="Times New Roman" panose="02020603050405020304" pitchFamily="18" charset="0"/>
                <a:cs typeface="Times New Roman" panose="02020603050405020304" pitchFamily="18" charset="0"/>
              </a:rPr>
              <a:t>Giới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địa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tổ</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lễ</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hội</a:t>
            </a:r>
            <a:r>
              <a:rPr lang="en-US" sz="2800" kern="1200" dirty="0">
                <a:latin typeface="Times New Roman" panose="02020603050405020304" pitchFamily="18" charset="0"/>
                <a:cs typeface="Times New Roman" panose="02020603050405020304" pitchFamily="18" charset="0"/>
              </a:rPr>
              <a:t> Ka-</a:t>
            </a:r>
            <a:r>
              <a:rPr lang="en-US" sz="2800" kern="1200" dirty="0" err="1">
                <a:latin typeface="Times New Roman" panose="02020603050405020304" pitchFamily="18" charset="0"/>
                <a:cs typeface="Times New Roman" panose="02020603050405020304" pitchFamily="18" charset="0"/>
              </a:rPr>
              <a:t>tê</a:t>
            </a:r>
            <a:endParaRPr lang="en-US" sz="2800" kern="1200" dirty="0">
              <a:latin typeface="Times New Roman" panose="02020603050405020304" pitchFamily="18" charset="0"/>
              <a:cs typeface="Times New Roman" panose="02020603050405020304" pitchFamily="18" charset="0"/>
            </a:endParaRPr>
          </a:p>
        </p:txBody>
      </p:sp>
      <p:sp>
        <p:nvSpPr>
          <p:cNvPr id="8" name="Arrow: Chevron 7"/>
          <p:cNvSpPr/>
          <p:nvPr/>
        </p:nvSpPr>
        <p:spPr>
          <a:xfrm>
            <a:off x="3502073" y="2257410"/>
            <a:ext cx="2302302" cy="2503166"/>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9" name="Freeform: Shape 8"/>
          <p:cNvSpPr/>
          <p:nvPr/>
        </p:nvSpPr>
        <p:spPr>
          <a:xfrm>
            <a:off x="4116019" y="2668871"/>
            <a:ext cx="1944166" cy="250316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463" tIns="98463" rIns="98463" bIns="98463" numCol="1" spcCol="1270" anchor="ctr" anchorCtr="0">
            <a:noAutofit/>
          </a:bodyPr>
          <a:lstStyle/>
          <a:p>
            <a:pPr marL="0" lvl="0" indent="0" algn="ctr" defTabSz="4889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Phần</a:t>
            </a:r>
            <a:r>
              <a:rPr lang="en-US" sz="2800" b="1" kern="1200" dirty="0">
                <a:latin typeface="Times New Roman" panose="02020603050405020304" pitchFamily="18" charset="0"/>
                <a:cs typeface="Times New Roman" panose="02020603050405020304" pitchFamily="18" charset="0"/>
              </a:rPr>
              <a:t> 2:</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lễ</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lễ</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hội</a:t>
            </a:r>
            <a:r>
              <a:rPr lang="en-US" sz="2800" kern="1200" dirty="0">
                <a:latin typeface="Times New Roman" panose="02020603050405020304" pitchFamily="18" charset="0"/>
                <a:cs typeface="Times New Roman" panose="02020603050405020304" pitchFamily="18" charset="0"/>
              </a:rPr>
              <a:t> Ka-</a:t>
            </a:r>
            <a:r>
              <a:rPr lang="en-US" sz="2800" kern="1200" dirty="0" err="1">
                <a:latin typeface="Times New Roman" panose="02020603050405020304" pitchFamily="18" charset="0"/>
                <a:cs typeface="Times New Roman" panose="02020603050405020304" pitchFamily="18" charset="0"/>
              </a:rPr>
              <a:t>tê</a:t>
            </a:r>
            <a:endParaRPr lang="en-US" sz="2800" kern="1200" dirty="0">
              <a:latin typeface="Times New Roman" panose="02020603050405020304" pitchFamily="18" charset="0"/>
              <a:cs typeface="Times New Roman" panose="02020603050405020304" pitchFamily="18" charset="0"/>
            </a:endParaRPr>
          </a:p>
        </p:txBody>
      </p:sp>
      <p:sp>
        <p:nvSpPr>
          <p:cNvPr id="10" name="Arrow: Chevron 9"/>
          <p:cNvSpPr/>
          <p:nvPr/>
        </p:nvSpPr>
        <p:spPr>
          <a:xfrm>
            <a:off x="6131813" y="2257410"/>
            <a:ext cx="2302302" cy="2503166"/>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1" name="Freeform: Shape 10"/>
          <p:cNvSpPr/>
          <p:nvPr/>
        </p:nvSpPr>
        <p:spPr>
          <a:xfrm>
            <a:off x="6745761" y="2668871"/>
            <a:ext cx="1944166" cy="250316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463" tIns="98463" rIns="98463" bIns="98463" numCol="1" spcCol="1270" anchor="ctr" anchorCtr="0">
            <a:noAutofit/>
          </a:bodyPr>
          <a:lstStyle/>
          <a:p>
            <a:pPr marL="0" lvl="0" indent="0" algn="ctr" defTabSz="4889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Phần</a:t>
            </a:r>
            <a:r>
              <a:rPr lang="en-US" sz="2800" b="1" kern="1200" dirty="0">
                <a:latin typeface="Times New Roman" panose="02020603050405020304" pitchFamily="18" charset="0"/>
                <a:cs typeface="Times New Roman" panose="02020603050405020304" pitchFamily="18" charset="0"/>
              </a:rPr>
              <a:t> 3:</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hội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lễ</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hội</a:t>
            </a:r>
            <a:r>
              <a:rPr lang="en-US" sz="2800" kern="1200" dirty="0">
                <a:latin typeface="Times New Roman" panose="02020603050405020304" pitchFamily="18" charset="0"/>
                <a:cs typeface="Times New Roman" panose="02020603050405020304" pitchFamily="18" charset="0"/>
              </a:rPr>
              <a:t> Ka-</a:t>
            </a:r>
            <a:r>
              <a:rPr lang="en-US" sz="2800" kern="1200" dirty="0" err="1">
                <a:latin typeface="Times New Roman" panose="02020603050405020304" pitchFamily="18" charset="0"/>
                <a:cs typeface="Times New Roman" panose="02020603050405020304" pitchFamily="18" charset="0"/>
              </a:rPr>
              <a:t>tê</a:t>
            </a:r>
            <a:endParaRPr lang="en-US" sz="2800" kern="1200" dirty="0">
              <a:latin typeface="Times New Roman" panose="02020603050405020304" pitchFamily="18" charset="0"/>
              <a:cs typeface="Times New Roman" panose="02020603050405020304" pitchFamily="18" charset="0"/>
            </a:endParaRPr>
          </a:p>
        </p:txBody>
      </p:sp>
      <p:sp>
        <p:nvSpPr>
          <p:cNvPr id="12" name="Arrow: Chevron 11"/>
          <p:cNvSpPr/>
          <p:nvPr/>
        </p:nvSpPr>
        <p:spPr>
          <a:xfrm>
            <a:off x="8761555" y="2257410"/>
            <a:ext cx="2302302" cy="2503166"/>
          </a:xfrm>
          <a:prstGeom prst="chevron">
            <a:avLst>
              <a:gd name="adj" fmla="val 4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3" name="Freeform: Shape 12"/>
          <p:cNvSpPr/>
          <p:nvPr/>
        </p:nvSpPr>
        <p:spPr>
          <a:xfrm>
            <a:off x="9375502" y="2668871"/>
            <a:ext cx="1944166" cy="250316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463" tIns="98463" rIns="98463" bIns="98463" numCol="1" spcCol="1270" anchor="ctr" anchorCtr="0">
            <a:noAutofit/>
          </a:bodyPr>
          <a:lstStyle/>
          <a:p>
            <a:pPr marL="0" lvl="0" indent="0" algn="ctr" defTabSz="4889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Phần</a:t>
            </a:r>
            <a:r>
              <a:rPr lang="en-US" sz="2800" b="1" kern="1200" dirty="0">
                <a:latin typeface="Times New Roman" panose="02020603050405020304" pitchFamily="18" charset="0"/>
                <a:cs typeface="Times New Roman" panose="02020603050405020304" pitchFamily="18" charset="0"/>
              </a:rPr>
              <a:t> 4</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lễ</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hội</a:t>
            </a:r>
            <a:r>
              <a:rPr lang="en-US" sz="2800" kern="1200" dirty="0">
                <a:latin typeface="Times New Roman" panose="02020603050405020304" pitchFamily="18" charset="0"/>
                <a:cs typeface="Times New Roman" panose="02020603050405020304" pitchFamily="18" charset="0"/>
              </a:rPr>
              <a:t> Ka-</a:t>
            </a:r>
            <a:r>
              <a:rPr lang="en-US" sz="2800" kern="1200" dirty="0" err="1">
                <a:latin typeface="Times New Roman" panose="02020603050405020304" pitchFamily="18" charset="0"/>
                <a:cs typeface="Times New Roman" panose="02020603050405020304" pitchFamily="18" charset="0"/>
              </a:rPr>
              <a:t>tê</a:t>
            </a:r>
            <a:endParaRPr lang="en-US" sz="2800" kern="1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a:srcRect l="4789" t="9091" r="18796"/>
          <a:stretch>
            <a:fillRect/>
          </a:stretch>
        </p:blipFill>
        <p:spPr>
          <a:xfrm>
            <a:off x="3523488" y="10"/>
            <a:ext cx="8668512" cy="6857990"/>
          </a:xfrm>
          <a:prstGeom prst="rect">
            <a:avLst/>
          </a:prstGeom>
        </p:spPr>
      </p:pic>
      <p:sp>
        <p:nvSpPr>
          <p:cNvPr id="14" name="Rectangle 13"/>
          <p:cNvSpPr>
            <a:spLocks noGrp="1" noRot="1" noChangeAspect="1" noMove="1" noResize="1" noEditPoints="1" noAdjustHandles="1" noChangeArrowheads="1" noChangeShapeType="1" noTextEdit="1"/>
          </p:cNvSpPr>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594485" y="1143117"/>
            <a:ext cx="2525315" cy="3422091"/>
          </a:xfrm>
          <a:prstGeom prst="rect">
            <a:avLst/>
          </a:prstGeom>
          <a:noFill/>
        </p:spPr>
        <p:txBody>
          <a:bodyPr wrap="square">
            <a:spAutoFit/>
          </a:bodyPr>
          <a:lstStyle/>
          <a:p>
            <a:pPr algn="ctr">
              <a:lnSpc>
                <a:spcPct val="115000"/>
              </a:lnSpc>
              <a:spcBef>
                <a:spcPts val="600"/>
              </a:spcBef>
              <a:spcAft>
                <a:spcPts val="600"/>
              </a:spcAft>
              <a:tabLst>
                <a:tab pos="1386840" algn="l"/>
              </a:tabLst>
            </a:pPr>
            <a:r>
              <a:rPr lang="en-US" sz="4800" b="1" dirty="0">
                <a:solidFill>
                  <a:srgbClr val="FF0000"/>
                </a:solidFill>
                <a:effectLst/>
                <a:latin typeface="Times New Roman" panose="02020603050405020304" pitchFamily="18" charset="0"/>
                <a:ea typeface="MS Mincho" panose="02020609040205080304" pitchFamily="49" charset="-128"/>
              </a:rPr>
              <a:t>II. ĐỌC HIỂU VĂN BẢN</a:t>
            </a:r>
            <a:endParaRPr lang="en-US" sz="4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6750" y="871377"/>
            <a:ext cx="10858500" cy="5115246"/>
          </a:xfrm>
          <a:prstGeom prst="rect">
            <a:avLst/>
          </a:prstGeom>
          <a:noFill/>
        </p:spPr>
        <p:txBody>
          <a:bodyPr wrap="square">
            <a:spAutoFit/>
          </a:bodyPr>
          <a:lstStyle/>
          <a:p>
            <a:pPr marL="514350" indent="-514350">
              <a:lnSpc>
                <a:spcPct val="115000"/>
              </a:lnSpc>
              <a:spcBef>
                <a:spcPts val="600"/>
              </a:spcBef>
              <a:spcAft>
                <a:spcPts val="600"/>
              </a:spcAft>
              <a:buAutoNum type="arabicPeriod"/>
            </a:pPr>
            <a:r>
              <a:rPr lang="vi-VN" sz="2800" b="1" dirty="0">
                <a:solidFill>
                  <a:srgbClr val="0070C0"/>
                </a:solidFill>
                <a:effectLst/>
                <a:latin typeface="Times New Roman" panose="02020603050405020304" pitchFamily="18" charset="0"/>
                <a:ea typeface="Times New Roman" panose="02020603050405020304" pitchFamily="18" charset="0"/>
              </a:rPr>
              <a:t>Ý</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nghĩa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sap</a:t>
            </a:r>
            <a:r>
              <a:rPr lang="en-US" sz="2800" b="1" dirty="0" err="1">
                <a:solidFill>
                  <a:srgbClr val="0070C0"/>
                </a:solidFill>
                <a:latin typeface="Times New Roman" panose="02020603050405020304" pitchFamily="18" charset="0"/>
                <a:ea typeface="Times New Roman" panose="02020603050405020304" pitchFamily="18" charset="0"/>
              </a:rPr>
              <a:t>ô</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phần</a:t>
            </a:r>
            <a:r>
              <a:rPr lang="en-US" sz="2800" b="1" dirty="0">
                <a:solidFill>
                  <a:srgbClr val="0070C0"/>
                </a:solidFill>
                <a:effectLst/>
                <a:latin typeface="Times New Roman" panose="02020603050405020304" pitchFamily="18" charset="0"/>
                <a:ea typeface="Times New Roman" panose="02020603050405020304" pitchFamily="18" charset="0"/>
              </a:rPr>
              <a:t> in </a:t>
            </a:r>
            <a:r>
              <a:rPr lang="en-US" sz="2800" b="1" dirty="0" err="1">
                <a:solidFill>
                  <a:srgbClr val="0070C0"/>
                </a:solidFill>
                <a:effectLst/>
                <a:latin typeface="Times New Roman" panose="02020603050405020304" pitchFamily="18" charset="0"/>
                <a:ea typeface="Times New Roman" panose="02020603050405020304" pitchFamily="18" charset="0"/>
              </a:rPr>
              <a:t>đậm</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endParaRPr>
          </a:p>
          <a:p>
            <a:pPr marL="457200" indent="-457200">
              <a:lnSpc>
                <a:spcPct val="115000"/>
              </a:lnSpc>
              <a:spcBef>
                <a:spcPts val="600"/>
              </a:spcBef>
              <a:spcAft>
                <a:spcPts val="600"/>
              </a:spcAft>
              <a:buFont typeface="Wingdings" panose="05000000000000000000" pitchFamily="2" charset="2"/>
              <a:buChar char="v"/>
            </a:pPr>
            <a:r>
              <a:rPr lang="en-US" sz="2800" dirty="0" err="1">
                <a:solidFill>
                  <a:srgbClr val="000000"/>
                </a:solidFill>
                <a:effectLst/>
                <a:latin typeface="Times New Roman" panose="02020603050405020304" pitchFamily="18" charset="0"/>
                <a:ea typeface="Times New Roman" panose="02020603050405020304" pitchFamily="18" charset="0"/>
              </a:rPr>
              <a:t>Sapo</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phần in đậm</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là một lời giới thiệu chung về chủ đề chính được nhắc đến trong bài viết.</a:t>
            </a:r>
            <a:endParaRPr lang="en-US" sz="2800" dirty="0">
              <a:effectLst/>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v"/>
            </a:pP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ü"/>
            </a:pPr>
            <a:r>
              <a:rPr lang="en-US" sz="2800" dirty="0">
                <a:solidFill>
                  <a:srgbClr val="000000"/>
                </a:solidFill>
                <a:effectLst/>
                <a:latin typeface="Times New Roman" panose="02020603050405020304" pitchFamily="18" charset="0"/>
                <a:ea typeface="Times New Roman" panose="02020603050405020304" pitchFamily="18" charset="0"/>
              </a:rPr>
              <a:t>Thu </a:t>
            </a:r>
            <a:r>
              <a:rPr lang="en-US" sz="2800" dirty="0" err="1">
                <a:solidFill>
                  <a:srgbClr val="000000"/>
                </a:solidFill>
                <a:effectLst/>
                <a:latin typeface="Times New Roman" panose="02020603050405020304" pitchFamily="18" charset="0"/>
                <a:ea typeface="Times New Roman" panose="02020603050405020304" pitchFamily="18" charset="0"/>
              </a:rPr>
              <a:t>hút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đọc</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hướng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triển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khai</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endParaRPr lang="en-US" sz="2800" dirty="0">
              <a:effectLst/>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v"/>
            </a:pPr>
            <a:r>
              <a:rPr lang="en-US" sz="2800" dirty="0" err="1">
                <a:solidFill>
                  <a:srgbClr val="000000"/>
                </a:solidFill>
                <a:effectLst/>
                <a:latin typeface="Times New Roman" panose="02020603050405020304" pitchFamily="18" charset="0"/>
                <a:ea typeface="Times New Roman" panose="02020603050405020304" pitchFamily="18" charset="0"/>
              </a:rPr>
              <a:t>Ngoài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in </a:t>
            </a:r>
            <a:r>
              <a:rPr lang="en-US" sz="2800" dirty="0" err="1">
                <a:solidFill>
                  <a:srgbClr val="000000"/>
                </a:solidFill>
                <a:effectLst/>
                <a:latin typeface="Times New Roman" panose="02020603050405020304" pitchFamily="18" charset="0"/>
                <a:ea typeface="Times New Roman" panose="02020603050405020304" pitchFamily="18" charset="0"/>
              </a:rPr>
              <a:t>đậm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hướng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logic.</a:t>
            </a:r>
            <a:endParaRPr lang="en-US" sz="28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478845"/>
            <a:ext cx="10858500" cy="5759269"/>
          </a:xfrm>
          <a:prstGeom prst="rect">
            <a:avLst/>
          </a:prstGeom>
          <a:noFill/>
        </p:spPr>
        <p:txBody>
          <a:bodyPr wrap="square">
            <a:spAutoFit/>
          </a:bodyPr>
          <a:lstStyle/>
          <a:p>
            <a:pPr>
              <a:lnSpc>
                <a:spcPct val="115000"/>
              </a:lnSpc>
              <a:spcBef>
                <a:spcPts val="600"/>
              </a:spcBef>
              <a:spcAft>
                <a:spcPts val="600"/>
              </a:spcAft>
            </a:pPr>
            <a:r>
              <a:rPr lang="en-US" sz="3200" b="1" dirty="0">
                <a:solidFill>
                  <a:srgbClr val="0070C0"/>
                </a:solidFill>
                <a:effectLst/>
                <a:latin typeface="Times New Roman" panose="02020603050405020304" pitchFamily="18" charset="0"/>
                <a:ea typeface="Times New Roman" panose="02020603050405020304" pitchFamily="18" charset="0"/>
              </a:rPr>
              <a:t>2. </a:t>
            </a:r>
            <a:r>
              <a:rPr lang="en-US" sz="3200" b="1" dirty="0" err="1">
                <a:solidFill>
                  <a:srgbClr val="0070C0"/>
                </a:solidFill>
                <a:effectLst/>
                <a:latin typeface="Times New Roman" panose="02020603050405020304" pitchFamily="18" charset="0"/>
                <a:ea typeface="Times New Roman" panose="02020603050405020304" pitchFamily="18" charset="0"/>
              </a:rPr>
              <a:t>Tìm</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hiểu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nội</a:t>
            </a:r>
            <a:r>
              <a:rPr lang="en-US" sz="3200" b="1" dirty="0">
                <a:solidFill>
                  <a:srgbClr val="0070C0"/>
                </a:solidFill>
                <a:effectLst/>
                <a:latin typeface="Times New Roman" panose="02020603050405020304" pitchFamily="18" charset="0"/>
                <a:ea typeface="Times New Roman" panose="02020603050405020304" pitchFamily="18" charset="0"/>
              </a:rPr>
              <a:t> dung </a:t>
            </a:r>
            <a:r>
              <a:rPr lang="en-US" sz="3200" b="1" dirty="0" err="1">
                <a:solidFill>
                  <a:srgbClr val="0070C0"/>
                </a:solidFill>
                <a:effectLst/>
                <a:latin typeface="Times New Roman" panose="02020603050405020304" pitchFamily="18" charset="0"/>
                <a:ea typeface="Times New Roman" panose="02020603050405020304" pitchFamily="18" charset="0"/>
              </a:rPr>
              <a:t>chính</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của</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văn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bản</a:t>
            </a:r>
            <a:endParaRPr lang="en-US" sz="32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en-US" sz="3200" dirty="0">
                <a:solidFill>
                  <a:srgbClr val="0070C0"/>
                </a:solidFill>
                <a:effectLst/>
                <a:latin typeface="Times New Roman" panose="02020603050405020304" pitchFamily="18" charset="0"/>
                <a:ea typeface="Times New Roman" panose="02020603050405020304" pitchFamily="18" charset="0"/>
              </a:rPr>
              <a:t>*</a:t>
            </a:r>
            <a:r>
              <a:rPr lang="en-US" sz="3200" dirty="0" err="1">
                <a:solidFill>
                  <a:srgbClr val="0070C0"/>
                </a:solidFill>
                <a:effectLst/>
                <a:latin typeface="Times New Roman" panose="02020603050405020304" pitchFamily="18" charset="0"/>
                <a:ea typeface="Times New Roman" panose="02020603050405020304" pitchFamily="18" charset="0"/>
              </a:rPr>
              <a:t>Văn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bản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cung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cấp</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những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thông</a:t>
            </a:r>
            <a:r>
              <a:rPr lang="en-US" sz="3200" dirty="0">
                <a:solidFill>
                  <a:srgbClr val="0070C0"/>
                </a:solidFill>
                <a:effectLst/>
                <a:latin typeface="Times New Roman" panose="02020603050405020304" pitchFamily="18" charset="0"/>
                <a:ea typeface="Times New Roman" panose="02020603050405020304" pitchFamily="18" charset="0"/>
              </a:rPr>
              <a:t> tin </a:t>
            </a:r>
            <a:r>
              <a:rPr lang="en-US" sz="3200" dirty="0" err="1">
                <a:solidFill>
                  <a:srgbClr val="0070C0"/>
                </a:solidFill>
                <a:effectLst/>
                <a:latin typeface="Times New Roman" panose="02020603050405020304" pitchFamily="18" charset="0"/>
                <a:ea typeface="Times New Roman" panose="02020603050405020304" pitchFamily="18" charset="0"/>
              </a:rPr>
              <a:t>chính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về</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lễ</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hội</a:t>
            </a:r>
            <a:r>
              <a:rPr lang="en-US" sz="3200" dirty="0">
                <a:solidFill>
                  <a:srgbClr val="0070C0"/>
                </a:solidFill>
                <a:effectLst/>
                <a:latin typeface="Times New Roman" panose="02020603050405020304" pitchFamily="18" charset="0"/>
                <a:ea typeface="Times New Roman" panose="02020603050405020304" pitchFamily="18" charset="0"/>
              </a:rPr>
              <a:t> Ka-</a:t>
            </a:r>
            <a:r>
              <a:rPr lang="en-US" sz="3200" dirty="0" err="1">
                <a:solidFill>
                  <a:srgbClr val="0070C0"/>
                </a:solidFill>
                <a:effectLst/>
                <a:latin typeface="Times New Roman" panose="02020603050405020304" pitchFamily="18" charset="0"/>
                <a:ea typeface="Times New Roman" panose="02020603050405020304" pitchFamily="18" charset="0"/>
              </a:rPr>
              <a:t>tê</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của</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người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Chăm</a:t>
            </a:r>
            <a:r>
              <a:rPr lang="en-US" sz="3200" dirty="0">
                <a:solidFill>
                  <a:srgbClr val="0070C0"/>
                </a:solidFill>
                <a:effectLst/>
                <a:latin typeface="Times New Roman" panose="02020603050405020304" pitchFamily="18" charset="0"/>
                <a:ea typeface="Times New Roman" panose="02020603050405020304" pitchFamily="18" charset="0"/>
              </a:rPr>
              <a:t> ở </a:t>
            </a:r>
            <a:r>
              <a:rPr lang="en-US" sz="3200" dirty="0" err="1">
                <a:solidFill>
                  <a:srgbClr val="0070C0"/>
                </a:solidFill>
                <a:effectLst/>
                <a:latin typeface="Times New Roman" panose="02020603050405020304" pitchFamily="18" charset="0"/>
                <a:ea typeface="Times New Roman" panose="02020603050405020304" pitchFamily="18" charset="0"/>
              </a:rPr>
              <a:t>Ninh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Thuận</a:t>
            </a:r>
            <a:r>
              <a:rPr lang="en-US" sz="3200" dirty="0">
                <a:solidFill>
                  <a:srgbClr val="0070C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3200" b="1" dirty="0">
                <a:solidFill>
                  <a:srgbClr val="000000"/>
                </a:solidFill>
                <a:effectLst/>
                <a:latin typeface="Times New Roman" panose="02020603050405020304" pitchFamily="18" charset="0"/>
                <a:ea typeface="Times New Roman" panose="02020603050405020304" pitchFamily="18" charset="0"/>
              </a:rPr>
              <a:t>(1) </a:t>
            </a:r>
            <a:r>
              <a:rPr lang="vi-VN" sz="3200" b="1" dirty="0">
                <a:solidFill>
                  <a:srgbClr val="000000"/>
                </a:solidFill>
                <a:effectLst/>
                <a:latin typeface="Times New Roman" panose="02020603050405020304" pitchFamily="18" charset="0"/>
                <a:ea typeface="Times New Roman" panose="02020603050405020304" pitchFamily="18" charset="0"/>
              </a:rPr>
              <a:t>Thời gian </a:t>
            </a:r>
            <a:r>
              <a:rPr lang="en-US" sz="3200" b="1" dirty="0" err="1">
                <a:solidFill>
                  <a:srgbClr val="000000"/>
                </a:solidFill>
                <a:effectLst/>
                <a:latin typeface="Times New Roman" panose="02020603050405020304" pitchFamily="18" charset="0"/>
                <a:ea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địa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điểm</a:t>
            </a:r>
            <a:r>
              <a:rPr lang="en-US" sz="3200" b="1" dirty="0">
                <a:solidFill>
                  <a:srgbClr val="000000"/>
                </a:solidFill>
                <a:effectLst/>
                <a:latin typeface="Times New Roman" panose="02020603050405020304" pitchFamily="18" charset="0"/>
                <a:ea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rPr>
              <a:t>diễn ra lễ hội Ka-tê</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v"/>
            </a:pPr>
            <a:r>
              <a:rPr lang="en-US" sz="3200" dirty="0" err="1">
                <a:solidFill>
                  <a:srgbClr val="000000"/>
                </a:solidFill>
                <a:effectLst/>
                <a:latin typeface="Times New Roman" panose="02020603050405020304" pitchFamily="18" charset="0"/>
                <a:ea typeface="Times New Roman" panose="02020603050405020304" pitchFamily="18" charset="0"/>
              </a:rPr>
              <a:t>Thời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gian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đầu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tháng</a:t>
            </a:r>
            <a:r>
              <a:rPr lang="en-US" sz="3200" dirty="0">
                <a:solidFill>
                  <a:srgbClr val="000000"/>
                </a:solidFill>
                <a:effectLst/>
                <a:latin typeface="Times New Roman" panose="02020603050405020304" pitchFamily="18" charset="0"/>
                <a:ea typeface="Times New Roman" panose="02020603050405020304" pitchFamily="18" charset="0"/>
              </a:rPr>
              <a:t> 7 </a:t>
            </a:r>
            <a:r>
              <a:rPr lang="en-US" sz="3200" dirty="0" err="1">
                <a:solidFill>
                  <a:srgbClr val="000000"/>
                </a:solidFill>
                <a:effectLst/>
                <a:latin typeface="Times New Roman" panose="02020603050405020304" pitchFamily="18" charset="0"/>
                <a:ea typeface="Times New Roman" panose="02020603050405020304" pitchFamily="18" charset="0"/>
              </a:rPr>
              <a:t>lịch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Chăm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cuối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tháng</a:t>
            </a:r>
            <a:r>
              <a:rPr lang="en-US" sz="3200" dirty="0">
                <a:solidFill>
                  <a:srgbClr val="000000"/>
                </a:solidFill>
                <a:effectLst/>
                <a:latin typeface="Times New Roman" panose="02020603050405020304" pitchFamily="18" charset="0"/>
                <a:ea typeface="Times New Roman" panose="02020603050405020304" pitchFamily="18" charset="0"/>
              </a:rPr>
              <a:t> 9 – </a:t>
            </a:r>
            <a:r>
              <a:rPr lang="en-US" sz="3200" dirty="0" err="1">
                <a:solidFill>
                  <a:srgbClr val="000000"/>
                </a:solidFill>
                <a:effectLst/>
                <a:latin typeface="Times New Roman" panose="02020603050405020304" pitchFamily="18" charset="0"/>
                <a:ea typeface="Times New Roman" panose="02020603050405020304" pitchFamily="18" charset="0"/>
              </a:rPr>
              <a:t>đầu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tháng</a:t>
            </a:r>
            <a:r>
              <a:rPr lang="en-US" sz="3200" dirty="0">
                <a:solidFill>
                  <a:srgbClr val="000000"/>
                </a:solidFill>
                <a:effectLst/>
                <a:latin typeface="Times New Roman" panose="02020603050405020304" pitchFamily="18" charset="0"/>
                <a:ea typeface="Times New Roman" panose="02020603050405020304" pitchFamily="18" charset="0"/>
              </a:rPr>
              <a:t> 10 </a:t>
            </a:r>
            <a:r>
              <a:rPr lang="en-US" sz="3200" dirty="0" err="1">
                <a:solidFill>
                  <a:srgbClr val="000000"/>
                </a:solidFill>
                <a:effectLst/>
                <a:latin typeface="Times New Roman" panose="02020603050405020304" pitchFamily="18" charset="0"/>
                <a:ea typeface="Times New Roman" panose="02020603050405020304" pitchFamily="18" charset="0"/>
              </a:rPr>
              <a:t>dương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lịch</a:t>
            </a:r>
            <a:r>
              <a:rPr lang="en-US" sz="3200" dirty="0">
                <a:solidFill>
                  <a:srgbClr val="000000"/>
                </a:solidFill>
                <a:effectLst/>
                <a:latin typeface="Times New Roman" panose="02020603050405020304" pitchFamily="18" charset="0"/>
                <a:ea typeface="Times New Roman" panose="02020603050405020304" pitchFamily="18" charset="0"/>
              </a:rPr>
              <a:t>) – </a:t>
            </a:r>
            <a:r>
              <a:rPr lang="en-US" sz="3200" dirty="0" err="1">
                <a:solidFill>
                  <a:srgbClr val="000000"/>
                </a:solidFill>
                <a:effectLst/>
                <a:latin typeface="Times New Roman" panose="02020603050405020304" pitchFamily="18" charset="0"/>
                <a:ea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hoa</a:t>
            </a:r>
            <a:r>
              <a:rPr lang="en-US" sz="3200" dirty="0">
                <a:solidFill>
                  <a:srgbClr val="000000"/>
                </a:solidFill>
                <a:effectLst/>
                <a:latin typeface="Times New Roman" panose="02020603050405020304" pitchFamily="18" charset="0"/>
                <a:ea typeface="Times New Roman" panose="02020603050405020304" pitchFamily="18" charset="0"/>
              </a:rPr>
              <a:t> ta-</a:t>
            </a:r>
            <a:r>
              <a:rPr lang="en-US" sz="3200" dirty="0" err="1">
                <a:solidFill>
                  <a:srgbClr val="000000"/>
                </a:solidFill>
                <a:effectLst/>
                <a:latin typeface="Times New Roman" panose="02020603050405020304" pitchFamily="18" charset="0"/>
                <a:ea typeface="Times New Roman" panose="02020603050405020304" pitchFamily="18" charset="0"/>
              </a:rPr>
              <a:t>ghi</a:t>
            </a:r>
            <a:r>
              <a:rPr lang="en-US" sz="3200" dirty="0">
                <a:solidFill>
                  <a:srgbClr val="000000"/>
                </a:solidFill>
                <a:effectLst/>
                <a:latin typeface="Times New Roman" panose="02020603050405020304" pitchFamily="18" charset="0"/>
                <a:ea typeface="Times New Roman" panose="02020603050405020304" pitchFamily="18" charset="0"/>
              </a:rPr>
              <a:t>-la (</a:t>
            </a:r>
            <a:r>
              <a:rPr lang="en-US" sz="3200" dirty="0" err="1">
                <a:solidFill>
                  <a:srgbClr val="000000"/>
                </a:solidFill>
                <a:effectLst/>
                <a:latin typeface="Times New Roman" panose="02020603050405020304" pitchFamily="18" charset="0"/>
                <a:ea typeface="Times New Roman" panose="02020603050405020304" pitchFamily="18" charset="0"/>
              </a:rPr>
              <a:t>hoa</a:t>
            </a:r>
            <a:r>
              <a:rPr lang="en-US" sz="3200" dirty="0">
                <a:solidFill>
                  <a:srgbClr val="000000"/>
                </a:solidFill>
                <a:effectLst/>
                <a:latin typeface="Times New Roman" panose="02020603050405020304" pitchFamily="18" charset="0"/>
                <a:ea typeface="Times New Roman" panose="02020603050405020304" pitchFamily="18" charset="0"/>
              </a:rPr>
              <a:t> sim) </a:t>
            </a:r>
            <a:r>
              <a:rPr lang="en-US" sz="3200" dirty="0" err="1">
                <a:solidFill>
                  <a:srgbClr val="000000"/>
                </a:solidFill>
                <a:effectLst/>
                <a:latin typeface="Times New Roman" panose="02020603050405020304" pitchFamily="18" charset="0"/>
                <a:ea typeface="Times New Roman" panose="02020603050405020304" pitchFamily="18" charset="0"/>
              </a:rPr>
              <a:t>nở</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tím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sườn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đồi</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v"/>
            </a:pPr>
            <a:r>
              <a:rPr lang="en-US" sz="3200" dirty="0" err="1">
                <a:solidFill>
                  <a:srgbClr val="000000"/>
                </a:solidFill>
                <a:effectLst/>
                <a:latin typeface="Times New Roman" panose="02020603050405020304" pitchFamily="18" charset="0"/>
                <a:ea typeface="Times New Roman" panose="02020603050405020304" pitchFamily="18" charset="0"/>
              </a:rPr>
              <a:t>Địa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điểm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Chăm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Hữu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Hữu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tỉnh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Thuận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721001"/>
            <a:ext cx="10858500" cy="5127814"/>
          </a:xfrm>
          <a:prstGeom prst="rect">
            <a:avLst/>
          </a:prstGeom>
          <a:noFill/>
        </p:spPr>
        <p:txBody>
          <a:bodyPr wrap="square">
            <a:spAutoFit/>
          </a:bodyPr>
          <a:lstStyle/>
          <a:p>
            <a:pPr algn="just">
              <a:lnSpc>
                <a:spcPct val="115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(2) </a:t>
            </a:r>
            <a:r>
              <a:rPr lang="vi-VN" sz="2800" b="1" dirty="0">
                <a:solidFill>
                  <a:srgbClr val="000000"/>
                </a:solidFill>
                <a:effectLst/>
                <a:latin typeface="Times New Roman" panose="02020603050405020304" pitchFamily="18" charset="0"/>
                <a:ea typeface="Times New Roman" panose="02020603050405020304" pitchFamily="18" charset="0"/>
              </a:rPr>
              <a:t>Phần nghi lễ</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v"/>
            </a:pPr>
            <a:r>
              <a:rPr lang="en-US" sz="2800" dirty="0" err="1">
                <a:solidFill>
                  <a:srgbClr val="000000"/>
                </a:solidFill>
                <a:effectLst/>
                <a:latin typeface="Times New Roman" panose="02020603050405020304" pitchFamily="18" charset="0"/>
                <a:ea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sớm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Pô-klông</a:t>
            </a:r>
            <a:r>
              <a:rPr lang="en-US" sz="2800" dirty="0">
                <a:solidFill>
                  <a:srgbClr val="000000"/>
                </a:solidFill>
                <a:effectLst/>
                <a:latin typeface="Times New Roman" panose="02020603050405020304" pitchFamily="18" charset="0"/>
                <a:ea typeface="Times New Roman" panose="02020603050405020304" pitchFamily="18" charset="0"/>
              </a:rPr>
              <a:t> Ga-rai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dự</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Pô-klông</a:t>
            </a:r>
            <a:r>
              <a:rPr lang="en-US" sz="2800" dirty="0">
                <a:solidFill>
                  <a:srgbClr val="000000"/>
                </a:solidFill>
                <a:effectLst/>
                <a:latin typeface="Times New Roman" panose="02020603050405020304" pitchFamily="18" charset="0"/>
                <a:ea typeface="Times New Roman" panose="02020603050405020304" pitchFamily="18" charset="0"/>
              </a:rPr>
              <a:t> Ga-rai. </a:t>
            </a:r>
            <a:r>
              <a:rPr lang="en-US" sz="2800" dirty="0" err="1">
                <a:solidFill>
                  <a:srgbClr val="000000"/>
                </a:solidFill>
                <a:effectLst/>
                <a:latin typeface="Times New Roman" panose="02020603050405020304" pitchFamily="18" charset="0"/>
                <a:ea typeface="Times New Roman" panose="02020603050405020304" pitchFamily="18" charset="0"/>
              </a:rPr>
              <a:t>Cùng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Ra-</a:t>
            </a:r>
            <a:r>
              <a:rPr lang="en-US" sz="2800" dirty="0" err="1">
                <a:solidFill>
                  <a:srgbClr val="000000"/>
                </a:solidFill>
                <a:effectLst/>
                <a:latin typeface="Times New Roman" panose="02020603050405020304" pitchFamily="18" charset="0"/>
                <a:ea typeface="Times New Roman" panose="02020603050405020304" pitchFamily="18" charset="0"/>
              </a:rPr>
              <a:t>glai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rPr>
              <a:t> y </a:t>
            </a:r>
            <a:r>
              <a:rPr lang="en-US" sz="2800" dirty="0" err="1">
                <a:solidFill>
                  <a:srgbClr val="000000"/>
                </a:solidFill>
                <a:effectLst/>
                <a:latin typeface="Times New Roman" panose="02020603050405020304" pitchFamily="18" charset="0"/>
                <a:ea typeface="Times New Roman" panose="02020603050405020304" pitchFamily="18" charset="0"/>
              </a:rPr>
              <a:t>phục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đỉnh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núi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v"/>
            </a:pPr>
            <a:r>
              <a:rPr lang="en-US" sz="2800" dirty="0" err="1">
                <a:solidFill>
                  <a:srgbClr val="000000"/>
                </a:solidFill>
                <a:effectLst/>
                <a:latin typeface="Times New Roman" panose="02020603050405020304" pitchFamily="18" charset="0"/>
                <a:ea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Ra-</a:t>
            </a:r>
            <a:r>
              <a:rPr lang="en-US" sz="2800" dirty="0" err="1">
                <a:solidFill>
                  <a:srgbClr val="000000"/>
                </a:solidFill>
                <a:effectLst/>
                <a:latin typeface="Times New Roman" panose="02020603050405020304" pitchFamily="18" charset="0"/>
                <a:ea typeface="Times New Roman" panose="02020603050405020304" pitchFamily="18" charset="0"/>
              </a:rPr>
              <a:t>glai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rước</a:t>
            </a:r>
            <a:r>
              <a:rPr lang="en-US" sz="2800" dirty="0">
                <a:solidFill>
                  <a:srgbClr val="000000"/>
                </a:solidFill>
                <a:effectLst/>
                <a:latin typeface="Times New Roman" panose="02020603050405020304" pitchFamily="18" charset="0"/>
                <a:ea typeface="Times New Roman" panose="02020603050405020304" pitchFamily="18" charset="0"/>
              </a:rPr>
              <a:t> y </a:t>
            </a:r>
            <a:r>
              <a:rPr lang="en-US" sz="2800" dirty="0" err="1">
                <a:solidFill>
                  <a:srgbClr val="000000"/>
                </a:solidFill>
                <a:effectLst/>
                <a:latin typeface="Times New Roman" panose="02020603050405020304" pitchFamily="18" charset="0"/>
                <a:ea typeface="Times New Roman" panose="02020603050405020304" pitchFamily="18" charset="0"/>
              </a:rPr>
              <a:t>trang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Pô-klông</a:t>
            </a:r>
            <a:r>
              <a:rPr lang="en-US" sz="2800" dirty="0">
                <a:solidFill>
                  <a:srgbClr val="000000"/>
                </a:solidFill>
                <a:effectLst/>
                <a:latin typeface="Times New Roman" panose="02020603050405020304" pitchFamily="18" charset="0"/>
                <a:ea typeface="Times New Roman" panose="02020603050405020304" pitchFamily="18" charset="0"/>
              </a:rPr>
              <a:t> Ga-rai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thiêng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liêng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773113"/>
            <a:ext cx="10858500" cy="5777223"/>
          </a:xfrm>
          <a:prstGeom prst="rect">
            <a:avLst/>
          </a:prstGeom>
          <a:noFill/>
        </p:spPr>
        <p:txBody>
          <a:bodyPr wrap="square">
            <a:spAutoFit/>
          </a:bodyPr>
          <a:lstStyle/>
          <a:p>
            <a:pPr marL="342900" lvl="0" indent="-342900" algn="just">
              <a:lnSpc>
                <a:spcPct val="115000"/>
              </a:lnSpc>
              <a:spcBef>
                <a:spcPts val="600"/>
              </a:spcBef>
              <a:spcAft>
                <a:spcPts val="600"/>
              </a:spcAft>
              <a:buFont typeface="+mj-lt"/>
              <a:buAutoNum type="arabicParenBoth" startAt="3"/>
            </a:pPr>
            <a:r>
              <a:rPr lang="en-US" sz="2800" b="1" dirty="0">
                <a:solidFill>
                  <a:srgbClr val="000000"/>
                </a:solidFill>
                <a:effectLst/>
                <a:latin typeface="Times New Roman" panose="02020603050405020304" pitchFamily="18" charset="0"/>
                <a:ea typeface="Times New Roman" panose="02020603050405020304" pitchFamily="18" charset="0"/>
              </a:rPr>
              <a:t> P</a:t>
            </a:r>
            <a:r>
              <a:rPr lang="vi-VN" sz="2800" b="1" dirty="0">
                <a:solidFill>
                  <a:srgbClr val="000000"/>
                </a:solidFill>
                <a:effectLst/>
                <a:latin typeface="Times New Roman" panose="02020603050405020304" pitchFamily="18" charset="0"/>
                <a:ea typeface="Times New Roman" panose="02020603050405020304" pitchFamily="18" charset="0"/>
              </a:rPr>
              <a:t>hần hội</a:t>
            </a:r>
            <a:endParaRPr lang="en-US" sz="2800" dirty="0">
              <a:effectLst/>
              <a:latin typeface="Times New Roman" panose="02020603050405020304" pitchFamily="18" charset="0"/>
              <a:ea typeface="Times New Roman" panose="02020603050405020304" pitchFamily="18" charset="0"/>
            </a:endParaRPr>
          </a:p>
          <a:p>
            <a:pPr marL="457200" lvl="0" indent="-457200" algn="just">
              <a:lnSpc>
                <a:spcPct val="115000"/>
              </a:lnSpc>
              <a:spcBef>
                <a:spcPts val="600"/>
              </a:spcBef>
              <a:spcAft>
                <a:spcPts val="600"/>
              </a:spcAft>
              <a:buSzPts val="1400"/>
              <a:buFont typeface="Wingdings" panose="05000000000000000000" pitchFamily="2" charset="2"/>
              <a:buChar char="v"/>
            </a:pPr>
            <a:r>
              <a:rPr lang="en-US" sz="2800" dirty="0">
                <a:solidFill>
                  <a:srgbClr val="000000"/>
                </a:solidFill>
                <a:effectLst/>
                <a:latin typeface="Times New Roman" panose="02020603050405020304" pitchFamily="18" charset="0"/>
                <a:ea typeface="Times New Roman" panose="02020603050405020304" pitchFamily="18" charset="0"/>
              </a:rPr>
              <a:t>Đ</a:t>
            </a:r>
            <a:r>
              <a:rPr lang="vi-VN" sz="2800" dirty="0">
                <a:solidFill>
                  <a:srgbClr val="000000"/>
                </a:solidFill>
                <a:effectLst/>
                <a:latin typeface="Times New Roman" panose="02020603050405020304" pitchFamily="18" charset="0"/>
                <a:ea typeface="Times New Roman" panose="02020603050405020304" pitchFamily="18" charset="0"/>
              </a:rPr>
              <a:t>ược kéo dài sau phần nghi lễ cho đến hết tuần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57200" lvl="0" indent="-457200" algn="just">
              <a:lnSpc>
                <a:spcPct val="115000"/>
              </a:lnSpc>
              <a:spcBef>
                <a:spcPts val="600"/>
              </a:spcBef>
              <a:spcAft>
                <a:spcPts val="600"/>
              </a:spcAft>
              <a:buSzPts val="1400"/>
              <a:buFont typeface="Wingdings" panose="05000000000000000000" pitchFamily="2" charset="2"/>
              <a:buChar char="v"/>
            </a:pP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lvl="0" algn="just">
              <a:lnSpc>
                <a:spcPct val="115000"/>
              </a:lnSpc>
              <a:spcBef>
                <a:spcPts val="600"/>
              </a:spcBef>
              <a:spcAft>
                <a:spcPts val="600"/>
              </a:spcAft>
            </a:pPr>
            <a:r>
              <a:rPr lang="en-US" sz="2800" b="1" dirty="0">
                <a:solidFill>
                  <a:srgbClr val="000000"/>
                </a:solidFill>
                <a:latin typeface="Times New Roman" panose="02020603050405020304" pitchFamily="18" charset="0"/>
                <a:ea typeface="Times New Roman" panose="02020603050405020304" pitchFamily="18" charset="0"/>
              </a:rPr>
              <a:t>(4) </a:t>
            </a:r>
            <a:r>
              <a:rPr lang="vi-VN" sz="2800" b="1" dirty="0">
                <a:solidFill>
                  <a:srgbClr val="000000"/>
                </a:solidFill>
                <a:effectLst/>
                <a:latin typeface="Times New Roman" panose="02020603050405020304" pitchFamily="18" charset="0"/>
                <a:ea typeface="Times New Roman" panose="02020603050405020304" pitchFamily="18" charset="0"/>
              </a:rPr>
              <a:t>Ý nghĩa của lễ hội Ka-tê</a:t>
            </a:r>
            <a:endParaRPr lang="en-US" sz="2800" dirty="0">
              <a:effectLst/>
              <a:latin typeface="Times New Roman" panose="02020603050405020304" pitchFamily="18" charset="0"/>
              <a:ea typeface="Times New Roman" panose="02020603050405020304" pitchFamily="18" charset="0"/>
            </a:endParaRPr>
          </a:p>
          <a:p>
            <a:pPr marL="457200" lvl="0" indent="-457200" algn="just">
              <a:lnSpc>
                <a:spcPct val="115000"/>
              </a:lnSpc>
              <a:spcBef>
                <a:spcPts val="600"/>
              </a:spcBef>
              <a:spcAft>
                <a:spcPts val="600"/>
              </a:spcAft>
              <a:buSzPts val="1400"/>
              <a:buFont typeface="Wingdings" panose="05000000000000000000" pitchFamily="2" charset="2"/>
              <a:buChar char="v"/>
            </a:pP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tri </a:t>
            </a:r>
            <a:r>
              <a:rPr lang="en-US" sz="2800" dirty="0" err="1">
                <a:solidFill>
                  <a:srgbClr val="000000"/>
                </a:solidFill>
                <a:effectLst/>
                <a:latin typeface="Times New Roman" panose="02020603050405020304" pitchFamily="18" charset="0"/>
                <a:ea typeface="Times New Roman" panose="02020603050405020304" pitchFamily="18" charset="0"/>
              </a:rPr>
              <a:t>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bậc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57200" lvl="0" indent="-457200" algn="just">
              <a:lnSpc>
                <a:spcPct val="115000"/>
              </a:lnSpc>
              <a:spcBef>
                <a:spcPts val="600"/>
              </a:spcBef>
              <a:spcAft>
                <a:spcPts val="600"/>
              </a:spcAft>
              <a:buSzPts val="1400"/>
              <a:buFont typeface="Wingdings" panose="05000000000000000000" pitchFamily="2" charset="2"/>
              <a:buChar char="v"/>
            </a:pP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vui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bè</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srcRect/>
          <a:stretch>
            <a:fillRect/>
          </a:stretch>
        </p:blipFill>
        <p:spPr>
          <a:xfrm>
            <a:off x="-3047" y="10"/>
            <a:ext cx="12191999" cy="6857990"/>
          </a:xfrm>
          <a:prstGeom prst="rect">
            <a:avLst/>
          </a:prstGeom>
        </p:spPr>
      </p:pic>
      <p:sp>
        <p:nvSpPr>
          <p:cNvPr id="14" name="Rectangle 10"/>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557932" y="735176"/>
            <a:ext cx="4346917" cy="1015663"/>
          </a:xfrm>
          <a:prstGeom prst="rect">
            <a:avLst/>
          </a:prstGeom>
          <a:noFill/>
        </p:spPr>
        <p:txBody>
          <a:bodyPr wrap="square">
            <a:prstTxWarp prst="textArchUp">
              <a:avLst>
                <a:gd name="adj" fmla="val 10392661"/>
              </a:avLst>
            </a:prstTxWarp>
            <a:spAutoFit/>
          </a:bodyPr>
          <a:lstStyle/>
          <a:p>
            <a:pPr algn="ctr"/>
            <a:r>
              <a:rPr lang="en-US" sz="6000" b="1" dirty="0">
                <a:solidFill>
                  <a:srgbClr val="7030A0"/>
                </a:solidFill>
                <a:effectLst/>
                <a:latin typeface="Times New Roman" panose="02020603050405020304" pitchFamily="18" charset="0"/>
                <a:ea typeface="Times New Roman" panose="02020603050405020304" pitchFamily="18" charset="0"/>
              </a:rPr>
              <a:t>KHỞI ĐỘNG</a:t>
            </a:r>
            <a:endParaRPr lang="en-US" sz="6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573351"/>
            <a:ext cx="10858500" cy="5270354"/>
          </a:xfrm>
          <a:prstGeom prst="rect">
            <a:avLst/>
          </a:prstGeom>
          <a:noFill/>
        </p:spPr>
        <p:txBody>
          <a:bodyPr wrap="square">
            <a:spAutoFit/>
          </a:bodyPr>
          <a:lstStyle/>
          <a:p>
            <a:pPr>
              <a:lnSpc>
                <a:spcPct val="115000"/>
              </a:lnSpc>
              <a:spcBef>
                <a:spcPts val="600"/>
              </a:spcBef>
              <a:spcAft>
                <a:spcPts val="600"/>
              </a:spcAft>
            </a:pPr>
            <a:r>
              <a:rPr lang="en-US" sz="3600" b="1" dirty="0">
                <a:solidFill>
                  <a:srgbClr val="0070C0"/>
                </a:solidFill>
                <a:effectLst/>
                <a:latin typeface="Times New Roman" panose="02020603050405020304" pitchFamily="18" charset="0"/>
                <a:ea typeface="Times New Roman" panose="02020603050405020304" pitchFamily="18" charset="0"/>
              </a:rPr>
              <a:t>3. </a:t>
            </a:r>
            <a:r>
              <a:rPr lang="en-US" sz="3600" b="1" dirty="0" err="1">
                <a:solidFill>
                  <a:srgbClr val="0070C0"/>
                </a:solidFill>
                <a:effectLst/>
                <a:latin typeface="Times New Roman" panose="02020603050405020304" pitchFamily="18" charset="0"/>
                <a:ea typeface="Times New Roman" panose="02020603050405020304" pitchFamily="18" charset="0"/>
              </a:rPr>
              <a:t>Hình</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thức</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trình</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bày</a:t>
            </a:r>
            <a:endParaRPr lang="en-US" sz="3600" dirty="0">
              <a:effectLst/>
              <a:latin typeface="Times New Roman" panose="02020603050405020304" pitchFamily="18" charset="0"/>
              <a:ea typeface="Times New Roman" panose="02020603050405020304" pitchFamily="18" charset="0"/>
            </a:endParaRPr>
          </a:p>
          <a:p>
            <a:pPr marL="571500" indent="-571500" algn="just">
              <a:lnSpc>
                <a:spcPct val="115000"/>
              </a:lnSpc>
              <a:spcBef>
                <a:spcPts val="600"/>
              </a:spcBef>
              <a:spcAft>
                <a:spcPts val="600"/>
              </a:spcAft>
              <a:buFont typeface="Wingdings" panose="05000000000000000000" pitchFamily="2" charset="2"/>
              <a:buChar char="v"/>
            </a:pPr>
            <a:r>
              <a:rPr lang="en-US" sz="3600" b="1" dirty="0" err="1">
                <a:solidFill>
                  <a:srgbClr val="000000"/>
                </a:solidFill>
                <a:effectLst/>
                <a:latin typeface="Times New Roman" panose="02020603050405020304" pitchFamily="18" charset="0"/>
                <a:ea typeface="Times New Roman" panose="02020603050405020304" pitchFamily="18" charset="0"/>
              </a:rPr>
              <a:t>Sử</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dụng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các</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phương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tiện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giao</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tiếp</a:t>
            </a:r>
            <a:r>
              <a:rPr lang="en-US" sz="3600" b="1" dirty="0">
                <a:solidFill>
                  <a:srgbClr val="000000"/>
                </a:solidFill>
                <a:effectLst/>
                <a:latin typeface="Times New Roman" panose="02020603050405020304" pitchFamily="18" charset="0"/>
                <a:ea typeface="Times New Roman" panose="02020603050405020304" pitchFamily="18" charset="0"/>
              </a:rPr>
              <a:t> phi </a:t>
            </a:r>
            <a:r>
              <a:rPr lang="en-US" sz="3600" b="1" dirty="0" err="1">
                <a:solidFill>
                  <a:srgbClr val="000000"/>
                </a:solidFill>
                <a:effectLst/>
                <a:latin typeface="Times New Roman" panose="02020603050405020304" pitchFamily="18" charset="0"/>
                <a:ea typeface="Times New Roman" panose="02020603050405020304" pitchFamily="18" charset="0"/>
              </a:rPr>
              <a:t>ngôn</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ngữ</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3600" dirty="0">
                <a:solidFill>
                  <a:srgbClr val="000000"/>
                </a:solidFill>
                <a:effectLst/>
                <a:latin typeface="Times New Roman" panose="02020603050405020304" pitchFamily="18" charset="0"/>
                <a:ea typeface="Times New Roman" panose="02020603050405020304" pitchFamily="18" charset="0"/>
              </a:rPr>
              <a:t>3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ảnh</a:t>
            </a:r>
            <a:r>
              <a:rPr lang="en-US" sz="3600" dirty="0">
                <a:solidFill>
                  <a:srgbClr val="000000"/>
                </a:solidFill>
                <a:effectLst/>
                <a:latin typeface="Times New Roman" panose="02020603050405020304" pitchFamily="18" charset="0"/>
                <a:ea typeface="Times New Roman" panose="02020603050405020304" pitchFamily="18" charset="0"/>
              </a:rPr>
              <a:t> ở </a:t>
            </a:r>
            <a:r>
              <a:rPr lang="en-US" sz="3600" dirty="0" err="1">
                <a:solidFill>
                  <a:srgbClr val="000000"/>
                </a:solidFill>
                <a:effectLst/>
                <a:latin typeface="Times New Roman" panose="02020603050405020304" pitchFamily="18" charset="0"/>
                <a:ea typeface="Times New Roman" panose="02020603050405020304" pitchFamily="18" charset="0"/>
              </a:rPr>
              <a:t>ba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phần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bản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dùng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đề</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mục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phần</a:t>
            </a:r>
            <a:r>
              <a:rPr lang="en-US" sz="3600" dirty="0">
                <a:solidFill>
                  <a:srgbClr val="000000"/>
                </a:solidFill>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3600" dirty="0">
                <a:solidFill>
                  <a:srgbClr val="000000"/>
                </a:solidFill>
                <a:effectLst/>
                <a:latin typeface="Times New Roman" panose="02020603050405020304" pitchFamily="18" charset="0"/>
                <a:ea typeface="Times New Roman" panose="02020603050405020304" pitchFamily="18" charset="0"/>
              </a:rPr>
              <a:t>=&gt;</a:t>
            </a:r>
            <a:r>
              <a:rPr lang="en-US" sz="3600" dirty="0" err="1">
                <a:solidFill>
                  <a:srgbClr val="000000"/>
                </a:solidFill>
                <a:effectLst/>
                <a:latin typeface="Times New Roman" panose="02020603050405020304" pitchFamily="18" charset="0"/>
                <a:ea typeface="Times New Roman" panose="02020603050405020304" pitchFamily="18" charset="0"/>
              </a:rPr>
              <a:t>Tác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dụng</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p>
            <a:pPr marL="571500" indent="-571500" algn="just">
              <a:lnSpc>
                <a:spcPct val="115000"/>
              </a:lnSpc>
              <a:spcBef>
                <a:spcPts val="600"/>
              </a:spcBef>
              <a:spcAft>
                <a:spcPts val="600"/>
              </a:spcAft>
              <a:buFont typeface="Wingdings" panose="05000000000000000000" pitchFamily="2" charset="2"/>
              <a:buChar char="ü"/>
            </a:pPr>
            <a:r>
              <a:rPr lang="en-US" sz="3600" dirty="0" err="1">
                <a:solidFill>
                  <a:srgbClr val="000000"/>
                </a:solidFill>
                <a:effectLst/>
                <a:latin typeface="Times New Roman" panose="02020603050405020304" pitchFamily="18" charset="0"/>
                <a:ea typeface="Times New Roman" panose="02020603050405020304" pitchFamily="18" charset="0"/>
              </a:rPr>
              <a:t>Giúp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nổi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bật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thông</a:t>
            </a:r>
            <a:r>
              <a:rPr lang="en-US" sz="3600" dirty="0">
                <a:solidFill>
                  <a:srgbClr val="000000"/>
                </a:solidFill>
                <a:effectLst/>
                <a:latin typeface="Times New Roman" panose="02020603050405020304" pitchFamily="18" charset="0"/>
                <a:ea typeface="Times New Roman" panose="02020603050405020304" pitchFamily="18" charset="0"/>
              </a:rPr>
              <a:t> tin </a:t>
            </a:r>
            <a:r>
              <a:rPr lang="en-US" sz="3600" dirty="0" err="1">
                <a:solidFill>
                  <a:srgbClr val="000000"/>
                </a:solidFill>
                <a:effectLst/>
                <a:latin typeface="Times New Roman" panose="02020603050405020304" pitchFamily="18" charset="0"/>
                <a:ea typeface="Times New Roman" panose="02020603050405020304" pitchFamily="18" charset="0"/>
              </a:rPr>
              <a:t>chính</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p>
            <a:pPr marL="571500" indent="-571500" algn="just">
              <a:lnSpc>
                <a:spcPct val="115000"/>
              </a:lnSpc>
              <a:spcBef>
                <a:spcPts val="600"/>
              </a:spcBef>
              <a:spcAft>
                <a:spcPts val="600"/>
              </a:spcAft>
              <a:buFont typeface="Wingdings" panose="05000000000000000000" pitchFamily="2" charset="2"/>
              <a:buChar char="ü"/>
            </a:pPr>
            <a:r>
              <a:rPr lang="en-US" sz="3600" dirty="0">
                <a:solidFill>
                  <a:srgbClr val="000000"/>
                </a:solidFill>
                <a:effectLst/>
                <a:latin typeface="Times New Roman" panose="02020603050405020304" pitchFamily="18" charset="0"/>
                <a:ea typeface="Times New Roman" panose="02020603050405020304" pitchFamily="18" charset="0"/>
              </a:rPr>
              <a:t>Thu </a:t>
            </a:r>
            <a:r>
              <a:rPr lang="en-US" sz="3600" dirty="0" err="1">
                <a:solidFill>
                  <a:srgbClr val="000000"/>
                </a:solidFill>
                <a:effectLst/>
                <a:latin typeface="Times New Roman" panose="02020603050405020304" pitchFamily="18" charset="0"/>
                <a:ea typeface="Times New Roman" panose="02020603050405020304" pitchFamily="18" charset="0"/>
              </a:rPr>
              <a:t>hút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đọc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giúp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đọc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dễ</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dung </a:t>
            </a:r>
            <a:r>
              <a:rPr lang="en-US" sz="3600" dirty="0" err="1">
                <a:solidFill>
                  <a:srgbClr val="000000"/>
                </a:solidFill>
                <a:effectLst/>
                <a:latin typeface="Times New Roman" panose="02020603050405020304" pitchFamily="18" charset="0"/>
                <a:ea typeface="Times New Roman" panose="02020603050405020304" pitchFamily="18" charset="0"/>
              </a:rPr>
              <a:t>và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nắm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bắt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thông</a:t>
            </a:r>
            <a:r>
              <a:rPr lang="en-US" sz="3600" dirty="0">
                <a:solidFill>
                  <a:srgbClr val="000000"/>
                </a:solidFill>
                <a:effectLst/>
                <a:latin typeface="Times New Roman" panose="02020603050405020304" pitchFamily="18" charset="0"/>
                <a:ea typeface="Times New Roman" panose="02020603050405020304" pitchFamily="18" charset="0"/>
              </a:rPr>
              <a:t> tin </a:t>
            </a:r>
            <a:r>
              <a:rPr lang="en-US" sz="3600" dirty="0" err="1">
                <a:solidFill>
                  <a:srgbClr val="000000"/>
                </a:solidFill>
                <a:effectLst/>
                <a:latin typeface="Times New Roman" panose="02020603050405020304" pitchFamily="18" charset="0"/>
                <a:ea typeface="Times New Roman" panose="02020603050405020304" pitchFamily="18" charset="0"/>
              </a:rPr>
              <a:t>chính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nhanh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hơn</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798676"/>
            <a:ext cx="10858500" cy="5039072"/>
          </a:xfrm>
          <a:prstGeom prst="rect">
            <a:avLst/>
          </a:prstGeom>
          <a:noFill/>
        </p:spPr>
        <p:txBody>
          <a:bodyPr wrap="square">
            <a:spAutoFit/>
          </a:bodyPr>
          <a:lstStyle/>
          <a:p>
            <a:pPr marL="457200" indent="-457200" algn="just">
              <a:lnSpc>
                <a:spcPct val="115000"/>
              </a:lnSpc>
              <a:spcBef>
                <a:spcPts val="600"/>
              </a:spcBef>
              <a:spcAft>
                <a:spcPts val="600"/>
              </a:spcAft>
              <a:buFont typeface="Wingdings" panose="05000000000000000000" pitchFamily="2" charset="2"/>
              <a:buChar char="v"/>
            </a:pPr>
            <a:r>
              <a:rPr lang="vi-VN" sz="3200" b="1" dirty="0">
                <a:solidFill>
                  <a:srgbClr val="000000"/>
                </a:solidFill>
                <a:effectLst/>
                <a:latin typeface="Times New Roman" panose="02020603050405020304" pitchFamily="18" charset="0"/>
                <a:ea typeface="Times New Roman" panose="02020603050405020304" pitchFamily="18" charset="0"/>
              </a:rPr>
              <a:t>Sử dụng kết hợp các</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rPr>
              <a:t>phương thức biểu đạt:</a:t>
            </a:r>
            <a:r>
              <a:rPr lang="vi-VN" sz="3200" dirty="0">
                <a:solidFill>
                  <a:srgbClr val="000000"/>
                </a:solidFill>
                <a:effectLst/>
                <a:latin typeface="Times New Roman" panose="02020603050405020304" pitchFamily="18" charset="0"/>
                <a:ea typeface="Times New Roman" panose="02020603050405020304" pitchFamily="18" charset="0"/>
              </a:rPr>
              <a:t> sử dụng phương thức thuyết minh kết hợp với những phương thức như: tự sự, miêu tả</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rPr>
              <a:t>=&gt;Tác dụng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miêu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ü"/>
            </a:pPr>
            <a:r>
              <a:rPr lang="en-US" sz="3200" dirty="0" err="1">
                <a:solidFill>
                  <a:srgbClr val="000000"/>
                </a:solidFill>
                <a:effectLst/>
                <a:latin typeface="Times New Roman" panose="02020603050405020304" pitchFamily="18" charset="0"/>
                <a:ea typeface="Times New Roman" panose="02020603050405020304" pitchFamily="18" charset="0"/>
              </a:rPr>
              <a:t>Kể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diễn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lễ</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rPr>
              <a:t> Ka-</a:t>
            </a:r>
            <a:r>
              <a:rPr lang="en-US" sz="3200" dirty="0" err="1">
                <a:solidFill>
                  <a:srgbClr val="000000"/>
                </a:solidFill>
                <a:effectLst/>
                <a:latin typeface="Times New Roman" panose="02020603050405020304" pitchFamily="18" charset="0"/>
                <a:ea typeface="Times New Roman" panose="02020603050405020304" pitchFamily="18" charset="0"/>
              </a:rPr>
              <a:t>tê</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thực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rPr>
              <a:t> mang đến lượng thông tin lớn.</a:t>
            </a:r>
            <a:endParaRPr lang="en-US" sz="3200" dirty="0">
              <a:effectLst/>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ü"/>
            </a:pPr>
            <a:r>
              <a:rPr lang="vi-VN" sz="3200" dirty="0">
                <a:solidFill>
                  <a:srgbClr val="000000"/>
                </a:solidFill>
                <a:effectLst/>
                <a:latin typeface="Times New Roman" panose="02020603050405020304" pitchFamily="18" charset="0"/>
                <a:ea typeface="Times New Roman" panose="02020603050405020304" pitchFamily="18" charset="0"/>
              </a:rPr>
              <a:t>Giúp cho văn bản </a:t>
            </a:r>
            <a:r>
              <a:rPr lang="en-US" sz="3200" dirty="0" err="1">
                <a:solidFill>
                  <a:srgbClr val="000000"/>
                </a:solidFill>
                <a:effectLst/>
                <a:latin typeface="Times New Roman" panose="02020603050405020304" pitchFamily="18" charset="0"/>
                <a:ea typeface="Times New Roman" panose="02020603050405020304" pitchFamily="18" charset="0"/>
              </a:rPr>
              <a:t>thêm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phú</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hấp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tránh</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khô khan, </a:t>
            </a:r>
            <a:r>
              <a:rPr lang="en-US" sz="3200" dirty="0" err="1">
                <a:solidFill>
                  <a:srgbClr val="000000"/>
                </a:solidFill>
                <a:effectLst/>
                <a:latin typeface="Times New Roman" panose="02020603050405020304" pitchFamily="18" charset="0"/>
                <a:ea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hiệu quả trong truyền đạt thông tin.</a:t>
            </a:r>
            <a:endParaRPr lang="en-US" sz="32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57250" y="328612"/>
            <a:ext cx="779905" cy="484632"/>
            <a:chOff x="1000125" y="428625"/>
            <a:chExt cx="779905" cy="484632"/>
          </a:xfrm>
        </p:grpSpPr>
        <p:sp>
          <p:nvSpPr>
            <p:cNvPr id="2" name="Arrow: Chevron 1"/>
            <p:cNvSpPr/>
            <p:nvPr/>
          </p:nvSpPr>
          <p:spPr>
            <a:xfrm>
              <a:off x="1000125" y="428625"/>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Arrow: Chevron 2"/>
            <p:cNvSpPr/>
            <p:nvPr/>
          </p:nvSpPr>
          <p:spPr>
            <a:xfrm>
              <a:off x="1295398" y="428625"/>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4"/>
          <p:cNvSpPr txBox="1"/>
          <p:nvPr/>
        </p:nvSpPr>
        <p:spPr>
          <a:xfrm>
            <a:off x="1637155" y="290024"/>
            <a:ext cx="20874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TỔNG KẾT</a:t>
            </a:r>
          </a:p>
        </p:txBody>
      </p:sp>
      <p:sp>
        <p:nvSpPr>
          <p:cNvPr id="6" name="Oval 5"/>
          <p:cNvSpPr/>
          <p:nvPr/>
        </p:nvSpPr>
        <p:spPr>
          <a:xfrm>
            <a:off x="3653236" y="551634"/>
            <a:ext cx="4957762" cy="898525"/>
          </a:xfrm>
          <a:prstGeom prst="ellipse">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600"/>
              </a:spcAft>
              <a:buClrTx/>
              <a:buSzTx/>
              <a:buFontTx/>
              <a:buNone/>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Nghệ</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thuật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3" name="Group 12"/>
          <p:cNvGrpSpPr/>
          <p:nvPr/>
        </p:nvGrpSpPr>
        <p:grpSpPr>
          <a:xfrm>
            <a:off x="1404937" y="1883300"/>
            <a:ext cx="2685257" cy="4048039"/>
            <a:chOff x="1976833" y="1866986"/>
            <a:chExt cx="2685257" cy="4048039"/>
          </a:xfrm>
        </p:grpSpPr>
        <p:pic>
          <p:nvPicPr>
            <p:cNvPr id="16" name="Picture 15"/>
            <p:cNvPicPr>
              <a:picLocks noChangeAspect="1"/>
            </p:cNvPicPr>
            <p:nvPr/>
          </p:nvPicPr>
          <p:blipFill>
            <a:blip r:embed="rId3"/>
            <a:stretch>
              <a:fillRect/>
            </a:stretch>
          </p:blipFill>
          <p:spPr>
            <a:xfrm>
              <a:off x="1976833" y="1866986"/>
              <a:ext cx="2685257" cy="4048039"/>
            </a:xfrm>
            <a:prstGeom prst="rect">
              <a:avLst/>
            </a:prstGeom>
          </p:spPr>
        </p:pic>
        <p:sp>
          <p:nvSpPr>
            <p:cNvPr id="21" name="TextBox 20"/>
            <p:cNvSpPr txBox="1"/>
            <p:nvPr/>
          </p:nvSpPr>
          <p:spPr>
            <a:xfrm>
              <a:off x="2045493" y="2328244"/>
              <a:ext cx="2454275" cy="3046988"/>
            </a:xfrm>
            <a:prstGeom prst="rect">
              <a:avLst/>
            </a:prstGeom>
            <a:noFill/>
          </p:spPr>
          <p:txBody>
            <a:bodyPr wrap="square">
              <a:spAutoFit/>
            </a:bodyPr>
            <a:lstStyle/>
            <a:p>
              <a:pPr algn="ctr"/>
              <a:r>
                <a:rPr lang="en-US" sz="3200" dirty="0">
                  <a:effectLst/>
                  <a:latin typeface="Times New Roman" panose="02020603050405020304" pitchFamily="18" charset="0"/>
                  <a:ea typeface="Times New Roman" panose="02020603050405020304" pitchFamily="18" charset="0"/>
                </a:rPr>
                <a:t>Sa </a:t>
              </a:r>
              <a:r>
                <a:rPr lang="en-US" sz="3200" dirty="0" err="1">
                  <a:effectLst/>
                  <a:latin typeface="Times New Roman" panose="02020603050405020304" pitchFamily="18" charset="0"/>
                  <a:ea typeface="Times New Roman" panose="02020603050405020304" pitchFamily="18" charset="0"/>
                </a:rPr>
                <a:t>pô</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nằm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tiêu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in </a:t>
              </a:r>
              <a:r>
                <a:rPr lang="en-US" sz="3200" dirty="0" err="1">
                  <a:effectLst/>
                  <a:latin typeface="Times New Roman" panose="02020603050405020304" pitchFamily="18" charset="0"/>
                  <a:ea typeface="Times New Roman" panose="02020603050405020304" pitchFamily="18" charset="0"/>
                </a:rPr>
                <a:t>đậm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chú</a:t>
              </a:r>
              <a:r>
                <a:rPr lang="en-US" sz="3200" dirty="0">
                  <a:effectLst/>
                  <a:latin typeface="Times New Roman" panose="02020603050405020304" pitchFamily="18" charset="0"/>
                  <a:ea typeface="Times New Roman" panose="02020603050405020304" pitchFamily="18" charset="0"/>
                </a:rPr>
                <a:t> ý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rPr>
                <a:t>.</a:t>
              </a:r>
              <a:endParaRPr lang="en-US" sz="3200" dirty="0"/>
            </a:p>
          </p:txBody>
        </p:sp>
      </p:grpSp>
      <p:grpSp>
        <p:nvGrpSpPr>
          <p:cNvPr id="12" name="Group 11"/>
          <p:cNvGrpSpPr/>
          <p:nvPr/>
        </p:nvGrpSpPr>
        <p:grpSpPr>
          <a:xfrm>
            <a:off x="4811118" y="1866986"/>
            <a:ext cx="2685257" cy="4048039"/>
            <a:chOff x="4747021" y="1866986"/>
            <a:chExt cx="2685257" cy="4048039"/>
          </a:xfrm>
        </p:grpSpPr>
        <p:pic>
          <p:nvPicPr>
            <p:cNvPr id="17" name="Picture 16"/>
            <p:cNvPicPr>
              <a:picLocks noChangeAspect="1"/>
            </p:cNvPicPr>
            <p:nvPr/>
          </p:nvPicPr>
          <p:blipFill>
            <a:blip r:embed="rId3"/>
            <a:stretch>
              <a:fillRect/>
            </a:stretch>
          </p:blipFill>
          <p:spPr>
            <a:xfrm>
              <a:off x="4747021" y="1866986"/>
              <a:ext cx="2685257" cy="4048039"/>
            </a:xfrm>
            <a:prstGeom prst="rect">
              <a:avLst/>
            </a:prstGeom>
          </p:spPr>
        </p:pic>
        <p:sp>
          <p:nvSpPr>
            <p:cNvPr id="23" name="TextBox 22"/>
            <p:cNvSpPr txBox="1"/>
            <p:nvPr/>
          </p:nvSpPr>
          <p:spPr>
            <a:xfrm>
              <a:off x="4978003" y="2383826"/>
              <a:ext cx="2222103" cy="3046988"/>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Dùng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mục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ảnh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nổi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rPr>
                <a:t> tin </a:t>
              </a:r>
              <a:r>
                <a:rPr lang="en-US" sz="3200" dirty="0" err="1">
                  <a:solidFill>
                    <a:srgbClr val="000000"/>
                  </a:solidFill>
                  <a:effectLst/>
                  <a:latin typeface="Times New Roman" panose="02020603050405020304" pitchFamily="18" charset="0"/>
                  <a:ea typeface="Times New Roman" panose="02020603050405020304" pitchFamily="18" charset="0"/>
                </a:rPr>
                <a:t>chính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grpSp>
      <p:grpSp>
        <p:nvGrpSpPr>
          <p:cNvPr id="11" name="Group 10"/>
          <p:cNvGrpSpPr/>
          <p:nvPr/>
        </p:nvGrpSpPr>
        <p:grpSpPr>
          <a:xfrm>
            <a:off x="8217298" y="1916993"/>
            <a:ext cx="2685257" cy="4048039"/>
            <a:chOff x="7517210" y="1866986"/>
            <a:chExt cx="2685257" cy="4048039"/>
          </a:xfrm>
        </p:grpSpPr>
        <p:pic>
          <p:nvPicPr>
            <p:cNvPr id="18" name="Picture 17"/>
            <p:cNvPicPr>
              <a:picLocks noChangeAspect="1"/>
            </p:cNvPicPr>
            <p:nvPr/>
          </p:nvPicPr>
          <p:blipFill>
            <a:blip r:embed="rId3"/>
            <a:stretch>
              <a:fillRect/>
            </a:stretch>
          </p:blipFill>
          <p:spPr>
            <a:xfrm>
              <a:off x="7517210" y="1866986"/>
              <a:ext cx="2685257" cy="4048039"/>
            </a:xfrm>
            <a:prstGeom prst="rect">
              <a:avLst/>
            </a:prstGeom>
          </p:spPr>
        </p:pic>
        <p:sp>
          <p:nvSpPr>
            <p:cNvPr id="25" name="TextBox 24"/>
            <p:cNvSpPr txBox="1"/>
            <p:nvPr/>
          </p:nvSpPr>
          <p:spPr>
            <a:xfrm>
              <a:off x="7632700" y="2345918"/>
              <a:ext cx="2454275" cy="2530180"/>
            </a:xfrm>
            <a:prstGeom prst="rect">
              <a:avLst/>
            </a:prstGeom>
            <a:noFill/>
          </p:spPr>
          <p:txBody>
            <a:bodyPr wrap="square">
              <a:spAutoFit/>
            </a:bodyPr>
            <a:lstStyle/>
            <a:p>
              <a:pPr algn="just">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57250" y="328612"/>
            <a:ext cx="779905" cy="484632"/>
            <a:chOff x="1000125" y="428625"/>
            <a:chExt cx="779905" cy="484632"/>
          </a:xfrm>
        </p:grpSpPr>
        <p:sp>
          <p:nvSpPr>
            <p:cNvPr id="2" name="Arrow: Chevron 1"/>
            <p:cNvSpPr/>
            <p:nvPr/>
          </p:nvSpPr>
          <p:spPr>
            <a:xfrm>
              <a:off x="1000125" y="428625"/>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Arrow: Chevron 2"/>
            <p:cNvSpPr/>
            <p:nvPr/>
          </p:nvSpPr>
          <p:spPr>
            <a:xfrm>
              <a:off x="1295398" y="428625"/>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4"/>
          <p:cNvSpPr txBox="1"/>
          <p:nvPr/>
        </p:nvSpPr>
        <p:spPr>
          <a:xfrm>
            <a:off x="1637155" y="290024"/>
            <a:ext cx="20874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TỔNG KẾT</a:t>
            </a:r>
          </a:p>
        </p:txBody>
      </p:sp>
      <p:sp>
        <p:nvSpPr>
          <p:cNvPr id="6" name="Oval 5"/>
          <p:cNvSpPr/>
          <p:nvPr/>
        </p:nvSpPr>
        <p:spPr>
          <a:xfrm>
            <a:off x="3196431" y="551634"/>
            <a:ext cx="5786437" cy="898525"/>
          </a:xfrm>
          <a:prstGeom prst="ellipse">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600"/>
              </a:spcBef>
              <a:spcAft>
                <a:spcPts val="600"/>
              </a:spcAft>
              <a:buClrTx/>
              <a:buSzTx/>
              <a:buFontTx/>
              <a:buNone/>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2.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Nội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dung – Ý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nghĩa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8" name="Freeform: Shape 27"/>
          <p:cNvSpPr/>
          <p:nvPr/>
        </p:nvSpPr>
        <p:spPr>
          <a:xfrm>
            <a:off x="3630825" y="1492078"/>
            <a:ext cx="4930349" cy="538791"/>
          </a:xfrm>
          <a:custGeom>
            <a:avLst/>
            <a:gdLst>
              <a:gd name="connsiteX0" fmla="*/ 2456427 w 4930349"/>
              <a:gd name="connsiteY0" fmla="*/ 93629 h 538791"/>
              <a:gd name="connsiteX1" fmla="*/ 2345467 w 4930349"/>
              <a:gd name="connsiteY1" fmla="*/ 187258 h 538791"/>
              <a:gd name="connsiteX2" fmla="*/ 2348896 w 4930349"/>
              <a:gd name="connsiteY2" fmla="*/ 201587 h 538791"/>
              <a:gd name="connsiteX3" fmla="*/ 2563959 w 4930349"/>
              <a:gd name="connsiteY3" fmla="*/ 201587 h 538791"/>
              <a:gd name="connsiteX4" fmla="*/ 2567387 w 4930349"/>
              <a:gd name="connsiteY4" fmla="*/ 187258 h 538791"/>
              <a:gd name="connsiteX5" fmla="*/ 2456427 w 4930349"/>
              <a:gd name="connsiteY5" fmla="*/ 93629 h 538791"/>
              <a:gd name="connsiteX6" fmla="*/ 2456427 w 4930349"/>
              <a:gd name="connsiteY6" fmla="*/ 0 h 538791"/>
              <a:gd name="connsiteX7" fmla="*/ 2661016 w 4930349"/>
              <a:gd name="connsiteY7" fmla="*/ 187258 h 538791"/>
              <a:gd name="connsiteX8" fmla="*/ 2657856 w 4930349"/>
              <a:gd name="connsiteY8" fmla="*/ 201587 h 538791"/>
              <a:gd name="connsiteX9" fmla="*/ 4858909 w 4930349"/>
              <a:gd name="connsiteY9" fmla="*/ 201587 h 538791"/>
              <a:gd name="connsiteX10" fmla="*/ 4858909 w 4930349"/>
              <a:gd name="connsiteY10" fmla="*/ 215876 h 538791"/>
              <a:gd name="connsiteX11" fmla="*/ 4868927 w 4930349"/>
              <a:gd name="connsiteY11" fmla="*/ 215876 h 538791"/>
              <a:gd name="connsiteX12" fmla="*/ 4868927 w 4930349"/>
              <a:gd name="connsiteY12" fmla="*/ 410310 h 538791"/>
              <a:gd name="connsiteX13" fmla="*/ 4930349 w 4930349"/>
              <a:gd name="connsiteY13" fmla="*/ 410310 h 538791"/>
              <a:gd name="connsiteX14" fmla="*/ 4807504 w 4930349"/>
              <a:gd name="connsiteY14" fmla="*/ 533155 h 538791"/>
              <a:gd name="connsiteX15" fmla="*/ 4684659 w 4930349"/>
              <a:gd name="connsiteY15" fmla="*/ 410310 h 538791"/>
              <a:gd name="connsiteX16" fmla="*/ 4746082 w 4930349"/>
              <a:gd name="connsiteY16" fmla="*/ 410310 h 538791"/>
              <a:gd name="connsiteX17" fmla="*/ 4746082 w 4930349"/>
              <a:gd name="connsiteY17" fmla="*/ 298590 h 538791"/>
              <a:gd name="connsiteX18" fmla="*/ 2616621 w 4930349"/>
              <a:gd name="connsiteY18" fmla="*/ 298590 h 538791"/>
              <a:gd name="connsiteX19" fmla="*/ 2601093 w 4930349"/>
              <a:gd name="connsiteY19" fmla="*/ 319670 h 538791"/>
              <a:gd name="connsiteX20" fmla="*/ 2456427 w 4930349"/>
              <a:gd name="connsiteY20" fmla="*/ 374516 h 538791"/>
              <a:gd name="connsiteX21" fmla="*/ 2311761 w 4930349"/>
              <a:gd name="connsiteY21" fmla="*/ 319670 h 538791"/>
              <a:gd name="connsiteX22" fmla="*/ 2296234 w 4930349"/>
              <a:gd name="connsiteY22" fmla="*/ 298590 h 538791"/>
              <a:gd name="connsiteX23" fmla="*/ 184268 w 4930349"/>
              <a:gd name="connsiteY23" fmla="*/ 298590 h 538791"/>
              <a:gd name="connsiteX24" fmla="*/ 184268 w 4930349"/>
              <a:gd name="connsiteY24" fmla="*/ 415946 h 538791"/>
              <a:gd name="connsiteX25" fmla="*/ 245690 w 4930349"/>
              <a:gd name="connsiteY25" fmla="*/ 415946 h 538791"/>
              <a:gd name="connsiteX26" fmla="*/ 122845 w 4930349"/>
              <a:gd name="connsiteY26" fmla="*/ 538791 h 538791"/>
              <a:gd name="connsiteX27" fmla="*/ 0 w 4930349"/>
              <a:gd name="connsiteY27" fmla="*/ 415946 h 538791"/>
              <a:gd name="connsiteX28" fmla="*/ 61423 w 4930349"/>
              <a:gd name="connsiteY28" fmla="*/ 415946 h 538791"/>
              <a:gd name="connsiteX29" fmla="*/ 61423 w 4930349"/>
              <a:gd name="connsiteY29" fmla="*/ 298590 h 538791"/>
              <a:gd name="connsiteX30" fmla="*/ 53945 w 4930349"/>
              <a:gd name="connsiteY30" fmla="*/ 298590 h 538791"/>
              <a:gd name="connsiteX31" fmla="*/ 53945 w 4930349"/>
              <a:gd name="connsiteY31" fmla="*/ 201587 h 538791"/>
              <a:gd name="connsiteX32" fmla="*/ 2254999 w 4930349"/>
              <a:gd name="connsiteY32" fmla="*/ 201587 h 538791"/>
              <a:gd name="connsiteX33" fmla="*/ 2251838 w 4930349"/>
              <a:gd name="connsiteY33" fmla="*/ 187258 h 538791"/>
              <a:gd name="connsiteX34" fmla="*/ 2456427 w 4930349"/>
              <a:gd name="connsiteY34" fmla="*/ 0 h 53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30349" h="538791">
                <a:moveTo>
                  <a:pt x="2456427" y="93629"/>
                </a:moveTo>
                <a:cubicBezTo>
                  <a:pt x="2395145" y="93629"/>
                  <a:pt x="2345467" y="135548"/>
                  <a:pt x="2345467" y="187258"/>
                </a:cubicBezTo>
                <a:lnTo>
                  <a:pt x="2348896" y="201587"/>
                </a:lnTo>
                <a:lnTo>
                  <a:pt x="2563959" y="201587"/>
                </a:lnTo>
                <a:lnTo>
                  <a:pt x="2567387" y="187258"/>
                </a:lnTo>
                <a:cubicBezTo>
                  <a:pt x="2567387" y="135548"/>
                  <a:pt x="2517709" y="93629"/>
                  <a:pt x="2456427" y="93629"/>
                </a:cubicBezTo>
                <a:close/>
                <a:moveTo>
                  <a:pt x="2456427" y="0"/>
                </a:moveTo>
                <a:cubicBezTo>
                  <a:pt x="2569418" y="0"/>
                  <a:pt x="2661016" y="83838"/>
                  <a:pt x="2661016" y="187258"/>
                </a:cubicBezTo>
                <a:lnTo>
                  <a:pt x="2657856" y="201587"/>
                </a:lnTo>
                <a:lnTo>
                  <a:pt x="4858909" y="201587"/>
                </a:lnTo>
                <a:lnTo>
                  <a:pt x="4858909" y="215876"/>
                </a:lnTo>
                <a:lnTo>
                  <a:pt x="4868927" y="215876"/>
                </a:lnTo>
                <a:lnTo>
                  <a:pt x="4868927" y="410310"/>
                </a:lnTo>
                <a:lnTo>
                  <a:pt x="4930349" y="410310"/>
                </a:lnTo>
                <a:lnTo>
                  <a:pt x="4807504" y="533155"/>
                </a:lnTo>
                <a:lnTo>
                  <a:pt x="4684659" y="410310"/>
                </a:lnTo>
                <a:lnTo>
                  <a:pt x="4746082" y="410310"/>
                </a:lnTo>
                <a:lnTo>
                  <a:pt x="4746082" y="298590"/>
                </a:lnTo>
                <a:lnTo>
                  <a:pt x="2616621" y="298590"/>
                </a:lnTo>
                <a:lnTo>
                  <a:pt x="2601093" y="319670"/>
                </a:lnTo>
                <a:cubicBezTo>
                  <a:pt x="2564070" y="353557"/>
                  <a:pt x="2512923" y="374516"/>
                  <a:pt x="2456427" y="374516"/>
                </a:cubicBezTo>
                <a:cubicBezTo>
                  <a:pt x="2399932" y="374516"/>
                  <a:pt x="2348785" y="353557"/>
                  <a:pt x="2311761" y="319670"/>
                </a:cubicBezTo>
                <a:lnTo>
                  <a:pt x="2296234" y="298590"/>
                </a:lnTo>
                <a:lnTo>
                  <a:pt x="184268" y="298590"/>
                </a:lnTo>
                <a:lnTo>
                  <a:pt x="184268" y="415946"/>
                </a:lnTo>
                <a:lnTo>
                  <a:pt x="245690" y="415946"/>
                </a:lnTo>
                <a:lnTo>
                  <a:pt x="122845" y="538791"/>
                </a:lnTo>
                <a:lnTo>
                  <a:pt x="0" y="415946"/>
                </a:lnTo>
                <a:lnTo>
                  <a:pt x="61423" y="415946"/>
                </a:lnTo>
                <a:lnTo>
                  <a:pt x="61423" y="298590"/>
                </a:lnTo>
                <a:lnTo>
                  <a:pt x="53945" y="298590"/>
                </a:lnTo>
                <a:lnTo>
                  <a:pt x="53945" y="201587"/>
                </a:lnTo>
                <a:lnTo>
                  <a:pt x="2254999" y="201587"/>
                </a:lnTo>
                <a:lnTo>
                  <a:pt x="2251838" y="187258"/>
                </a:lnTo>
                <a:cubicBezTo>
                  <a:pt x="2251838" y="83838"/>
                  <a:pt x="2343436" y="0"/>
                  <a:pt x="2456427" y="0"/>
                </a:cubicBez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1837836" y="1983100"/>
            <a:ext cx="3761185" cy="4048039"/>
            <a:chOff x="1837836" y="1983100"/>
            <a:chExt cx="3761185" cy="4048039"/>
          </a:xfrm>
        </p:grpSpPr>
        <p:pic>
          <p:nvPicPr>
            <p:cNvPr id="16" name="Picture 15"/>
            <p:cNvPicPr>
              <a:picLocks noChangeAspect="1"/>
            </p:cNvPicPr>
            <p:nvPr/>
          </p:nvPicPr>
          <p:blipFill>
            <a:blip r:embed="rId3"/>
            <a:stretch>
              <a:fillRect/>
            </a:stretch>
          </p:blipFill>
          <p:spPr>
            <a:xfrm>
              <a:off x="1837836" y="1983100"/>
              <a:ext cx="3761185" cy="4048039"/>
            </a:xfrm>
            <a:prstGeom prst="rect">
              <a:avLst/>
            </a:prstGeom>
          </p:spPr>
        </p:pic>
        <p:sp>
          <p:nvSpPr>
            <p:cNvPr id="15" name="TextBox 14"/>
            <p:cNvSpPr txBox="1"/>
            <p:nvPr/>
          </p:nvSpPr>
          <p:spPr>
            <a:xfrm>
              <a:off x="1977477" y="2436670"/>
              <a:ext cx="3394625" cy="2878480"/>
            </a:xfrm>
            <a:prstGeom prst="rect">
              <a:avLst/>
            </a:prstGeom>
            <a:noFill/>
          </p:spPr>
          <p:txBody>
            <a:bodyPr wrap="square">
              <a:spAutoFit/>
            </a:bodyPr>
            <a:lstStyle/>
            <a:p>
              <a:pPr algn="ctr">
                <a:lnSpc>
                  <a:spcPct val="115000"/>
                </a:lnSpc>
                <a:spcBef>
                  <a:spcPts val="600"/>
                </a:spcBef>
                <a:spcAft>
                  <a:spcPts val="600"/>
                </a:spcAft>
              </a:pPr>
              <a:r>
                <a:rPr lang="en-US" sz="3200" dirty="0" err="1">
                  <a:solidFill>
                    <a:srgbClr val="000000"/>
                  </a:solidFill>
                  <a:effectLst/>
                  <a:latin typeface="Times New Roman" panose="02020603050405020304" pitchFamily="18" charset="0"/>
                  <a:ea typeface="Times New Roman" panose="02020603050405020304" pitchFamily="18" charset="0"/>
                </a:rPr>
                <a:t>Cung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cấp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rPr>
                <a:t> tin chi </a:t>
              </a:r>
              <a:r>
                <a:rPr lang="en-US" sz="3200" dirty="0" err="1">
                  <a:solidFill>
                    <a:srgbClr val="000000"/>
                  </a:solidFill>
                  <a:effectLst/>
                  <a:latin typeface="Times New Roman" panose="02020603050405020304" pitchFamily="18" charset="0"/>
                  <a:ea typeface="Times New Roman" panose="02020603050405020304" pitchFamily="18" charset="0"/>
                </a:rPr>
                <a:t>tiết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lễ</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rPr>
                <a:t> Ka-</a:t>
              </a:r>
              <a:r>
                <a:rPr lang="en-US" sz="3200" dirty="0" err="1">
                  <a:solidFill>
                    <a:srgbClr val="000000"/>
                  </a:solidFill>
                  <a:effectLst/>
                  <a:latin typeface="Times New Roman" panose="02020603050405020304" pitchFamily="18" charset="0"/>
                  <a:ea typeface="Times New Roman" panose="02020603050405020304" pitchFamily="18" charset="0"/>
                </a:rPr>
                <a:t>tê</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Chăm</a:t>
              </a:r>
              <a:r>
                <a:rPr lang="en-US" sz="3200" dirty="0">
                  <a:solidFill>
                    <a:srgbClr val="000000"/>
                  </a:solidFill>
                  <a:effectLst/>
                  <a:latin typeface="Times New Roman" panose="02020603050405020304" pitchFamily="18" charset="0"/>
                  <a:ea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rPr>
                <a:t>Ninh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Thuận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pSp>
      <p:grpSp>
        <p:nvGrpSpPr>
          <p:cNvPr id="10" name="Group 9"/>
          <p:cNvGrpSpPr/>
          <p:nvPr/>
        </p:nvGrpSpPr>
        <p:grpSpPr>
          <a:xfrm>
            <a:off x="6338138" y="1983100"/>
            <a:ext cx="4245464" cy="4646300"/>
            <a:chOff x="6338138" y="1983100"/>
            <a:chExt cx="4245464" cy="4646300"/>
          </a:xfrm>
        </p:grpSpPr>
        <p:pic>
          <p:nvPicPr>
            <p:cNvPr id="17" name="Picture 16"/>
            <p:cNvPicPr>
              <a:picLocks noChangeAspect="1"/>
            </p:cNvPicPr>
            <p:nvPr/>
          </p:nvPicPr>
          <p:blipFill>
            <a:blip r:embed="rId3"/>
            <a:stretch>
              <a:fillRect/>
            </a:stretch>
          </p:blipFill>
          <p:spPr>
            <a:xfrm>
              <a:off x="6338138" y="1983100"/>
              <a:ext cx="4245464" cy="4646300"/>
            </a:xfrm>
            <a:prstGeom prst="rect">
              <a:avLst/>
            </a:prstGeom>
          </p:spPr>
        </p:pic>
        <p:sp>
          <p:nvSpPr>
            <p:cNvPr id="18" name="TextBox 17"/>
            <p:cNvSpPr txBox="1"/>
            <p:nvPr/>
          </p:nvSpPr>
          <p:spPr>
            <a:xfrm>
              <a:off x="6592982" y="2433347"/>
              <a:ext cx="3761182" cy="3521220"/>
            </a:xfrm>
            <a:prstGeom prst="rect">
              <a:avLst/>
            </a:prstGeom>
            <a:noFill/>
          </p:spPr>
          <p:txBody>
            <a:bodyPr wrap="square">
              <a:spAutoFit/>
            </a:bodyPr>
            <a:lstStyle/>
            <a:p>
              <a:pPr algn="ctr">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a:srcRect t="27419"/>
          <a:stretch>
            <a:fillRect/>
          </a:stretch>
        </p:blipFill>
        <p:spPr>
          <a:xfrm>
            <a:off x="20" y="10"/>
            <a:ext cx="12191980" cy="6857990"/>
          </a:xfrm>
          <a:prstGeom prst="rect">
            <a:avLst/>
          </a:prstGeom>
        </p:spPr>
      </p:pic>
      <p:sp>
        <p:nvSpPr>
          <p:cNvPr id="34" name="Freeform 5"/>
          <p:cNvSpPr>
            <a:spLocks noGrp="1" noRot="1" noChangeAspect="1" noMove="1" noResize="1" noEditPoints="1" noAdjustHandles="1" noChangeArrowheads="1" noChangeShapeType="1" noTextEdit="1"/>
          </p:cNvSpPr>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panose="020B0604020202020204"/>
              <a:buNone/>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36" name="Straight Connector 35"/>
          <p:cNvCxnSpPr>
            <a:cxnSpLocks noGrp="1" noRot="1" noChangeAspect="1" noMove="1" noResize="1" noEditPoints="1" noAdjustHandles="1" noChangeArrowheads="1" noChangeShapeType="1"/>
          </p:cNvCxnSpPr>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34312" y="4106141"/>
            <a:ext cx="4357688" cy="923330"/>
          </a:xfrm>
          <a:prstGeom prst="rect">
            <a:avLst/>
          </a:prstGeom>
          <a:noFill/>
        </p:spPr>
        <p:txBody>
          <a:bodyPr wrap="square">
            <a:spAutoFit/>
          </a:bodyPr>
          <a:lstStyle/>
          <a:p>
            <a:r>
              <a:rPr lang="en-US" sz="5400" b="1" dirty="0">
                <a:solidFill>
                  <a:srgbClr val="7030A0"/>
                </a:solidFill>
                <a:effectLst/>
                <a:latin typeface="Times New Roman" panose="02020603050405020304" pitchFamily="18" charset="0"/>
                <a:ea typeface="Times New Roman" panose="02020603050405020304" pitchFamily="18" charset="0"/>
              </a:rPr>
              <a:t>LUYỆN TẬP</a:t>
            </a:r>
            <a:endParaRPr lang="en-US" sz="54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6FC953-922C-A008-E937-F8F559FBD86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51366" y="1278336"/>
            <a:ext cx="7772396" cy="4301328"/>
          </a:xfrm>
          <a:prstGeom prst="rect">
            <a:avLst/>
          </a:prstGeom>
        </p:spPr>
      </p:pic>
      <p:sp>
        <p:nvSpPr>
          <p:cNvPr id="6" name="Rectangle 5">
            <a:extLst>
              <a:ext uri="{FF2B5EF4-FFF2-40B4-BE49-F238E27FC236}">
                <a16:creationId xmlns:a16="http://schemas.microsoft.com/office/drawing/2014/main" id="{5D3097DA-B304-BB4F-8EFE-A90BC29C2E2F}"/>
              </a:ext>
            </a:extLst>
          </p:cNvPr>
          <p:cNvSpPr/>
          <p:nvPr/>
        </p:nvSpPr>
        <p:spPr>
          <a:xfrm>
            <a:off x="2799148" y="5579664"/>
            <a:ext cx="6676828" cy="646331"/>
          </a:xfrm>
          <a:prstGeom prst="rect">
            <a:avLst/>
          </a:prstGeom>
          <a:noFill/>
        </p:spPr>
        <p:txBody>
          <a:bodyPr wrap="none" lIns="91440" tIns="45720" rIns="91440" bIns="45720">
            <a:spAutoFit/>
          </a:bodyPr>
          <a:lstStyle/>
          <a:p>
            <a:pPr algn="ct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7" name="chrysanthemum">
            <a:hlinkClick r:id="" action="ppaction://media"/>
            <a:extLst>
              <a:ext uri="{FF2B5EF4-FFF2-40B4-BE49-F238E27FC236}">
                <a16:creationId xmlns:a16="http://schemas.microsoft.com/office/drawing/2014/main" id="{18976594-E888-5855-2E63-BE1DE68B7E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7" y="-800100"/>
            <a:ext cx="609600" cy="609600"/>
          </a:xfrm>
          <a:prstGeom prst="rect">
            <a:avLst/>
          </a:prstGeom>
        </p:spPr>
      </p:pic>
    </p:spTree>
    <p:extLst>
      <p:ext uri="{BB962C8B-B14F-4D97-AF65-F5344CB8AC3E}">
        <p14:creationId xmlns:p14="http://schemas.microsoft.com/office/powerpoint/2010/main" val="64416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60640A-9AC4-097D-5900-535938710646}"/>
              </a:ext>
            </a:extLst>
          </p:cNvPr>
          <p:cNvSpPr/>
          <p:nvPr/>
        </p:nvSpPr>
        <p:spPr>
          <a:xfrm>
            <a:off x="0" y="1654104"/>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sp>
        <p:nvSpPr>
          <p:cNvPr id="6" name="Rectangle 5">
            <a:extLst>
              <a:ext uri="{FF2B5EF4-FFF2-40B4-BE49-F238E27FC236}">
                <a16:creationId xmlns:a16="http://schemas.microsoft.com/office/drawing/2014/main" id="{D2C77318-63A2-7296-DAE7-C8B885992998}"/>
              </a:ext>
            </a:extLst>
          </p:cNvPr>
          <p:cNvSpPr/>
          <p:nvPr/>
        </p:nvSpPr>
        <p:spPr>
          <a:xfrm>
            <a:off x="0" y="4718254"/>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pic>
        <p:nvPicPr>
          <p:cNvPr id="7" name="Picture 6">
            <a:hlinkClick r:id="rId3" action="ppaction://hlinksldjump"/>
            <a:extLst>
              <a:ext uri="{FF2B5EF4-FFF2-40B4-BE49-F238E27FC236}">
                <a16:creationId xmlns:a16="http://schemas.microsoft.com/office/drawing/2014/main" id="{B4C28DDA-B97C-613F-98B7-E79602921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745403"/>
            <a:ext cx="1969179" cy="1743607"/>
          </a:xfrm>
          <a:prstGeom prst="rect">
            <a:avLst/>
          </a:prstGeom>
        </p:spPr>
      </p:pic>
      <p:pic>
        <p:nvPicPr>
          <p:cNvPr id="8" name="H1">
            <a:hlinkClick r:id="rId3" action="ppaction://hlinksldjump"/>
            <a:extLst>
              <a:ext uri="{FF2B5EF4-FFF2-40B4-BE49-F238E27FC236}">
                <a16:creationId xmlns:a16="http://schemas.microsoft.com/office/drawing/2014/main" id="{69D1A2D6-4CE1-4E2B-79D2-1620E1F2E2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3" y="233293"/>
            <a:ext cx="2060627" cy="1383912"/>
          </a:xfrm>
          <a:prstGeom prst="rect">
            <a:avLst/>
          </a:prstGeom>
        </p:spPr>
      </p:pic>
      <p:pic>
        <p:nvPicPr>
          <p:cNvPr id="9" name="Picture 8">
            <a:hlinkClick r:id="rId6" action="ppaction://hlinksldjump"/>
            <a:extLst>
              <a:ext uri="{FF2B5EF4-FFF2-40B4-BE49-F238E27FC236}">
                <a16:creationId xmlns:a16="http://schemas.microsoft.com/office/drawing/2014/main" id="{F4544AFE-02FE-2169-C576-FA092E73A7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2925" y="745403"/>
            <a:ext cx="1969179" cy="1743607"/>
          </a:xfrm>
          <a:prstGeom prst="rect">
            <a:avLst/>
          </a:prstGeom>
        </p:spPr>
      </p:pic>
      <p:pic>
        <p:nvPicPr>
          <p:cNvPr id="10" name="H2">
            <a:hlinkClick r:id="rId6" action="ppaction://hlinksldjump"/>
            <a:extLst>
              <a:ext uri="{FF2B5EF4-FFF2-40B4-BE49-F238E27FC236}">
                <a16:creationId xmlns:a16="http://schemas.microsoft.com/office/drawing/2014/main" id="{D7CEAE5D-B589-FDF2-F73A-C10EFBFBEA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7200" y="233293"/>
            <a:ext cx="2060627" cy="1383912"/>
          </a:xfrm>
          <a:prstGeom prst="rect">
            <a:avLst/>
          </a:prstGeom>
        </p:spPr>
      </p:pic>
      <p:pic>
        <p:nvPicPr>
          <p:cNvPr id="11" name="Picture 10">
            <a:hlinkClick r:id="rId9" action="ppaction://hlinksldjump"/>
            <a:extLst>
              <a:ext uri="{FF2B5EF4-FFF2-40B4-BE49-F238E27FC236}">
                <a16:creationId xmlns:a16="http://schemas.microsoft.com/office/drawing/2014/main" id="{4A5676D9-62C1-CA2B-389E-CB4F93FE6E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88124" y="745402"/>
            <a:ext cx="1969179" cy="1743607"/>
          </a:xfrm>
          <a:prstGeom prst="rect">
            <a:avLst/>
          </a:prstGeom>
        </p:spPr>
      </p:pic>
      <p:pic>
        <p:nvPicPr>
          <p:cNvPr id="12" name="H3">
            <a:hlinkClick r:id="rId9" action="ppaction://hlinksldjump"/>
            <a:extLst>
              <a:ext uri="{FF2B5EF4-FFF2-40B4-BE49-F238E27FC236}">
                <a16:creationId xmlns:a16="http://schemas.microsoft.com/office/drawing/2014/main" id="{8F9A4ADB-512E-F0EE-694B-9BA821F688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42400" y="233292"/>
            <a:ext cx="2060627" cy="1383912"/>
          </a:xfrm>
          <a:prstGeom prst="rect">
            <a:avLst/>
          </a:prstGeom>
        </p:spPr>
      </p:pic>
      <p:pic>
        <p:nvPicPr>
          <p:cNvPr id="13" name="Picture 12">
            <a:hlinkClick r:id="rId12" action="ppaction://hlinksldjump"/>
            <a:extLst>
              <a:ext uri="{FF2B5EF4-FFF2-40B4-BE49-F238E27FC236}">
                <a16:creationId xmlns:a16="http://schemas.microsoft.com/office/drawing/2014/main" id="{998D21F5-EBAD-7254-BE0E-3E21CE65F9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3099" y="3839510"/>
            <a:ext cx="1969179" cy="1743607"/>
          </a:xfrm>
          <a:prstGeom prst="rect">
            <a:avLst/>
          </a:prstGeom>
        </p:spPr>
      </p:pic>
      <p:pic>
        <p:nvPicPr>
          <p:cNvPr id="14" name="H4">
            <a:hlinkClick r:id="rId12" action="ppaction://hlinksldjump"/>
            <a:extLst>
              <a:ext uri="{FF2B5EF4-FFF2-40B4-BE49-F238E27FC236}">
                <a16:creationId xmlns:a16="http://schemas.microsoft.com/office/drawing/2014/main" id="{0A5AA95A-406A-4DBD-C0ED-AF150CF317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7373" y="3327400"/>
            <a:ext cx="2060627" cy="1383912"/>
          </a:xfrm>
          <a:prstGeom prst="rect">
            <a:avLst/>
          </a:prstGeom>
        </p:spPr>
      </p:pic>
      <p:pic>
        <p:nvPicPr>
          <p:cNvPr id="15" name="Picture 14">
            <a:hlinkClick r:id="rId15" action="ppaction://hlinksldjump"/>
            <a:extLst>
              <a:ext uri="{FF2B5EF4-FFF2-40B4-BE49-F238E27FC236}">
                <a16:creationId xmlns:a16="http://schemas.microsoft.com/office/drawing/2014/main" id="{9E2674F0-06C0-0F6C-DE04-75FB3864E42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97516" y="3860279"/>
            <a:ext cx="1969179" cy="1743607"/>
          </a:xfrm>
          <a:prstGeom prst="rect">
            <a:avLst/>
          </a:prstGeom>
        </p:spPr>
      </p:pic>
      <p:pic>
        <p:nvPicPr>
          <p:cNvPr id="16" name="H5">
            <a:hlinkClick r:id="rId15" action="ppaction://hlinksldjump"/>
            <a:extLst>
              <a:ext uri="{FF2B5EF4-FFF2-40B4-BE49-F238E27FC236}">
                <a16:creationId xmlns:a16="http://schemas.microsoft.com/office/drawing/2014/main" id="{625EF345-23D4-610E-F10B-9F6122730E5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51791" y="3348169"/>
            <a:ext cx="2060627" cy="1383912"/>
          </a:xfrm>
          <a:prstGeom prst="rect">
            <a:avLst/>
          </a:prstGeom>
        </p:spPr>
      </p:pic>
      <p:pic>
        <p:nvPicPr>
          <p:cNvPr id="17" name="Picture 16">
            <a:hlinkClick r:id="rId18" action="ppaction://hlinksldjump"/>
            <a:extLst>
              <a:ext uri="{FF2B5EF4-FFF2-40B4-BE49-F238E27FC236}">
                <a16:creationId xmlns:a16="http://schemas.microsoft.com/office/drawing/2014/main" id="{0E424150-AE78-A122-3CFA-DA449531643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89724" y="3839510"/>
            <a:ext cx="1969179" cy="1743607"/>
          </a:xfrm>
          <a:prstGeom prst="rect">
            <a:avLst/>
          </a:prstGeom>
        </p:spPr>
      </p:pic>
      <p:pic>
        <p:nvPicPr>
          <p:cNvPr id="18" name="H6">
            <a:hlinkClick r:id="rId18" action="ppaction://hlinksldjump"/>
            <a:extLst>
              <a:ext uri="{FF2B5EF4-FFF2-40B4-BE49-F238E27FC236}">
                <a16:creationId xmlns:a16="http://schemas.microsoft.com/office/drawing/2014/main" id="{7C5BDEA5-AB81-6643-EDE1-40B5F6BD7D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44000" y="3327400"/>
            <a:ext cx="2060627" cy="1383912"/>
          </a:xfrm>
          <a:prstGeom prst="rect">
            <a:avLst/>
          </a:prstGeom>
        </p:spPr>
      </p:pic>
      <p:pic>
        <p:nvPicPr>
          <p:cNvPr id="19" name="Picture 18">
            <a:extLst>
              <a:ext uri="{FF2B5EF4-FFF2-40B4-BE49-F238E27FC236}">
                <a16:creationId xmlns:a16="http://schemas.microsoft.com/office/drawing/2014/main" id="{D56E0AFF-DA39-876A-1EAD-8144EB68CDC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 y="5852359"/>
            <a:ext cx="6095999" cy="334819"/>
          </a:xfrm>
          <a:prstGeom prst="rect">
            <a:avLst/>
          </a:prstGeom>
        </p:spPr>
      </p:pic>
      <p:pic>
        <p:nvPicPr>
          <p:cNvPr id="20" name="Picture 19">
            <a:extLst>
              <a:ext uri="{FF2B5EF4-FFF2-40B4-BE49-F238E27FC236}">
                <a16:creationId xmlns:a16="http://schemas.microsoft.com/office/drawing/2014/main" id="{48292348-906B-13A9-BB10-2491E762CB1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96002" y="5852359"/>
            <a:ext cx="6095999" cy="334819"/>
          </a:xfrm>
          <a:prstGeom prst="rect">
            <a:avLst/>
          </a:prstGeom>
        </p:spPr>
      </p:pic>
      <p:pic>
        <p:nvPicPr>
          <p:cNvPr id="21" name="Picture 20">
            <a:extLst>
              <a:ext uri="{FF2B5EF4-FFF2-40B4-BE49-F238E27FC236}">
                <a16:creationId xmlns:a16="http://schemas.microsoft.com/office/drawing/2014/main" id="{915F6796-8E56-C802-0A56-EC49C3CC4A6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 y="2789381"/>
            <a:ext cx="6095999" cy="334819"/>
          </a:xfrm>
          <a:prstGeom prst="rect">
            <a:avLst/>
          </a:prstGeom>
        </p:spPr>
      </p:pic>
      <p:pic>
        <p:nvPicPr>
          <p:cNvPr id="22" name="Picture 21">
            <a:extLst>
              <a:ext uri="{FF2B5EF4-FFF2-40B4-BE49-F238E27FC236}">
                <a16:creationId xmlns:a16="http://schemas.microsoft.com/office/drawing/2014/main" id="{8C64A86D-89CB-8CC7-022A-EDDD4C9CFD4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96002" y="2789381"/>
            <a:ext cx="6095999" cy="334819"/>
          </a:xfrm>
          <a:prstGeom prst="rect">
            <a:avLst/>
          </a:prstGeom>
        </p:spPr>
      </p:pic>
    </p:spTree>
    <p:extLst>
      <p:ext uri="{BB962C8B-B14F-4D97-AF65-F5344CB8AC3E}">
        <p14:creationId xmlns:p14="http://schemas.microsoft.com/office/powerpoint/2010/main" val="2855561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0"/>
                                        </p:tgtEl>
                                      </p:cBhvr>
                                    </p:animEffect>
                                    <p:anim calcmode="lin" valueType="num">
                                      <p:cBhvr>
                                        <p:cTn id="12" dur="1000"/>
                                        <p:tgtEl>
                                          <p:spTgt spid="10"/>
                                        </p:tgtEl>
                                        <p:attrNameLst>
                                          <p:attrName>ppt_x</p:attrName>
                                        </p:attrNameLst>
                                      </p:cBhvr>
                                      <p:tavLst>
                                        <p:tav tm="0">
                                          <p:val>
                                            <p:strVal val="ppt_x"/>
                                          </p:val>
                                        </p:tav>
                                        <p:tav tm="100000">
                                          <p:val>
                                            <p:strVal val="ppt_x"/>
                                          </p:val>
                                        </p:tav>
                                      </p:tavLst>
                                    </p:anim>
                                    <p:anim calcmode="lin" valueType="num">
                                      <p:cBhvr>
                                        <p:cTn id="13" dur="1000"/>
                                        <p:tgtEl>
                                          <p:spTgt spid="10"/>
                                        </p:tgtEl>
                                        <p:attrNameLst>
                                          <p:attrName>ppt_y</p:attrName>
                                        </p:attrNameLst>
                                      </p:cBhvr>
                                      <p:tavLst>
                                        <p:tav tm="0">
                                          <p:val>
                                            <p:strVal val="ppt_y"/>
                                          </p:val>
                                        </p:tav>
                                        <p:tav tm="100000">
                                          <p:val>
                                            <p:strVal val="ppt_y+.1"/>
                                          </p:val>
                                        </p:tav>
                                      </p:tavLst>
                                    </p:anim>
                                    <p:set>
                                      <p:cBhvr>
                                        <p:cTn id="1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
                                        </p:tgtEl>
                                      </p:cBhvr>
                                    </p:animEffect>
                                    <p:anim calcmode="lin" valueType="num">
                                      <p:cBhvr>
                                        <p:cTn id="20" dur="1000"/>
                                        <p:tgtEl>
                                          <p:spTgt spid="7"/>
                                        </p:tgtEl>
                                        <p:attrNameLst>
                                          <p:attrName>ppt_x</p:attrName>
                                        </p:attrNameLst>
                                      </p:cBhvr>
                                      <p:tavLst>
                                        <p:tav tm="0">
                                          <p:val>
                                            <p:strVal val="ppt_x"/>
                                          </p:val>
                                        </p:tav>
                                        <p:tav tm="100000">
                                          <p:val>
                                            <p:strVal val="ppt_x"/>
                                          </p:val>
                                        </p:tav>
                                      </p:tavLst>
                                    </p:anim>
                                    <p:anim calcmode="lin" valueType="num">
                                      <p:cBhvr>
                                        <p:cTn id="21" dur="1000"/>
                                        <p:tgtEl>
                                          <p:spTgt spid="7"/>
                                        </p:tgtEl>
                                        <p:attrNameLst>
                                          <p:attrName>ppt_y</p:attrName>
                                        </p:attrNameLst>
                                      </p:cBhvr>
                                      <p:tavLst>
                                        <p:tav tm="0">
                                          <p:val>
                                            <p:strVal val="ppt_y"/>
                                          </p:val>
                                        </p:tav>
                                        <p:tav tm="100000">
                                          <p:val>
                                            <p:strVal val="ppt_y+.1"/>
                                          </p:val>
                                        </p:tav>
                                      </p:tavLst>
                                    </p:anim>
                                    <p:set>
                                      <p:cBhvr>
                                        <p:cTn id="22" dur="1" fill="hold">
                                          <p:stCondLst>
                                            <p:cond delay="999"/>
                                          </p:stCondLst>
                                        </p:cTn>
                                        <p:tgtEl>
                                          <p:spTgt spid="7"/>
                                        </p:tgtEl>
                                        <p:attrNameLst>
                                          <p:attrName>style.visibility</p:attrName>
                                        </p:attrNameLst>
                                      </p:cBhvr>
                                      <p:to>
                                        <p:strVal val="hidden"/>
                                      </p:to>
                                    </p:set>
                                  </p:childTnLst>
                                </p:cTn>
                              </p:par>
                              <p:par>
                                <p:cTn id="23" presetID="42" presetClass="exit" presetSubtype="0" fill="hold" nodeType="withEffect">
                                  <p:stCondLst>
                                    <p:cond delay="0"/>
                                  </p:stCondLst>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2"/>
                                        </p:tgtEl>
                                      </p:cBhvr>
                                    </p:animEffect>
                                    <p:anim calcmode="lin" valueType="num">
                                      <p:cBhvr>
                                        <p:cTn id="33" dur="1000"/>
                                        <p:tgtEl>
                                          <p:spTgt spid="12"/>
                                        </p:tgtEl>
                                        <p:attrNameLst>
                                          <p:attrName>ppt_x</p:attrName>
                                        </p:attrNameLst>
                                      </p:cBhvr>
                                      <p:tavLst>
                                        <p:tav tm="0">
                                          <p:val>
                                            <p:strVal val="ppt_x"/>
                                          </p:val>
                                        </p:tav>
                                        <p:tav tm="100000">
                                          <p:val>
                                            <p:strVal val="ppt_x"/>
                                          </p:val>
                                        </p:tav>
                                      </p:tavLst>
                                    </p:anim>
                                    <p:anim calcmode="lin" valueType="num">
                                      <p:cBhvr>
                                        <p:cTn id="34" dur="1000"/>
                                        <p:tgtEl>
                                          <p:spTgt spid="12"/>
                                        </p:tgtEl>
                                        <p:attrNameLst>
                                          <p:attrName>ppt_y</p:attrName>
                                        </p:attrNameLst>
                                      </p:cBhvr>
                                      <p:tavLst>
                                        <p:tav tm="0">
                                          <p:val>
                                            <p:strVal val="ppt_y"/>
                                          </p:val>
                                        </p:tav>
                                        <p:tav tm="100000">
                                          <p:val>
                                            <p:strVal val="ppt_y+.1"/>
                                          </p:val>
                                        </p:tav>
                                      </p:tavLst>
                                    </p:anim>
                                    <p:set>
                                      <p:cBhvr>
                                        <p:cTn id="35" dur="1" fill="hold">
                                          <p:stCondLst>
                                            <p:cond delay="999"/>
                                          </p:stCondLst>
                                        </p:cTn>
                                        <p:tgtEl>
                                          <p:spTgt spid="12"/>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1000"/>
                                        <p:tgtEl>
                                          <p:spTgt spid="11"/>
                                        </p:tgtEl>
                                      </p:cBhvr>
                                    </p:animEffect>
                                    <p:anim calcmode="lin" valueType="num">
                                      <p:cBhvr>
                                        <p:cTn id="38" dur="1000"/>
                                        <p:tgtEl>
                                          <p:spTgt spid="11"/>
                                        </p:tgtEl>
                                        <p:attrNameLst>
                                          <p:attrName>ppt_x</p:attrName>
                                        </p:attrNameLst>
                                      </p:cBhvr>
                                      <p:tavLst>
                                        <p:tav tm="0">
                                          <p:val>
                                            <p:strVal val="ppt_x"/>
                                          </p:val>
                                        </p:tav>
                                        <p:tav tm="100000">
                                          <p:val>
                                            <p:strVal val="ppt_x"/>
                                          </p:val>
                                        </p:tav>
                                      </p:tavLst>
                                    </p:anim>
                                    <p:anim calcmode="lin" valueType="num">
                                      <p:cBhvr>
                                        <p:cTn id="39" dur="1000"/>
                                        <p:tgtEl>
                                          <p:spTgt spid="11"/>
                                        </p:tgtEl>
                                        <p:attrNameLst>
                                          <p:attrName>ppt_y</p:attrName>
                                        </p:attrNameLst>
                                      </p:cBhvr>
                                      <p:tavLst>
                                        <p:tav tm="0">
                                          <p:val>
                                            <p:strVal val="ppt_y"/>
                                          </p:val>
                                        </p:tav>
                                        <p:tav tm="100000">
                                          <p:val>
                                            <p:strVal val="ppt_y+.1"/>
                                          </p:val>
                                        </p:tav>
                                      </p:tavLst>
                                    </p:anim>
                                    <p:set>
                                      <p:cBhvr>
                                        <p:cTn id="40"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4"/>
                                        </p:tgtEl>
                                      </p:cBhvr>
                                    </p:animEffect>
                                    <p:anim calcmode="lin" valueType="num">
                                      <p:cBhvr>
                                        <p:cTn id="46" dur="1000"/>
                                        <p:tgtEl>
                                          <p:spTgt spid="14"/>
                                        </p:tgtEl>
                                        <p:attrNameLst>
                                          <p:attrName>ppt_x</p:attrName>
                                        </p:attrNameLst>
                                      </p:cBhvr>
                                      <p:tavLst>
                                        <p:tav tm="0">
                                          <p:val>
                                            <p:strVal val="ppt_x"/>
                                          </p:val>
                                        </p:tav>
                                        <p:tav tm="100000">
                                          <p:val>
                                            <p:strVal val="ppt_x"/>
                                          </p:val>
                                        </p:tav>
                                      </p:tavLst>
                                    </p:anim>
                                    <p:anim calcmode="lin" valueType="num">
                                      <p:cBhvr>
                                        <p:cTn id="47" dur="1000"/>
                                        <p:tgtEl>
                                          <p:spTgt spid="14"/>
                                        </p:tgtEl>
                                        <p:attrNameLst>
                                          <p:attrName>ppt_y</p:attrName>
                                        </p:attrNameLst>
                                      </p:cBhvr>
                                      <p:tavLst>
                                        <p:tav tm="0">
                                          <p:val>
                                            <p:strVal val="ppt_y"/>
                                          </p:val>
                                        </p:tav>
                                        <p:tav tm="100000">
                                          <p:val>
                                            <p:strVal val="ppt_y+.1"/>
                                          </p:val>
                                        </p:tav>
                                      </p:tavLst>
                                    </p:anim>
                                    <p:set>
                                      <p:cBhvr>
                                        <p:cTn id="48" dur="1" fill="hold">
                                          <p:stCondLst>
                                            <p:cond delay="999"/>
                                          </p:stCondLst>
                                        </p:cTn>
                                        <p:tgtEl>
                                          <p:spTgt spid="14"/>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13"/>
                                        </p:tgtEl>
                                      </p:cBhvr>
                                    </p:animEffect>
                                    <p:anim calcmode="lin" valueType="num">
                                      <p:cBhvr>
                                        <p:cTn id="51" dur="1000"/>
                                        <p:tgtEl>
                                          <p:spTgt spid="13"/>
                                        </p:tgtEl>
                                        <p:attrNameLst>
                                          <p:attrName>ppt_x</p:attrName>
                                        </p:attrNameLst>
                                      </p:cBhvr>
                                      <p:tavLst>
                                        <p:tav tm="0">
                                          <p:val>
                                            <p:strVal val="ppt_x"/>
                                          </p:val>
                                        </p:tav>
                                        <p:tav tm="100000">
                                          <p:val>
                                            <p:strVal val="ppt_x"/>
                                          </p:val>
                                        </p:tav>
                                      </p:tavLst>
                                    </p:anim>
                                    <p:anim calcmode="lin" valueType="num">
                                      <p:cBhvr>
                                        <p:cTn id="52" dur="1000"/>
                                        <p:tgtEl>
                                          <p:spTgt spid="13"/>
                                        </p:tgtEl>
                                        <p:attrNameLst>
                                          <p:attrName>ppt_y</p:attrName>
                                        </p:attrNameLst>
                                      </p:cBhvr>
                                      <p:tavLst>
                                        <p:tav tm="0">
                                          <p:val>
                                            <p:strVal val="ppt_y"/>
                                          </p:val>
                                        </p:tav>
                                        <p:tav tm="100000">
                                          <p:val>
                                            <p:strVal val="ppt_y+.1"/>
                                          </p:val>
                                        </p:tav>
                                      </p:tavLst>
                                    </p:anim>
                                    <p:set>
                                      <p:cBhvr>
                                        <p:cTn id="5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6"/>
                                        </p:tgtEl>
                                      </p:cBhvr>
                                    </p:animEffect>
                                    <p:anim calcmode="lin" valueType="num">
                                      <p:cBhvr>
                                        <p:cTn id="59" dur="1000"/>
                                        <p:tgtEl>
                                          <p:spTgt spid="16"/>
                                        </p:tgtEl>
                                        <p:attrNameLst>
                                          <p:attrName>ppt_x</p:attrName>
                                        </p:attrNameLst>
                                      </p:cBhvr>
                                      <p:tavLst>
                                        <p:tav tm="0">
                                          <p:val>
                                            <p:strVal val="ppt_x"/>
                                          </p:val>
                                        </p:tav>
                                        <p:tav tm="100000">
                                          <p:val>
                                            <p:strVal val="ppt_x"/>
                                          </p:val>
                                        </p:tav>
                                      </p:tavLst>
                                    </p:anim>
                                    <p:anim calcmode="lin" valueType="num">
                                      <p:cBhvr>
                                        <p:cTn id="60" dur="1000"/>
                                        <p:tgtEl>
                                          <p:spTgt spid="16"/>
                                        </p:tgtEl>
                                        <p:attrNameLst>
                                          <p:attrName>ppt_y</p:attrName>
                                        </p:attrNameLst>
                                      </p:cBhvr>
                                      <p:tavLst>
                                        <p:tav tm="0">
                                          <p:val>
                                            <p:strVal val="ppt_y"/>
                                          </p:val>
                                        </p:tav>
                                        <p:tav tm="100000">
                                          <p:val>
                                            <p:strVal val="ppt_y+.1"/>
                                          </p:val>
                                        </p:tav>
                                      </p:tavLst>
                                    </p:anim>
                                    <p:set>
                                      <p:cBhvr>
                                        <p:cTn id="61" dur="1" fill="hold">
                                          <p:stCondLst>
                                            <p:cond delay="999"/>
                                          </p:stCondLst>
                                        </p:cTn>
                                        <p:tgtEl>
                                          <p:spTgt spid="16"/>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0"/>
                                        <p:tgtEl>
                                          <p:spTgt spid="15"/>
                                        </p:tgtEl>
                                        <p:attrNameLst>
                                          <p:attrName>ppt_y</p:attrName>
                                        </p:attrNameLst>
                                      </p:cBhvr>
                                      <p:tavLst>
                                        <p:tav tm="0">
                                          <p:val>
                                            <p:strVal val="ppt_y"/>
                                          </p:val>
                                        </p:tav>
                                        <p:tav tm="100000">
                                          <p:val>
                                            <p:strVal val="ppt_y+.1"/>
                                          </p:val>
                                        </p:tav>
                                      </p:tavLst>
                                    </p:anim>
                                    <p:set>
                                      <p:cBhvr>
                                        <p:cTn id="66"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8"/>
                                        </p:tgtEl>
                                      </p:cBhvr>
                                    </p:animEffect>
                                    <p:anim calcmode="lin" valueType="num">
                                      <p:cBhvr>
                                        <p:cTn id="72" dur="1000"/>
                                        <p:tgtEl>
                                          <p:spTgt spid="18"/>
                                        </p:tgtEl>
                                        <p:attrNameLst>
                                          <p:attrName>ppt_x</p:attrName>
                                        </p:attrNameLst>
                                      </p:cBhvr>
                                      <p:tavLst>
                                        <p:tav tm="0">
                                          <p:val>
                                            <p:strVal val="ppt_x"/>
                                          </p:val>
                                        </p:tav>
                                        <p:tav tm="100000">
                                          <p:val>
                                            <p:strVal val="ppt_x"/>
                                          </p:val>
                                        </p:tav>
                                      </p:tavLst>
                                    </p:anim>
                                    <p:anim calcmode="lin" valueType="num">
                                      <p:cBhvr>
                                        <p:cTn id="73" dur="1000"/>
                                        <p:tgtEl>
                                          <p:spTgt spid="18"/>
                                        </p:tgtEl>
                                        <p:attrNameLst>
                                          <p:attrName>ppt_y</p:attrName>
                                        </p:attrNameLst>
                                      </p:cBhvr>
                                      <p:tavLst>
                                        <p:tav tm="0">
                                          <p:val>
                                            <p:strVal val="ppt_y"/>
                                          </p:val>
                                        </p:tav>
                                        <p:tav tm="100000">
                                          <p:val>
                                            <p:strVal val="ppt_y+.1"/>
                                          </p:val>
                                        </p:tav>
                                      </p:tavLst>
                                    </p:anim>
                                    <p:set>
                                      <p:cBhvr>
                                        <p:cTn id="74" dur="1" fill="hold">
                                          <p:stCondLst>
                                            <p:cond delay="999"/>
                                          </p:stCondLst>
                                        </p:cTn>
                                        <p:tgtEl>
                                          <p:spTgt spid="18"/>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6065C5-F596-AE9D-A694-ECF5F7F7EF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pic>
        <p:nvPicPr>
          <p:cNvPr id="6" name="Picture 5">
            <a:extLst>
              <a:ext uri="{FF2B5EF4-FFF2-40B4-BE49-F238E27FC236}">
                <a16:creationId xmlns:a16="http://schemas.microsoft.com/office/drawing/2014/main" id="{27F2DB0A-04F6-AE14-E458-E721DE172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id="{7073087B-E34A-BBF3-A578-DDD42B1BA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8" name="Rectangle: Folded Corner 7">
            <a:extLst>
              <a:ext uri="{FF2B5EF4-FFF2-40B4-BE49-F238E27FC236}">
                <a16:creationId xmlns:a16="http://schemas.microsoft.com/office/drawing/2014/main" id="{7D0F6D8A-B672-D864-D769-ED62683EA3BF}"/>
              </a:ext>
            </a:extLst>
          </p:cNvPr>
          <p:cNvSpPr/>
          <p:nvPr/>
        </p:nvSpPr>
        <p:spPr>
          <a:xfrm>
            <a:off x="9926541"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33" b="1" dirty="0" err="1">
                <a:solidFill>
                  <a:schemeClr val="tx1"/>
                </a:solidFill>
                <a:latin typeface="Tahoma" panose="020B0604030504040204" pitchFamily="34" charset="0"/>
                <a:ea typeface="Tahoma" panose="020B0604030504040204" pitchFamily="34" charset="0"/>
                <a:cs typeface="Tahoma" panose="020B0604030504040204" pitchFamily="34" charset="0"/>
              </a:rPr>
              <a:t>MộT</a:t>
            </a:r>
            <a:r>
              <a:rPr lang="en-US" sz="2133"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33" b="1" dirty="0" err="1">
                <a:solidFill>
                  <a:schemeClr val="tx1"/>
                </a:solidFill>
                <a:latin typeface="Tahoma" panose="020B0604030504040204" pitchFamily="34" charset="0"/>
                <a:ea typeface="Tahoma" panose="020B0604030504040204" pitchFamily="34" charset="0"/>
                <a:cs typeface="Tahoma" panose="020B0604030504040204" pitchFamily="34" charset="0"/>
              </a:rPr>
              <a:t>tràng</a:t>
            </a:r>
            <a:r>
              <a:rPr lang="en-US" sz="2133"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33" b="1" dirty="0" err="1">
                <a:solidFill>
                  <a:schemeClr val="tx1"/>
                </a:solidFill>
                <a:latin typeface="Tahoma" panose="020B0604030504040204" pitchFamily="34" charset="0"/>
                <a:ea typeface="Tahoma" panose="020B0604030504040204" pitchFamily="34" charset="0"/>
                <a:cs typeface="Tahoma" panose="020B0604030504040204" pitchFamily="34" charset="0"/>
              </a:rPr>
              <a:t>pháo</a:t>
            </a:r>
            <a:r>
              <a:rPr lang="en-US" sz="2133"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33" b="1" dirty="0" err="1">
                <a:solidFill>
                  <a:schemeClr val="tx1"/>
                </a:solidFill>
                <a:latin typeface="Tahoma" panose="020B0604030504040204" pitchFamily="34" charset="0"/>
                <a:ea typeface="Tahoma" panose="020B0604030504040204" pitchFamily="34" charset="0"/>
                <a:cs typeface="Tahoma" panose="020B0604030504040204" pitchFamily="34" charset="0"/>
              </a:rPr>
              <a:t>tay</a:t>
            </a:r>
            <a:endParaRPr lang="en-US" sz="2133"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Folded Corner 8">
            <a:extLst>
              <a:ext uri="{FF2B5EF4-FFF2-40B4-BE49-F238E27FC236}">
                <a16:creationId xmlns:a16="http://schemas.microsoft.com/office/drawing/2014/main" id="{6632E645-60A2-EAA5-8FFD-D5866CFEBF34}"/>
              </a:ext>
            </a:extLst>
          </p:cNvPr>
          <p:cNvSpPr/>
          <p:nvPr/>
        </p:nvSpPr>
        <p:spPr>
          <a:xfrm>
            <a:off x="4287052" y="3152353"/>
            <a:ext cx="5994400" cy="874711"/>
          </a:xfrm>
          <a:prstGeom prst="foldedCorner">
            <a:avLst/>
          </a:prstGeom>
          <a:ln/>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ĐÁP ÁN: D</a:t>
            </a:r>
          </a:p>
        </p:txBody>
      </p:sp>
      <p:sp>
        <p:nvSpPr>
          <p:cNvPr id="10" name="Rectangle 9">
            <a:extLst>
              <a:ext uri="{FF2B5EF4-FFF2-40B4-BE49-F238E27FC236}">
                <a16:creationId xmlns:a16="http://schemas.microsoft.com/office/drawing/2014/main" id="{BD815A37-F625-99AF-E0E6-6F23CF89D1F4}"/>
              </a:ext>
            </a:extLst>
          </p:cNvPr>
          <p:cNvSpPr/>
          <p:nvPr/>
        </p:nvSpPr>
        <p:spPr>
          <a:xfrm rot="5600923">
            <a:off x="2831325" y="4994113"/>
            <a:ext cx="2438331"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sp>
        <p:nvSpPr>
          <p:cNvPr id="11" name="Arrow: Pentagon 10">
            <a:hlinkClick r:id="rId8" action="ppaction://hlinksldjump"/>
            <a:extLst>
              <a:ext uri="{FF2B5EF4-FFF2-40B4-BE49-F238E27FC236}">
                <a16:creationId xmlns:a16="http://schemas.microsoft.com/office/drawing/2014/main" id="{CD816EE1-2825-0AFF-F0E6-70935F483B88}"/>
              </a:ext>
            </a:extLst>
          </p:cNvPr>
          <p:cNvSpPr/>
          <p:nvPr/>
        </p:nvSpPr>
        <p:spPr>
          <a:xfrm rot="586976" flipH="1">
            <a:off x="2801407" y="4069021"/>
            <a:ext cx="2310939" cy="899515"/>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12" name="Picture 11">
            <a:extLst>
              <a:ext uri="{FF2B5EF4-FFF2-40B4-BE49-F238E27FC236}">
                <a16:creationId xmlns:a16="http://schemas.microsoft.com/office/drawing/2014/main" id="{AD7FB6AF-EEB6-A888-2656-6A228ED55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1" y="5457467"/>
            <a:ext cx="952500" cy="1019175"/>
          </a:xfrm>
          <a:prstGeom prst="rect">
            <a:avLst/>
          </a:prstGeom>
        </p:spPr>
      </p:pic>
      <p:sp>
        <p:nvSpPr>
          <p:cNvPr id="13" name="Flowchart: Summing Junction 12">
            <a:extLst>
              <a:ext uri="{FF2B5EF4-FFF2-40B4-BE49-F238E27FC236}">
                <a16:creationId xmlns:a16="http://schemas.microsoft.com/office/drawing/2014/main" id="{E437DA5E-7ED8-557E-97D0-8231385A0E6F}"/>
              </a:ext>
            </a:extLst>
          </p:cNvPr>
          <p:cNvSpPr/>
          <p:nvPr/>
        </p:nvSpPr>
        <p:spPr>
          <a:xfrm>
            <a:off x="4025901" y="41943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pic>
        <p:nvPicPr>
          <p:cNvPr id="14" name="Picture 13">
            <a:extLst>
              <a:ext uri="{FF2B5EF4-FFF2-40B4-BE49-F238E27FC236}">
                <a16:creationId xmlns:a16="http://schemas.microsoft.com/office/drawing/2014/main" id="{4E5D264D-C986-246D-D916-AEA9C7474A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9" y="5154121"/>
            <a:ext cx="1164057" cy="1275987"/>
          </a:xfrm>
          <a:prstGeom prst="rect">
            <a:avLst/>
          </a:prstGeom>
        </p:spPr>
      </p:pic>
      <p:pic>
        <p:nvPicPr>
          <p:cNvPr id="15" name="Picture 14">
            <a:extLst>
              <a:ext uri="{FF2B5EF4-FFF2-40B4-BE49-F238E27FC236}">
                <a16:creationId xmlns:a16="http://schemas.microsoft.com/office/drawing/2014/main" id="{1E6303A6-0ACB-062E-6B38-0DB619592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16" name="Picture 15">
            <a:extLst>
              <a:ext uri="{FF2B5EF4-FFF2-40B4-BE49-F238E27FC236}">
                <a16:creationId xmlns:a16="http://schemas.microsoft.com/office/drawing/2014/main" id="{3CCFA37E-F32B-1B30-FA0B-BF0D4D1DDB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17" name="Picture 16">
            <a:extLst>
              <a:ext uri="{FF2B5EF4-FFF2-40B4-BE49-F238E27FC236}">
                <a16:creationId xmlns:a16="http://schemas.microsoft.com/office/drawing/2014/main" id="{711A5A26-C642-6EC4-40F2-ED879A7DCC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6" y="3664879"/>
            <a:ext cx="880161" cy="843195"/>
          </a:xfrm>
          <a:prstGeom prst="rect">
            <a:avLst/>
          </a:prstGeom>
        </p:spPr>
      </p:pic>
      <p:pic>
        <p:nvPicPr>
          <p:cNvPr id="18" name="Picture 17">
            <a:extLst>
              <a:ext uri="{FF2B5EF4-FFF2-40B4-BE49-F238E27FC236}">
                <a16:creationId xmlns:a16="http://schemas.microsoft.com/office/drawing/2014/main" id="{3B8D4993-DF6B-7296-4F23-B88E012D74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2" y="3919037"/>
            <a:ext cx="495300" cy="438151"/>
          </a:xfrm>
          <a:prstGeom prst="rect">
            <a:avLst/>
          </a:prstGeom>
        </p:spPr>
      </p:pic>
      <p:pic>
        <p:nvPicPr>
          <p:cNvPr id="19" name="Picture 18">
            <a:extLst>
              <a:ext uri="{FF2B5EF4-FFF2-40B4-BE49-F238E27FC236}">
                <a16:creationId xmlns:a16="http://schemas.microsoft.com/office/drawing/2014/main" id="{B5AB9B20-1AA2-514E-D85B-D26F8DD7BDE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grpSp>
        <p:nvGrpSpPr>
          <p:cNvPr id="20" name="Group 19">
            <a:extLst>
              <a:ext uri="{FF2B5EF4-FFF2-40B4-BE49-F238E27FC236}">
                <a16:creationId xmlns:a16="http://schemas.microsoft.com/office/drawing/2014/main" id="{482EE8D1-A551-BECB-1ABC-F0254CE02427}"/>
              </a:ext>
            </a:extLst>
          </p:cNvPr>
          <p:cNvGrpSpPr/>
          <p:nvPr/>
        </p:nvGrpSpPr>
        <p:grpSpPr>
          <a:xfrm>
            <a:off x="2" y="9449"/>
            <a:ext cx="12191999" cy="2845832"/>
            <a:chOff x="381001" y="206828"/>
            <a:chExt cx="8425504" cy="878532"/>
          </a:xfrm>
          <a:solidFill>
            <a:schemeClr val="accent1">
              <a:lumMod val="40000"/>
              <a:lumOff val="60000"/>
            </a:schemeClr>
          </a:solidFill>
        </p:grpSpPr>
        <p:sp>
          <p:nvSpPr>
            <p:cNvPr id="21" name="Rectangle: Folded Corner 20">
              <a:extLst>
                <a:ext uri="{FF2B5EF4-FFF2-40B4-BE49-F238E27FC236}">
                  <a16:creationId xmlns:a16="http://schemas.microsoft.com/office/drawing/2014/main" id="{A51DF306-75C3-35E6-4B40-3F268317E25A}"/>
                </a:ext>
              </a:extLst>
            </p:cNvPr>
            <p:cNvSpPr/>
            <p:nvPr/>
          </p:nvSpPr>
          <p:spPr>
            <a:xfrm>
              <a:off x="381001" y="206828"/>
              <a:ext cx="8425504" cy="878532"/>
            </a:xfrm>
            <a:prstGeom prst="foldedCorne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3200" b="1" i="1" dirty="0">
                <a:solidFill>
                  <a:srgbClr val="002060"/>
                </a:solidFill>
                <a:latin typeface="Calibri" pitchFamily="34" charset="0"/>
                <a:ea typeface="Tahoma" panose="020B0604030504040204" pitchFamily="34" charset="0"/>
                <a:cs typeface="Tahoma" panose="020B0604030504040204" pitchFamily="34" charset="0"/>
              </a:endParaRPr>
            </a:p>
          </p:txBody>
        </p:sp>
        <p:sp>
          <p:nvSpPr>
            <p:cNvPr id="22" name="Diamond 21">
              <a:extLst>
                <a:ext uri="{FF2B5EF4-FFF2-40B4-BE49-F238E27FC236}">
                  <a16:creationId xmlns:a16="http://schemas.microsoft.com/office/drawing/2014/main" id="{0777C252-934B-2D6B-D9F7-5D62A8E85CD2}"/>
                </a:ext>
              </a:extLst>
            </p:cNvPr>
            <p:cNvSpPr/>
            <p:nvPr/>
          </p:nvSpPr>
          <p:spPr>
            <a:xfrm>
              <a:off x="432699" y="415261"/>
              <a:ext cx="706479" cy="461665"/>
            </a:xfrm>
            <a:prstGeom prst="diamond">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6EFDC"/>
                  </a:solidFill>
                </a:rPr>
                <a:t>1</a:t>
              </a:r>
              <a:endParaRPr lang="en-US" sz="2400" dirty="0">
                <a:solidFill>
                  <a:srgbClr val="F6EFDC"/>
                </a:solidFill>
              </a:endParaRPr>
            </a:p>
          </p:txBody>
        </p:sp>
        <p:sp>
          <p:nvSpPr>
            <p:cNvPr id="23" name="Rectangle 22">
              <a:extLst>
                <a:ext uri="{FF2B5EF4-FFF2-40B4-BE49-F238E27FC236}">
                  <a16:creationId xmlns:a16="http://schemas.microsoft.com/office/drawing/2014/main" id="{7F1126DE-C70B-03D8-6BB3-67A3D9DC35D4}"/>
                </a:ext>
              </a:extLst>
            </p:cNvPr>
            <p:cNvSpPr/>
            <p:nvPr/>
          </p:nvSpPr>
          <p:spPr>
            <a:xfrm>
              <a:off x="1258884" y="254363"/>
              <a:ext cx="7427916" cy="180525"/>
            </a:xfrm>
            <a:prstGeom prst="rect">
              <a:avLst/>
            </a:prstGeom>
            <a:grpFill/>
          </p:spPr>
          <p:txBody>
            <a:bodyPr wrap="square">
              <a:spAutoFit/>
            </a:bodyPr>
            <a:lstStyle/>
            <a:p>
              <a:pPr lvl="0"/>
              <a:endParaRPr lang="en-US" sz="3200" b="1" i="1" dirty="0">
                <a:solidFill>
                  <a:srgbClr val="002060"/>
                </a:solidFill>
                <a:latin typeface="Calibri" pitchFamily="34" charset="0"/>
                <a:ea typeface="Tahoma" panose="020B0604030504040204" pitchFamily="34" charset="0"/>
                <a:cs typeface="Tahoma" panose="020B0604030504040204" pitchFamily="34" charset="0"/>
              </a:endParaRPr>
            </a:p>
          </p:txBody>
        </p:sp>
      </p:grpSp>
      <p:sp>
        <p:nvSpPr>
          <p:cNvPr id="25" name="TextBox 24">
            <a:extLst>
              <a:ext uri="{FF2B5EF4-FFF2-40B4-BE49-F238E27FC236}">
                <a16:creationId xmlns:a16="http://schemas.microsoft.com/office/drawing/2014/main" id="{D1579C42-FC1D-BA77-23A2-B1ED9B61C994}"/>
              </a:ext>
            </a:extLst>
          </p:cNvPr>
          <p:cNvSpPr txBox="1"/>
          <p:nvPr/>
        </p:nvSpPr>
        <p:spPr>
          <a:xfrm>
            <a:off x="173218" y="38005"/>
            <a:ext cx="11845564" cy="2697726"/>
          </a:xfrm>
          <a:prstGeom prst="rect">
            <a:avLst/>
          </a:prstGeom>
          <a:noFill/>
        </p:spPr>
        <p:txBody>
          <a:bodyPr wrap="square">
            <a:spAutoFit/>
          </a:bodyPr>
          <a:lstStyle/>
          <a:p>
            <a:pPr marL="914377">
              <a:lnSpc>
                <a:spcPct val="107000"/>
              </a:lnSpc>
            </a:pP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Lễ</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gian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sắc</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Ninh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gì</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914377">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Vẻ</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Niềm</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ước</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mơ</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lao</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Bộc</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lộ</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yêu</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mến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ngưỡng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dành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nSpc>
                <a:spcPct val="107000"/>
              </a:lnSpc>
              <a:spcAft>
                <a:spcPts val="1067"/>
              </a:spcAft>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 Cung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cấp</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lễ</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Ka-</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tê</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7396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8"/>
                                        </p:tgtEl>
                                        <p:attrNameLst>
                                          <p:attrName>r</p:attrName>
                                        </p:attrNameLst>
                                      </p:cBhvr>
                                    </p:animRot>
                                    <p:animRot by="-240000">
                                      <p:cBhvr>
                                        <p:cTn id="28" dur="200" fill="hold">
                                          <p:stCondLst>
                                            <p:cond delay="200"/>
                                          </p:stCondLst>
                                        </p:cTn>
                                        <p:tgtEl>
                                          <p:spTgt spid="8"/>
                                        </p:tgtEl>
                                        <p:attrNameLst>
                                          <p:attrName>r</p:attrName>
                                        </p:attrNameLst>
                                      </p:cBhvr>
                                    </p:animRot>
                                    <p:animRot by="240000">
                                      <p:cBhvr>
                                        <p:cTn id="29" dur="200" fill="hold">
                                          <p:stCondLst>
                                            <p:cond delay="400"/>
                                          </p:stCondLst>
                                        </p:cTn>
                                        <p:tgtEl>
                                          <p:spTgt spid="8"/>
                                        </p:tgtEl>
                                        <p:attrNameLst>
                                          <p:attrName>r</p:attrName>
                                        </p:attrNameLst>
                                      </p:cBhvr>
                                    </p:animRot>
                                    <p:animRot by="-240000">
                                      <p:cBhvr>
                                        <p:cTn id="30" dur="200" fill="hold">
                                          <p:stCondLst>
                                            <p:cond delay="600"/>
                                          </p:stCondLst>
                                        </p:cTn>
                                        <p:tgtEl>
                                          <p:spTgt spid="8"/>
                                        </p:tgtEl>
                                        <p:attrNameLst>
                                          <p:attrName>r</p:attrName>
                                        </p:attrNameLst>
                                      </p:cBhvr>
                                    </p:animRot>
                                    <p:animRot by="120000">
                                      <p:cBhvr>
                                        <p:cTn id="31"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8" grpId="0" animBg="1"/>
      <p:bldP spid="8" grpId="1"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DE8E33C-6A32-7DC2-AC00-4B1FF3070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sp>
        <p:nvSpPr>
          <p:cNvPr id="25" name="Rectangle: Folded Corner 24">
            <a:extLst>
              <a:ext uri="{FF2B5EF4-FFF2-40B4-BE49-F238E27FC236}">
                <a16:creationId xmlns:a16="http://schemas.microsoft.com/office/drawing/2014/main" id="{0E6DA4DB-E1AD-5209-E24C-60D3636A7C5C}"/>
              </a:ext>
            </a:extLst>
          </p:cNvPr>
          <p:cNvSpPr/>
          <p:nvPr/>
        </p:nvSpPr>
        <p:spPr>
          <a:xfrm>
            <a:off x="4950878" y="3447331"/>
            <a:ext cx="3906100" cy="1127467"/>
          </a:xfrm>
          <a:prstGeom prst="foldedCorner">
            <a:avLst/>
          </a:prstGeom>
          <a:ln/>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ĐÁP ÁN: C</a:t>
            </a:r>
          </a:p>
        </p:txBody>
      </p:sp>
      <p:sp>
        <p:nvSpPr>
          <p:cNvPr id="26" name="Rectangle 25">
            <a:extLst>
              <a:ext uri="{FF2B5EF4-FFF2-40B4-BE49-F238E27FC236}">
                <a16:creationId xmlns:a16="http://schemas.microsoft.com/office/drawing/2014/main" id="{54215453-54DA-6892-71EC-8C0A2E26C57E}"/>
              </a:ext>
            </a:extLst>
          </p:cNvPr>
          <p:cNvSpPr/>
          <p:nvPr/>
        </p:nvSpPr>
        <p:spPr>
          <a:xfrm rot="5600923">
            <a:off x="2831325" y="4994113"/>
            <a:ext cx="2438331"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solidFill>
                <a:prstClr val="white"/>
              </a:solidFill>
            </a:endParaRPr>
          </a:p>
        </p:txBody>
      </p:sp>
      <p:sp>
        <p:nvSpPr>
          <p:cNvPr id="27" name="Arrow: Pentagon 26">
            <a:hlinkClick r:id="rId6" action="ppaction://hlinksldjump"/>
            <a:extLst>
              <a:ext uri="{FF2B5EF4-FFF2-40B4-BE49-F238E27FC236}">
                <a16:creationId xmlns:a16="http://schemas.microsoft.com/office/drawing/2014/main" id="{5BCF4132-9C61-23A8-4806-089BFE247D11}"/>
              </a:ext>
            </a:extLst>
          </p:cNvPr>
          <p:cNvSpPr/>
          <p:nvPr/>
        </p:nvSpPr>
        <p:spPr>
          <a:xfrm rot="586976" flipH="1">
            <a:off x="2801407" y="4069021"/>
            <a:ext cx="2310939" cy="899515"/>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28" name="Picture 27">
            <a:extLst>
              <a:ext uri="{FF2B5EF4-FFF2-40B4-BE49-F238E27FC236}">
                <a16:creationId xmlns:a16="http://schemas.microsoft.com/office/drawing/2014/main" id="{75AD5F82-C1E1-1838-51B0-9FDCE4312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1" y="5457467"/>
            <a:ext cx="952500" cy="1019175"/>
          </a:xfrm>
          <a:prstGeom prst="rect">
            <a:avLst/>
          </a:prstGeom>
        </p:spPr>
      </p:pic>
      <p:sp>
        <p:nvSpPr>
          <p:cNvPr id="29" name="Flowchart: Summing Junction 28">
            <a:extLst>
              <a:ext uri="{FF2B5EF4-FFF2-40B4-BE49-F238E27FC236}">
                <a16:creationId xmlns:a16="http://schemas.microsoft.com/office/drawing/2014/main" id="{A2D64DE3-F123-C2D2-8355-1250B7754EA3}"/>
              </a:ext>
            </a:extLst>
          </p:cNvPr>
          <p:cNvSpPr/>
          <p:nvPr/>
        </p:nvSpPr>
        <p:spPr>
          <a:xfrm>
            <a:off x="4025901" y="41943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solidFill>
                <a:prstClr val="white"/>
              </a:solidFill>
            </a:endParaRPr>
          </a:p>
        </p:txBody>
      </p:sp>
      <p:pic>
        <p:nvPicPr>
          <p:cNvPr id="30" name="Picture 29">
            <a:extLst>
              <a:ext uri="{FF2B5EF4-FFF2-40B4-BE49-F238E27FC236}">
                <a16:creationId xmlns:a16="http://schemas.microsoft.com/office/drawing/2014/main" id="{091B5194-756B-13AD-0E16-6A7E658BD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9" y="5154121"/>
            <a:ext cx="1164057" cy="1275987"/>
          </a:xfrm>
          <a:prstGeom prst="rect">
            <a:avLst/>
          </a:prstGeom>
        </p:spPr>
      </p:pic>
      <p:pic>
        <p:nvPicPr>
          <p:cNvPr id="31" name="Picture 30">
            <a:extLst>
              <a:ext uri="{FF2B5EF4-FFF2-40B4-BE49-F238E27FC236}">
                <a16:creationId xmlns:a16="http://schemas.microsoft.com/office/drawing/2014/main" id="{D1875D33-2E1F-42FB-AD1D-98C8C1DFF6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32" name="Picture 31">
            <a:extLst>
              <a:ext uri="{FF2B5EF4-FFF2-40B4-BE49-F238E27FC236}">
                <a16:creationId xmlns:a16="http://schemas.microsoft.com/office/drawing/2014/main" id="{65012588-4F1E-44FA-93A5-4B1443C06D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33" name="Picture 32">
            <a:extLst>
              <a:ext uri="{FF2B5EF4-FFF2-40B4-BE49-F238E27FC236}">
                <a16:creationId xmlns:a16="http://schemas.microsoft.com/office/drawing/2014/main" id="{59B44D76-90A3-1BC2-AEB4-81A42AAA3C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896" y="3664879"/>
            <a:ext cx="880161" cy="843195"/>
          </a:xfrm>
          <a:prstGeom prst="rect">
            <a:avLst/>
          </a:prstGeom>
        </p:spPr>
      </p:pic>
      <p:grpSp>
        <p:nvGrpSpPr>
          <p:cNvPr id="34" name="Group 33">
            <a:extLst>
              <a:ext uri="{FF2B5EF4-FFF2-40B4-BE49-F238E27FC236}">
                <a16:creationId xmlns:a16="http://schemas.microsoft.com/office/drawing/2014/main" id="{1A6FD156-1006-E511-DC40-7502D576A75A}"/>
              </a:ext>
            </a:extLst>
          </p:cNvPr>
          <p:cNvGrpSpPr/>
          <p:nvPr/>
        </p:nvGrpSpPr>
        <p:grpSpPr>
          <a:xfrm>
            <a:off x="188749" y="138027"/>
            <a:ext cx="11681647" cy="3320839"/>
            <a:chOff x="381001" y="206827"/>
            <a:chExt cx="8522431" cy="1590146"/>
          </a:xfrm>
        </p:grpSpPr>
        <p:sp>
          <p:nvSpPr>
            <p:cNvPr id="35" name="Rectangle: Folded Corner 34">
              <a:extLst>
                <a:ext uri="{FF2B5EF4-FFF2-40B4-BE49-F238E27FC236}">
                  <a16:creationId xmlns:a16="http://schemas.microsoft.com/office/drawing/2014/main" id="{E8866B9E-DD9E-3A18-5850-C063500A3F64}"/>
                </a:ext>
              </a:extLst>
            </p:cNvPr>
            <p:cNvSpPr/>
            <p:nvPr/>
          </p:nvSpPr>
          <p:spPr>
            <a:xfrm>
              <a:off x="381001" y="206827"/>
              <a:ext cx="8425504" cy="1372155"/>
            </a:xfrm>
            <a:prstGeom prst="foldedCorner">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3200" b="1" i="1" dirty="0">
                <a:solidFill>
                  <a:srgbClr val="002060"/>
                </a:solidFill>
                <a:ea typeface="Tahoma" panose="020B0604030504040204" pitchFamily="34" charset="0"/>
                <a:cs typeface="Tahoma" panose="020B0604030504040204" pitchFamily="34" charset="0"/>
              </a:endParaRPr>
            </a:p>
          </p:txBody>
        </p:sp>
        <p:sp>
          <p:nvSpPr>
            <p:cNvPr id="36" name="Diamond 35">
              <a:extLst>
                <a:ext uri="{FF2B5EF4-FFF2-40B4-BE49-F238E27FC236}">
                  <a16:creationId xmlns:a16="http://schemas.microsoft.com/office/drawing/2014/main" id="{D5A46D0C-7A20-A3E0-B47C-530D013E0718}"/>
                </a:ext>
              </a:extLst>
            </p:cNvPr>
            <p:cNvSpPr/>
            <p:nvPr/>
          </p:nvSpPr>
          <p:spPr>
            <a:xfrm>
              <a:off x="386066" y="542472"/>
              <a:ext cx="706479" cy="764722"/>
            </a:xfrm>
            <a:prstGeom prst="diamond">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rPr>
                <a:t>2</a:t>
              </a:r>
              <a:endParaRPr lang="en-US" sz="2400" dirty="0">
                <a:solidFill>
                  <a:prstClr val="white"/>
                </a:solidFill>
              </a:endParaRPr>
            </a:p>
          </p:txBody>
        </p:sp>
        <p:sp>
          <p:nvSpPr>
            <p:cNvPr id="37" name="Rectangle 36">
              <a:extLst>
                <a:ext uri="{FF2B5EF4-FFF2-40B4-BE49-F238E27FC236}">
                  <a16:creationId xmlns:a16="http://schemas.microsoft.com/office/drawing/2014/main" id="{E267C52B-A0EA-83D6-E1E3-5317F64976C6}"/>
                </a:ext>
              </a:extLst>
            </p:cNvPr>
            <p:cNvSpPr/>
            <p:nvPr/>
          </p:nvSpPr>
          <p:spPr>
            <a:xfrm>
              <a:off x="477928" y="226965"/>
              <a:ext cx="8425504" cy="1570008"/>
            </a:xfrm>
            <a:prstGeom prst="rect">
              <a:avLst/>
            </a:prstGeom>
          </p:spPr>
          <p:txBody>
            <a:bodyPr wrap="square">
              <a:spAutoFit/>
            </a:bodyPr>
            <a:lstStyle/>
            <a:p>
              <a:pPr marL="914377" algn="just">
                <a:lnSpc>
                  <a:spcPct val="107000"/>
                </a:lnSpc>
              </a:pP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Ý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sau</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Lễ</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gian</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sắc</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Ninh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914377" algn="just">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 Văn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sử</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ngôn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từ</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rõ</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ràng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rành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marL="914377" algn="just">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Bố</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cục</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lý</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cấp</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gn="just">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Ngôn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ngữ</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hào</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hùng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mẽ</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gn="just">
                <a:lnSpc>
                  <a:spcPct val="107000"/>
                </a:lnSpc>
                <a:spcAft>
                  <a:spcPts val="1067"/>
                </a:spcAft>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nhuần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nhuyễn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minh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miêu</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tả</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667" kern="1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667" b="1" i="1" dirty="0">
                <a:solidFill>
                  <a:srgbClr val="002060"/>
                </a:solidFill>
                <a:ea typeface="Tahoma" panose="020B0604030504040204" pitchFamily="34" charset="0"/>
                <a:cs typeface="Tahoma" panose="020B0604030504040204" pitchFamily="34" charset="0"/>
              </a:endParaRPr>
            </a:p>
          </p:txBody>
        </p:sp>
      </p:grpSp>
      <p:pic>
        <p:nvPicPr>
          <p:cNvPr id="38" name="Picture 37">
            <a:extLst>
              <a:ext uri="{FF2B5EF4-FFF2-40B4-BE49-F238E27FC236}">
                <a16:creationId xmlns:a16="http://schemas.microsoft.com/office/drawing/2014/main" id="{8470B069-F368-FDCE-60BE-5E56A5C33C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47201" y="4489862"/>
            <a:ext cx="2625572" cy="2324809"/>
          </a:xfrm>
          <a:prstGeom prst="rect">
            <a:avLst/>
          </a:prstGeom>
        </p:spPr>
      </p:pic>
      <p:pic>
        <p:nvPicPr>
          <p:cNvPr id="39" name="Picture 38">
            <a:extLst>
              <a:ext uri="{FF2B5EF4-FFF2-40B4-BE49-F238E27FC236}">
                <a16:creationId xmlns:a16="http://schemas.microsoft.com/office/drawing/2014/main" id="{E05DADFA-7DDD-F7C6-4346-93410BD9E7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86234" y="3807049"/>
            <a:ext cx="2747503" cy="1845216"/>
          </a:xfrm>
          <a:prstGeom prst="rect">
            <a:avLst/>
          </a:prstGeom>
        </p:spPr>
      </p:pic>
      <p:sp>
        <p:nvSpPr>
          <p:cNvPr id="40" name="Rectangle: Folded Corner 8">
            <a:extLst>
              <a:ext uri="{FF2B5EF4-FFF2-40B4-BE49-F238E27FC236}">
                <a16:creationId xmlns:a16="http://schemas.microsoft.com/office/drawing/2014/main" id="{FE73B77D-7EDB-8A59-A2B3-330CD21A0B78}"/>
              </a:ext>
            </a:extLst>
          </p:cNvPr>
          <p:cNvSpPr/>
          <p:nvPr/>
        </p:nvSpPr>
        <p:spPr>
          <a:xfrm>
            <a:off x="9552151" y="3235719"/>
            <a:ext cx="1960880" cy="177068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BẠN ĐƯỢC 1 ĐIỂM CỘNG </a:t>
            </a:r>
          </a:p>
        </p:txBody>
      </p:sp>
      <p:pic>
        <p:nvPicPr>
          <p:cNvPr id="41" name="Picture 40">
            <a:extLst>
              <a:ext uri="{FF2B5EF4-FFF2-40B4-BE49-F238E27FC236}">
                <a16:creationId xmlns:a16="http://schemas.microsoft.com/office/drawing/2014/main" id="{82C68D6D-A05F-1D61-C762-84D96FDFA6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94525" y="3234123"/>
            <a:ext cx="660400" cy="584200"/>
          </a:xfrm>
          <a:prstGeom prst="rect">
            <a:avLst/>
          </a:prstGeom>
        </p:spPr>
      </p:pic>
      <p:pic>
        <p:nvPicPr>
          <p:cNvPr id="42" name="Picture 41">
            <a:extLst>
              <a:ext uri="{FF2B5EF4-FFF2-40B4-BE49-F238E27FC236}">
                <a16:creationId xmlns:a16="http://schemas.microsoft.com/office/drawing/2014/main" id="{2AF07135-1959-3A95-5C10-010A738087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754" y="3104786"/>
            <a:ext cx="952500" cy="1587500"/>
          </a:xfrm>
          <a:prstGeom prst="rect">
            <a:avLst/>
          </a:prstGeom>
        </p:spPr>
      </p:pic>
    </p:spTree>
    <p:extLst>
      <p:ext uri="{BB962C8B-B14F-4D97-AF65-F5344CB8AC3E}">
        <p14:creationId xmlns:p14="http://schemas.microsoft.com/office/powerpoint/2010/main" val="332745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39"/>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down)">
                                      <p:cBhvr>
                                        <p:cTn id="18" dur="500"/>
                                        <p:tgtEl>
                                          <p:spTgt spid="40"/>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40"/>
                                        </p:tgtEl>
                                        <p:attrNameLst>
                                          <p:attrName>r</p:attrName>
                                        </p:attrNameLst>
                                      </p:cBhvr>
                                    </p:animRot>
                                    <p:animRot by="-240000">
                                      <p:cBhvr>
                                        <p:cTn id="28" dur="200" fill="hold">
                                          <p:stCondLst>
                                            <p:cond delay="200"/>
                                          </p:stCondLst>
                                        </p:cTn>
                                        <p:tgtEl>
                                          <p:spTgt spid="40"/>
                                        </p:tgtEl>
                                        <p:attrNameLst>
                                          <p:attrName>r</p:attrName>
                                        </p:attrNameLst>
                                      </p:cBhvr>
                                    </p:animRot>
                                    <p:animRot by="240000">
                                      <p:cBhvr>
                                        <p:cTn id="29" dur="200" fill="hold">
                                          <p:stCondLst>
                                            <p:cond delay="400"/>
                                          </p:stCondLst>
                                        </p:cTn>
                                        <p:tgtEl>
                                          <p:spTgt spid="40"/>
                                        </p:tgtEl>
                                        <p:attrNameLst>
                                          <p:attrName>r</p:attrName>
                                        </p:attrNameLst>
                                      </p:cBhvr>
                                    </p:animRot>
                                    <p:animRot by="-240000">
                                      <p:cBhvr>
                                        <p:cTn id="30" dur="200" fill="hold">
                                          <p:stCondLst>
                                            <p:cond delay="600"/>
                                          </p:stCondLst>
                                        </p:cTn>
                                        <p:tgtEl>
                                          <p:spTgt spid="40"/>
                                        </p:tgtEl>
                                        <p:attrNameLst>
                                          <p:attrName>r</p:attrName>
                                        </p:attrNameLst>
                                      </p:cBhvr>
                                    </p:animRot>
                                    <p:animRot by="120000">
                                      <p:cBhvr>
                                        <p:cTn id="31" dur="200" fill="hold">
                                          <p:stCondLst>
                                            <p:cond delay="800"/>
                                          </p:stCondLst>
                                        </p:cTn>
                                        <p:tgtEl>
                                          <p:spTgt spid="40"/>
                                        </p:tgtEl>
                                        <p:attrNameLst>
                                          <p:attrName>r</p:attrName>
                                        </p:attrNameLst>
                                      </p:cBhvr>
                                    </p:animRot>
                                  </p:childTnLst>
                                </p:cTn>
                              </p:par>
                            </p:childTnLst>
                          </p:cTn>
                        </p:par>
                      </p:childTnLst>
                    </p:cTn>
                  </p:par>
                </p:childTnLst>
              </p:cTn>
              <p:nextCondLst>
                <p:cond evt="onClick" delay="0">
                  <p:tgtEl>
                    <p:spTgt spid="39"/>
                  </p:tgtEl>
                </p:cond>
              </p:nextCondLst>
            </p:seq>
          </p:childTnLst>
        </p:cTn>
      </p:par>
    </p:tnLst>
    <p:bldLst>
      <p:bldP spid="25" grpId="0" animBg="1"/>
      <p:bldP spid="40" grpId="0" animBg="1"/>
      <p:bldP spid="4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74BD1D-CC95-DFEC-280F-051A5193E0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sp>
        <p:nvSpPr>
          <p:cNvPr id="6" name="Rectangle: Folded Corner 5">
            <a:extLst>
              <a:ext uri="{FF2B5EF4-FFF2-40B4-BE49-F238E27FC236}">
                <a16:creationId xmlns:a16="http://schemas.microsoft.com/office/drawing/2014/main" id="{EA745E62-0444-CFD8-F0EB-F753EAFF2973}"/>
              </a:ext>
            </a:extLst>
          </p:cNvPr>
          <p:cNvSpPr/>
          <p:nvPr/>
        </p:nvSpPr>
        <p:spPr>
          <a:xfrm>
            <a:off x="5270591" y="3720560"/>
            <a:ext cx="4007908" cy="1127467"/>
          </a:xfrm>
          <a:prstGeom prst="foldedCorner">
            <a:avLst/>
          </a:prstGeom>
          <a:ln/>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ĐÁP ÁN: D</a:t>
            </a:r>
          </a:p>
        </p:txBody>
      </p:sp>
      <p:sp>
        <p:nvSpPr>
          <p:cNvPr id="7" name="Rectangle 6">
            <a:extLst>
              <a:ext uri="{FF2B5EF4-FFF2-40B4-BE49-F238E27FC236}">
                <a16:creationId xmlns:a16="http://schemas.microsoft.com/office/drawing/2014/main" id="{13F91380-9203-9F35-C2F8-D7F08F0AE475}"/>
              </a:ext>
            </a:extLst>
          </p:cNvPr>
          <p:cNvSpPr/>
          <p:nvPr/>
        </p:nvSpPr>
        <p:spPr>
          <a:xfrm rot="5600923">
            <a:off x="2831325" y="4994113"/>
            <a:ext cx="2438331"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sp>
        <p:nvSpPr>
          <p:cNvPr id="8" name="Arrow: Pentagon 7">
            <a:hlinkClick r:id="rId6" action="ppaction://hlinksldjump"/>
            <a:extLst>
              <a:ext uri="{FF2B5EF4-FFF2-40B4-BE49-F238E27FC236}">
                <a16:creationId xmlns:a16="http://schemas.microsoft.com/office/drawing/2014/main" id="{E6E48781-170C-43E8-3C25-60F979D01A2A}"/>
              </a:ext>
            </a:extLst>
          </p:cNvPr>
          <p:cNvSpPr/>
          <p:nvPr/>
        </p:nvSpPr>
        <p:spPr>
          <a:xfrm rot="586976" flipH="1">
            <a:off x="2801407" y="4069021"/>
            <a:ext cx="2310939" cy="899515"/>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9" name="Picture 8">
            <a:extLst>
              <a:ext uri="{FF2B5EF4-FFF2-40B4-BE49-F238E27FC236}">
                <a16:creationId xmlns:a16="http://schemas.microsoft.com/office/drawing/2014/main" id="{D03FC0DE-45D4-9A69-E180-488974CB6D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1" y="5457467"/>
            <a:ext cx="952500" cy="1019175"/>
          </a:xfrm>
          <a:prstGeom prst="rect">
            <a:avLst/>
          </a:prstGeom>
        </p:spPr>
      </p:pic>
      <p:sp>
        <p:nvSpPr>
          <p:cNvPr id="10" name="Flowchart: Summing Junction 9">
            <a:extLst>
              <a:ext uri="{FF2B5EF4-FFF2-40B4-BE49-F238E27FC236}">
                <a16:creationId xmlns:a16="http://schemas.microsoft.com/office/drawing/2014/main" id="{754B59DA-27D1-45AB-9688-F2CFA8C74FDB}"/>
              </a:ext>
            </a:extLst>
          </p:cNvPr>
          <p:cNvSpPr/>
          <p:nvPr/>
        </p:nvSpPr>
        <p:spPr>
          <a:xfrm>
            <a:off x="4025901" y="41943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pic>
        <p:nvPicPr>
          <p:cNvPr id="11" name="Picture 10">
            <a:extLst>
              <a:ext uri="{FF2B5EF4-FFF2-40B4-BE49-F238E27FC236}">
                <a16:creationId xmlns:a16="http://schemas.microsoft.com/office/drawing/2014/main" id="{AD8EC07B-22EA-33AB-BF51-8781281E8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9" y="5154121"/>
            <a:ext cx="1164057" cy="1275987"/>
          </a:xfrm>
          <a:prstGeom prst="rect">
            <a:avLst/>
          </a:prstGeom>
        </p:spPr>
      </p:pic>
      <p:pic>
        <p:nvPicPr>
          <p:cNvPr id="12" name="Picture 11">
            <a:extLst>
              <a:ext uri="{FF2B5EF4-FFF2-40B4-BE49-F238E27FC236}">
                <a16:creationId xmlns:a16="http://schemas.microsoft.com/office/drawing/2014/main" id="{3321F708-1067-02D9-B10C-9BAE1489C7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13" name="Picture 12">
            <a:extLst>
              <a:ext uri="{FF2B5EF4-FFF2-40B4-BE49-F238E27FC236}">
                <a16:creationId xmlns:a16="http://schemas.microsoft.com/office/drawing/2014/main" id="{4AA2F3A1-D373-0E1F-5ACF-5FEA9FAF97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14" name="Picture 13">
            <a:extLst>
              <a:ext uri="{FF2B5EF4-FFF2-40B4-BE49-F238E27FC236}">
                <a16:creationId xmlns:a16="http://schemas.microsoft.com/office/drawing/2014/main" id="{198F91A7-9A8C-1E1B-EF03-55426F24D1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896" y="3664879"/>
            <a:ext cx="880161" cy="843195"/>
          </a:xfrm>
          <a:prstGeom prst="rect">
            <a:avLst/>
          </a:prstGeom>
        </p:spPr>
      </p:pic>
      <p:grpSp>
        <p:nvGrpSpPr>
          <p:cNvPr id="15" name="Group 14">
            <a:extLst>
              <a:ext uri="{FF2B5EF4-FFF2-40B4-BE49-F238E27FC236}">
                <a16:creationId xmlns:a16="http://schemas.microsoft.com/office/drawing/2014/main" id="{2952E80D-4BB2-2357-6CCF-C31216291B88}"/>
              </a:ext>
            </a:extLst>
          </p:cNvPr>
          <p:cNvGrpSpPr/>
          <p:nvPr/>
        </p:nvGrpSpPr>
        <p:grpSpPr>
          <a:xfrm>
            <a:off x="105105" y="1"/>
            <a:ext cx="12181489" cy="3421200"/>
            <a:chOff x="381001" y="206828"/>
            <a:chExt cx="8425504" cy="1141920"/>
          </a:xfrm>
        </p:grpSpPr>
        <p:sp>
          <p:nvSpPr>
            <p:cNvPr id="16" name="Rectangle: Folded Corner 15">
              <a:extLst>
                <a:ext uri="{FF2B5EF4-FFF2-40B4-BE49-F238E27FC236}">
                  <a16:creationId xmlns:a16="http://schemas.microsoft.com/office/drawing/2014/main" id="{7365169E-EC2F-A6B1-0926-F755B7F18A8A}"/>
                </a:ext>
              </a:extLst>
            </p:cNvPr>
            <p:cNvSpPr/>
            <p:nvPr/>
          </p:nvSpPr>
          <p:spPr>
            <a:xfrm>
              <a:off x="381001" y="206828"/>
              <a:ext cx="8425504" cy="878532"/>
            </a:xfrm>
            <a:prstGeom prst="foldedCorner">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3200" b="1" i="1" dirty="0">
                <a:solidFill>
                  <a:srgbClr val="002060"/>
                </a:solidFill>
                <a:latin typeface="Calibri" pitchFamily="34" charset="0"/>
                <a:ea typeface="Tahoma" panose="020B0604030504040204" pitchFamily="34" charset="0"/>
                <a:cs typeface="Tahoma" panose="020B0604030504040204" pitchFamily="34" charset="0"/>
              </a:endParaRPr>
            </a:p>
          </p:txBody>
        </p:sp>
        <p:sp>
          <p:nvSpPr>
            <p:cNvPr id="17" name="Diamond 16">
              <a:extLst>
                <a:ext uri="{FF2B5EF4-FFF2-40B4-BE49-F238E27FC236}">
                  <a16:creationId xmlns:a16="http://schemas.microsoft.com/office/drawing/2014/main" id="{B3245C10-245F-B914-8AD7-9C9890D7D0F6}"/>
                </a:ext>
              </a:extLst>
            </p:cNvPr>
            <p:cNvSpPr/>
            <p:nvPr/>
          </p:nvSpPr>
          <p:spPr>
            <a:xfrm>
              <a:off x="406962" y="415132"/>
              <a:ext cx="706479" cy="519885"/>
            </a:xfrm>
            <a:prstGeom prst="diamond">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3</a:t>
              </a:r>
              <a:endParaRPr lang="en-US" sz="2400" dirty="0">
                <a:solidFill>
                  <a:schemeClr val="bg1"/>
                </a:solidFill>
              </a:endParaRPr>
            </a:p>
          </p:txBody>
        </p:sp>
        <p:sp>
          <p:nvSpPr>
            <p:cNvPr id="18" name="Rectangle 17">
              <a:extLst>
                <a:ext uri="{FF2B5EF4-FFF2-40B4-BE49-F238E27FC236}">
                  <a16:creationId xmlns:a16="http://schemas.microsoft.com/office/drawing/2014/main" id="{B121C17F-1BB2-1357-E50C-59AD12BA1E58}"/>
                </a:ext>
              </a:extLst>
            </p:cNvPr>
            <p:cNvSpPr/>
            <p:nvPr/>
          </p:nvSpPr>
          <p:spPr>
            <a:xfrm>
              <a:off x="577282" y="254363"/>
              <a:ext cx="8109519" cy="1094385"/>
            </a:xfrm>
            <a:prstGeom prst="rect">
              <a:avLst/>
            </a:prstGeom>
          </p:spPr>
          <p:txBody>
            <a:bodyPr wrap="square">
              <a:spAutoFit/>
            </a:bodyPr>
            <a:lstStyle/>
            <a:p>
              <a:pPr marL="914377" algn="just">
                <a:lnSpc>
                  <a:spcPct val="107000"/>
                </a:lnSpc>
              </a:pP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Thái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tác</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Lễ</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gian</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sắc</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Ninh </a:t>
              </a:r>
              <a:r>
                <a:rPr lang="en-US" sz="2667" b="1" i="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667" b="1" i="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gì</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914377" algn="just">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Yêu</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quý</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ngưỡng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gn="just">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Ghét</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bỏ</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gn="just">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Sợ</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hãi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khiếp</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marL="914377" algn="just">
                <a:lnSpc>
                  <a:spcPct val="107000"/>
                </a:lnSpc>
                <a:spcAft>
                  <a:spcPts val="1067"/>
                </a:spcAft>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 Trân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yêu</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mến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lvl="0"/>
              <a:endParaRPr lang="en-US" sz="2667" b="1" i="1" dirty="0">
                <a:solidFill>
                  <a:srgbClr val="002060"/>
                </a:solidFill>
                <a:latin typeface="Calibri" pitchFamily="34" charset="0"/>
                <a:ea typeface="Tahoma" panose="020B0604030504040204" pitchFamily="34" charset="0"/>
                <a:cs typeface="Tahoma" panose="020B0604030504040204" pitchFamily="34" charset="0"/>
              </a:endParaRPr>
            </a:p>
          </p:txBody>
        </p:sp>
      </p:grpSp>
      <p:pic>
        <p:nvPicPr>
          <p:cNvPr id="19" name="Picture 18">
            <a:extLst>
              <a:ext uri="{FF2B5EF4-FFF2-40B4-BE49-F238E27FC236}">
                <a16:creationId xmlns:a16="http://schemas.microsoft.com/office/drawing/2014/main" id="{62F0398E-C3AD-D94C-8081-BA416DAE41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46249" y="4572355"/>
            <a:ext cx="2426524" cy="2148563"/>
          </a:xfrm>
          <a:prstGeom prst="rect">
            <a:avLst/>
          </a:prstGeom>
        </p:spPr>
      </p:pic>
      <p:pic>
        <p:nvPicPr>
          <p:cNvPr id="20" name="Picture 19">
            <a:extLst>
              <a:ext uri="{FF2B5EF4-FFF2-40B4-BE49-F238E27FC236}">
                <a16:creationId xmlns:a16="http://schemas.microsoft.com/office/drawing/2014/main" id="{4EC3C00D-76A6-1F52-857C-8501915B7C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94525" y="3853184"/>
            <a:ext cx="2539211" cy="1705328"/>
          </a:xfrm>
          <a:prstGeom prst="rect">
            <a:avLst/>
          </a:prstGeom>
        </p:spPr>
      </p:pic>
      <p:sp>
        <p:nvSpPr>
          <p:cNvPr id="21" name="Rectangle: Folded Corner 8">
            <a:extLst>
              <a:ext uri="{FF2B5EF4-FFF2-40B4-BE49-F238E27FC236}">
                <a16:creationId xmlns:a16="http://schemas.microsoft.com/office/drawing/2014/main" id="{0016A00A-A004-88E4-91E3-D7BCAD9023E9}"/>
              </a:ext>
            </a:extLst>
          </p:cNvPr>
          <p:cNvSpPr/>
          <p:nvPr/>
        </p:nvSpPr>
        <p:spPr>
          <a:xfrm>
            <a:off x="9700807" y="3351260"/>
            <a:ext cx="1812223" cy="156138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BẠN ĐƯỢC 2 ĐIỂM CỘNG</a:t>
            </a:r>
          </a:p>
        </p:txBody>
      </p:sp>
      <p:pic>
        <p:nvPicPr>
          <p:cNvPr id="22" name="Picture 21">
            <a:extLst>
              <a:ext uri="{FF2B5EF4-FFF2-40B4-BE49-F238E27FC236}">
                <a16:creationId xmlns:a16="http://schemas.microsoft.com/office/drawing/2014/main" id="{EB2B77E4-A06A-D991-00C0-67D6E25C2E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44590" y="3184657"/>
            <a:ext cx="610335" cy="539912"/>
          </a:xfrm>
          <a:prstGeom prst="rect">
            <a:avLst/>
          </a:prstGeom>
        </p:spPr>
      </p:pic>
      <p:pic>
        <p:nvPicPr>
          <p:cNvPr id="23" name="Picture 22">
            <a:extLst>
              <a:ext uri="{FF2B5EF4-FFF2-40B4-BE49-F238E27FC236}">
                <a16:creationId xmlns:a16="http://schemas.microsoft.com/office/drawing/2014/main" id="{741DF753-76B2-E1D1-9587-66B0C01584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22965" y="3131383"/>
            <a:ext cx="880289" cy="1467149"/>
          </a:xfrm>
          <a:prstGeom prst="rect">
            <a:avLst/>
          </a:prstGeom>
        </p:spPr>
      </p:pic>
    </p:spTree>
    <p:extLst>
      <p:ext uri="{BB962C8B-B14F-4D97-AF65-F5344CB8AC3E}">
        <p14:creationId xmlns:p14="http://schemas.microsoft.com/office/powerpoint/2010/main" val="409819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20"/>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21"/>
                                        </p:tgtEl>
                                        <p:attrNameLst>
                                          <p:attrName>r</p:attrName>
                                        </p:attrNameLst>
                                      </p:cBhvr>
                                    </p:animRot>
                                    <p:animRot by="-240000">
                                      <p:cBhvr>
                                        <p:cTn id="28" dur="200" fill="hold">
                                          <p:stCondLst>
                                            <p:cond delay="200"/>
                                          </p:stCondLst>
                                        </p:cTn>
                                        <p:tgtEl>
                                          <p:spTgt spid="21"/>
                                        </p:tgtEl>
                                        <p:attrNameLst>
                                          <p:attrName>r</p:attrName>
                                        </p:attrNameLst>
                                      </p:cBhvr>
                                    </p:animRot>
                                    <p:animRot by="240000">
                                      <p:cBhvr>
                                        <p:cTn id="29" dur="200" fill="hold">
                                          <p:stCondLst>
                                            <p:cond delay="400"/>
                                          </p:stCondLst>
                                        </p:cTn>
                                        <p:tgtEl>
                                          <p:spTgt spid="21"/>
                                        </p:tgtEl>
                                        <p:attrNameLst>
                                          <p:attrName>r</p:attrName>
                                        </p:attrNameLst>
                                      </p:cBhvr>
                                    </p:animRot>
                                    <p:animRot by="-240000">
                                      <p:cBhvr>
                                        <p:cTn id="30" dur="200" fill="hold">
                                          <p:stCondLst>
                                            <p:cond delay="600"/>
                                          </p:stCondLst>
                                        </p:cTn>
                                        <p:tgtEl>
                                          <p:spTgt spid="21"/>
                                        </p:tgtEl>
                                        <p:attrNameLst>
                                          <p:attrName>r</p:attrName>
                                        </p:attrNameLst>
                                      </p:cBhvr>
                                    </p:animRot>
                                    <p:animRot by="120000">
                                      <p:cBhvr>
                                        <p:cTn id="31"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0"/>
                  </p:tgtEl>
                </p:cond>
              </p:nextCondLst>
            </p:seq>
          </p:childTnLst>
        </p:cTn>
      </p:par>
    </p:tnLst>
    <p:bldLst>
      <p:bldP spid="6" grpId="0"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l="4406" r="22533"/>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pic>
        <p:nvPicPr>
          <p:cNvPr id="4" name="Picture 3"/>
          <p:cNvPicPr>
            <a:picLocks noChangeAspect="1"/>
          </p:cNvPicPr>
          <p:nvPr/>
        </p:nvPicPr>
        <p:blipFill rotWithShape="1">
          <a:blip r:embed="rId3"/>
          <a:srcRect l="8806" r="13299" b="-1"/>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8" name="TextBox 7"/>
          <p:cNvSpPr txBox="1"/>
          <p:nvPr/>
        </p:nvSpPr>
        <p:spPr>
          <a:xfrm>
            <a:off x="6282201" y="4064288"/>
            <a:ext cx="5236699" cy="2606676"/>
          </a:xfrm>
          <a:prstGeom prst="rect">
            <a:avLst/>
          </a:prstGeom>
          <a:noFill/>
        </p:spPr>
        <p:txBody>
          <a:bodyPr wrap="square">
            <a:spAutoFit/>
          </a:bodyPr>
          <a:lstStyle/>
          <a:p>
            <a:pPr marR="30480" algn="just">
              <a:lnSpc>
                <a:spcPct val="115000"/>
              </a:lnSpc>
              <a:spcBef>
                <a:spcPts val="600"/>
              </a:spcBef>
              <a:spcAft>
                <a:spcPts val="600"/>
              </a:spcAft>
            </a:pP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01 </a:t>
            </a:r>
            <a:r>
              <a:rPr lang="en-US" sz="2400" dirty="0" err="1">
                <a:solidFill>
                  <a:srgbClr val="000000"/>
                </a:solidFill>
                <a:effectLst/>
                <a:latin typeface="Times New Roman" panose="02020603050405020304" pitchFamily="18" charset="0"/>
                <a:ea typeface="Times New Roman" panose="02020603050405020304" pitchFamily="18" charset="0"/>
              </a:rPr>
              <a:t>phút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rPr>
              <a:t> HS chia </a:t>
            </a:r>
            <a:r>
              <a:rPr lang="en-US" sz="2400" dirty="0" err="1">
                <a:solidFill>
                  <a:srgbClr val="000000"/>
                </a:solidFill>
                <a:effectLst/>
                <a:latin typeface="Times New Roman" panose="02020603050405020304" pitchFamily="18" charset="0"/>
                <a:ea typeface="Times New Roman" panose="02020603050405020304" pitchFamily="18" charset="0"/>
              </a:rPr>
              <a:t>sẻ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nhanh</a:t>
            </a:r>
            <a:r>
              <a:rPr lang="en-US" sz="2400" dirty="0">
                <a:solidFill>
                  <a:srgbClr val="000000"/>
                </a:solidFill>
                <a:effectLst/>
                <a:latin typeface="Times New Roman" panose="02020603050405020304" pitchFamily="18" charset="0"/>
                <a:ea typeface="Times New Roman" panose="02020603050405020304" pitchFamily="18" charset="0"/>
              </a:rPr>
              <a:t> 01 </a:t>
            </a:r>
            <a:r>
              <a:rPr lang="en-US" sz="2400" dirty="0" err="1">
                <a:solidFill>
                  <a:srgbClr val="000000"/>
                </a:solidFill>
                <a:effectLst/>
                <a:latin typeface="Times New Roman" panose="02020603050405020304" pitchFamily="18" charset="0"/>
                <a:ea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rPr>
              <a:t> tin </a:t>
            </a:r>
            <a:r>
              <a:rPr lang="en-US" sz="2400" dirty="0" err="1">
                <a:solidFill>
                  <a:srgbClr val="000000"/>
                </a:solidFill>
                <a:effectLst/>
                <a:latin typeface="Times New Roman" panose="02020603050405020304" pitchFamily="18" charset="0"/>
                <a:ea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Chăm</a:t>
            </a:r>
            <a:r>
              <a:rPr lang="en-US" sz="2400" dirty="0">
                <a:solidFill>
                  <a:srgbClr val="000000"/>
                </a:solidFill>
                <a:effectLst/>
                <a:latin typeface="Times New Roman" panose="02020603050405020304" pitchFamily="18" charset="0"/>
                <a:ea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rPr>
              <a:t>Việt</a:t>
            </a:r>
            <a:r>
              <a:rPr lang="en-US" sz="2400" dirty="0">
                <a:solidFill>
                  <a:srgbClr val="000000"/>
                </a:solidFill>
                <a:effectLst/>
                <a:latin typeface="Times New Roman" panose="02020603050405020304" pitchFamily="18" charset="0"/>
                <a:ea typeface="Times New Roman" panose="02020603050405020304" pitchFamily="18" charset="0"/>
              </a:rPr>
              <a:t> Nam (</a:t>
            </a:r>
            <a:r>
              <a:rPr lang="en-US" sz="2400" i="1" dirty="0" err="1">
                <a:solidFill>
                  <a:srgbClr val="000000"/>
                </a:solidFill>
                <a:effectLst/>
                <a:latin typeface="Times New Roman" panose="02020603050405020304" pitchFamily="18" charset="0"/>
                <a:ea typeface="Times New Roman" panose="02020603050405020304" pitchFamily="18" charset="0"/>
              </a:rPr>
              <a:t>địa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bàn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sinh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sống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trang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phục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truyền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thống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các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phong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tục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tập</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quán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lễ</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hội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dân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gian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đặc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sắc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người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Chăm</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F18241-9AE9-8771-83C3-7B5C8C1915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sp>
        <p:nvSpPr>
          <p:cNvPr id="6" name="Rectangle: Folded Corner 5">
            <a:extLst>
              <a:ext uri="{FF2B5EF4-FFF2-40B4-BE49-F238E27FC236}">
                <a16:creationId xmlns:a16="http://schemas.microsoft.com/office/drawing/2014/main" id="{85C9307F-B85B-9215-939F-3CBA0EE3C190}"/>
              </a:ext>
            </a:extLst>
          </p:cNvPr>
          <p:cNvSpPr/>
          <p:nvPr/>
        </p:nvSpPr>
        <p:spPr>
          <a:xfrm>
            <a:off x="4352207" y="3850047"/>
            <a:ext cx="5994400" cy="1127467"/>
          </a:xfrm>
          <a:prstGeom prst="foldedCorner">
            <a:avLst/>
          </a:prstGeom>
          <a:ln/>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ĐÁP ÁN: D</a:t>
            </a:r>
          </a:p>
        </p:txBody>
      </p:sp>
      <p:sp>
        <p:nvSpPr>
          <p:cNvPr id="7" name="Rectangle 6">
            <a:extLst>
              <a:ext uri="{FF2B5EF4-FFF2-40B4-BE49-F238E27FC236}">
                <a16:creationId xmlns:a16="http://schemas.microsoft.com/office/drawing/2014/main" id="{9D7A9B98-ACDB-A601-169F-3363270E1ACA}"/>
              </a:ext>
            </a:extLst>
          </p:cNvPr>
          <p:cNvSpPr/>
          <p:nvPr/>
        </p:nvSpPr>
        <p:spPr>
          <a:xfrm rot="5600923">
            <a:off x="2831325" y="4994113"/>
            <a:ext cx="2438331"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sp>
        <p:nvSpPr>
          <p:cNvPr id="8" name="Arrow: Pentagon 7">
            <a:hlinkClick r:id="rId6" action="ppaction://hlinksldjump"/>
            <a:extLst>
              <a:ext uri="{FF2B5EF4-FFF2-40B4-BE49-F238E27FC236}">
                <a16:creationId xmlns:a16="http://schemas.microsoft.com/office/drawing/2014/main" id="{A3F27389-0A8C-DDAE-2A08-29C35FEF39A3}"/>
              </a:ext>
            </a:extLst>
          </p:cNvPr>
          <p:cNvSpPr/>
          <p:nvPr/>
        </p:nvSpPr>
        <p:spPr>
          <a:xfrm rot="586976" flipH="1">
            <a:off x="2801407" y="4069021"/>
            <a:ext cx="2310939" cy="899515"/>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9" name="Picture 8">
            <a:extLst>
              <a:ext uri="{FF2B5EF4-FFF2-40B4-BE49-F238E27FC236}">
                <a16:creationId xmlns:a16="http://schemas.microsoft.com/office/drawing/2014/main" id="{04F6AF00-E4D1-8A1F-B5E6-467B954200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1" y="5457467"/>
            <a:ext cx="952500" cy="1019175"/>
          </a:xfrm>
          <a:prstGeom prst="rect">
            <a:avLst/>
          </a:prstGeom>
        </p:spPr>
      </p:pic>
      <p:sp>
        <p:nvSpPr>
          <p:cNvPr id="10" name="Flowchart: Summing Junction 9">
            <a:extLst>
              <a:ext uri="{FF2B5EF4-FFF2-40B4-BE49-F238E27FC236}">
                <a16:creationId xmlns:a16="http://schemas.microsoft.com/office/drawing/2014/main" id="{B78E19AD-69AA-9BDB-80FB-1C4EDAF4D28D}"/>
              </a:ext>
            </a:extLst>
          </p:cNvPr>
          <p:cNvSpPr/>
          <p:nvPr/>
        </p:nvSpPr>
        <p:spPr>
          <a:xfrm>
            <a:off x="4025901" y="41943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pic>
        <p:nvPicPr>
          <p:cNvPr id="11" name="Picture 10">
            <a:extLst>
              <a:ext uri="{FF2B5EF4-FFF2-40B4-BE49-F238E27FC236}">
                <a16:creationId xmlns:a16="http://schemas.microsoft.com/office/drawing/2014/main" id="{70652AB4-5DB6-D0B8-5CCC-B9B6394E95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9" y="5154121"/>
            <a:ext cx="1164057" cy="1275987"/>
          </a:xfrm>
          <a:prstGeom prst="rect">
            <a:avLst/>
          </a:prstGeom>
        </p:spPr>
      </p:pic>
      <p:pic>
        <p:nvPicPr>
          <p:cNvPr id="12" name="Picture 11">
            <a:extLst>
              <a:ext uri="{FF2B5EF4-FFF2-40B4-BE49-F238E27FC236}">
                <a16:creationId xmlns:a16="http://schemas.microsoft.com/office/drawing/2014/main" id="{1E6CCC5F-74A9-9B64-FC42-423595EC15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13" name="Picture 12">
            <a:extLst>
              <a:ext uri="{FF2B5EF4-FFF2-40B4-BE49-F238E27FC236}">
                <a16:creationId xmlns:a16="http://schemas.microsoft.com/office/drawing/2014/main" id="{C22CEBB7-8D63-F338-6856-3C3DA5705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14" name="Picture 13">
            <a:extLst>
              <a:ext uri="{FF2B5EF4-FFF2-40B4-BE49-F238E27FC236}">
                <a16:creationId xmlns:a16="http://schemas.microsoft.com/office/drawing/2014/main" id="{622D6EA4-2CAF-B6B4-CC0B-832C0F8A8B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896" y="3664879"/>
            <a:ext cx="880161" cy="843195"/>
          </a:xfrm>
          <a:prstGeom prst="rect">
            <a:avLst/>
          </a:prstGeom>
        </p:spPr>
      </p:pic>
      <p:grpSp>
        <p:nvGrpSpPr>
          <p:cNvPr id="15" name="Group 14">
            <a:extLst>
              <a:ext uri="{FF2B5EF4-FFF2-40B4-BE49-F238E27FC236}">
                <a16:creationId xmlns:a16="http://schemas.microsoft.com/office/drawing/2014/main" id="{5D2E5F18-616E-C9B2-4F10-EB363FDB603C}"/>
              </a:ext>
            </a:extLst>
          </p:cNvPr>
          <p:cNvGrpSpPr/>
          <p:nvPr/>
        </p:nvGrpSpPr>
        <p:grpSpPr>
          <a:xfrm>
            <a:off x="-94593" y="39182"/>
            <a:ext cx="12643945" cy="3046411"/>
            <a:chOff x="434624" y="478330"/>
            <a:chExt cx="8826359" cy="2384179"/>
          </a:xfrm>
        </p:grpSpPr>
        <p:sp>
          <p:nvSpPr>
            <p:cNvPr id="16" name="Rectangle: Folded Corner 15">
              <a:extLst>
                <a:ext uri="{FF2B5EF4-FFF2-40B4-BE49-F238E27FC236}">
                  <a16:creationId xmlns:a16="http://schemas.microsoft.com/office/drawing/2014/main" id="{BBFDFCA6-B775-8DA4-3B15-4CD6D7509608}"/>
                </a:ext>
              </a:extLst>
            </p:cNvPr>
            <p:cNvSpPr/>
            <p:nvPr/>
          </p:nvSpPr>
          <p:spPr>
            <a:xfrm>
              <a:off x="500657" y="478330"/>
              <a:ext cx="8425504" cy="2384179"/>
            </a:xfrm>
            <a:prstGeom prst="foldedCorner">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3200" b="1" i="1" dirty="0">
                <a:solidFill>
                  <a:srgbClr val="002060"/>
                </a:solidFill>
                <a:latin typeface="Calibri" pitchFamily="34" charset="0"/>
                <a:ea typeface="Tahoma" panose="020B0604030504040204" pitchFamily="34" charset="0"/>
                <a:cs typeface="Tahoma" panose="020B0604030504040204" pitchFamily="34" charset="0"/>
              </a:endParaRPr>
            </a:p>
          </p:txBody>
        </p:sp>
        <p:sp>
          <p:nvSpPr>
            <p:cNvPr id="17" name="Diamond 16">
              <a:extLst>
                <a:ext uri="{FF2B5EF4-FFF2-40B4-BE49-F238E27FC236}">
                  <a16:creationId xmlns:a16="http://schemas.microsoft.com/office/drawing/2014/main" id="{C4993E65-5BE4-D99C-C17E-B6AE1D4D69D5}"/>
                </a:ext>
              </a:extLst>
            </p:cNvPr>
            <p:cNvSpPr/>
            <p:nvPr/>
          </p:nvSpPr>
          <p:spPr>
            <a:xfrm>
              <a:off x="500657" y="990575"/>
              <a:ext cx="608967" cy="1012180"/>
            </a:xfrm>
            <a:prstGeom prst="diamond">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4</a:t>
              </a:r>
              <a:endParaRPr lang="en-US" sz="2400" dirty="0">
                <a:solidFill>
                  <a:schemeClr val="bg1"/>
                </a:solidFill>
              </a:endParaRPr>
            </a:p>
          </p:txBody>
        </p:sp>
        <p:sp>
          <p:nvSpPr>
            <p:cNvPr id="18" name="Rectangle 17">
              <a:extLst>
                <a:ext uri="{FF2B5EF4-FFF2-40B4-BE49-F238E27FC236}">
                  <a16:creationId xmlns:a16="http://schemas.microsoft.com/office/drawing/2014/main" id="{1675F27D-F929-C2CC-1679-660B8149C4BC}"/>
                </a:ext>
              </a:extLst>
            </p:cNvPr>
            <p:cNvSpPr/>
            <p:nvPr/>
          </p:nvSpPr>
          <p:spPr>
            <a:xfrm>
              <a:off x="434624" y="503487"/>
              <a:ext cx="8826359" cy="2111292"/>
            </a:xfrm>
            <a:prstGeom prst="rect">
              <a:avLst/>
            </a:prstGeom>
          </p:spPr>
          <p:txBody>
            <a:bodyPr wrap="square">
              <a:spAutoFit/>
            </a:bodyPr>
            <a:lstStyle/>
            <a:p>
              <a:pPr marL="914377">
                <a:lnSpc>
                  <a:spcPct val="107000"/>
                </a:lnSpc>
              </a:pP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Theo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Lễ</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gian</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sắc</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tộc</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Ninh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nghi</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lễ</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lễ</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Ka-</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tê</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667" b="1"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đâu</a:t>
              </a:r>
              <a:r>
                <a:rPr lang="en-US" sz="2667" b="1"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667" kern="100" dirty="0">
                <a:latin typeface="Times New Roman" panose="02020603050405020304" pitchFamily="18" charset="0"/>
                <a:ea typeface="Calibri" panose="020F0502020204030204" pitchFamily="34" charset="0"/>
                <a:cs typeface="Times New Roman" panose="02020603050405020304" pitchFamily="18" charset="0"/>
              </a:endParaRPr>
            </a:p>
            <a:p>
              <a:pPr marL="914377">
                <a:lnSpc>
                  <a:spcPct val="107000"/>
                </a:lnSpc>
              </a:pP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tại</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Phước</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Hữu.</a:t>
              </a:r>
              <a:endParaRPr lang="en-US" sz="2667" kern="100" dirty="0">
                <a:latin typeface="Times New Roman" panose="02020603050405020304" pitchFamily="18" charset="0"/>
                <a:ea typeface="Calibri" panose="020F0502020204030204" pitchFamily="34" charset="0"/>
                <a:cs typeface="Times New Roman" panose="02020603050405020304" pitchFamily="18" charset="0"/>
              </a:endParaRPr>
            </a:p>
            <a:p>
              <a:pPr marL="914377">
                <a:lnSpc>
                  <a:spcPct val="107000"/>
                </a:lnSpc>
              </a:pPr>
              <a:r>
                <a:rPr lang="en-US" sz="2667" kern="100" dirty="0">
                  <a:latin typeface="Times New Roman" panose="02020603050405020304" pitchFamily="18" charset="0"/>
                  <a:ea typeface="Calibri" panose="020F0502020204030204" pitchFamily="34" charset="0"/>
                  <a:cs typeface="Times New Roman" panose="02020603050405020304" pitchFamily="18" charset="0"/>
                </a:rPr>
                <a:t>B. </a:t>
              </a:r>
              <a:r>
                <a:rPr lang="en-US" sz="2667" kern="1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667" kern="100" dirty="0">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latin typeface="Times New Roman" panose="02020603050405020304" pitchFamily="18" charset="0"/>
                  <a:ea typeface="Calibri" panose="020F0502020204030204" pitchFamily="34" charset="0"/>
                  <a:cs typeface="Times New Roman" panose="02020603050405020304" pitchFamily="18" charset="0"/>
                </a:rPr>
                <a:t>ra</a:t>
              </a:r>
              <a:r>
                <a:rPr lang="en-US" sz="2667" kern="100" dirty="0">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667" kern="100" dirty="0">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latin typeface="Times New Roman" panose="02020603050405020304" pitchFamily="18" charset="0"/>
                  <a:ea typeface="Calibri" panose="020F0502020204030204" pitchFamily="34" charset="0"/>
                  <a:cs typeface="Times New Roman" panose="02020603050405020304" pitchFamily="18" charset="0"/>
                </a:rPr>
                <a:t>tháp</a:t>
              </a:r>
              <a:r>
                <a:rPr lang="en-US" sz="2667" kern="100" dirty="0">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latin typeface="Times New Roman" panose="02020603050405020304" pitchFamily="18" charset="0"/>
                  <a:ea typeface="Calibri" panose="020F0502020204030204" pitchFamily="34" charset="0"/>
                  <a:cs typeface="Times New Roman" panose="02020603050405020304" pitchFamily="18" charset="0"/>
                </a:rPr>
                <a:t>Chăm</a:t>
              </a:r>
              <a:r>
                <a:rPr lang="en-US" sz="2667" kern="100" dirty="0">
                  <a:latin typeface="Times New Roman" panose="02020603050405020304" pitchFamily="18" charset="0"/>
                  <a:ea typeface="Calibri" panose="020F0502020204030204" pitchFamily="34" charset="0"/>
                  <a:cs typeface="Times New Roman" panose="02020603050405020304" pitchFamily="18" charset="0"/>
                </a:rPr>
                <a:t>. </a:t>
              </a:r>
            </a:p>
            <a:p>
              <a:pPr marL="914377">
                <a:lnSpc>
                  <a:spcPct val="107000"/>
                </a:lnSpc>
              </a:pP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tại</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ngôi</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làng</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667" kern="100" dirty="0">
                <a:latin typeface="Times New Roman" panose="02020603050405020304" pitchFamily="18" charset="0"/>
                <a:ea typeface="Calibri" panose="020F0502020204030204" pitchFamily="34" charset="0"/>
                <a:cs typeface="Times New Roman" panose="02020603050405020304" pitchFamily="18" charset="0"/>
              </a:endParaRPr>
            </a:p>
            <a:p>
              <a:pPr marL="914377">
                <a:lnSpc>
                  <a:spcPct val="107000"/>
                </a:lnSpc>
                <a:spcAft>
                  <a:spcPts val="1067"/>
                </a:spcAft>
              </a:pP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D.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tại</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đền</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tháp</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pô-klông</a:t>
              </a:r>
              <a:r>
                <a:rPr lang="en-US" sz="2667" kern="1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Ga-rai.</a:t>
              </a:r>
              <a:endParaRPr lang="en-US" sz="2667" kern="100"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1DA0AF1C-6769-B60B-A17A-B683BA47A5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6789" y="4782493"/>
            <a:ext cx="2148047" cy="1944556"/>
          </a:xfrm>
          <a:prstGeom prst="rect">
            <a:avLst/>
          </a:prstGeom>
        </p:spPr>
      </p:pic>
      <p:pic>
        <p:nvPicPr>
          <p:cNvPr id="20" name="Picture 19">
            <a:extLst>
              <a:ext uri="{FF2B5EF4-FFF2-40B4-BE49-F238E27FC236}">
                <a16:creationId xmlns:a16="http://schemas.microsoft.com/office/drawing/2014/main" id="{916C21BC-D7F7-E875-A9FC-FFC909E1E4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07998" y="4120795"/>
            <a:ext cx="2247801" cy="1543405"/>
          </a:xfrm>
          <a:prstGeom prst="rect">
            <a:avLst/>
          </a:prstGeom>
        </p:spPr>
      </p:pic>
      <p:sp>
        <p:nvSpPr>
          <p:cNvPr id="21" name="Rectangle: Folded Corner 8">
            <a:extLst>
              <a:ext uri="{FF2B5EF4-FFF2-40B4-BE49-F238E27FC236}">
                <a16:creationId xmlns:a16="http://schemas.microsoft.com/office/drawing/2014/main" id="{CB277A8C-F7F0-A9DC-DAB4-9ADA739D5D31}"/>
              </a:ext>
            </a:extLst>
          </p:cNvPr>
          <p:cNvSpPr/>
          <p:nvPr/>
        </p:nvSpPr>
        <p:spPr>
          <a:xfrm>
            <a:off x="10030848" y="3437715"/>
            <a:ext cx="1604245" cy="148106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BẠN ĐƯỢC 1 ĐIỂM CỘNG</a:t>
            </a:r>
          </a:p>
        </p:txBody>
      </p:sp>
      <p:pic>
        <p:nvPicPr>
          <p:cNvPr id="22" name="Picture 21">
            <a:extLst>
              <a:ext uri="{FF2B5EF4-FFF2-40B4-BE49-F238E27FC236}">
                <a16:creationId xmlns:a16="http://schemas.microsoft.com/office/drawing/2014/main" id="{08DE2CC0-25DA-B7AC-9AC4-9EEE8807E9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36698" y="3242055"/>
            <a:ext cx="540289" cy="488645"/>
          </a:xfrm>
          <a:prstGeom prst="rect">
            <a:avLst/>
          </a:prstGeom>
        </p:spPr>
      </p:pic>
      <p:pic>
        <p:nvPicPr>
          <p:cNvPr id="23" name="Picture 22">
            <a:extLst>
              <a:ext uri="{FF2B5EF4-FFF2-40B4-BE49-F238E27FC236}">
                <a16:creationId xmlns:a16="http://schemas.microsoft.com/office/drawing/2014/main" id="{8E0D2DCA-451C-9651-C888-D5DAB44B9DB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46052" y="3276820"/>
            <a:ext cx="779264" cy="1327843"/>
          </a:xfrm>
          <a:prstGeom prst="rect">
            <a:avLst/>
          </a:prstGeom>
        </p:spPr>
      </p:pic>
    </p:spTree>
    <p:extLst>
      <p:ext uri="{BB962C8B-B14F-4D97-AF65-F5344CB8AC3E}">
        <p14:creationId xmlns:p14="http://schemas.microsoft.com/office/powerpoint/2010/main" val="253906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20"/>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21"/>
                                        </p:tgtEl>
                                        <p:attrNameLst>
                                          <p:attrName>r</p:attrName>
                                        </p:attrNameLst>
                                      </p:cBhvr>
                                    </p:animRot>
                                    <p:animRot by="-240000">
                                      <p:cBhvr>
                                        <p:cTn id="28" dur="200" fill="hold">
                                          <p:stCondLst>
                                            <p:cond delay="200"/>
                                          </p:stCondLst>
                                        </p:cTn>
                                        <p:tgtEl>
                                          <p:spTgt spid="21"/>
                                        </p:tgtEl>
                                        <p:attrNameLst>
                                          <p:attrName>r</p:attrName>
                                        </p:attrNameLst>
                                      </p:cBhvr>
                                    </p:animRot>
                                    <p:animRot by="240000">
                                      <p:cBhvr>
                                        <p:cTn id="29" dur="200" fill="hold">
                                          <p:stCondLst>
                                            <p:cond delay="400"/>
                                          </p:stCondLst>
                                        </p:cTn>
                                        <p:tgtEl>
                                          <p:spTgt spid="21"/>
                                        </p:tgtEl>
                                        <p:attrNameLst>
                                          <p:attrName>r</p:attrName>
                                        </p:attrNameLst>
                                      </p:cBhvr>
                                    </p:animRot>
                                    <p:animRot by="-240000">
                                      <p:cBhvr>
                                        <p:cTn id="30" dur="200" fill="hold">
                                          <p:stCondLst>
                                            <p:cond delay="600"/>
                                          </p:stCondLst>
                                        </p:cTn>
                                        <p:tgtEl>
                                          <p:spTgt spid="21"/>
                                        </p:tgtEl>
                                        <p:attrNameLst>
                                          <p:attrName>r</p:attrName>
                                        </p:attrNameLst>
                                      </p:cBhvr>
                                    </p:animRot>
                                    <p:animRot by="120000">
                                      <p:cBhvr>
                                        <p:cTn id="31"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0"/>
                  </p:tgtEl>
                </p:cond>
              </p:nextCondLst>
            </p:seq>
          </p:childTnLst>
        </p:cTn>
      </p:par>
    </p:tnLst>
    <p:bldLst>
      <p:bldP spid="6" grpId="0" animBg="1"/>
      <p:bldP spid="21" grpId="0" animBg="1"/>
      <p:bldP spid="2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20B20-3DE4-F7B8-DE64-0EF4A117C7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6302" y="4688087"/>
            <a:ext cx="1941429" cy="1856600"/>
          </a:xfrm>
          <a:prstGeom prst="rect">
            <a:avLst/>
          </a:prstGeom>
        </p:spPr>
      </p:pic>
      <p:sp>
        <p:nvSpPr>
          <p:cNvPr id="6" name="Rectangle: Folded Corner 5">
            <a:extLst>
              <a:ext uri="{FF2B5EF4-FFF2-40B4-BE49-F238E27FC236}">
                <a16:creationId xmlns:a16="http://schemas.microsoft.com/office/drawing/2014/main" id="{986987C2-3CB7-7737-28E0-E21F74A76C79}"/>
              </a:ext>
            </a:extLst>
          </p:cNvPr>
          <p:cNvSpPr/>
          <p:nvPr/>
        </p:nvSpPr>
        <p:spPr>
          <a:xfrm>
            <a:off x="5643007" y="3449073"/>
            <a:ext cx="3639576" cy="1127467"/>
          </a:xfrm>
          <a:prstGeom prst="foldedCorner">
            <a:avLst/>
          </a:prstGeom>
          <a:ln/>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ĐÁP ÁN: A</a:t>
            </a:r>
          </a:p>
        </p:txBody>
      </p:sp>
      <p:sp>
        <p:nvSpPr>
          <p:cNvPr id="7" name="Rectangle 6">
            <a:extLst>
              <a:ext uri="{FF2B5EF4-FFF2-40B4-BE49-F238E27FC236}">
                <a16:creationId xmlns:a16="http://schemas.microsoft.com/office/drawing/2014/main" id="{01F2C21F-925B-830D-5DE8-6ADC5218B327}"/>
              </a:ext>
            </a:extLst>
          </p:cNvPr>
          <p:cNvSpPr/>
          <p:nvPr/>
        </p:nvSpPr>
        <p:spPr>
          <a:xfrm rot="5600923">
            <a:off x="2831325" y="4994113"/>
            <a:ext cx="2438331"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sp>
        <p:nvSpPr>
          <p:cNvPr id="8" name="Arrow: Pentagon 7">
            <a:hlinkClick r:id="rId6" action="ppaction://hlinksldjump"/>
            <a:extLst>
              <a:ext uri="{FF2B5EF4-FFF2-40B4-BE49-F238E27FC236}">
                <a16:creationId xmlns:a16="http://schemas.microsoft.com/office/drawing/2014/main" id="{9207DF62-8F4C-F2EE-FF8B-2A3018508286}"/>
              </a:ext>
            </a:extLst>
          </p:cNvPr>
          <p:cNvSpPr/>
          <p:nvPr/>
        </p:nvSpPr>
        <p:spPr>
          <a:xfrm rot="586976" flipH="1">
            <a:off x="2801407" y="4069021"/>
            <a:ext cx="2310939" cy="899515"/>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9" name="Picture 8">
            <a:extLst>
              <a:ext uri="{FF2B5EF4-FFF2-40B4-BE49-F238E27FC236}">
                <a16:creationId xmlns:a16="http://schemas.microsoft.com/office/drawing/2014/main" id="{F49FB7CE-125F-D3DD-B0ED-C324A36CF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1" y="5457467"/>
            <a:ext cx="952500" cy="1019175"/>
          </a:xfrm>
          <a:prstGeom prst="rect">
            <a:avLst/>
          </a:prstGeom>
        </p:spPr>
      </p:pic>
      <p:sp>
        <p:nvSpPr>
          <p:cNvPr id="10" name="Flowchart: Summing Junction 9">
            <a:extLst>
              <a:ext uri="{FF2B5EF4-FFF2-40B4-BE49-F238E27FC236}">
                <a16:creationId xmlns:a16="http://schemas.microsoft.com/office/drawing/2014/main" id="{6FE4C76D-1E3E-36F2-5FB3-E3B9166266DB}"/>
              </a:ext>
            </a:extLst>
          </p:cNvPr>
          <p:cNvSpPr/>
          <p:nvPr/>
        </p:nvSpPr>
        <p:spPr>
          <a:xfrm>
            <a:off x="4025901" y="41943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pic>
        <p:nvPicPr>
          <p:cNvPr id="11" name="Picture 10">
            <a:extLst>
              <a:ext uri="{FF2B5EF4-FFF2-40B4-BE49-F238E27FC236}">
                <a16:creationId xmlns:a16="http://schemas.microsoft.com/office/drawing/2014/main" id="{88D1EE69-88D5-DB9E-179F-822B695D9D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9" y="5154121"/>
            <a:ext cx="1164057" cy="1275987"/>
          </a:xfrm>
          <a:prstGeom prst="rect">
            <a:avLst/>
          </a:prstGeom>
        </p:spPr>
      </p:pic>
      <p:pic>
        <p:nvPicPr>
          <p:cNvPr id="12" name="Picture 11">
            <a:extLst>
              <a:ext uri="{FF2B5EF4-FFF2-40B4-BE49-F238E27FC236}">
                <a16:creationId xmlns:a16="http://schemas.microsoft.com/office/drawing/2014/main" id="{6974AD6F-2C68-DA4A-06FF-87EE56BAA1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13" name="Picture 12">
            <a:extLst>
              <a:ext uri="{FF2B5EF4-FFF2-40B4-BE49-F238E27FC236}">
                <a16:creationId xmlns:a16="http://schemas.microsoft.com/office/drawing/2014/main" id="{5DF1F275-6980-D770-D023-38FB5167DA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14" name="Picture 13">
            <a:extLst>
              <a:ext uri="{FF2B5EF4-FFF2-40B4-BE49-F238E27FC236}">
                <a16:creationId xmlns:a16="http://schemas.microsoft.com/office/drawing/2014/main" id="{3B1879AF-6D7E-507D-CD09-EDD49F8B79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896" y="3664879"/>
            <a:ext cx="880161" cy="843195"/>
          </a:xfrm>
          <a:prstGeom prst="rect">
            <a:avLst/>
          </a:prstGeom>
        </p:spPr>
      </p:pic>
      <p:grpSp>
        <p:nvGrpSpPr>
          <p:cNvPr id="15" name="Group 14">
            <a:extLst>
              <a:ext uri="{FF2B5EF4-FFF2-40B4-BE49-F238E27FC236}">
                <a16:creationId xmlns:a16="http://schemas.microsoft.com/office/drawing/2014/main" id="{5C750851-4A4A-4883-494F-1F27493F4B69}"/>
              </a:ext>
            </a:extLst>
          </p:cNvPr>
          <p:cNvGrpSpPr/>
          <p:nvPr/>
        </p:nvGrpSpPr>
        <p:grpSpPr>
          <a:xfrm>
            <a:off x="121875" y="245021"/>
            <a:ext cx="12013460" cy="3060071"/>
            <a:chOff x="868836" y="416048"/>
            <a:chExt cx="8425504" cy="878532"/>
          </a:xfrm>
          <a:solidFill>
            <a:schemeClr val="accent1">
              <a:lumMod val="40000"/>
              <a:lumOff val="60000"/>
            </a:schemeClr>
          </a:solidFill>
        </p:grpSpPr>
        <p:sp>
          <p:nvSpPr>
            <p:cNvPr id="16" name="Rectangle: Folded Corner 15">
              <a:extLst>
                <a:ext uri="{FF2B5EF4-FFF2-40B4-BE49-F238E27FC236}">
                  <a16:creationId xmlns:a16="http://schemas.microsoft.com/office/drawing/2014/main" id="{E3EE3652-3B8D-51B9-BB31-0EFD8E8EF7FD}"/>
                </a:ext>
              </a:extLst>
            </p:cNvPr>
            <p:cNvSpPr/>
            <p:nvPr/>
          </p:nvSpPr>
          <p:spPr>
            <a:xfrm>
              <a:off x="868836" y="416048"/>
              <a:ext cx="8425504" cy="878532"/>
            </a:xfrm>
            <a:prstGeom prst="foldedCorne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3200" b="1" i="1" dirty="0">
                <a:solidFill>
                  <a:srgbClr val="002060"/>
                </a:solidFill>
                <a:latin typeface="Calibri" pitchFamily="34" charset="0"/>
                <a:ea typeface="Tahoma" panose="020B0604030504040204" pitchFamily="34" charset="0"/>
                <a:cs typeface="Tahoma" panose="020B0604030504040204" pitchFamily="34" charset="0"/>
              </a:endParaRPr>
            </a:p>
          </p:txBody>
        </p:sp>
        <p:sp>
          <p:nvSpPr>
            <p:cNvPr id="17" name="Diamond 16">
              <a:extLst>
                <a:ext uri="{FF2B5EF4-FFF2-40B4-BE49-F238E27FC236}">
                  <a16:creationId xmlns:a16="http://schemas.microsoft.com/office/drawing/2014/main" id="{7DBE23AD-DCCD-387F-8483-96C929AC1F22}"/>
                </a:ext>
              </a:extLst>
            </p:cNvPr>
            <p:cNvSpPr/>
            <p:nvPr/>
          </p:nvSpPr>
          <p:spPr>
            <a:xfrm>
              <a:off x="868836" y="575455"/>
              <a:ext cx="706479" cy="461665"/>
            </a:xfrm>
            <a:prstGeom prst="diamon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5</a:t>
              </a:r>
              <a:endParaRPr lang="en-US" sz="2400" dirty="0">
                <a:solidFill>
                  <a:schemeClr val="bg1"/>
                </a:solidFill>
              </a:endParaRPr>
            </a:p>
          </p:txBody>
        </p:sp>
      </p:grpSp>
      <p:pic>
        <p:nvPicPr>
          <p:cNvPr id="19" name="Picture 18">
            <a:extLst>
              <a:ext uri="{FF2B5EF4-FFF2-40B4-BE49-F238E27FC236}">
                <a16:creationId xmlns:a16="http://schemas.microsoft.com/office/drawing/2014/main" id="{E54E77AB-0589-76D6-3C79-B9F09E44C4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8801" y="4444281"/>
            <a:ext cx="2625572" cy="2324809"/>
          </a:xfrm>
          <a:prstGeom prst="rect">
            <a:avLst/>
          </a:prstGeom>
        </p:spPr>
      </p:pic>
      <p:pic>
        <p:nvPicPr>
          <p:cNvPr id="20" name="Picture 19">
            <a:extLst>
              <a:ext uri="{FF2B5EF4-FFF2-40B4-BE49-F238E27FC236}">
                <a16:creationId xmlns:a16="http://schemas.microsoft.com/office/drawing/2014/main" id="{D00FAF88-12E7-B53F-0750-96720F3689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87834" y="3761468"/>
            <a:ext cx="2747503" cy="1845216"/>
          </a:xfrm>
          <a:prstGeom prst="rect">
            <a:avLst/>
          </a:prstGeom>
        </p:spPr>
      </p:pic>
      <p:sp>
        <p:nvSpPr>
          <p:cNvPr id="21" name="Rectangle: Folded Corner 8">
            <a:extLst>
              <a:ext uri="{FF2B5EF4-FFF2-40B4-BE49-F238E27FC236}">
                <a16:creationId xmlns:a16="http://schemas.microsoft.com/office/drawing/2014/main" id="{FF90D5D2-41F4-92C0-5682-4C2994E2E626}"/>
              </a:ext>
            </a:extLst>
          </p:cNvPr>
          <p:cNvSpPr/>
          <p:nvPr/>
        </p:nvSpPr>
        <p:spPr>
          <a:xfrm>
            <a:off x="9653751" y="3190137"/>
            <a:ext cx="1960880" cy="177068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BẠN ĐƯỢC 2 ĐIỂM CỘNG </a:t>
            </a:r>
          </a:p>
        </p:txBody>
      </p:sp>
      <p:pic>
        <p:nvPicPr>
          <p:cNvPr id="22" name="Picture 21">
            <a:extLst>
              <a:ext uri="{FF2B5EF4-FFF2-40B4-BE49-F238E27FC236}">
                <a16:creationId xmlns:a16="http://schemas.microsoft.com/office/drawing/2014/main" id="{0B60590B-9A26-AAA3-2C6C-476AC90131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96125" y="3188541"/>
            <a:ext cx="660400" cy="584200"/>
          </a:xfrm>
          <a:prstGeom prst="rect">
            <a:avLst/>
          </a:prstGeom>
        </p:spPr>
      </p:pic>
      <p:pic>
        <p:nvPicPr>
          <p:cNvPr id="23" name="Picture 22">
            <a:extLst>
              <a:ext uri="{FF2B5EF4-FFF2-40B4-BE49-F238E27FC236}">
                <a16:creationId xmlns:a16="http://schemas.microsoft.com/office/drawing/2014/main" id="{F7379DA9-A9F7-2A80-0303-D0A2B9387F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52354" y="3059205"/>
            <a:ext cx="952500" cy="1587500"/>
          </a:xfrm>
          <a:prstGeom prst="rect">
            <a:avLst/>
          </a:prstGeom>
        </p:spPr>
      </p:pic>
      <p:sp>
        <p:nvSpPr>
          <p:cNvPr id="25" name="TextBox 24">
            <a:extLst>
              <a:ext uri="{FF2B5EF4-FFF2-40B4-BE49-F238E27FC236}">
                <a16:creationId xmlns:a16="http://schemas.microsoft.com/office/drawing/2014/main" id="{C6285A50-CDDA-9F18-5068-646F1D8CFA10}"/>
              </a:ext>
            </a:extLst>
          </p:cNvPr>
          <p:cNvSpPr txBox="1"/>
          <p:nvPr/>
        </p:nvSpPr>
        <p:spPr>
          <a:xfrm>
            <a:off x="121875" y="148812"/>
            <a:ext cx="12070125" cy="2697726"/>
          </a:xfrm>
          <a:prstGeom prst="rect">
            <a:avLst/>
          </a:prstGeom>
          <a:noFill/>
        </p:spPr>
        <p:txBody>
          <a:bodyPr wrap="square">
            <a:spAutoFit/>
          </a:bodyPr>
          <a:lstStyle/>
          <a:p>
            <a:pPr marL="914377" algn="just">
              <a:lnSpc>
                <a:spcPct val="107000"/>
              </a:lnSpc>
            </a:pP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Sau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mọi</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nghi</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lễ</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tháp</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tết</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Ka-</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tê</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gn="just">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ngôi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gn="just">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cao</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gn="just">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ngôi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vui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gn="just">
              <a:lnSpc>
                <a:spcPct val="107000"/>
              </a:lnSpc>
              <a:spcAft>
                <a:spcPts val="1067"/>
              </a:spcAft>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thưởng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61737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20"/>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21"/>
                                        </p:tgtEl>
                                        <p:attrNameLst>
                                          <p:attrName>r</p:attrName>
                                        </p:attrNameLst>
                                      </p:cBhvr>
                                    </p:animRot>
                                    <p:animRot by="-240000">
                                      <p:cBhvr>
                                        <p:cTn id="28" dur="200" fill="hold">
                                          <p:stCondLst>
                                            <p:cond delay="200"/>
                                          </p:stCondLst>
                                        </p:cTn>
                                        <p:tgtEl>
                                          <p:spTgt spid="21"/>
                                        </p:tgtEl>
                                        <p:attrNameLst>
                                          <p:attrName>r</p:attrName>
                                        </p:attrNameLst>
                                      </p:cBhvr>
                                    </p:animRot>
                                    <p:animRot by="240000">
                                      <p:cBhvr>
                                        <p:cTn id="29" dur="200" fill="hold">
                                          <p:stCondLst>
                                            <p:cond delay="400"/>
                                          </p:stCondLst>
                                        </p:cTn>
                                        <p:tgtEl>
                                          <p:spTgt spid="21"/>
                                        </p:tgtEl>
                                        <p:attrNameLst>
                                          <p:attrName>r</p:attrName>
                                        </p:attrNameLst>
                                      </p:cBhvr>
                                    </p:animRot>
                                    <p:animRot by="-240000">
                                      <p:cBhvr>
                                        <p:cTn id="30" dur="200" fill="hold">
                                          <p:stCondLst>
                                            <p:cond delay="600"/>
                                          </p:stCondLst>
                                        </p:cTn>
                                        <p:tgtEl>
                                          <p:spTgt spid="21"/>
                                        </p:tgtEl>
                                        <p:attrNameLst>
                                          <p:attrName>r</p:attrName>
                                        </p:attrNameLst>
                                      </p:cBhvr>
                                    </p:animRot>
                                    <p:animRot by="120000">
                                      <p:cBhvr>
                                        <p:cTn id="31"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0"/>
                  </p:tgtEl>
                </p:cond>
              </p:nextCondLst>
            </p:seq>
          </p:childTnLst>
        </p:cTn>
      </p:par>
    </p:tnLst>
    <p:bldLst>
      <p:bldP spid="6" grpId="0"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009D5-74DF-0C57-AFC1-7EB2C52734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F00368-E95D-D28F-F50F-7E5F575FCE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6302" y="4688087"/>
            <a:ext cx="1941429" cy="1856600"/>
          </a:xfrm>
          <a:prstGeom prst="rect">
            <a:avLst/>
          </a:prstGeom>
        </p:spPr>
      </p:pic>
      <p:sp>
        <p:nvSpPr>
          <p:cNvPr id="6" name="Rectangle: Folded Corner 5">
            <a:extLst>
              <a:ext uri="{FF2B5EF4-FFF2-40B4-BE49-F238E27FC236}">
                <a16:creationId xmlns:a16="http://schemas.microsoft.com/office/drawing/2014/main" id="{CAD6C681-0684-0CEA-66FF-1C81AED4A361}"/>
              </a:ext>
            </a:extLst>
          </p:cNvPr>
          <p:cNvSpPr/>
          <p:nvPr/>
        </p:nvSpPr>
        <p:spPr>
          <a:xfrm>
            <a:off x="5643007" y="3449073"/>
            <a:ext cx="3639576" cy="1127467"/>
          </a:xfrm>
          <a:prstGeom prst="foldedCorner">
            <a:avLst/>
          </a:prstGeom>
          <a:ln/>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ĐÁP ÁN: C</a:t>
            </a:r>
          </a:p>
        </p:txBody>
      </p:sp>
      <p:sp>
        <p:nvSpPr>
          <p:cNvPr id="7" name="Rectangle 6">
            <a:extLst>
              <a:ext uri="{FF2B5EF4-FFF2-40B4-BE49-F238E27FC236}">
                <a16:creationId xmlns:a16="http://schemas.microsoft.com/office/drawing/2014/main" id="{183077F1-7948-5860-AACF-64E4CDAD5723}"/>
              </a:ext>
            </a:extLst>
          </p:cNvPr>
          <p:cNvSpPr/>
          <p:nvPr/>
        </p:nvSpPr>
        <p:spPr>
          <a:xfrm rot="5600923">
            <a:off x="2831325" y="4994113"/>
            <a:ext cx="2438331"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sp>
        <p:nvSpPr>
          <p:cNvPr id="8" name="Arrow: Pentagon 7">
            <a:hlinkClick r:id="rId6" action="ppaction://hlinksldjump"/>
            <a:extLst>
              <a:ext uri="{FF2B5EF4-FFF2-40B4-BE49-F238E27FC236}">
                <a16:creationId xmlns:a16="http://schemas.microsoft.com/office/drawing/2014/main" id="{4F1536EC-0DA0-4C02-3935-E28E85548CE5}"/>
              </a:ext>
            </a:extLst>
          </p:cNvPr>
          <p:cNvSpPr/>
          <p:nvPr/>
        </p:nvSpPr>
        <p:spPr>
          <a:xfrm rot="586976" flipH="1">
            <a:off x="2801407" y="4069021"/>
            <a:ext cx="2310939" cy="899515"/>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9" name="Picture 8">
            <a:extLst>
              <a:ext uri="{FF2B5EF4-FFF2-40B4-BE49-F238E27FC236}">
                <a16:creationId xmlns:a16="http://schemas.microsoft.com/office/drawing/2014/main" id="{5F3E6C73-D33E-4C46-4767-E2B607D675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241" y="5457467"/>
            <a:ext cx="952500" cy="1019175"/>
          </a:xfrm>
          <a:prstGeom prst="rect">
            <a:avLst/>
          </a:prstGeom>
        </p:spPr>
      </p:pic>
      <p:sp>
        <p:nvSpPr>
          <p:cNvPr id="10" name="Flowchart: Summing Junction 9">
            <a:extLst>
              <a:ext uri="{FF2B5EF4-FFF2-40B4-BE49-F238E27FC236}">
                <a16:creationId xmlns:a16="http://schemas.microsoft.com/office/drawing/2014/main" id="{BB2666DD-8F48-9537-BD6A-C8CEAFE51E9A}"/>
              </a:ext>
            </a:extLst>
          </p:cNvPr>
          <p:cNvSpPr/>
          <p:nvPr/>
        </p:nvSpPr>
        <p:spPr>
          <a:xfrm>
            <a:off x="4025901" y="41943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pic>
        <p:nvPicPr>
          <p:cNvPr id="11" name="Picture 10">
            <a:extLst>
              <a:ext uri="{FF2B5EF4-FFF2-40B4-BE49-F238E27FC236}">
                <a16:creationId xmlns:a16="http://schemas.microsoft.com/office/drawing/2014/main" id="{8BB5ADD8-89B6-7BD0-EA1B-532799FC40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669" y="5154121"/>
            <a:ext cx="1164057" cy="1275987"/>
          </a:xfrm>
          <a:prstGeom prst="rect">
            <a:avLst/>
          </a:prstGeom>
        </p:spPr>
      </p:pic>
      <p:pic>
        <p:nvPicPr>
          <p:cNvPr id="12" name="Picture 11">
            <a:extLst>
              <a:ext uri="{FF2B5EF4-FFF2-40B4-BE49-F238E27FC236}">
                <a16:creationId xmlns:a16="http://schemas.microsoft.com/office/drawing/2014/main" id="{CD4574BA-AC84-AABF-ADC4-DFCF5C3137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13" name="Picture 12">
            <a:extLst>
              <a:ext uri="{FF2B5EF4-FFF2-40B4-BE49-F238E27FC236}">
                <a16:creationId xmlns:a16="http://schemas.microsoft.com/office/drawing/2014/main" id="{7695E181-BCC6-EC8E-6003-9878A158C9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345" y="3437713"/>
            <a:ext cx="777979" cy="768643"/>
          </a:xfrm>
          <a:prstGeom prst="rect">
            <a:avLst/>
          </a:prstGeom>
        </p:spPr>
      </p:pic>
      <p:pic>
        <p:nvPicPr>
          <p:cNvPr id="14" name="Picture 13">
            <a:extLst>
              <a:ext uri="{FF2B5EF4-FFF2-40B4-BE49-F238E27FC236}">
                <a16:creationId xmlns:a16="http://schemas.microsoft.com/office/drawing/2014/main" id="{5BEC5565-24AC-4021-5A7D-E53AEF1862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57896" y="3664879"/>
            <a:ext cx="880161" cy="843195"/>
          </a:xfrm>
          <a:prstGeom prst="rect">
            <a:avLst/>
          </a:prstGeom>
        </p:spPr>
      </p:pic>
      <p:grpSp>
        <p:nvGrpSpPr>
          <p:cNvPr id="15" name="Group 14">
            <a:extLst>
              <a:ext uri="{FF2B5EF4-FFF2-40B4-BE49-F238E27FC236}">
                <a16:creationId xmlns:a16="http://schemas.microsoft.com/office/drawing/2014/main" id="{CB36BA4B-D892-8BAC-1A2B-CBE5B2D68764}"/>
              </a:ext>
            </a:extLst>
          </p:cNvPr>
          <p:cNvGrpSpPr/>
          <p:nvPr/>
        </p:nvGrpSpPr>
        <p:grpSpPr>
          <a:xfrm>
            <a:off x="121875" y="245021"/>
            <a:ext cx="12013460" cy="3060071"/>
            <a:chOff x="868836" y="416048"/>
            <a:chExt cx="8425504" cy="878532"/>
          </a:xfrm>
          <a:solidFill>
            <a:schemeClr val="accent1">
              <a:lumMod val="40000"/>
              <a:lumOff val="60000"/>
            </a:schemeClr>
          </a:solidFill>
        </p:grpSpPr>
        <p:sp>
          <p:nvSpPr>
            <p:cNvPr id="16" name="Rectangle: Folded Corner 15">
              <a:extLst>
                <a:ext uri="{FF2B5EF4-FFF2-40B4-BE49-F238E27FC236}">
                  <a16:creationId xmlns:a16="http://schemas.microsoft.com/office/drawing/2014/main" id="{1E84C285-2C4C-B8AA-CFB3-E2FC01504E23}"/>
                </a:ext>
              </a:extLst>
            </p:cNvPr>
            <p:cNvSpPr/>
            <p:nvPr/>
          </p:nvSpPr>
          <p:spPr>
            <a:xfrm>
              <a:off x="868836" y="416048"/>
              <a:ext cx="8425504" cy="878532"/>
            </a:xfrm>
            <a:prstGeom prst="foldedCorne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3200" b="1" i="1" dirty="0">
                <a:solidFill>
                  <a:srgbClr val="002060"/>
                </a:solidFill>
                <a:latin typeface="Calibri" pitchFamily="34" charset="0"/>
                <a:ea typeface="Tahoma" panose="020B0604030504040204" pitchFamily="34" charset="0"/>
                <a:cs typeface="Tahoma" panose="020B0604030504040204" pitchFamily="34" charset="0"/>
              </a:endParaRPr>
            </a:p>
          </p:txBody>
        </p:sp>
        <p:sp>
          <p:nvSpPr>
            <p:cNvPr id="17" name="Diamond 16">
              <a:extLst>
                <a:ext uri="{FF2B5EF4-FFF2-40B4-BE49-F238E27FC236}">
                  <a16:creationId xmlns:a16="http://schemas.microsoft.com/office/drawing/2014/main" id="{EADDF220-A5CB-8BD0-480F-ADAFC65D756D}"/>
                </a:ext>
              </a:extLst>
            </p:cNvPr>
            <p:cNvSpPr/>
            <p:nvPr/>
          </p:nvSpPr>
          <p:spPr>
            <a:xfrm>
              <a:off x="868836" y="575455"/>
              <a:ext cx="706479" cy="461665"/>
            </a:xfrm>
            <a:prstGeom prst="diamon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6</a:t>
              </a:r>
              <a:endParaRPr lang="en-US" sz="2400" dirty="0">
                <a:solidFill>
                  <a:schemeClr val="bg1"/>
                </a:solidFill>
              </a:endParaRPr>
            </a:p>
          </p:txBody>
        </p:sp>
      </p:grpSp>
      <p:pic>
        <p:nvPicPr>
          <p:cNvPr id="19" name="Picture 18">
            <a:extLst>
              <a:ext uri="{FF2B5EF4-FFF2-40B4-BE49-F238E27FC236}">
                <a16:creationId xmlns:a16="http://schemas.microsoft.com/office/drawing/2014/main" id="{1027E723-B585-81E1-3588-8F03A1FA40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8801" y="4444281"/>
            <a:ext cx="2625572" cy="2324809"/>
          </a:xfrm>
          <a:prstGeom prst="rect">
            <a:avLst/>
          </a:prstGeom>
        </p:spPr>
      </p:pic>
      <p:pic>
        <p:nvPicPr>
          <p:cNvPr id="20" name="Picture 19">
            <a:extLst>
              <a:ext uri="{FF2B5EF4-FFF2-40B4-BE49-F238E27FC236}">
                <a16:creationId xmlns:a16="http://schemas.microsoft.com/office/drawing/2014/main" id="{304A322F-ECFC-2C09-9379-7117AB3834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87834" y="3761468"/>
            <a:ext cx="2747503" cy="1845216"/>
          </a:xfrm>
          <a:prstGeom prst="rect">
            <a:avLst/>
          </a:prstGeom>
        </p:spPr>
      </p:pic>
      <p:sp>
        <p:nvSpPr>
          <p:cNvPr id="21" name="Rectangle: Folded Corner 8">
            <a:extLst>
              <a:ext uri="{FF2B5EF4-FFF2-40B4-BE49-F238E27FC236}">
                <a16:creationId xmlns:a16="http://schemas.microsoft.com/office/drawing/2014/main" id="{81CC0F96-A989-293F-4A01-C03DD947561C}"/>
              </a:ext>
            </a:extLst>
          </p:cNvPr>
          <p:cNvSpPr/>
          <p:nvPr/>
        </p:nvSpPr>
        <p:spPr>
          <a:xfrm>
            <a:off x="9653751" y="3190137"/>
            <a:ext cx="1960880" cy="177068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CHÚC BẠN MAY MẮN LẦN SAU </a:t>
            </a:r>
          </a:p>
        </p:txBody>
      </p:sp>
      <p:pic>
        <p:nvPicPr>
          <p:cNvPr id="22" name="Picture 21">
            <a:extLst>
              <a:ext uri="{FF2B5EF4-FFF2-40B4-BE49-F238E27FC236}">
                <a16:creationId xmlns:a16="http://schemas.microsoft.com/office/drawing/2014/main" id="{2E65C016-96F8-299F-311B-754D67C854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96125" y="3188541"/>
            <a:ext cx="660400" cy="584200"/>
          </a:xfrm>
          <a:prstGeom prst="rect">
            <a:avLst/>
          </a:prstGeom>
        </p:spPr>
      </p:pic>
      <p:pic>
        <p:nvPicPr>
          <p:cNvPr id="23" name="Picture 22">
            <a:extLst>
              <a:ext uri="{FF2B5EF4-FFF2-40B4-BE49-F238E27FC236}">
                <a16:creationId xmlns:a16="http://schemas.microsoft.com/office/drawing/2014/main" id="{7A53C7EA-8418-FDD1-5B7D-0F87EDA30B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52354" y="3059205"/>
            <a:ext cx="952500" cy="1587500"/>
          </a:xfrm>
          <a:prstGeom prst="rect">
            <a:avLst/>
          </a:prstGeom>
        </p:spPr>
      </p:pic>
      <p:sp>
        <p:nvSpPr>
          <p:cNvPr id="25" name="TextBox 24">
            <a:extLst>
              <a:ext uri="{FF2B5EF4-FFF2-40B4-BE49-F238E27FC236}">
                <a16:creationId xmlns:a16="http://schemas.microsoft.com/office/drawing/2014/main" id="{4E2737FA-E2DE-E266-AD3D-EC3A9A4E5DDD}"/>
              </a:ext>
            </a:extLst>
          </p:cNvPr>
          <p:cNvSpPr txBox="1"/>
          <p:nvPr/>
        </p:nvSpPr>
        <p:spPr>
          <a:xfrm>
            <a:off x="104455" y="147541"/>
            <a:ext cx="12013460" cy="3136884"/>
          </a:xfrm>
          <a:prstGeom prst="rect">
            <a:avLst/>
          </a:prstGeom>
          <a:noFill/>
        </p:spPr>
        <p:txBody>
          <a:bodyPr wrap="square">
            <a:spAutoFit/>
          </a:bodyPr>
          <a:lstStyle/>
          <a:p>
            <a:pPr marL="914377" algn="just">
              <a:lnSpc>
                <a:spcPct val="107000"/>
              </a:lnSpc>
            </a:pP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lễ</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Ka-</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tê</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nhau</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hưởng</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khát</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vọng</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kính</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ơn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b="1"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a:t>
            </a:r>
            <a:r>
              <a:rPr lang="en-US" sz="2667"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gn="just">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giàu</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vượng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yêu</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/cha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tổ</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tiên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gn="just">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hạnh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phúc</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vương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yêu</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lứa</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vị</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marL="914377" algn="just">
              <a:lnSpc>
                <a:spcPct val="107000"/>
              </a:lnSpc>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an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hạnh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phúc</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mùa</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ấm</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no/</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vị</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gia</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tiên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914377" algn="just">
              <a:lnSpc>
                <a:spcPct val="107000"/>
              </a:lnSpc>
              <a:spcAft>
                <a:spcPts val="1067"/>
              </a:spcAft>
            </a:pP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Giàu</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vượng</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67" kern="1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linh</a:t>
            </a:r>
            <a:r>
              <a:rPr lang="en-US" sz="2667"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07783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20"/>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21"/>
                                        </p:tgtEl>
                                        <p:attrNameLst>
                                          <p:attrName>r</p:attrName>
                                        </p:attrNameLst>
                                      </p:cBhvr>
                                    </p:animRot>
                                    <p:animRot by="-240000">
                                      <p:cBhvr>
                                        <p:cTn id="28" dur="200" fill="hold">
                                          <p:stCondLst>
                                            <p:cond delay="200"/>
                                          </p:stCondLst>
                                        </p:cTn>
                                        <p:tgtEl>
                                          <p:spTgt spid="21"/>
                                        </p:tgtEl>
                                        <p:attrNameLst>
                                          <p:attrName>r</p:attrName>
                                        </p:attrNameLst>
                                      </p:cBhvr>
                                    </p:animRot>
                                    <p:animRot by="240000">
                                      <p:cBhvr>
                                        <p:cTn id="29" dur="200" fill="hold">
                                          <p:stCondLst>
                                            <p:cond delay="400"/>
                                          </p:stCondLst>
                                        </p:cTn>
                                        <p:tgtEl>
                                          <p:spTgt spid="21"/>
                                        </p:tgtEl>
                                        <p:attrNameLst>
                                          <p:attrName>r</p:attrName>
                                        </p:attrNameLst>
                                      </p:cBhvr>
                                    </p:animRot>
                                    <p:animRot by="-240000">
                                      <p:cBhvr>
                                        <p:cTn id="30" dur="200" fill="hold">
                                          <p:stCondLst>
                                            <p:cond delay="600"/>
                                          </p:stCondLst>
                                        </p:cTn>
                                        <p:tgtEl>
                                          <p:spTgt spid="21"/>
                                        </p:tgtEl>
                                        <p:attrNameLst>
                                          <p:attrName>r</p:attrName>
                                        </p:attrNameLst>
                                      </p:cBhvr>
                                    </p:animRot>
                                    <p:animRot by="120000">
                                      <p:cBhvr>
                                        <p:cTn id="31"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0"/>
                  </p:tgtEl>
                </p:cond>
              </p:nextCondLst>
            </p:seq>
          </p:childTnLst>
        </p:cTn>
      </p:par>
    </p:tnLst>
    <p:bldLst>
      <p:bldP spid="6" grpId="0"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p:cNvSpPr>
            <a:spLocks noGrp="1" noRot="1" noChangeAspect="1" noMove="1" noResize="1" noEditPoints="1" noAdjustHandles="1" noChangeArrowheads="1" noChangeShapeType="1" noTextEdit="1"/>
          </p:cNvSpPr>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l="15654" r="13897" b="2"/>
          <a:stretch>
            <a:fillRect/>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3" name="Freeform: Shape 12"/>
          <p:cNvSpPr>
            <a:spLocks noGrp="1" noRot="1" noChangeAspect="1" noMove="1" noResize="1" noEditPoints="1" noAdjustHandles="1" noChangeArrowheads="1" noChangeShapeType="1" noTextEdit="1"/>
          </p:cNvSpPr>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srcRect t="26978" r="-4" b="-4"/>
          <a:stretch>
            <a:fillRect/>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8" name="Oval 7"/>
          <p:cNvSpPr/>
          <p:nvPr/>
        </p:nvSpPr>
        <p:spPr>
          <a:xfrm>
            <a:off x="5549038" y="2349402"/>
            <a:ext cx="6346171" cy="428479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5000"/>
              </a:lnSpc>
              <a:spcBef>
                <a:spcPts val="600"/>
              </a:spcBef>
              <a:spcAft>
                <a:spcPts val="600"/>
              </a:spcAft>
              <a:buClrTx/>
              <a:buSzTx/>
              <a:buFontTx/>
              <a:buNone/>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hỏi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điểm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giống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phong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tục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Chăm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(qua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lễ</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Ka-</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phong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tục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Kinh (qua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Tết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âm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lịch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truyền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thống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nhận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xét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giống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A9BF31-A46C-3FE8-E26D-5ED15FCB3A8C}"/>
              </a:ext>
            </a:extLst>
          </p:cNvPr>
          <p:cNvGrpSpPr/>
          <p:nvPr/>
        </p:nvGrpSpPr>
        <p:grpSpPr>
          <a:xfrm>
            <a:off x="4449656" y="208111"/>
            <a:ext cx="6218011" cy="6272893"/>
            <a:chOff x="3775076" y="233265"/>
            <a:chExt cx="6218010" cy="6272893"/>
          </a:xfrm>
          <a:effectLst>
            <a:outerShdw blurRad="50800" dist="38100" dir="16200000" rotWithShape="0">
              <a:prstClr val="black">
                <a:alpha val="40000"/>
              </a:prstClr>
            </a:outerShdw>
          </a:effectLst>
        </p:grpSpPr>
        <p:grpSp>
          <p:nvGrpSpPr>
            <p:cNvPr id="5" name="Group 4">
              <a:extLst>
                <a:ext uri="{FF2B5EF4-FFF2-40B4-BE49-F238E27FC236}">
                  <a16:creationId xmlns:a16="http://schemas.microsoft.com/office/drawing/2014/main" id="{9279CB61-97A4-DD99-F4C9-7F021A5D505A}"/>
                </a:ext>
              </a:extLst>
            </p:cNvPr>
            <p:cNvGrpSpPr/>
            <p:nvPr/>
          </p:nvGrpSpPr>
          <p:grpSpPr>
            <a:xfrm>
              <a:off x="3775076" y="233265"/>
              <a:ext cx="6218010" cy="6272893"/>
              <a:chOff x="3775076" y="941970"/>
              <a:chExt cx="5581650" cy="5564188"/>
            </a:xfrm>
          </p:grpSpPr>
          <p:sp>
            <p:nvSpPr>
              <p:cNvPr id="44" name="Freeform 5">
                <a:extLst>
                  <a:ext uri="{FF2B5EF4-FFF2-40B4-BE49-F238E27FC236}">
                    <a16:creationId xmlns:a16="http://schemas.microsoft.com/office/drawing/2014/main" id="{48B10E2E-E089-4836-3CAA-7443A45E2C5C}"/>
                  </a:ext>
                </a:extLst>
              </p:cNvPr>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a:lstStyle/>
              <a:p>
                <a:pPr>
                  <a:defRPr/>
                </a:pPr>
                <a:endParaRPr lang="en-US" sz="1400"/>
              </a:p>
            </p:txBody>
          </p:sp>
          <p:sp>
            <p:nvSpPr>
              <p:cNvPr id="45" name="Freeform 7">
                <a:extLst>
                  <a:ext uri="{FF2B5EF4-FFF2-40B4-BE49-F238E27FC236}">
                    <a16:creationId xmlns:a16="http://schemas.microsoft.com/office/drawing/2014/main" id="{9F7F5D78-EBC8-5C7C-C3CC-57A06BEC61B3}"/>
                  </a:ext>
                </a:extLst>
              </p:cNvPr>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a:lstStyle/>
              <a:p>
                <a:pPr>
                  <a:defRPr/>
                </a:pPr>
                <a:endParaRPr lang="en-US" sz="1400" dirty="0"/>
              </a:p>
            </p:txBody>
          </p:sp>
          <p:sp>
            <p:nvSpPr>
              <p:cNvPr id="46" name="Freeform 9">
                <a:extLst>
                  <a:ext uri="{FF2B5EF4-FFF2-40B4-BE49-F238E27FC236}">
                    <a16:creationId xmlns:a16="http://schemas.microsoft.com/office/drawing/2014/main" id="{5820544D-8BF8-FFCC-A28E-3F6A98A68A93}"/>
                  </a:ext>
                </a:extLst>
              </p:cNvPr>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a:lstStyle/>
              <a:p>
                <a:pPr>
                  <a:defRPr/>
                </a:pPr>
                <a:endParaRPr lang="en-US" sz="1400"/>
              </a:p>
            </p:txBody>
          </p:sp>
          <p:sp>
            <p:nvSpPr>
              <p:cNvPr id="47" name="Freeform 11">
                <a:extLst>
                  <a:ext uri="{FF2B5EF4-FFF2-40B4-BE49-F238E27FC236}">
                    <a16:creationId xmlns:a16="http://schemas.microsoft.com/office/drawing/2014/main" id="{22C200B0-FF7F-93B9-90C5-FE6552AC16E6}"/>
                  </a:ext>
                </a:extLst>
              </p:cNvPr>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a:lstStyle/>
              <a:p>
                <a:pPr>
                  <a:defRPr/>
                </a:pPr>
                <a:endParaRPr lang="en-US" sz="1400"/>
              </a:p>
            </p:txBody>
          </p:sp>
          <p:sp>
            <p:nvSpPr>
              <p:cNvPr id="48" name="Freeform 13">
                <a:extLst>
                  <a:ext uri="{FF2B5EF4-FFF2-40B4-BE49-F238E27FC236}">
                    <a16:creationId xmlns:a16="http://schemas.microsoft.com/office/drawing/2014/main" id="{6EFF978F-DB88-AC63-8302-39120DAAC97F}"/>
                  </a:ext>
                </a:extLst>
              </p:cNvPr>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a:lstStyle/>
              <a:p>
                <a:pPr>
                  <a:defRPr/>
                </a:pPr>
                <a:endParaRPr lang="en-US" sz="1400"/>
              </a:p>
            </p:txBody>
          </p:sp>
          <p:sp>
            <p:nvSpPr>
              <p:cNvPr id="49" name="Freeform 15">
                <a:extLst>
                  <a:ext uri="{FF2B5EF4-FFF2-40B4-BE49-F238E27FC236}">
                    <a16:creationId xmlns:a16="http://schemas.microsoft.com/office/drawing/2014/main" id="{82428BCA-740B-3DB3-A11C-C83D1B94A2B8}"/>
                  </a:ext>
                </a:extLst>
              </p:cNvPr>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a:lstStyle/>
              <a:p>
                <a:pPr>
                  <a:defRPr/>
                </a:pPr>
                <a:endParaRPr lang="en-US" sz="1400" dirty="0"/>
              </a:p>
            </p:txBody>
          </p:sp>
          <p:sp>
            <p:nvSpPr>
              <p:cNvPr id="50" name="Freeform 17">
                <a:extLst>
                  <a:ext uri="{FF2B5EF4-FFF2-40B4-BE49-F238E27FC236}">
                    <a16:creationId xmlns:a16="http://schemas.microsoft.com/office/drawing/2014/main" id="{E19B15FA-4533-3A31-120E-38D0B4090D83}"/>
                  </a:ext>
                </a:extLst>
              </p:cNvPr>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a:lstStyle/>
              <a:p>
                <a:pPr>
                  <a:defRPr/>
                </a:pPr>
                <a:endParaRPr lang="en-US" sz="1400"/>
              </a:p>
            </p:txBody>
          </p:sp>
          <p:sp>
            <p:nvSpPr>
              <p:cNvPr id="51" name="Freeform 19">
                <a:extLst>
                  <a:ext uri="{FF2B5EF4-FFF2-40B4-BE49-F238E27FC236}">
                    <a16:creationId xmlns:a16="http://schemas.microsoft.com/office/drawing/2014/main" id="{401E7FDA-9389-3F5E-3E4E-967EA5D9F7D4}"/>
                  </a:ext>
                </a:extLst>
              </p:cNvPr>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a:lstStyle/>
              <a:p>
                <a:pPr>
                  <a:defRPr/>
                </a:pPr>
                <a:endParaRPr lang="en-US" sz="1400"/>
              </a:p>
            </p:txBody>
          </p:sp>
          <p:sp>
            <p:nvSpPr>
              <p:cNvPr id="52" name="Freeform 21">
                <a:extLst>
                  <a:ext uri="{FF2B5EF4-FFF2-40B4-BE49-F238E27FC236}">
                    <a16:creationId xmlns:a16="http://schemas.microsoft.com/office/drawing/2014/main" id="{8D2EBCBA-7024-6119-5E68-292A4F351DD0}"/>
                  </a:ext>
                </a:extLst>
              </p:cNvPr>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a:lstStyle/>
              <a:p>
                <a:pPr>
                  <a:defRPr/>
                </a:pPr>
                <a:endParaRPr lang="en-US" sz="1400"/>
              </a:p>
            </p:txBody>
          </p:sp>
          <p:sp>
            <p:nvSpPr>
              <p:cNvPr id="53" name="Freeform 23">
                <a:extLst>
                  <a:ext uri="{FF2B5EF4-FFF2-40B4-BE49-F238E27FC236}">
                    <a16:creationId xmlns:a16="http://schemas.microsoft.com/office/drawing/2014/main" id="{0E77BBDE-C3EB-4330-855E-1120700AC0A5}"/>
                  </a:ext>
                </a:extLst>
              </p:cNvPr>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a:lstStyle/>
              <a:p>
                <a:pPr>
                  <a:defRPr/>
                </a:pPr>
                <a:endParaRPr lang="en-US" sz="1400" dirty="0"/>
              </a:p>
            </p:txBody>
          </p:sp>
          <p:sp>
            <p:nvSpPr>
              <p:cNvPr id="54" name="Freeform 25">
                <a:extLst>
                  <a:ext uri="{FF2B5EF4-FFF2-40B4-BE49-F238E27FC236}">
                    <a16:creationId xmlns:a16="http://schemas.microsoft.com/office/drawing/2014/main" id="{483F7B41-0DC3-98BA-11A5-306F42D8D99F}"/>
                  </a:ext>
                </a:extLst>
              </p:cNvPr>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a:lstStyle/>
              <a:p>
                <a:pPr>
                  <a:defRPr/>
                </a:pPr>
                <a:endParaRPr lang="en-US" sz="1400"/>
              </a:p>
            </p:txBody>
          </p:sp>
          <p:sp>
            <p:nvSpPr>
              <p:cNvPr id="55" name="Freeform 27">
                <a:extLst>
                  <a:ext uri="{FF2B5EF4-FFF2-40B4-BE49-F238E27FC236}">
                    <a16:creationId xmlns:a16="http://schemas.microsoft.com/office/drawing/2014/main" id="{533CE318-08F6-5AE2-92EA-64AC49348AE8}"/>
                  </a:ext>
                </a:extLst>
              </p:cNvPr>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a:lstStyle/>
              <a:p>
                <a:pPr>
                  <a:defRPr/>
                </a:pPr>
                <a:endParaRPr lang="en-US" sz="1400"/>
              </a:p>
            </p:txBody>
          </p:sp>
          <p:sp>
            <p:nvSpPr>
              <p:cNvPr id="56" name="Freeform 29">
                <a:extLst>
                  <a:ext uri="{FF2B5EF4-FFF2-40B4-BE49-F238E27FC236}">
                    <a16:creationId xmlns:a16="http://schemas.microsoft.com/office/drawing/2014/main" id="{C8AE1298-8B7D-7C48-77E0-D6770EF69FE5}"/>
                  </a:ext>
                </a:extLst>
              </p:cNvPr>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a:lstStyle/>
              <a:p>
                <a:pPr>
                  <a:defRPr/>
                </a:pPr>
                <a:endParaRPr lang="en-US" sz="1400"/>
              </a:p>
            </p:txBody>
          </p:sp>
          <p:sp>
            <p:nvSpPr>
              <p:cNvPr id="57" name="Freeform 31">
                <a:extLst>
                  <a:ext uri="{FF2B5EF4-FFF2-40B4-BE49-F238E27FC236}">
                    <a16:creationId xmlns:a16="http://schemas.microsoft.com/office/drawing/2014/main" id="{ED99122A-783A-F0A3-E198-DB896733A0E8}"/>
                  </a:ext>
                </a:extLst>
              </p:cNvPr>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a:lstStyle/>
              <a:p>
                <a:pPr>
                  <a:defRPr/>
                </a:pPr>
                <a:endParaRPr lang="en-US" sz="1400" dirty="0"/>
              </a:p>
            </p:txBody>
          </p:sp>
          <p:sp>
            <p:nvSpPr>
              <p:cNvPr id="58" name="Freeform 33">
                <a:extLst>
                  <a:ext uri="{FF2B5EF4-FFF2-40B4-BE49-F238E27FC236}">
                    <a16:creationId xmlns:a16="http://schemas.microsoft.com/office/drawing/2014/main" id="{C8ED596A-F107-57AA-CEF6-BF076C6D81D2}"/>
                  </a:ext>
                </a:extLst>
              </p:cNvPr>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a:lstStyle/>
              <a:p>
                <a:pPr>
                  <a:defRPr/>
                </a:pPr>
                <a:endParaRPr lang="en-US" sz="1400"/>
              </a:p>
            </p:txBody>
          </p:sp>
          <p:sp>
            <p:nvSpPr>
              <p:cNvPr id="59" name="Freeform 35">
                <a:extLst>
                  <a:ext uri="{FF2B5EF4-FFF2-40B4-BE49-F238E27FC236}">
                    <a16:creationId xmlns:a16="http://schemas.microsoft.com/office/drawing/2014/main" id="{71A02A48-2ECA-FF2E-F4AE-3F9DC85B9097}"/>
                  </a:ext>
                </a:extLst>
              </p:cNvPr>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a:lstStyle/>
              <a:p>
                <a:pPr>
                  <a:defRPr/>
                </a:pPr>
                <a:endParaRPr lang="en-US" sz="1400"/>
              </a:p>
            </p:txBody>
          </p:sp>
          <p:sp>
            <p:nvSpPr>
              <p:cNvPr id="60" name="Freeform 37">
                <a:extLst>
                  <a:ext uri="{FF2B5EF4-FFF2-40B4-BE49-F238E27FC236}">
                    <a16:creationId xmlns:a16="http://schemas.microsoft.com/office/drawing/2014/main" id="{472BF582-ED54-C327-C3DF-B8C7A025CA58}"/>
                  </a:ext>
                </a:extLst>
              </p:cNvPr>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a:lstStyle/>
              <a:p>
                <a:pPr>
                  <a:defRPr/>
                </a:pPr>
                <a:endParaRPr lang="en-US" sz="1400"/>
              </a:p>
            </p:txBody>
          </p:sp>
          <p:sp>
            <p:nvSpPr>
              <p:cNvPr id="61" name="Freeform 39">
                <a:extLst>
                  <a:ext uri="{FF2B5EF4-FFF2-40B4-BE49-F238E27FC236}">
                    <a16:creationId xmlns:a16="http://schemas.microsoft.com/office/drawing/2014/main" id="{ED107D0E-DB21-7F86-C8CB-CE3C5590312A}"/>
                  </a:ext>
                </a:extLst>
              </p:cNvPr>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a:lstStyle/>
              <a:p>
                <a:pPr>
                  <a:defRPr/>
                </a:pPr>
                <a:endParaRPr lang="en-US" sz="1400" dirty="0"/>
              </a:p>
            </p:txBody>
          </p:sp>
          <p:sp>
            <p:nvSpPr>
              <p:cNvPr id="62" name="Freeform 41">
                <a:extLst>
                  <a:ext uri="{FF2B5EF4-FFF2-40B4-BE49-F238E27FC236}">
                    <a16:creationId xmlns:a16="http://schemas.microsoft.com/office/drawing/2014/main" id="{3D7AF19E-611C-2D37-2F9E-7AEBC0069CD0}"/>
                  </a:ext>
                </a:extLst>
              </p:cNvPr>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a:lstStyle/>
              <a:p>
                <a:pPr>
                  <a:defRPr/>
                </a:pPr>
                <a:endParaRPr lang="en-US" sz="1400"/>
              </a:p>
            </p:txBody>
          </p:sp>
          <p:sp>
            <p:nvSpPr>
              <p:cNvPr id="63" name="Freeform 43">
                <a:extLst>
                  <a:ext uri="{FF2B5EF4-FFF2-40B4-BE49-F238E27FC236}">
                    <a16:creationId xmlns:a16="http://schemas.microsoft.com/office/drawing/2014/main" id="{A4B9CDEC-6466-7F42-53FD-388196C5C43C}"/>
                  </a:ext>
                </a:extLst>
              </p:cNvPr>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a:lstStyle/>
              <a:p>
                <a:pPr>
                  <a:defRPr/>
                </a:pPr>
                <a:endParaRPr lang="en-US" sz="1400"/>
              </a:p>
            </p:txBody>
          </p:sp>
          <p:sp>
            <p:nvSpPr>
              <p:cNvPr id="64" name="Freeform 45">
                <a:extLst>
                  <a:ext uri="{FF2B5EF4-FFF2-40B4-BE49-F238E27FC236}">
                    <a16:creationId xmlns:a16="http://schemas.microsoft.com/office/drawing/2014/main" id="{28F4E17F-273F-E5AE-F624-676D65A26C55}"/>
                  </a:ext>
                </a:extLst>
              </p:cNvPr>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a:lstStyle/>
              <a:p>
                <a:pPr>
                  <a:defRPr/>
                </a:pPr>
                <a:endParaRPr lang="en-US" sz="1400" dirty="0"/>
              </a:p>
            </p:txBody>
          </p:sp>
          <p:sp>
            <p:nvSpPr>
              <p:cNvPr id="65" name="Freeform 47">
                <a:extLst>
                  <a:ext uri="{FF2B5EF4-FFF2-40B4-BE49-F238E27FC236}">
                    <a16:creationId xmlns:a16="http://schemas.microsoft.com/office/drawing/2014/main" id="{1C171B5A-71CE-FEA0-2E9D-9D608C2DF561}"/>
                  </a:ext>
                </a:extLst>
              </p:cNvPr>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a:lstStyle/>
              <a:p>
                <a:pPr>
                  <a:defRPr/>
                </a:pPr>
                <a:endParaRPr lang="en-US" sz="1400"/>
              </a:p>
            </p:txBody>
          </p:sp>
          <p:sp>
            <p:nvSpPr>
              <p:cNvPr id="66" name="Freeform 49">
                <a:extLst>
                  <a:ext uri="{FF2B5EF4-FFF2-40B4-BE49-F238E27FC236}">
                    <a16:creationId xmlns:a16="http://schemas.microsoft.com/office/drawing/2014/main" id="{01C6A389-1D03-D9FA-A2EE-89BD9AA2B283}"/>
                  </a:ext>
                </a:extLst>
              </p:cNvPr>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a:lstStyle/>
              <a:p>
                <a:pPr>
                  <a:defRPr/>
                </a:pPr>
                <a:endParaRPr lang="en-US" sz="1400"/>
              </a:p>
            </p:txBody>
          </p:sp>
          <p:sp>
            <p:nvSpPr>
              <p:cNvPr id="67" name="Freeform 51">
                <a:extLst>
                  <a:ext uri="{FF2B5EF4-FFF2-40B4-BE49-F238E27FC236}">
                    <a16:creationId xmlns:a16="http://schemas.microsoft.com/office/drawing/2014/main" id="{75B4077D-DA89-2AC9-9944-9131ABDC7B23}"/>
                  </a:ext>
                </a:extLst>
              </p:cNvPr>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a:lstStyle/>
              <a:p>
                <a:pPr>
                  <a:defRPr/>
                </a:pPr>
                <a:endParaRPr lang="en-US" sz="1400"/>
              </a:p>
            </p:txBody>
          </p:sp>
          <p:sp>
            <p:nvSpPr>
              <p:cNvPr id="68" name="Freeform 53">
                <a:extLst>
                  <a:ext uri="{FF2B5EF4-FFF2-40B4-BE49-F238E27FC236}">
                    <a16:creationId xmlns:a16="http://schemas.microsoft.com/office/drawing/2014/main" id="{8496DB3D-4B7D-2D45-7356-FB05F6C2B380}"/>
                  </a:ext>
                </a:extLst>
              </p:cNvPr>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a:lstStyle/>
              <a:p>
                <a:pPr>
                  <a:defRPr/>
                </a:pPr>
                <a:endParaRPr lang="en-US" sz="1400"/>
              </a:p>
            </p:txBody>
          </p:sp>
          <p:sp>
            <p:nvSpPr>
              <p:cNvPr id="69" name="Freeform 55">
                <a:extLst>
                  <a:ext uri="{FF2B5EF4-FFF2-40B4-BE49-F238E27FC236}">
                    <a16:creationId xmlns:a16="http://schemas.microsoft.com/office/drawing/2014/main" id="{3595D50B-115B-5D2C-858F-A8452D5AC2BE}"/>
                  </a:ext>
                </a:extLst>
              </p:cNvPr>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a:lstStyle/>
              <a:p>
                <a:pPr>
                  <a:defRPr/>
                </a:pPr>
                <a:endParaRPr lang="en-US" sz="1400"/>
              </a:p>
            </p:txBody>
          </p:sp>
          <p:sp>
            <p:nvSpPr>
              <p:cNvPr id="70" name="Freeform 57">
                <a:extLst>
                  <a:ext uri="{FF2B5EF4-FFF2-40B4-BE49-F238E27FC236}">
                    <a16:creationId xmlns:a16="http://schemas.microsoft.com/office/drawing/2014/main" id="{615660C7-00D3-5FF2-37C9-A75F552CB369}"/>
                  </a:ext>
                </a:extLst>
              </p:cNvPr>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a:lstStyle/>
              <a:p>
                <a:pPr>
                  <a:defRPr/>
                </a:pPr>
                <a:endParaRPr lang="en-US" sz="1400"/>
              </a:p>
            </p:txBody>
          </p:sp>
          <p:sp>
            <p:nvSpPr>
              <p:cNvPr id="71" name="Freeform 59">
                <a:extLst>
                  <a:ext uri="{FF2B5EF4-FFF2-40B4-BE49-F238E27FC236}">
                    <a16:creationId xmlns:a16="http://schemas.microsoft.com/office/drawing/2014/main" id="{623D4B7F-601D-03D0-A8DD-891C7A874BC7}"/>
                  </a:ext>
                </a:extLst>
              </p:cNvPr>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a:lstStyle/>
              <a:p>
                <a:pPr>
                  <a:defRPr/>
                </a:pPr>
                <a:endParaRPr lang="en-US" sz="1400"/>
              </a:p>
            </p:txBody>
          </p:sp>
          <p:sp>
            <p:nvSpPr>
              <p:cNvPr id="72" name="Freeform 61">
                <a:extLst>
                  <a:ext uri="{FF2B5EF4-FFF2-40B4-BE49-F238E27FC236}">
                    <a16:creationId xmlns:a16="http://schemas.microsoft.com/office/drawing/2014/main" id="{CF21933C-88C2-9B73-C150-94E6EBC97E62}"/>
                  </a:ext>
                </a:extLst>
              </p:cNvPr>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a:lstStyle/>
              <a:p>
                <a:pPr>
                  <a:defRPr/>
                </a:pPr>
                <a:endParaRPr lang="en-US" sz="1400"/>
              </a:p>
            </p:txBody>
          </p:sp>
          <p:sp>
            <p:nvSpPr>
              <p:cNvPr id="73" name="Freeform 63">
                <a:extLst>
                  <a:ext uri="{FF2B5EF4-FFF2-40B4-BE49-F238E27FC236}">
                    <a16:creationId xmlns:a16="http://schemas.microsoft.com/office/drawing/2014/main" id="{5E334040-6FDA-47D0-3D25-4140AB890A88}"/>
                  </a:ext>
                </a:extLst>
              </p:cNvPr>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a:lstStyle/>
              <a:p>
                <a:pPr>
                  <a:defRPr/>
                </a:pPr>
                <a:endParaRPr lang="en-US" sz="1400"/>
              </a:p>
            </p:txBody>
          </p:sp>
          <p:sp>
            <p:nvSpPr>
              <p:cNvPr id="74" name="Freeform 65">
                <a:extLst>
                  <a:ext uri="{FF2B5EF4-FFF2-40B4-BE49-F238E27FC236}">
                    <a16:creationId xmlns:a16="http://schemas.microsoft.com/office/drawing/2014/main" id="{82FFD958-390C-D677-C80E-6088873A7057}"/>
                  </a:ext>
                </a:extLst>
              </p:cNvPr>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a:lstStyle/>
              <a:p>
                <a:pPr>
                  <a:defRPr/>
                </a:pPr>
                <a:endParaRPr lang="en-US" sz="1400"/>
              </a:p>
            </p:txBody>
          </p:sp>
          <p:sp>
            <p:nvSpPr>
              <p:cNvPr id="75" name="Freeform 67">
                <a:extLst>
                  <a:ext uri="{FF2B5EF4-FFF2-40B4-BE49-F238E27FC236}">
                    <a16:creationId xmlns:a16="http://schemas.microsoft.com/office/drawing/2014/main" id="{D79068EB-F0A5-2788-0E82-FAE16AB65FD1}"/>
                  </a:ext>
                </a:extLst>
              </p:cNvPr>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a:lstStyle/>
              <a:p>
                <a:pPr>
                  <a:defRPr/>
                </a:pPr>
                <a:endParaRPr lang="en-US" sz="1400"/>
              </a:p>
            </p:txBody>
          </p:sp>
          <p:sp>
            <p:nvSpPr>
              <p:cNvPr id="76" name="Freeform 69">
                <a:extLst>
                  <a:ext uri="{FF2B5EF4-FFF2-40B4-BE49-F238E27FC236}">
                    <a16:creationId xmlns:a16="http://schemas.microsoft.com/office/drawing/2014/main" id="{B9C6A038-C519-01F1-CC02-D59C67D4FC0E}"/>
                  </a:ext>
                </a:extLst>
              </p:cNvPr>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a:lstStyle/>
              <a:p>
                <a:pPr>
                  <a:defRPr/>
                </a:pPr>
                <a:endParaRPr lang="en-US" sz="1400"/>
              </a:p>
            </p:txBody>
          </p:sp>
          <p:sp>
            <p:nvSpPr>
              <p:cNvPr id="77" name="Freeform 71">
                <a:extLst>
                  <a:ext uri="{FF2B5EF4-FFF2-40B4-BE49-F238E27FC236}">
                    <a16:creationId xmlns:a16="http://schemas.microsoft.com/office/drawing/2014/main" id="{6C3F3C75-11BA-DB28-42E1-D92451E2C592}"/>
                  </a:ext>
                </a:extLst>
              </p:cNvPr>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a:lstStyle/>
              <a:p>
                <a:pPr>
                  <a:defRPr/>
                </a:pPr>
                <a:endParaRPr lang="en-US" sz="1400"/>
              </a:p>
            </p:txBody>
          </p:sp>
          <p:sp>
            <p:nvSpPr>
              <p:cNvPr id="78" name="Freeform 73">
                <a:extLst>
                  <a:ext uri="{FF2B5EF4-FFF2-40B4-BE49-F238E27FC236}">
                    <a16:creationId xmlns:a16="http://schemas.microsoft.com/office/drawing/2014/main" id="{3141E838-EB48-4712-BDB7-A03B93B3AF3C}"/>
                  </a:ext>
                </a:extLst>
              </p:cNvPr>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a:lstStyle/>
              <a:p>
                <a:pPr>
                  <a:defRPr/>
                </a:pPr>
                <a:endParaRPr lang="en-US" sz="1400" dirty="0"/>
              </a:p>
            </p:txBody>
          </p:sp>
          <p:sp>
            <p:nvSpPr>
              <p:cNvPr id="79" name="Freeform 75">
                <a:extLst>
                  <a:ext uri="{FF2B5EF4-FFF2-40B4-BE49-F238E27FC236}">
                    <a16:creationId xmlns:a16="http://schemas.microsoft.com/office/drawing/2014/main" id="{8311A603-CC03-28E4-8642-840D9BF3E320}"/>
                  </a:ext>
                </a:extLst>
              </p:cNvPr>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a:lstStyle/>
              <a:p>
                <a:pPr>
                  <a:defRPr/>
                </a:pPr>
                <a:endParaRPr lang="en-US" sz="1400"/>
              </a:p>
            </p:txBody>
          </p:sp>
          <p:sp>
            <p:nvSpPr>
              <p:cNvPr id="80" name="Freeform 77">
                <a:extLst>
                  <a:ext uri="{FF2B5EF4-FFF2-40B4-BE49-F238E27FC236}">
                    <a16:creationId xmlns:a16="http://schemas.microsoft.com/office/drawing/2014/main" id="{BEDBD0D6-F702-1CF9-F764-E915509BB969}"/>
                  </a:ext>
                </a:extLst>
              </p:cNvPr>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a:lstStyle/>
              <a:p>
                <a:pPr>
                  <a:defRPr/>
                </a:pPr>
                <a:endParaRPr lang="en-US" sz="1400"/>
              </a:p>
            </p:txBody>
          </p:sp>
          <p:sp>
            <p:nvSpPr>
              <p:cNvPr id="81" name="Freeform 79">
                <a:extLst>
                  <a:ext uri="{FF2B5EF4-FFF2-40B4-BE49-F238E27FC236}">
                    <a16:creationId xmlns:a16="http://schemas.microsoft.com/office/drawing/2014/main" id="{2C58201D-88C0-C223-F3E7-F6EB082C1EE9}"/>
                  </a:ext>
                </a:extLst>
              </p:cNvPr>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a:lstStyle/>
              <a:p>
                <a:pPr>
                  <a:defRPr/>
                </a:pPr>
                <a:endParaRPr lang="en-US" sz="1400" dirty="0"/>
              </a:p>
            </p:txBody>
          </p:sp>
        </p:grpSp>
        <p:sp>
          <p:nvSpPr>
            <p:cNvPr id="6" name="TextBox 5">
              <a:extLst>
                <a:ext uri="{FF2B5EF4-FFF2-40B4-BE49-F238E27FC236}">
                  <a16:creationId xmlns:a16="http://schemas.microsoft.com/office/drawing/2014/main" id="{A13AFDD2-0DB1-67F0-144F-A9DB3877D51D}"/>
                </a:ext>
              </a:extLst>
            </p:cNvPr>
            <p:cNvSpPr txBox="1"/>
            <p:nvPr/>
          </p:nvSpPr>
          <p:spPr>
            <a:xfrm rot="2743025">
              <a:off x="4894191" y="1389882"/>
              <a:ext cx="807016" cy="307777"/>
            </a:xfrm>
            <a:prstGeom prst="rect">
              <a:avLst/>
            </a:prstGeom>
            <a:noFill/>
          </p:spPr>
          <p:txBody>
            <a:bodyPr wrap="none">
              <a:spAutoFit/>
            </a:bodyPr>
            <a:lstStyle/>
            <a:p>
              <a:pPr>
                <a:defRPr/>
              </a:pPr>
              <a:r>
                <a:rPr lang="en-US" sz="1400" b="1" dirty="0" err="1"/>
                <a:t>việt</a:t>
              </a:r>
              <a:r>
                <a:rPr lang="en-US" sz="1400" b="1" dirty="0"/>
                <a:t> Anh</a:t>
              </a:r>
            </a:p>
          </p:txBody>
        </p:sp>
        <p:sp>
          <p:nvSpPr>
            <p:cNvPr id="7" name="TextBox 6">
              <a:extLst>
                <a:ext uri="{FF2B5EF4-FFF2-40B4-BE49-F238E27FC236}">
                  <a16:creationId xmlns:a16="http://schemas.microsoft.com/office/drawing/2014/main" id="{A7B87066-C2E9-9993-DA1F-F815BB3F5B61}"/>
                </a:ext>
              </a:extLst>
            </p:cNvPr>
            <p:cNvSpPr txBox="1"/>
            <p:nvPr/>
          </p:nvSpPr>
          <p:spPr>
            <a:xfrm rot="2315560">
              <a:off x="4610519" y="1654936"/>
              <a:ext cx="790601" cy="307777"/>
            </a:xfrm>
            <a:prstGeom prst="rect">
              <a:avLst/>
            </a:prstGeom>
            <a:noFill/>
          </p:spPr>
          <p:txBody>
            <a:bodyPr wrap="none">
              <a:spAutoFit/>
            </a:bodyPr>
            <a:lstStyle/>
            <a:p>
              <a:pPr>
                <a:defRPr/>
              </a:pPr>
              <a:r>
                <a:rPr lang="en-US" sz="1400" b="1" dirty="0" err="1"/>
                <a:t>Khương</a:t>
              </a:r>
              <a:endParaRPr lang="en-US" sz="1400" b="1" dirty="0"/>
            </a:p>
          </p:txBody>
        </p:sp>
        <p:sp>
          <p:nvSpPr>
            <p:cNvPr id="8" name="Rectangle 7">
              <a:extLst>
                <a:ext uri="{FF2B5EF4-FFF2-40B4-BE49-F238E27FC236}">
                  <a16:creationId xmlns:a16="http://schemas.microsoft.com/office/drawing/2014/main" id="{5281BC80-1358-AC10-AB1E-3483CB06BAD9}"/>
                </a:ext>
              </a:extLst>
            </p:cNvPr>
            <p:cNvSpPr/>
            <p:nvPr/>
          </p:nvSpPr>
          <p:spPr>
            <a:xfrm rot="2000338">
              <a:off x="4143993" y="2109193"/>
              <a:ext cx="1492015" cy="307777"/>
            </a:xfrm>
            <a:prstGeom prst="rect">
              <a:avLst/>
            </a:prstGeom>
          </p:spPr>
          <p:txBody>
            <a:bodyPr wrap="square">
              <a:spAutoFit/>
            </a:bodyPr>
            <a:lstStyle/>
            <a:p>
              <a:pPr>
                <a:defRPr/>
              </a:pPr>
              <a:r>
                <a:rPr lang="en-US" sz="1400" b="1" dirty="0"/>
                <a:t>Ng Gia Huy</a:t>
              </a:r>
            </a:p>
          </p:txBody>
        </p:sp>
        <p:sp>
          <p:nvSpPr>
            <p:cNvPr id="9" name="Rectangle 8">
              <a:extLst>
                <a:ext uri="{FF2B5EF4-FFF2-40B4-BE49-F238E27FC236}">
                  <a16:creationId xmlns:a16="http://schemas.microsoft.com/office/drawing/2014/main" id="{27D6FBCD-24D6-2697-4AB9-7BF1A00BE79F}"/>
                </a:ext>
              </a:extLst>
            </p:cNvPr>
            <p:cNvSpPr/>
            <p:nvPr/>
          </p:nvSpPr>
          <p:spPr>
            <a:xfrm rot="1169718">
              <a:off x="4385764" y="2400238"/>
              <a:ext cx="449097" cy="307777"/>
            </a:xfrm>
            <a:prstGeom prst="rect">
              <a:avLst/>
            </a:prstGeom>
          </p:spPr>
          <p:txBody>
            <a:bodyPr wrap="none">
              <a:spAutoFit/>
            </a:bodyPr>
            <a:lstStyle/>
            <a:p>
              <a:pPr>
                <a:defRPr/>
              </a:pPr>
              <a:r>
                <a:rPr lang="en-US" sz="1400" b="1" dirty="0"/>
                <a:t>Đạt</a:t>
              </a:r>
            </a:p>
          </p:txBody>
        </p:sp>
        <p:sp>
          <p:nvSpPr>
            <p:cNvPr id="10" name="Rectangle 9">
              <a:extLst>
                <a:ext uri="{FF2B5EF4-FFF2-40B4-BE49-F238E27FC236}">
                  <a16:creationId xmlns:a16="http://schemas.microsoft.com/office/drawing/2014/main" id="{3E96F67D-2993-4809-E001-0EC727ED7356}"/>
                </a:ext>
              </a:extLst>
            </p:cNvPr>
            <p:cNvSpPr/>
            <p:nvPr/>
          </p:nvSpPr>
          <p:spPr>
            <a:xfrm rot="442195">
              <a:off x="4105994" y="2797212"/>
              <a:ext cx="806631" cy="307777"/>
            </a:xfrm>
            <a:prstGeom prst="rect">
              <a:avLst/>
            </a:prstGeom>
          </p:spPr>
          <p:txBody>
            <a:bodyPr wrap="none">
              <a:spAutoFit/>
            </a:bodyPr>
            <a:lstStyle/>
            <a:p>
              <a:pPr>
                <a:defRPr/>
              </a:pPr>
              <a:r>
                <a:rPr lang="en-US" sz="1400" b="1" dirty="0"/>
                <a:t>Thu </a:t>
              </a:r>
              <a:r>
                <a:rPr lang="en-US" sz="1400" b="1" dirty="0" err="1"/>
                <a:t>Ảnh</a:t>
              </a:r>
              <a:endParaRPr lang="en-US" sz="1400" b="1" dirty="0"/>
            </a:p>
          </p:txBody>
        </p:sp>
        <p:sp>
          <p:nvSpPr>
            <p:cNvPr id="11" name="Rectangle 10">
              <a:extLst>
                <a:ext uri="{FF2B5EF4-FFF2-40B4-BE49-F238E27FC236}">
                  <a16:creationId xmlns:a16="http://schemas.microsoft.com/office/drawing/2014/main" id="{FE9E0B53-8615-A2D6-1096-063077DF9F74}"/>
                </a:ext>
              </a:extLst>
            </p:cNvPr>
            <p:cNvSpPr/>
            <p:nvPr/>
          </p:nvSpPr>
          <p:spPr>
            <a:xfrm>
              <a:off x="3817519" y="3150826"/>
              <a:ext cx="777842" cy="307777"/>
            </a:xfrm>
            <a:prstGeom prst="rect">
              <a:avLst/>
            </a:prstGeom>
          </p:spPr>
          <p:txBody>
            <a:bodyPr wrap="none">
              <a:spAutoFit/>
            </a:bodyPr>
            <a:lstStyle/>
            <a:p>
              <a:pPr>
                <a:defRPr/>
              </a:pPr>
              <a:r>
                <a:rPr lang="en-US" sz="1400" b="1" dirty="0"/>
                <a:t>Kim Yến</a:t>
              </a:r>
            </a:p>
          </p:txBody>
        </p:sp>
        <p:sp>
          <p:nvSpPr>
            <p:cNvPr id="12" name="Rectangle 11">
              <a:extLst>
                <a:ext uri="{FF2B5EF4-FFF2-40B4-BE49-F238E27FC236}">
                  <a16:creationId xmlns:a16="http://schemas.microsoft.com/office/drawing/2014/main" id="{CC7BE11D-8914-D19D-20CE-A1086F4509FA}"/>
                </a:ext>
              </a:extLst>
            </p:cNvPr>
            <p:cNvSpPr/>
            <p:nvPr/>
          </p:nvSpPr>
          <p:spPr>
            <a:xfrm rot="21074214">
              <a:off x="4042668" y="3640559"/>
              <a:ext cx="968598" cy="307777"/>
            </a:xfrm>
            <a:prstGeom prst="rect">
              <a:avLst/>
            </a:prstGeom>
          </p:spPr>
          <p:txBody>
            <a:bodyPr wrap="none">
              <a:spAutoFit/>
            </a:bodyPr>
            <a:lstStyle/>
            <a:p>
              <a:pPr>
                <a:defRPr/>
              </a:pPr>
              <a:r>
                <a:rPr lang="en-US" sz="1400" b="1" dirty="0"/>
                <a:t>Hoàng Yến</a:t>
              </a:r>
            </a:p>
          </p:txBody>
        </p:sp>
        <p:sp>
          <p:nvSpPr>
            <p:cNvPr id="13" name="Rectangle 12">
              <a:extLst>
                <a:ext uri="{FF2B5EF4-FFF2-40B4-BE49-F238E27FC236}">
                  <a16:creationId xmlns:a16="http://schemas.microsoft.com/office/drawing/2014/main" id="{04904C71-F891-CD41-BBD0-68D0C7550AE3}"/>
                </a:ext>
              </a:extLst>
            </p:cNvPr>
            <p:cNvSpPr/>
            <p:nvPr/>
          </p:nvSpPr>
          <p:spPr>
            <a:xfrm rot="20371367">
              <a:off x="4311194" y="4037433"/>
              <a:ext cx="561500" cy="307777"/>
            </a:xfrm>
            <a:prstGeom prst="rect">
              <a:avLst/>
            </a:prstGeom>
          </p:spPr>
          <p:txBody>
            <a:bodyPr wrap="none">
              <a:spAutoFit/>
            </a:bodyPr>
            <a:lstStyle/>
            <a:p>
              <a:pPr>
                <a:defRPr/>
              </a:pPr>
              <a:r>
                <a:rPr lang="en-US" sz="1400" b="1" dirty="0"/>
                <a:t>Xuân</a:t>
              </a:r>
            </a:p>
          </p:txBody>
        </p:sp>
        <p:sp>
          <p:nvSpPr>
            <p:cNvPr id="14" name="Rectangle 13">
              <a:extLst>
                <a:ext uri="{FF2B5EF4-FFF2-40B4-BE49-F238E27FC236}">
                  <a16:creationId xmlns:a16="http://schemas.microsoft.com/office/drawing/2014/main" id="{B6E7ADD2-CFE6-2434-0CEB-2C6805941A2B}"/>
                </a:ext>
              </a:extLst>
            </p:cNvPr>
            <p:cNvSpPr/>
            <p:nvPr/>
          </p:nvSpPr>
          <p:spPr>
            <a:xfrm rot="19810765">
              <a:off x="4060875" y="4309533"/>
              <a:ext cx="1776017" cy="307777"/>
            </a:xfrm>
            <a:prstGeom prst="rect">
              <a:avLst/>
            </a:prstGeom>
          </p:spPr>
          <p:txBody>
            <a:bodyPr>
              <a:spAutoFit/>
            </a:bodyPr>
            <a:lstStyle/>
            <a:p>
              <a:pPr>
                <a:defRPr/>
              </a:pPr>
              <a:r>
                <a:rPr lang="en-US" sz="1400" b="1" dirty="0"/>
                <a:t>Hà Vy</a:t>
              </a:r>
            </a:p>
          </p:txBody>
        </p:sp>
        <p:sp>
          <p:nvSpPr>
            <p:cNvPr id="15" name="Rectangle 14">
              <a:extLst>
                <a:ext uri="{FF2B5EF4-FFF2-40B4-BE49-F238E27FC236}">
                  <a16:creationId xmlns:a16="http://schemas.microsoft.com/office/drawing/2014/main" id="{78F211CE-222A-9092-66E2-069FF0CD3EC3}"/>
                </a:ext>
              </a:extLst>
            </p:cNvPr>
            <p:cNvSpPr/>
            <p:nvPr/>
          </p:nvSpPr>
          <p:spPr>
            <a:xfrm rot="19335717">
              <a:off x="4468175" y="4755826"/>
              <a:ext cx="1005019" cy="307777"/>
            </a:xfrm>
            <a:prstGeom prst="rect">
              <a:avLst/>
            </a:prstGeom>
          </p:spPr>
          <p:txBody>
            <a:bodyPr wrap="none">
              <a:spAutoFit/>
            </a:bodyPr>
            <a:lstStyle/>
            <a:p>
              <a:pPr>
                <a:defRPr/>
              </a:pPr>
              <a:r>
                <a:rPr lang="en-US" sz="1400" b="1" dirty="0"/>
                <a:t>Minh Uyên</a:t>
              </a:r>
            </a:p>
          </p:txBody>
        </p:sp>
        <p:sp>
          <p:nvSpPr>
            <p:cNvPr id="16" name="Rectangle 15">
              <a:extLst>
                <a:ext uri="{FF2B5EF4-FFF2-40B4-BE49-F238E27FC236}">
                  <a16:creationId xmlns:a16="http://schemas.microsoft.com/office/drawing/2014/main" id="{41598E14-2AD1-C4BA-5F9E-F2DB7AC03387}"/>
                </a:ext>
              </a:extLst>
            </p:cNvPr>
            <p:cNvSpPr/>
            <p:nvPr/>
          </p:nvSpPr>
          <p:spPr>
            <a:xfrm rot="18715702">
              <a:off x="4833564" y="5073111"/>
              <a:ext cx="739690" cy="307777"/>
            </a:xfrm>
            <a:prstGeom prst="rect">
              <a:avLst/>
            </a:prstGeom>
          </p:spPr>
          <p:txBody>
            <a:bodyPr wrap="none">
              <a:spAutoFit/>
            </a:bodyPr>
            <a:lstStyle/>
            <a:p>
              <a:pPr>
                <a:defRPr/>
              </a:pPr>
              <a:r>
                <a:rPr lang="en-US" sz="1400" b="1" dirty="0">
                  <a:solidFill>
                    <a:schemeClr val="bg1"/>
                  </a:solidFill>
                </a:rPr>
                <a:t>Trường</a:t>
              </a:r>
            </a:p>
          </p:txBody>
        </p:sp>
        <p:sp>
          <p:nvSpPr>
            <p:cNvPr id="17" name="Rectangle 16">
              <a:extLst>
                <a:ext uri="{FF2B5EF4-FFF2-40B4-BE49-F238E27FC236}">
                  <a16:creationId xmlns:a16="http://schemas.microsoft.com/office/drawing/2014/main" id="{088C0026-E470-73DE-790D-4DD23A03E50C}"/>
                </a:ext>
              </a:extLst>
            </p:cNvPr>
            <p:cNvSpPr/>
            <p:nvPr/>
          </p:nvSpPr>
          <p:spPr>
            <a:xfrm rot="18240879">
              <a:off x="4878561" y="5208274"/>
              <a:ext cx="1426057" cy="307777"/>
            </a:xfrm>
            <a:prstGeom prst="rect">
              <a:avLst/>
            </a:prstGeom>
          </p:spPr>
          <p:txBody>
            <a:bodyPr>
              <a:spAutoFit/>
            </a:bodyPr>
            <a:lstStyle/>
            <a:p>
              <a:pPr>
                <a:defRPr/>
              </a:pPr>
              <a:r>
                <a:rPr lang="en-US" sz="1400" b="1" dirty="0">
                  <a:solidFill>
                    <a:schemeClr val="bg1"/>
                  </a:solidFill>
                </a:rPr>
                <a:t>Trinh</a:t>
              </a:r>
            </a:p>
          </p:txBody>
        </p:sp>
        <p:sp>
          <p:nvSpPr>
            <p:cNvPr id="18" name="Rectangle 17">
              <a:extLst>
                <a:ext uri="{FF2B5EF4-FFF2-40B4-BE49-F238E27FC236}">
                  <a16:creationId xmlns:a16="http://schemas.microsoft.com/office/drawing/2014/main" id="{3019EEA4-DE1A-D6F6-555E-9DA362A18405}"/>
                </a:ext>
              </a:extLst>
            </p:cNvPr>
            <p:cNvSpPr/>
            <p:nvPr/>
          </p:nvSpPr>
          <p:spPr>
            <a:xfrm rot="17635105">
              <a:off x="5584422" y="5426206"/>
              <a:ext cx="597856" cy="307777"/>
            </a:xfrm>
            <a:prstGeom prst="rect">
              <a:avLst/>
            </a:prstGeom>
          </p:spPr>
          <p:txBody>
            <a:bodyPr wrap="none">
              <a:spAutoFit/>
            </a:bodyPr>
            <a:lstStyle/>
            <a:p>
              <a:pPr>
                <a:defRPr/>
              </a:pPr>
              <a:r>
                <a:rPr lang="en-US" sz="1400" b="1" dirty="0"/>
                <a:t> </a:t>
              </a:r>
              <a:r>
                <a:rPr lang="en-US" sz="1400" b="1" dirty="0" err="1"/>
                <a:t>Trâm</a:t>
              </a:r>
              <a:endParaRPr lang="en-US" sz="1400" b="1" dirty="0"/>
            </a:p>
          </p:txBody>
        </p:sp>
        <p:sp>
          <p:nvSpPr>
            <p:cNvPr id="19" name="Rectangle 18">
              <a:extLst>
                <a:ext uri="{FF2B5EF4-FFF2-40B4-BE49-F238E27FC236}">
                  <a16:creationId xmlns:a16="http://schemas.microsoft.com/office/drawing/2014/main" id="{1938F868-0A4B-B2DD-C863-3623B57AE1E0}"/>
                </a:ext>
              </a:extLst>
            </p:cNvPr>
            <p:cNvSpPr/>
            <p:nvPr/>
          </p:nvSpPr>
          <p:spPr>
            <a:xfrm rot="17081983">
              <a:off x="5492673" y="5410046"/>
              <a:ext cx="1686212" cy="307777"/>
            </a:xfrm>
            <a:prstGeom prst="rect">
              <a:avLst/>
            </a:prstGeom>
          </p:spPr>
          <p:txBody>
            <a:bodyPr>
              <a:spAutoFit/>
            </a:bodyPr>
            <a:lstStyle/>
            <a:p>
              <a:pPr>
                <a:defRPr/>
              </a:pPr>
              <a:r>
                <a:rPr lang="en-US" sz="1400" b="1" dirty="0" err="1"/>
                <a:t>Trạng</a:t>
              </a:r>
              <a:endParaRPr lang="en-US" sz="1400" b="1" dirty="0"/>
            </a:p>
          </p:txBody>
        </p:sp>
        <p:sp>
          <p:nvSpPr>
            <p:cNvPr id="20" name="Rectangle 19">
              <a:extLst>
                <a:ext uri="{FF2B5EF4-FFF2-40B4-BE49-F238E27FC236}">
                  <a16:creationId xmlns:a16="http://schemas.microsoft.com/office/drawing/2014/main" id="{57C8C4F9-027C-0DAF-FCCC-516BE0402A7B}"/>
                </a:ext>
              </a:extLst>
            </p:cNvPr>
            <p:cNvSpPr/>
            <p:nvPr/>
          </p:nvSpPr>
          <p:spPr>
            <a:xfrm rot="16674872">
              <a:off x="6428998" y="5601919"/>
              <a:ext cx="503664" cy="307777"/>
            </a:xfrm>
            <a:prstGeom prst="rect">
              <a:avLst/>
            </a:prstGeom>
          </p:spPr>
          <p:txBody>
            <a:bodyPr wrap="none">
              <a:spAutoFit/>
            </a:bodyPr>
            <a:lstStyle/>
            <a:p>
              <a:pPr algn="r">
                <a:defRPr/>
              </a:pPr>
              <a:r>
                <a:rPr lang="en-US" sz="1400" b="1" dirty="0"/>
                <a:t>Tiến</a:t>
              </a:r>
            </a:p>
          </p:txBody>
        </p:sp>
        <p:sp>
          <p:nvSpPr>
            <p:cNvPr id="21" name="Rectangle 20">
              <a:extLst>
                <a:ext uri="{FF2B5EF4-FFF2-40B4-BE49-F238E27FC236}">
                  <a16:creationId xmlns:a16="http://schemas.microsoft.com/office/drawing/2014/main" id="{75E07E5A-A195-9CC5-3CFD-FE913DC0D172}"/>
                </a:ext>
              </a:extLst>
            </p:cNvPr>
            <p:cNvSpPr/>
            <p:nvPr/>
          </p:nvSpPr>
          <p:spPr>
            <a:xfrm rot="15672824">
              <a:off x="6827877" y="5624590"/>
              <a:ext cx="486030" cy="307777"/>
            </a:xfrm>
            <a:prstGeom prst="rect">
              <a:avLst/>
            </a:prstGeom>
          </p:spPr>
          <p:txBody>
            <a:bodyPr wrap="none">
              <a:spAutoFit/>
            </a:bodyPr>
            <a:lstStyle/>
            <a:p>
              <a:pPr>
                <a:defRPr/>
              </a:pPr>
              <a:r>
                <a:rPr lang="en-US" sz="1400" b="1" dirty="0">
                  <a:solidFill>
                    <a:schemeClr val="bg1"/>
                  </a:solidFill>
                </a:rPr>
                <a:t>Thư</a:t>
              </a:r>
            </a:p>
          </p:txBody>
        </p:sp>
        <p:sp>
          <p:nvSpPr>
            <p:cNvPr id="22" name="Rectangle 21">
              <a:extLst>
                <a:ext uri="{FF2B5EF4-FFF2-40B4-BE49-F238E27FC236}">
                  <a16:creationId xmlns:a16="http://schemas.microsoft.com/office/drawing/2014/main" id="{DD73B72D-E3BB-6D1B-F970-256D4976F42E}"/>
                </a:ext>
              </a:extLst>
            </p:cNvPr>
            <p:cNvSpPr/>
            <p:nvPr/>
          </p:nvSpPr>
          <p:spPr>
            <a:xfrm rot="15388490">
              <a:off x="6585601" y="5377102"/>
              <a:ext cx="1641059" cy="307777"/>
            </a:xfrm>
            <a:prstGeom prst="rect">
              <a:avLst/>
            </a:prstGeom>
          </p:spPr>
          <p:txBody>
            <a:bodyPr>
              <a:spAutoFit/>
            </a:bodyPr>
            <a:lstStyle/>
            <a:p>
              <a:pPr>
                <a:defRPr/>
              </a:pPr>
              <a:r>
                <a:rPr lang="en-US" sz="1400" b="1" dirty="0" err="1"/>
                <a:t>Thủy</a:t>
              </a:r>
              <a:endParaRPr lang="en-US" sz="1400" b="1" dirty="0"/>
            </a:p>
          </p:txBody>
        </p:sp>
        <p:sp>
          <p:nvSpPr>
            <p:cNvPr id="23" name="Rectangle 22">
              <a:extLst>
                <a:ext uri="{FF2B5EF4-FFF2-40B4-BE49-F238E27FC236}">
                  <a16:creationId xmlns:a16="http://schemas.microsoft.com/office/drawing/2014/main" id="{50FB5512-7653-18F2-2550-454A28880398}"/>
                </a:ext>
              </a:extLst>
            </p:cNvPr>
            <p:cNvSpPr/>
            <p:nvPr/>
          </p:nvSpPr>
          <p:spPr>
            <a:xfrm rot="14952899">
              <a:off x="7528378" y="5456782"/>
              <a:ext cx="599844" cy="307777"/>
            </a:xfrm>
            <a:prstGeom prst="rect">
              <a:avLst/>
            </a:prstGeom>
          </p:spPr>
          <p:txBody>
            <a:bodyPr wrap="none">
              <a:spAutoFit/>
            </a:bodyPr>
            <a:lstStyle/>
            <a:p>
              <a:pPr>
                <a:defRPr/>
              </a:pPr>
              <a:r>
                <a:rPr lang="en-US" sz="1400" b="1" dirty="0"/>
                <a:t>Thiện</a:t>
              </a:r>
            </a:p>
          </p:txBody>
        </p:sp>
        <p:sp>
          <p:nvSpPr>
            <p:cNvPr id="24" name="Rectangle 23">
              <a:extLst>
                <a:ext uri="{FF2B5EF4-FFF2-40B4-BE49-F238E27FC236}">
                  <a16:creationId xmlns:a16="http://schemas.microsoft.com/office/drawing/2014/main" id="{91231A89-79BE-73C2-0134-807BC10856F5}"/>
                </a:ext>
              </a:extLst>
            </p:cNvPr>
            <p:cNvSpPr/>
            <p:nvPr/>
          </p:nvSpPr>
          <p:spPr>
            <a:xfrm rot="14378777">
              <a:off x="7843111" y="5243578"/>
              <a:ext cx="638316" cy="307777"/>
            </a:xfrm>
            <a:prstGeom prst="rect">
              <a:avLst/>
            </a:prstGeom>
          </p:spPr>
          <p:txBody>
            <a:bodyPr wrap="none">
              <a:spAutoFit/>
            </a:bodyPr>
            <a:lstStyle/>
            <a:p>
              <a:pPr>
                <a:defRPr/>
              </a:pPr>
              <a:r>
                <a:rPr lang="en-US" sz="1400" b="1" dirty="0"/>
                <a:t>Thắng</a:t>
              </a:r>
            </a:p>
          </p:txBody>
        </p:sp>
        <p:sp>
          <p:nvSpPr>
            <p:cNvPr id="25" name="Rectangle 24">
              <a:extLst>
                <a:ext uri="{FF2B5EF4-FFF2-40B4-BE49-F238E27FC236}">
                  <a16:creationId xmlns:a16="http://schemas.microsoft.com/office/drawing/2014/main" id="{E5A91905-DEEA-47A4-4AA0-4AD99B216E33}"/>
                </a:ext>
              </a:extLst>
            </p:cNvPr>
            <p:cNvSpPr/>
            <p:nvPr/>
          </p:nvSpPr>
          <p:spPr>
            <a:xfrm rot="14034535">
              <a:off x="7781790" y="4992706"/>
              <a:ext cx="1422569" cy="307777"/>
            </a:xfrm>
            <a:prstGeom prst="rect">
              <a:avLst/>
            </a:prstGeom>
          </p:spPr>
          <p:txBody>
            <a:bodyPr>
              <a:spAutoFit/>
            </a:bodyPr>
            <a:lstStyle/>
            <a:p>
              <a:pPr>
                <a:defRPr/>
              </a:pPr>
              <a:r>
                <a:rPr lang="en-US" sz="1400" b="1" dirty="0"/>
                <a:t>Tây</a:t>
              </a:r>
            </a:p>
          </p:txBody>
        </p:sp>
        <p:sp>
          <p:nvSpPr>
            <p:cNvPr id="26" name="Rectangle 25">
              <a:extLst>
                <a:ext uri="{FF2B5EF4-FFF2-40B4-BE49-F238E27FC236}">
                  <a16:creationId xmlns:a16="http://schemas.microsoft.com/office/drawing/2014/main" id="{1944F593-916E-7B4E-C3C2-F1764DC55625}"/>
                </a:ext>
              </a:extLst>
            </p:cNvPr>
            <p:cNvSpPr/>
            <p:nvPr/>
          </p:nvSpPr>
          <p:spPr>
            <a:xfrm rot="13411150">
              <a:off x="8043225" y="4734019"/>
              <a:ext cx="1422569" cy="307777"/>
            </a:xfrm>
            <a:prstGeom prst="rect">
              <a:avLst/>
            </a:prstGeom>
          </p:spPr>
          <p:txBody>
            <a:bodyPr>
              <a:spAutoFit/>
            </a:bodyPr>
            <a:lstStyle/>
            <a:p>
              <a:pPr>
                <a:defRPr/>
              </a:pPr>
              <a:r>
                <a:rPr lang="en-US" sz="1400" b="1" dirty="0"/>
                <a:t>Tài</a:t>
              </a:r>
            </a:p>
          </p:txBody>
        </p:sp>
        <p:sp>
          <p:nvSpPr>
            <p:cNvPr id="27" name="Rectangle 26">
              <a:extLst>
                <a:ext uri="{FF2B5EF4-FFF2-40B4-BE49-F238E27FC236}">
                  <a16:creationId xmlns:a16="http://schemas.microsoft.com/office/drawing/2014/main" id="{1798C221-3E5F-460F-7C50-E2E17338585A}"/>
                </a:ext>
              </a:extLst>
            </p:cNvPr>
            <p:cNvSpPr/>
            <p:nvPr/>
          </p:nvSpPr>
          <p:spPr>
            <a:xfrm rot="12531984">
              <a:off x="8245492" y="4425693"/>
              <a:ext cx="1422569" cy="307777"/>
            </a:xfrm>
            <a:prstGeom prst="rect">
              <a:avLst/>
            </a:prstGeom>
          </p:spPr>
          <p:txBody>
            <a:bodyPr>
              <a:spAutoFit/>
            </a:bodyPr>
            <a:lstStyle/>
            <a:p>
              <a:pPr>
                <a:defRPr/>
              </a:pPr>
              <a:r>
                <a:rPr lang="en-US" sz="1400" b="1" dirty="0"/>
                <a:t>Quỳnh</a:t>
              </a:r>
            </a:p>
          </p:txBody>
        </p:sp>
        <p:sp>
          <p:nvSpPr>
            <p:cNvPr id="28" name="Rectangle 27">
              <a:extLst>
                <a:ext uri="{FF2B5EF4-FFF2-40B4-BE49-F238E27FC236}">
                  <a16:creationId xmlns:a16="http://schemas.microsoft.com/office/drawing/2014/main" id="{732E8814-98A3-3063-149A-33263E333706}"/>
                </a:ext>
              </a:extLst>
            </p:cNvPr>
            <p:cNvSpPr/>
            <p:nvPr/>
          </p:nvSpPr>
          <p:spPr>
            <a:xfrm rot="12177149">
              <a:off x="8458819" y="4002807"/>
              <a:ext cx="1422569" cy="307777"/>
            </a:xfrm>
            <a:prstGeom prst="rect">
              <a:avLst/>
            </a:prstGeom>
          </p:spPr>
          <p:txBody>
            <a:bodyPr>
              <a:spAutoFit/>
            </a:bodyPr>
            <a:lstStyle/>
            <a:p>
              <a:pPr>
                <a:defRPr/>
              </a:pPr>
              <a:r>
                <a:rPr lang="en-US" sz="1400" b="1" dirty="0"/>
                <a:t>Phúc</a:t>
              </a:r>
            </a:p>
          </p:txBody>
        </p:sp>
        <p:sp>
          <p:nvSpPr>
            <p:cNvPr id="29" name="Rectangle 28">
              <a:extLst>
                <a:ext uri="{FF2B5EF4-FFF2-40B4-BE49-F238E27FC236}">
                  <a16:creationId xmlns:a16="http://schemas.microsoft.com/office/drawing/2014/main" id="{8ACA82AB-3820-D03E-E6C9-79B13304C07F}"/>
                </a:ext>
              </a:extLst>
            </p:cNvPr>
            <p:cNvSpPr/>
            <p:nvPr/>
          </p:nvSpPr>
          <p:spPr>
            <a:xfrm rot="11582443">
              <a:off x="8535767" y="3628158"/>
              <a:ext cx="1422569" cy="307777"/>
            </a:xfrm>
            <a:prstGeom prst="rect">
              <a:avLst/>
            </a:prstGeom>
          </p:spPr>
          <p:txBody>
            <a:bodyPr>
              <a:spAutoFit/>
            </a:bodyPr>
            <a:lstStyle/>
            <a:p>
              <a:pPr>
                <a:defRPr/>
              </a:pPr>
              <a:r>
                <a:rPr lang="en-US" sz="1400" b="1" dirty="0">
                  <a:solidFill>
                    <a:schemeClr val="bg1"/>
                  </a:solidFill>
                </a:rPr>
                <a:t>Pha</a:t>
              </a:r>
            </a:p>
          </p:txBody>
        </p:sp>
        <p:sp>
          <p:nvSpPr>
            <p:cNvPr id="30" name="Rectangle 29">
              <a:extLst>
                <a:ext uri="{FF2B5EF4-FFF2-40B4-BE49-F238E27FC236}">
                  <a16:creationId xmlns:a16="http://schemas.microsoft.com/office/drawing/2014/main" id="{A303084B-6D8D-FF08-406E-940136F2ECD5}"/>
                </a:ext>
              </a:extLst>
            </p:cNvPr>
            <p:cNvSpPr/>
            <p:nvPr/>
          </p:nvSpPr>
          <p:spPr>
            <a:xfrm rot="11041461">
              <a:off x="8565599" y="3247088"/>
              <a:ext cx="1422569" cy="307777"/>
            </a:xfrm>
            <a:prstGeom prst="rect">
              <a:avLst/>
            </a:prstGeom>
          </p:spPr>
          <p:txBody>
            <a:bodyPr>
              <a:spAutoFit/>
            </a:bodyPr>
            <a:lstStyle/>
            <a:p>
              <a:pPr>
                <a:defRPr/>
              </a:pPr>
              <a:r>
                <a:rPr lang="en-US" sz="1400" b="1" dirty="0" err="1"/>
                <a:t>Nhựt</a:t>
              </a:r>
              <a:endParaRPr lang="en-US" sz="1400" b="1" dirty="0"/>
            </a:p>
          </p:txBody>
        </p:sp>
        <p:sp>
          <p:nvSpPr>
            <p:cNvPr id="31" name="Rectangle 30">
              <a:extLst>
                <a:ext uri="{FF2B5EF4-FFF2-40B4-BE49-F238E27FC236}">
                  <a16:creationId xmlns:a16="http://schemas.microsoft.com/office/drawing/2014/main" id="{5BEA9608-89B9-619B-DE42-6854B757FB7A}"/>
                </a:ext>
              </a:extLst>
            </p:cNvPr>
            <p:cNvSpPr/>
            <p:nvPr/>
          </p:nvSpPr>
          <p:spPr>
            <a:xfrm rot="10308523">
              <a:off x="8485891" y="2875781"/>
              <a:ext cx="1422569" cy="307777"/>
            </a:xfrm>
            <a:prstGeom prst="rect">
              <a:avLst/>
            </a:prstGeom>
          </p:spPr>
          <p:txBody>
            <a:bodyPr>
              <a:spAutoFit/>
            </a:bodyPr>
            <a:lstStyle/>
            <a:p>
              <a:pPr>
                <a:defRPr/>
              </a:pPr>
              <a:r>
                <a:rPr lang="en-US" sz="1400" b="1" dirty="0"/>
                <a:t>Như</a:t>
              </a:r>
            </a:p>
          </p:txBody>
        </p:sp>
        <p:sp>
          <p:nvSpPr>
            <p:cNvPr id="32" name="Rectangle 31">
              <a:extLst>
                <a:ext uri="{FF2B5EF4-FFF2-40B4-BE49-F238E27FC236}">
                  <a16:creationId xmlns:a16="http://schemas.microsoft.com/office/drawing/2014/main" id="{EF9741C9-C10A-10B9-2B11-5ABB31BC35C7}"/>
                </a:ext>
              </a:extLst>
            </p:cNvPr>
            <p:cNvSpPr/>
            <p:nvPr/>
          </p:nvSpPr>
          <p:spPr>
            <a:xfrm rot="9635059">
              <a:off x="8418341" y="2408525"/>
              <a:ext cx="1422569" cy="307777"/>
            </a:xfrm>
            <a:prstGeom prst="rect">
              <a:avLst/>
            </a:prstGeom>
          </p:spPr>
          <p:txBody>
            <a:bodyPr>
              <a:spAutoFit/>
            </a:bodyPr>
            <a:lstStyle/>
            <a:p>
              <a:pPr>
                <a:defRPr/>
              </a:pPr>
              <a:r>
                <a:rPr lang="en-US" sz="1400" b="1" dirty="0">
                  <a:solidFill>
                    <a:schemeClr val="bg1"/>
                  </a:solidFill>
                </a:rPr>
                <a:t>Tuyết Nhi</a:t>
              </a:r>
            </a:p>
          </p:txBody>
        </p:sp>
        <p:sp>
          <p:nvSpPr>
            <p:cNvPr id="33" name="Rectangle 32">
              <a:extLst>
                <a:ext uri="{FF2B5EF4-FFF2-40B4-BE49-F238E27FC236}">
                  <a16:creationId xmlns:a16="http://schemas.microsoft.com/office/drawing/2014/main" id="{5514A886-1C6D-E709-B94C-0DFDA0B20F56}"/>
                </a:ext>
              </a:extLst>
            </p:cNvPr>
            <p:cNvSpPr/>
            <p:nvPr/>
          </p:nvSpPr>
          <p:spPr>
            <a:xfrm rot="9236692">
              <a:off x="8274409" y="2104313"/>
              <a:ext cx="1422569" cy="307777"/>
            </a:xfrm>
            <a:prstGeom prst="rect">
              <a:avLst/>
            </a:prstGeom>
          </p:spPr>
          <p:txBody>
            <a:bodyPr>
              <a:spAutoFit/>
            </a:bodyPr>
            <a:lstStyle/>
            <a:p>
              <a:pPr>
                <a:defRPr/>
              </a:pPr>
              <a:r>
                <a:rPr lang="en-US" sz="1400" b="1" dirty="0">
                  <a:solidFill>
                    <a:schemeClr val="bg1"/>
                  </a:solidFill>
                </a:rPr>
                <a:t>Nam</a:t>
              </a:r>
            </a:p>
          </p:txBody>
        </p:sp>
        <p:sp>
          <p:nvSpPr>
            <p:cNvPr id="34" name="Rectangle 33">
              <a:extLst>
                <a:ext uri="{FF2B5EF4-FFF2-40B4-BE49-F238E27FC236}">
                  <a16:creationId xmlns:a16="http://schemas.microsoft.com/office/drawing/2014/main" id="{78C24D58-AD4E-50D3-6E8D-9AF38D7ED047}"/>
                </a:ext>
              </a:extLst>
            </p:cNvPr>
            <p:cNvSpPr/>
            <p:nvPr/>
          </p:nvSpPr>
          <p:spPr>
            <a:xfrm rot="8338032">
              <a:off x="8047036" y="1740529"/>
              <a:ext cx="1422569" cy="307777"/>
            </a:xfrm>
            <a:prstGeom prst="rect">
              <a:avLst/>
            </a:prstGeom>
          </p:spPr>
          <p:txBody>
            <a:bodyPr>
              <a:spAutoFit/>
            </a:bodyPr>
            <a:lstStyle/>
            <a:p>
              <a:pPr>
                <a:defRPr/>
              </a:pPr>
              <a:r>
                <a:rPr lang="en-US" sz="1400" b="1" dirty="0" err="1"/>
                <a:t>Khôi</a:t>
              </a:r>
              <a:endParaRPr lang="en-US" sz="1400" b="1" dirty="0"/>
            </a:p>
          </p:txBody>
        </p:sp>
        <p:sp>
          <p:nvSpPr>
            <p:cNvPr id="35" name="Rectangle 34">
              <a:extLst>
                <a:ext uri="{FF2B5EF4-FFF2-40B4-BE49-F238E27FC236}">
                  <a16:creationId xmlns:a16="http://schemas.microsoft.com/office/drawing/2014/main" id="{C4505307-7518-15DF-8D85-E7988B4F15A0}"/>
                </a:ext>
              </a:extLst>
            </p:cNvPr>
            <p:cNvSpPr/>
            <p:nvPr/>
          </p:nvSpPr>
          <p:spPr>
            <a:xfrm rot="8338032">
              <a:off x="7812332" y="1431056"/>
              <a:ext cx="1422569" cy="307777"/>
            </a:xfrm>
            <a:prstGeom prst="rect">
              <a:avLst/>
            </a:prstGeom>
          </p:spPr>
          <p:txBody>
            <a:bodyPr>
              <a:spAutoFit/>
            </a:bodyPr>
            <a:lstStyle/>
            <a:p>
              <a:pPr>
                <a:defRPr/>
              </a:pPr>
              <a:r>
                <a:rPr lang="en-US" sz="1400" b="1" dirty="0">
                  <a:solidFill>
                    <a:schemeClr val="bg1"/>
                  </a:solidFill>
                </a:rPr>
                <a:t>Khánh</a:t>
              </a:r>
            </a:p>
          </p:txBody>
        </p:sp>
        <p:sp>
          <p:nvSpPr>
            <p:cNvPr id="36" name="Rectangle 35">
              <a:extLst>
                <a:ext uri="{FF2B5EF4-FFF2-40B4-BE49-F238E27FC236}">
                  <a16:creationId xmlns:a16="http://schemas.microsoft.com/office/drawing/2014/main" id="{C4F5706D-664D-C370-6814-8267B064537E}"/>
                </a:ext>
              </a:extLst>
            </p:cNvPr>
            <p:cNvSpPr/>
            <p:nvPr/>
          </p:nvSpPr>
          <p:spPr>
            <a:xfrm rot="7204373">
              <a:off x="7484289" y="1261428"/>
              <a:ext cx="1422569" cy="307777"/>
            </a:xfrm>
            <a:prstGeom prst="rect">
              <a:avLst/>
            </a:prstGeom>
          </p:spPr>
          <p:txBody>
            <a:bodyPr>
              <a:spAutoFit/>
            </a:bodyPr>
            <a:lstStyle/>
            <a:p>
              <a:pPr>
                <a:defRPr/>
              </a:pPr>
              <a:r>
                <a:rPr lang="en-US" sz="1400" b="1" dirty="0"/>
                <a:t> </a:t>
              </a:r>
              <a:r>
                <a:rPr lang="en-US" sz="1400" b="1" dirty="0" err="1"/>
                <a:t>Tấn</a:t>
              </a:r>
              <a:r>
                <a:rPr lang="en-US" sz="1400" b="1" dirty="0"/>
                <a:t> Hữu</a:t>
              </a:r>
            </a:p>
          </p:txBody>
        </p:sp>
        <p:sp>
          <p:nvSpPr>
            <p:cNvPr id="37" name="Rectangle 36">
              <a:extLst>
                <a:ext uri="{FF2B5EF4-FFF2-40B4-BE49-F238E27FC236}">
                  <a16:creationId xmlns:a16="http://schemas.microsoft.com/office/drawing/2014/main" id="{98CB9B91-731B-EE5C-19EE-97F146AAB6E1}"/>
                </a:ext>
              </a:extLst>
            </p:cNvPr>
            <p:cNvSpPr/>
            <p:nvPr/>
          </p:nvSpPr>
          <p:spPr>
            <a:xfrm rot="6839477">
              <a:off x="7152088" y="1056186"/>
              <a:ext cx="1422569" cy="307777"/>
            </a:xfrm>
            <a:prstGeom prst="rect">
              <a:avLst/>
            </a:prstGeom>
          </p:spPr>
          <p:txBody>
            <a:bodyPr>
              <a:spAutoFit/>
            </a:bodyPr>
            <a:lstStyle/>
            <a:p>
              <a:pPr>
                <a:defRPr/>
              </a:pPr>
              <a:r>
                <a:rPr lang="en-US" sz="1400" b="1" dirty="0" err="1"/>
                <a:t>Hận</a:t>
              </a:r>
              <a:endParaRPr lang="en-US" sz="1400" b="1" dirty="0"/>
            </a:p>
          </p:txBody>
        </p:sp>
        <p:sp>
          <p:nvSpPr>
            <p:cNvPr id="38" name="Rectangle 37">
              <a:extLst>
                <a:ext uri="{FF2B5EF4-FFF2-40B4-BE49-F238E27FC236}">
                  <a16:creationId xmlns:a16="http://schemas.microsoft.com/office/drawing/2014/main" id="{633533EF-CE9E-8F6E-B9B9-4EF565CE0739}"/>
                </a:ext>
              </a:extLst>
            </p:cNvPr>
            <p:cNvSpPr/>
            <p:nvPr/>
          </p:nvSpPr>
          <p:spPr>
            <a:xfrm rot="6142633">
              <a:off x="6732724" y="870222"/>
              <a:ext cx="1422569" cy="307777"/>
            </a:xfrm>
            <a:prstGeom prst="rect">
              <a:avLst/>
            </a:prstGeom>
          </p:spPr>
          <p:txBody>
            <a:bodyPr>
              <a:spAutoFit/>
            </a:bodyPr>
            <a:lstStyle/>
            <a:p>
              <a:pPr>
                <a:defRPr/>
              </a:pPr>
              <a:r>
                <a:rPr lang="en-US" sz="1400" b="1" dirty="0" err="1"/>
                <a:t>Mỹ</a:t>
              </a:r>
              <a:r>
                <a:rPr lang="en-US" sz="1400" b="1" dirty="0"/>
                <a:t> Duyên</a:t>
              </a:r>
            </a:p>
          </p:txBody>
        </p:sp>
        <p:sp>
          <p:nvSpPr>
            <p:cNvPr id="39" name="Rectangle 38">
              <a:extLst>
                <a:ext uri="{FF2B5EF4-FFF2-40B4-BE49-F238E27FC236}">
                  <a16:creationId xmlns:a16="http://schemas.microsoft.com/office/drawing/2014/main" id="{FAD5E85B-25E9-8782-0E20-DE48EA7188A6}"/>
                </a:ext>
              </a:extLst>
            </p:cNvPr>
            <p:cNvSpPr/>
            <p:nvPr/>
          </p:nvSpPr>
          <p:spPr>
            <a:xfrm rot="5744907">
              <a:off x="6408006" y="814266"/>
              <a:ext cx="1422569" cy="307777"/>
            </a:xfrm>
            <a:prstGeom prst="rect">
              <a:avLst/>
            </a:prstGeom>
          </p:spPr>
          <p:txBody>
            <a:bodyPr>
              <a:spAutoFit/>
            </a:bodyPr>
            <a:lstStyle/>
            <a:p>
              <a:pPr>
                <a:defRPr/>
              </a:pPr>
              <a:r>
                <a:rPr lang="en-US" sz="1400" b="1" dirty="0"/>
                <a:t>Cao Duy</a:t>
              </a:r>
            </a:p>
          </p:txBody>
        </p:sp>
        <p:sp>
          <p:nvSpPr>
            <p:cNvPr id="40" name="Rectangle 39">
              <a:extLst>
                <a:ext uri="{FF2B5EF4-FFF2-40B4-BE49-F238E27FC236}">
                  <a16:creationId xmlns:a16="http://schemas.microsoft.com/office/drawing/2014/main" id="{C2412991-CB03-8C5A-B0F9-5C089F22D2C8}"/>
                </a:ext>
              </a:extLst>
            </p:cNvPr>
            <p:cNvSpPr/>
            <p:nvPr/>
          </p:nvSpPr>
          <p:spPr>
            <a:xfrm rot="5400000">
              <a:off x="5785010" y="1064662"/>
              <a:ext cx="1868931" cy="307777"/>
            </a:xfrm>
            <a:prstGeom prst="rect">
              <a:avLst/>
            </a:prstGeom>
          </p:spPr>
          <p:txBody>
            <a:bodyPr>
              <a:spAutoFit/>
            </a:bodyPr>
            <a:lstStyle/>
            <a:p>
              <a:pPr>
                <a:defRPr/>
              </a:pPr>
              <a:r>
                <a:rPr lang="en-US" sz="1400" b="1" dirty="0" err="1"/>
                <a:t>Diễm</a:t>
              </a:r>
              <a:endParaRPr lang="en-US" sz="1400" b="1" dirty="0"/>
            </a:p>
          </p:txBody>
        </p:sp>
        <p:sp>
          <p:nvSpPr>
            <p:cNvPr id="41" name="Rectangle 40">
              <a:extLst>
                <a:ext uri="{FF2B5EF4-FFF2-40B4-BE49-F238E27FC236}">
                  <a16:creationId xmlns:a16="http://schemas.microsoft.com/office/drawing/2014/main" id="{5444AFA8-3408-638F-5C0E-FB10597CD976}"/>
                </a:ext>
              </a:extLst>
            </p:cNvPr>
            <p:cNvSpPr/>
            <p:nvPr/>
          </p:nvSpPr>
          <p:spPr>
            <a:xfrm rot="4466550">
              <a:off x="5588194" y="915168"/>
              <a:ext cx="1422569" cy="307777"/>
            </a:xfrm>
            <a:prstGeom prst="rect">
              <a:avLst/>
            </a:prstGeom>
          </p:spPr>
          <p:txBody>
            <a:bodyPr>
              <a:spAutoFit/>
            </a:bodyPr>
            <a:lstStyle/>
            <a:p>
              <a:pPr>
                <a:defRPr/>
              </a:pPr>
              <a:r>
                <a:rPr lang="en-US" sz="1400" b="1" dirty="0"/>
                <a:t>   Bích</a:t>
              </a:r>
            </a:p>
          </p:txBody>
        </p:sp>
        <p:sp>
          <p:nvSpPr>
            <p:cNvPr id="42" name="Rectangle 41">
              <a:extLst>
                <a:ext uri="{FF2B5EF4-FFF2-40B4-BE49-F238E27FC236}">
                  <a16:creationId xmlns:a16="http://schemas.microsoft.com/office/drawing/2014/main" id="{0CDD488F-4A93-58E6-A305-B0CD0266EC61}"/>
                </a:ext>
              </a:extLst>
            </p:cNvPr>
            <p:cNvSpPr/>
            <p:nvPr/>
          </p:nvSpPr>
          <p:spPr>
            <a:xfrm rot="4054158">
              <a:off x="5106862" y="1239464"/>
              <a:ext cx="1862255" cy="307777"/>
            </a:xfrm>
            <a:prstGeom prst="rect">
              <a:avLst/>
            </a:prstGeom>
          </p:spPr>
          <p:txBody>
            <a:bodyPr>
              <a:spAutoFit/>
            </a:bodyPr>
            <a:lstStyle/>
            <a:p>
              <a:pPr>
                <a:defRPr/>
              </a:pPr>
              <a:r>
                <a:rPr lang="en-US" sz="1400" b="1" dirty="0" err="1"/>
                <a:t>Băng</a:t>
              </a:r>
              <a:endParaRPr lang="en-US" sz="1400" b="1" dirty="0"/>
            </a:p>
          </p:txBody>
        </p:sp>
        <p:sp>
          <p:nvSpPr>
            <p:cNvPr id="43" name="Rectangle 42">
              <a:extLst>
                <a:ext uri="{FF2B5EF4-FFF2-40B4-BE49-F238E27FC236}">
                  <a16:creationId xmlns:a16="http://schemas.microsoft.com/office/drawing/2014/main" id="{2A156170-9C8A-2B73-786B-E4D4C9C9379B}"/>
                </a:ext>
              </a:extLst>
            </p:cNvPr>
            <p:cNvSpPr/>
            <p:nvPr/>
          </p:nvSpPr>
          <p:spPr>
            <a:xfrm rot="3420947">
              <a:off x="4915703" y="1218428"/>
              <a:ext cx="1422569" cy="307777"/>
            </a:xfrm>
            <a:prstGeom prst="rect">
              <a:avLst/>
            </a:prstGeom>
          </p:spPr>
          <p:txBody>
            <a:bodyPr>
              <a:spAutoFit/>
            </a:bodyPr>
            <a:lstStyle/>
            <a:p>
              <a:pPr>
                <a:defRPr/>
              </a:pPr>
              <a:r>
                <a:rPr lang="en-US" sz="1400" b="1" dirty="0">
                  <a:solidFill>
                    <a:schemeClr val="bg1"/>
                  </a:solidFill>
                </a:rPr>
                <a:t> Bảo</a:t>
              </a:r>
            </a:p>
          </p:txBody>
        </p:sp>
      </p:grpSp>
      <p:sp>
        <p:nvSpPr>
          <p:cNvPr id="82" name="Oval 81">
            <a:extLst>
              <a:ext uri="{FF2B5EF4-FFF2-40B4-BE49-F238E27FC236}">
                <a16:creationId xmlns:a16="http://schemas.microsoft.com/office/drawing/2014/main" id="{68985742-14C7-86DC-46DB-2E1CB06657E6}"/>
              </a:ext>
            </a:extLst>
          </p:cNvPr>
          <p:cNvSpPr/>
          <p:nvPr/>
        </p:nvSpPr>
        <p:spPr>
          <a:xfrm>
            <a:off x="6978651" y="2790825"/>
            <a:ext cx="1158875" cy="1158875"/>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3" name="quay dung">
            <a:extLst>
              <a:ext uri="{FF2B5EF4-FFF2-40B4-BE49-F238E27FC236}">
                <a16:creationId xmlns:a16="http://schemas.microsoft.com/office/drawing/2014/main" id="{DEA1D9DC-7494-1AE1-3404-7C2B79F606BC}"/>
              </a:ext>
            </a:extLst>
          </p:cNvPr>
          <p:cNvSpPr/>
          <p:nvPr/>
        </p:nvSpPr>
        <p:spPr>
          <a:xfrm>
            <a:off x="9772651" y="5913438"/>
            <a:ext cx="2238375" cy="703263"/>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pic>
        <p:nvPicPr>
          <p:cNvPr id="2053" name="Picture 83">
            <a:extLst>
              <a:ext uri="{FF2B5EF4-FFF2-40B4-BE49-F238E27FC236}">
                <a16:creationId xmlns:a16="http://schemas.microsoft.com/office/drawing/2014/main" id="{0EC5E86E-F5E0-41D4-DE91-DEBB07C022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1814" y="2792414"/>
            <a:ext cx="13541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Isosceles Triangle 84">
            <a:extLst>
              <a:ext uri="{FF2B5EF4-FFF2-40B4-BE49-F238E27FC236}">
                <a16:creationId xmlns:a16="http://schemas.microsoft.com/office/drawing/2014/main" id="{0F935655-169C-C0D7-5704-C9ADA7DA9F4E}"/>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pic>
        <p:nvPicPr>
          <p:cNvPr id="86" name="vongquay">
            <a:hlinkClick r:id="" action="ppaction://media"/>
            <a:extLst>
              <a:ext uri="{FF2B5EF4-FFF2-40B4-BE49-F238E27FC236}">
                <a16:creationId xmlns:a16="http://schemas.microsoft.com/office/drawing/2014/main" id="{C148DEFB-849F-2DA2-A6BA-00A557AEF8B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713913" y="-693739"/>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Isosceles Triangle 86">
            <a:extLst>
              <a:ext uri="{FF2B5EF4-FFF2-40B4-BE49-F238E27FC236}">
                <a16:creationId xmlns:a16="http://schemas.microsoft.com/office/drawing/2014/main" id="{E7FF415B-270B-E244-0B48-9632A0DEF3EB}"/>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88" name="Isosceles Triangle 87">
            <a:extLst>
              <a:ext uri="{FF2B5EF4-FFF2-40B4-BE49-F238E27FC236}">
                <a16:creationId xmlns:a16="http://schemas.microsoft.com/office/drawing/2014/main" id="{2FC2D736-D4EC-4F14-0C96-BB00CEBEB07E}"/>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89" name="Isosceles Triangle 88">
            <a:extLst>
              <a:ext uri="{FF2B5EF4-FFF2-40B4-BE49-F238E27FC236}">
                <a16:creationId xmlns:a16="http://schemas.microsoft.com/office/drawing/2014/main" id="{BB515A30-6361-6C6B-66F9-B222DDF0C158}"/>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90" name="Isosceles Triangle 89">
            <a:extLst>
              <a:ext uri="{FF2B5EF4-FFF2-40B4-BE49-F238E27FC236}">
                <a16:creationId xmlns:a16="http://schemas.microsoft.com/office/drawing/2014/main" id="{93412465-B032-72F0-E0A0-911E244DB4DD}"/>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91" name="Isosceles Triangle 90">
            <a:extLst>
              <a:ext uri="{FF2B5EF4-FFF2-40B4-BE49-F238E27FC236}">
                <a16:creationId xmlns:a16="http://schemas.microsoft.com/office/drawing/2014/main" id="{A1C8A596-24AB-6811-5B96-9E02B3175893}"/>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92" name="Isosceles Triangle 91">
            <a:extLst>
              <a:ext uri="{FF2B5EF4-FFF2-40B4-BE49-F238E27FC236}">
                <a16:creationId xmlns:a16="http://schemas.microsoft.com/office/drawing/2014/main" id="{6F40D2E3-AE54-03EC-96B7-CCFA3F047894}"/>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93" name="Isosceles Triangle 92">
            <a:extLst>
              <a:ext uri="{FF2B5EF4-FFF2-40B4-BE49-F238E27FC236}">
                <a16:creationId xmlns:a16="http://schemas.microsoft.com/office/drawing/2014/main" id="{79DF63AE-1F34-1F54-C149-DB38FCBF639D}"/>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94" name="Isosceles Triangle 93">
            <a:extLst>
              <a:ext uri="{FF2B5EF4-FFF2-40B4-BE49-F238E27FC236}">
                <a16:creationId xmlns:a16="http://schemas.microsoft.com/office/drawing/2014/main" id="{977847EF-470B-F23E-645E-C26FD7B36A29}"/>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95" name="Isosceles Triangle 94">
            <a:extLst>
              <a:ext uri="{FF2B5EF4-FFF2-40B4-BE49-F238E27FC236}">
                <a16:creationId xmlns:a16="http://schemas.microsoft.com/office/drawing/2014/main" id="{50A0B290-632F-1282-C04A-30FB135BCB45}"/>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96" name="Isosceles Triangle 95">
            <a:extLst>
              <a:ext uri="{FF2B5EF4-FFF2-40B4-BE49-F238E27FC236}">
                <a16:creationId xmlns:a16="http://schemas.microsoft.com/office/drawing/2014/main" id="{B7FBDF9E-866A-259F-6955-32238CB74F47}"/>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97" name="Isosceles Triangle 96">
            <a:extLst>
              <a:ext uri="{FF2B5EF4-FFF2-40B4-BE49-F238E27FC236}">
                <a16:creationId xmlns:a16="http://schemas.microsoft.com/office/drawing/2014/main" id="{1306A355-1C75-38D4-71E3-1327AC1B6E9D}"/>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98" name="Isosceles Triangle 97">
            <a:extLst>
              <a:ext uri="{FF2B5EF4-FFF2-40B4-BE49-F238E27FC236}">
                <a16:creationId xmlns:a16="http://schemas.microsoft.com/office/drawing/2014/main" id="{15D63C1C-D0A1-9997-6473-8937096CFEDF}"/>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99" name="Isosceles Triangle 98">
            <a:extLst>
              <a:ext uri="{FF2B5EF4-FFF2-40B4-BE49-F238E27FC236}">
                <a16:creationId xmlns:a16="http://schemas.microsoft.com/office/drawing/2014/main" id="{BA825CD3-38E3-F1D1-373C-EFB539571F50}"/>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100" name="Isosceles Triangle 99">
            <a:extLst>
              <a:ext uri="{FF2B5EF4-FFF2-40B4-BE49-F238E27FC236}">
                <a16:creationId xmlns:a16="http://schemas.microsoft.com/office/drawing/2014/main" id="{E00EF0C6-7C01-671D-6C41-F06A2939B78B}"/>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101" name="Isosceles Triangle 100">
            <a:extLst>
              <a:ext uri="{FF2B5EF4-FFF2-40B4-BE49-F238E27FC236}">
                <a16:creationId xmlns:a16="http://schemas.microsoft.com/office/drawing/2014/main" id="{E6D6E5BE-CC34-07DD-9475-1A22D1181CD6}"/>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102" name="Isosceles Triangle 101">
            <a:extLst>
              <a:ext uri="{FF2B5EF4-FFF2-40B4-BE49-F238E27FC236}">
                <a16:creationId xmlns:a16="http://schemas.microsoft.com/office/drawing/2014/main" id="{88C5B461-57FC-4C71-4A95-DC449BF7897A}"/>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103" name="Isosceles Triangle 102">
            <a:extLst>
              <a:ext uri="{FF2B5EF4-FFF2-40B4-BE49-F238E27FC236}">
                <a16:creationId xmlns:a16="http://schemas.microsoft.com/office/drawing/2014/main" id="{034640BA-EE7E-95B1-3228-9C7EE4907A59}"/>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104" name="Isosceles Triangle 103">
            <a:extLst>
              <a:ext uri="{FF2B5EF4-FFF2-40B4-BE49-F238E27FC236}">
                <a16:creationId xmlns:a16="http://schemas.microsoft.com/office/drawing/2014/main" id="{59AE0067-1158-F1D2-CC39-480A5D5B5663}"/>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105" name="Isosceles Triangle 104">
            <a:extLst>
              <a:ext uri="{FF2B5EF4-FFF2-40B4-BE49-F238E27FC236}">
                <a16:creationId xmlns:a16="http://schemas.microsoft.com/office/drawing/2014/main" id="{460EF658-FB13-B977-9B8F-00FCBAD789DB}"/>
              </a:ext>
            </a:extLst>
          </p:cNvPr>
          <p:cNvSpPr/>
          <p:nvPr/>
        </p:nvSpPr>
        <p:spPr>
          <a:xfrm rot="16200000">
            <a:off x="10840245"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1400"/>
          </a:p>
        </p:txBody>
      </p:sp>
      <p:sp>
        <p:nvSpPr>
          <p:cNvPr id="106" name="Isosceles Triangle 105">
            <a:extLst>
              <a:ext uri="{FF2B5EF4-FFF2-40B4-BE49-F238E27FC236}">
                <a16:creationId xmlns:a16="http://schemas.microsoft.com/office/drawing/2014/main" id="{26961B5D-D8D8-7659-9BC6-7D76B84E0F7E}"/>
              </a:ext>
            </a:extLst>
          </p:cNvPr>
          <p:cNvSpPr/>
          <p:nvPr/>
        </p:nvSpPr>
        <p:spPr>
          <a:xfrm rot="16200000">
            <a:off x="10840245" y="2331244"/>
            <a:ext cx="606425" cy="1319213"/>
          </a:xfrm>
          <a:prstGeom prst="triangle">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vi-VN" sz="1400"/>
          </a:p>
        </p:txBody>
      </p:sp>
      <p:sp>
        <p:nvSpPr>
          <p:cNvPr id="107" name="Heart 106">
            <a:extLst>
              <a:ext uri="{FF2B5EF4-FFF2-40B4-BE49-F238E27FC236}">
                <a16:creationId xmlns:a16="http://schemas.microsoft.com/office/drawing/2014/main" id="{49932C43-693D-9C3F-62AB-6E12FED88B22}"/>
              </a:ext>
            </a:extLst>
          </p:cNvPr>
          <p:cNvSpPr/>
          <p:nvPr/>
        </p:nvSpPr>
        <p:spPr>
          <a:xfrm rot="5400000">
            <a:off x="11351421" y="2586832"/>
            <a:ext cx="784225" cy="782637"/>
          </a:xfrm>
          <a:prstGeom prst="hear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vi-VN" sz="1400">
              <a:solidFill>
                <a:srgbClr val="FF0000"/>
              </a:solidFill>
            </a:endParaRPr>
          </a:p>
        </p:txBody>
      </p:sp>
      <p:sp>
        <p:nvSpPr>
          <p:cNvPr id="2077" name="TextBox 107">
            <a:extLst>
              <a:ext uri="{FF2B5EF4-FFF2-40B4-BE49-F238E27FC236}">
                <a16:creationId xmlns:a16="http://schemas.microsoft.com/office/drawing/2014/main" id="{020ABBC6-4CFC-726B-B346-CBA3BA73AF94}"/>
              </a:ext>
            </a:extLst>
          </p:cNvPr>
          <p:cNvSpPr txBox="1">
            <a:spLocks noChangeArrowheads="1"/>
          </p:cNvSpPr>
          <p:nvPr/>
        </p:nvSpPr>
        <p:spPr bwMode="auto">
          <a:xfrm>
            <a:off x="146050" y="715964"/>
            <a:ext cx="5100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rgbClr val="FF0000"/>
                </a:solidFill>
                <a:latin typeface="Arial" panose="020B0604020202020204" pitchFamily="34" charset="0"/>
                <a:cs typeface="Arial" panose="020B0604020202020204" pitchFamily="34" charset="0"/>
              </a:rPr>
              <a:t>VÒNG QUAY MAY MẮN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86"/>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0" nodeType="clickEffect">
                                  <p:stCondLst>
                                    <p:cond delay="0"/>
                                  </p:stCondLst>
                                  <p:childTnLst>
                                    <p:animEffect transition="out" filter="fade">
                                      <p:cBhvr>
                                        <p:cTn id="13" dur="500"/>
                                        <p:tgtEl>
                                          <p:spTgt spid="88"/>
                                        </p:tgtEl>
                                      </p:cBhvr>
                                    </p:animEffect>
                                    <p:set>
                                      <p:cBhvr>
                                        <p:cTn id="14" dur="1" fill="hold">
                                          <p:stCondLst>
                                            <p:cond delay="499"/>
                                          </p:stCondLst>
                                        </p:cTn>
                                        <p:tgtEl>
                                          <p:spTgt spid="88"/>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86"/>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0" nodeType="clickEffect">
                                  <p:stCondLst>
                                    <p:cond delay="0"/>
                                  </p:stCondLst>
                                  <p:childTnLst>
                                    <p:animEffect transition="out" filter="fade">
                                      <p:cBhvr>
                                        <p:cTn id="20" dur="500"/>
                                        <p:tgtEl>
                                          <p:spTgt spid="89"/>
                                        </p:tgtEl>
                                      </p:cBhvr>
                                    </p:animEffect>
                                    <p:set>
                                      <p:cBhvr>
                                        <p:cTn id="21" dur="1" fill="hold">
                                          <p:stCondLst>
                                            <p:cond delay="499"/>
                                          </p:stCondLst>
                                        </p:cTn>
                                        <p:tgtEl>
                                          <p:spTgt spid="89"/>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86"/>
                                        </p:tgtEl>
                                      </p:cBhvr>
                                    </p:cmd>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0" nodeType="clickEffect">
                                  <p:stCondLst>
                                    <p:cond delay="0"/>
                                  </p:stCondLst>
                                  <p:childTnLst>
                                    <p:animEffect transition="out" filter="fade">
                                      <p:cBhvr>
                                        <p:cTn id="27" dur="500"/>
                                        <p:tgtEl>
                                          <p:spTgt spid="90"/>
                                        </p:tgtEl>
                                      </p:cBhvr>
                                    </p:animEffect>
                                    <p:set>
                                      <p:cBhvr>
                                        <p:cTn id="28" dur="1" fill="hold">
                                          <p:stCondLst>
                                            <p:cond delay="499"/>
                                          </p:stCondLst>
                                        </p:cTn>
                                        <p:tgtEl>
                                          <p:spTgt spid="90"/>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86"/>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91"/>
                                        </p:tgtEl>
                                      </p:cBhvr>
                                    </p:animEffect>
                                    <p:set>
                                      <p:cBhvr>
                                        <p:cTn id="35" dur="1" fill="hold">
                                          <p:stCondLst>
                                            <p:cond delay="499"/>
                                          </p:stCondLst>
                                        </p:cTn>
                                        <p:tgtEl>
                                          <p:spTgt spid="91"/>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86"/>
                                        </p:tgtEl>
                                      </p:cBhvr>
                                    </p:cmd>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92"/>
                                        </p:tgtEl>
                                      </p:cBhvr>
                                    </p:animEffect>
                                    <p:set>
                                      <p:cBhvr>
                                        <p:cTn id="42" dur="1" fill="hold">
                                          <p:stCondLst>
                                            <p:cond delay="499"/>
                                          </p:stCondLst>
                                        </p:cTn>
                                        <p:tgtEl>
                                          <p:spTgt spid="92"/>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86"/>
                                        </p:tgtEl>
                                      </p:cBhvr>
                                    </p:cmd>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93"/>
                                        </p:tgtEl>
                                      </p:cBhvr>
                                    </p:animEffect>
                                    <p:set>
                                      <p:cBhvr>
                                        <p:cTn id="49" dur="1" fill="hold">
                                          <p:stCondLst>
                                            <p:cond delay="499"/>
                                          </p:stCondLst>
                                        </p:cTn>
                                        <p:tgtEl>
                                          <p:spTgt spid="93"/>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86"/>
                                        </p:tgtEl>
                                      </p:cBhvr>
                                    </p:cmd>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grpId="0" nodeType="clickEffect">
                                  <p:stCondLst>
                                    <p:cond delay="0"/>
                                  </p:stCondLst>
                                  <p:childTnLst>
                                    <p:animEffect transition="out" filter="fade">
                                      <p:cBhvr>
                                        <p:cTn id="55" dur="500"/>
                                        <p:tgtEl>
                                          <p:spTgt spid="94"/>
                                        </p:tgtEl>
                                      </p:cBhvr>
                                    </p:animEffect>
                                    <p:set>
                                      <p:cBhvr>
                                        <p:cTn id="56" dur="1" fill="hold">
                                          <p:stCondLst>
                                            <p:cond delay="499"/>
                                          </p:stCondLst>
                                        </p:cTn>
                                        <p:tgtEl>
                                          <p:spTgt spid="94"/>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86"/>
                                        </p:tgtEl>
                                      </p:cBhvr>
                                    </p:cmd>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grpId="0" nodeType="clickEffect">
                                  <p:stCondLst>
                                    <p:cond delay="0"/>
                                  </p:stCondLst>
                                  <p:childTnLst>
                                    <p:animEffect transition="out" filter="fade">
                                      <p:cBhvr>
                                        <p:cTn id="62" dur="500"/>
                                        <p:tgtEl>
                                          <p:spTgt spid="95"/>
                                        </p:tgtEl>
                                      </p:cBhvr>
                                    </p:animEffect>
                                    <p:set>
                                      <p:cBhvr>
                                        <p:cTn id="63" dur="1" fill="hold">
                                          <p:stCondLst>
                                            <p:cond delay="499"/>
                                          </p:stCondLst>
                                        </p:cTn>
                                        <p:tgtEl>
                                          <p:spTgt spid="95"/>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86"/>
                                        </p:tgtEl>
                                      </p:cBhvr>
                                    </p:cmd>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grpId="0" nodeType="clickEffect">
                                  <p:stCondLst>
                                    <p:cond delay="0"/>
                                  </p:stCondLst>
                                  <p:childTnLst>
                                    <p:animEffect transition="out" filter="fade">
                                      <p:cBhvr>
                                        <p:cTn id="69" dur="500"/>
                                        <p:tgtEl>
                                          <p:spTgt spid="96"/>
                                        </p:tgtEl>
                                      </p:cBhvr>
                                    </p:animEffect>
                                    <p:set>
                                      <p:cBhvr>
                                        <p:cTn id="70" dur="1" fill="hold">
                                          <p:stCondLst>
                                            <p:cond delay="499"/>
                                          </p:stCondLst>
                                        </p:cTn>
                                        <p:tgtEl>
                                          <p:spTgt spid="96"/>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86"/>
                                        </p:tgtEl>
                                      </p:cBhvr>
                                    </p:cmd>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grpId="0" nodeType="clickEffect">
                                  <p:stCondLst>
                                    <p:cond delay="0"/>
                                  </p:stCondLst>
                                  <p:childTnLst>
                                    <p:animEffect transition="out" filter="fade">
                                      <p:cBhvr>
                                        <p:cTn id="76" dur="500"/>
                                        <p:tgtEl>
                                          <p:spTgt spid="97"/>
                                        </p:tgtEl>
                                      </p:cBhvr>
                                    </p:animEffect>
                                    <p:set>
                                      <p:cBhvr>
                                        <p:cTn id="77" dur="1" fill="hold">
                                          <p:stCondLst>
                                            <p:cond delay="499"/>
                                          </p:stCondLst>
                                        </p:cTn>
                                        <p:tgtEl>
                                          <p:spTgt spid="97"/>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86"/>
                                        </p:tgtEl>
                                      </p:cBhvr>
                                    </p:cmd>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xit" presetSubtype="0" fill="hold" grpId="0" nodeType="clickEffect">
                                  <p:stCondLst>
                                    <p:cond delay="0"/>
                                  </p:stCondLst>
                                  <p:childTnLst>
                                    <p:animEffect transition="out" filter="fade">
                                      <p:cBhvr>
                                        <p:cTn id="83" dur="500"/>
                                        <p:tgtEl>
                                          <p:spTgt spid="98"/>
                                        </p:tgtEl>
                                      </p:cBhvr>
                                    </p:animEffect>
                                    <p:set>
                                      <p:cBhvr>
                                        <p:cTn id="84" dur="1" fill="hold">
                                          <p:stCondLst>
                                            <p:cond delay="499"/>
                                          </p:stCondLst>
                                        </p:cTn>
                                        <p:tgtEl>
                                          <p:spTgt spid="98"/>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86"/>
                                        </p:tgtEl>
                                      </p:cBhvr>
                                    </p:cmd>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99"/>
                                        </p:tgtEl>
                                      </p:cBhvr>
                                    </p:animEffect>
                                    <p:set>
                                      <p:cBhvr>
                                        <p:cTn id="91" dur="1" fill="hold">
                                          <p:stCondLst>
                                            <p:cond delay="499"/>
                                          </p:stCondLst>
                                        </p:cTn>
                                        <p:tgtEl>
                                          <p:spTgt spid="99"/>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86"/>
                                        </p:tgtEl>
                                      </p:cBhvr>
                                    </p:cmd>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xit" presetSubtype="0" fill="hold" grpId="0" nodeType="clickEffect">
                                  <p:stCondLst>
                                    <p:cond delay="0"/>
                                  </p:stCondLst>
                                  <p:childTnLst>
                                    <p:animEffect transition="out" filter="fade">
                                      <p:cBhvr>
                                        <p:cTn id="97" dur="500"/>
                                        <p:tgtEl>
                                          <p:spTgt spid="100"/>
                                        </p:tgtEl>
                                      </p:cBhvr>
                                    </p:animEffect>
                                    <p:set>
                                      <p:cBhvr>
                                        <p:cTn id="98" dur="1" fill="hold">
                                          <p:stCondLst>
                                            <p:cond delay="499"/>
                                          </p:stCondLst>
                                        </p:cTn>
                                        <p:tgtEl>
                                          <p:spTgt spid="100"/>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86"/>
                                        </p:tgtEl>
                                      </p:cBhvr>
                                    </p:cmd>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0" nodeType="clickEffect">
                                  <p:stCondLst>
                                    <p:cond delay="0"/>
                                  </p:stCondLst>
                                  <p:childTnLst>
                                    <p:animEffect transition="out" filter="fade">
                                      <p:cBhvr>
                                        <p:cTn id="104" dur="500"/>
                                        <p:tgtEl>
                                          <p:spTgt spid="101"/>
                                        </p:tgtEl>
                                      </p:cBhvr>
                                    </p:animEffect>
                                    <p:set>
                                      <p:cBhvr>
                                        <p:cTn id="105" dur="1" fill="hold">
                                          <p:stCondLst>
                                            <p:cond delay="499"/>
                                          </p:stCondLst>
                                        </p:cTn>
                                        <p:tgtEl>
                                          <p:spTgt spid="101"/>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86"/>
                                        </p:tgtEl>
                                      </p:cBhvr>
                                    </p:cmd>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grpId="0" nodeType="clickEffect">
                                  <p:stCondLst>
                                    <p:cond delay="0"/>
                                  </p:stCondLst>
                                  <p:childTnLst>
                                    <p:animEffect transition="out" filter="fade">
                                      <p:cBhvr>
                                        <p:cTn id="111" dur="500"/>
                                        <p:tgtEl>
                                          <p:spTgt spid="102"/>
                                        </p:tgtEl>
                                      </p:cBhvr>
                                    </p:animEffect>
                                    <p:set>
                                      <p:cBhvr>
                                        <p:cTn id="112" dur="1" fill="hold">
                                          <p:stCondLst>
                                            <p:cond delay="499"/>
                                          </p:stCondLst>
                                        </p:cTn>
                                        <p:tgtEl>
                                          <p:spTgt spid="102"/>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86"/>
                                        </p:tgtEl>
                                      </p:cBhvr>
                                    </p:cmd>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xit" presetSubtype="0" fill="hold" grpId="0" nodeType="clickEffect">
                                  <p:stCondLst>
                                    <p:cond delay="0"/>
                                  </p:stCondLst>
                                  <p:childTnLst>
                                    <p:animEffect transition="out" filter="fade">
                                      <p:cBhvr>
                                        <p:cTn id="118" dur="500"/>
                                        <p:tgtEl>
                                          <p:spTgt spid="103"/>
                                        </p:tgtEl>
                                      </p:cBhvr>
                                    </p:animEffect>
                                    <p:set>
                                      <p:cBhvr>
                                        <p:cTn id="119" dur="1" fill="hold">
                                          <p:stCondLst>
                                            <p:cond delay="499"/>
                                          </p:stCondLst>
                                        </p:cTn>
                                        <p:tgtEl>
                                          <p:spTgt spid="103"/>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86"/>
                                        </p:tgtEl>
                                      </p:cBhvr>
                                    </p:cmd>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0" presetClass="exit" presetSubtype="0" fill="hold" grpId="0" nodeType="clickEffect">
                                  <p:stCondLst>
                                    <p:cond delay="0"/>
                                  </p:stCondLst>
                                  <p:childTnLst>
                                    <p:animEffect transition="out" filter="fade">
                                      <p:cBhvr>
                                        <p:cTn id="125" dur="500"/>
                                        <p:tgtEl>
                                          <p:spTgt spid="104"/>
                                        </p:tgtEl>
                                      </p:cBhvr>
                                    </p:animEffect>
                                    <p:set>
                                      <p:cBhvr>
                                        <p:cTn id="126" dur="1" fill="hold">
                                          <p:stCondLst>
                                            <p:cond delay="499"/>
                                          </p:stCondLst>
                                        </p:cTn>
                                        <p:tgtEl>
                                          <p:spTgt spid="104"/>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86"/>
                                        </p:tgtEl>
                                      </p:cBhvr>
                                    </p:cmd>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105"/>
                                        </p:tgtEl>
                                      </p:cBhvr>
                                    </p:animEffect>
                                    <p:set>
                                      <p:cBhvr>
                                        <p:cTn id="133" dur="1" fill="hold">
                                          <p:stCondLst>
                                            <p:cond delay="499"/>
                                          </p:stCondLst>
                                        </p:cTn>
                                        <p:tgtEl>
                                          <p:spTgt spid="105"/>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86"/>
                                        </p:tgtEl>
                                      </p:cBhvr>
                                    </p:cmd>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xit" presetSubtype="0" fill="hold" grpId="0" nodeType="clickEffect">
                                  <p:stCondLst>
                                    <p:cond delay="0"/>
                                  </p:stCondLst>
                                  <p:childTnLst>
                                    <p:animEffect transition="out" filter="fade">
                                      <p:cBhvr>
                                        <p:cTn id="139" dur="500"/>
                                        <p:tgtEl>
                                          <p:spTgt spid="106"/>
                                        </p:tgtEl>
                                      </p:cBhvr>
                                    </p:animEffect>
                                    <p:set>
                                      <p:cBhvr>
                                        <p:cTn id="140" dur="1" fill="hold">
                                          <p:stCondLst>
                                            <p:cond delay="499"/>
                                          </p:stCondLst>
                                        </p:cTn>
                                        <p:tgtEl>
                                          <p:spTgt spid="106"/>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8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83"/>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86"/>
                                        </p:tgtEl>
                                      </p:cBhvr>
                                    </p:cmd>
                                  </p:childTnLst>
                                </p:cTn>
                              </p:par>
                            </p:childTnLst>
                          </p:cTn>
                        </p:par>
                      </p:childTnLst>
                    </p:cTn>
                  </p:par>
                </p:childTnLst>
              </p:cTn>
              <p:nextCondLst>
                <p:cond evt="onClick" delay="0">
                  <p:tgtEl>
                    <p:spTgt spid="83"/>
                  </p:tgtEl>
                </p:cond>
              </p:nextCondLst>
            </p:seq>
            <p:audio>
              <p:cMediaNode vol="80000">
                <p:cTn id="150" fill="hold" display="0">
                  <p:stCondLst>
                    <p:cond delay="indefinite"/>
                  </p:stCondLst>
                  <p:endCondLst>
                    <p:cond evt="onStopAudio" delay="0">
                      <p:tgtEl>
                        <p:sldTgt/>
                      </p:tgtEl>
                    </p:cond>
                  </p:endCondLst>
                </p:cTn>
                <p:tgtEl>
                  <p:spTgt spid="86"/>
                </p:tgtEl>
              </p:cMediaNode>
            </p:audio>
          </p:childTnLst>
        </p:cTn>
      </p:par>
    </p:tnLst>
    <p:bldLst>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6750" y="359597"/>
            <a:ext cx="10858500" cy="6460487"/>
          </a:xfrm>
          <a:prstGeom prst="rect">
            <a:avLst/>
          </a:prstGeom>
          <a:noFill/>
        </p:spPr>
        <p:txBody>
          <a:bodyPr wrap="square">
            <a:spAutoFit/>
          </a:bodyPr>
          <a:lstStyle/>
          <a:p>
            <a:pPr marL="457200" lvl="0" indent="-457200" algn="just">
              <a:lnSpc>
                <a:spcPct val="115000"/>
              </a:lnSpc>
              <a:spcBef>
                <a:spcPts val="600"/>
              </a:spcBef>
              <a:spcAft>
                <a:spcPts val="600"/>
              </a:spcAft>
              <a:buClr>
                <a:srgbClr val="0D0D0D"/>
              </a:buClr>
              <a:buSzPts val="1400"/>
              <a:buFont typeface="Wingdings" panose="05000000000000000000" pitchFamily="2" charset="2"/>
              <a:buChar char="v"/>
            </a:pPr>
            <a:r>
              <a:rPr lang="vi-VN" sz="2800" dirty="0">
                <a:solidFill>
                  <a:srgbClr val="000000"/>
                </a:solidFill>
                <a:effectLst/>
                <a:latin typeface="Times New Roman" panose="02020603050405020304" pitchFamily="18" charset="0"/>
                <a:ea typeface="Times New Roman" panose="02020603050405020304" pitchFamily="18" charset="0"/>
              </a:rPr>
              <a:t>Điểm giống nhau giữa phong tục của người Chăm (qua lễ hội Katê) và phong tục của người Kinh (qua Tết âm lịch truyền thống): đều giống nhau về ý nghĩa của lễ hội Ka-tê hay Tết âm lịch truyền thống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528320" indent="-45720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tri </a:t>
            </a:r>
            <a:r>
              <a:rPr lang="en-US" sz="2800" dirty="0" err="1">
                <a:solidFill>
                  <a:srgbClr val="000000"/>
                </a:solidFill>
                <a:effectLst/>
                <a:latin typeface="Times New Roman" panose="02020603050405020304" pitchFamily="18" charset="0"/>
                <a:ea typeface="Times New Roman" panose="02020603050405020304" pitchFamily="18" charset="0"/>
              </a:rPr>
              <a:t>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bậc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528320" indent="-457200" algn="just">
              <a:lnSpc>
                <a:spcPct val="115000"/>
              </a:lnSpc>
              <a:spcBef>
                <a:spcPts val="600"/>
              </a:spcBef>
              <a:spcAft>
                <a:spcPts val="600"/>
              </a:spcAft>
              <a:buFont typeface="Wingdings" panose="05000000000000000000" pitchFamily="2" charset="2"/>
              <a:buChar char="ü"/>
            </a:pP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vui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bè</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và cầu chúc cho một năm hạnh phúc, bình an.</a:t>
            </a:r>
            <a:endParaRPr lang="en-US" sz="2800" dirty="0">
              <a:effectLst/>
              <a:latin typeface="Times New Roman" panose="02020603050405020304" pitchFamily="18" charset="0"/>
              <a:ea typeface="Times New Roman" panose="02020603050405020304" pitchFamily="18" charset="0"/>
            </a:endParaRPr>
          </a:p>
          <a:p>
            <a:pPr marL="457200" indent="-457200" algn="just">
              <a:lnSpc>
                <a:spcPct val="115000"/>
              </a:lnSpc>
              <a:spcBef>
                <a:spcPts val="600"/>
              </a:spcBef>
              <a:spcAft>
                <a:spcPts val="600"/>
              </a:spcAft>
              <a:buFont typeface="Wingdings" panose="05000000000000000000" pitchFamily="2" charset="2"/>
              <a:buChar char="v"/>
            </a:pPr>
            <a:r>
              <a:rPr lang="vi-VN" sz="2800" dirty="0">
                <a:solidFill>
                  <a:srgbClr val="000000"/>
                </a:solidFill>
                <a:effectLst/>
                <a:latin typeface="Times New Roman" panose="02020603050405020304" pitchFamily="18" charset="0"/>
                <a:ea typeface="Times New Roman" panose="02020603050405020304" pitchFamily="18" charset="0"/>
              </a:rPr>
              <a:t>Nhận xét: Ở Việt Nam, dù là bất cứ dân tộc nào cũng luôn luôn đề cao lòng biết ơn với ông bà, tổ tiên – những thế hệ đi trước đã có công sinh thành, dưỡng dục.</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a:srcRect l="3686" t="9091" r="31678"/>
          <a:stretch>
            <a:fillRect/>
          </a:stretch>
        </p:blipFill>
        <p:spPr>
          <a:xfrm>
            <a:off x="3523488" y="10"/>
            <a:ext cx="8668512" cy="6857990"/>
          </a:xfrm>
          <a:prstGeom prst="rect">
            <a:avLst/>
          </a:prstGeom>
        </p:spPr>
      </p:pic>
      <p:sp>
        <p:nvSpPr>
          <p:cNvPr id="14" name="Rectangle 13"/>
          <p:cNvSpPr>
            <a:spLocks noGrp="1" noRot="1" noChangeAspect="1" noMove="1" noResize="1" noEditPoints="1" noAdjustHandles="1" noChangeArrowheads="1" noChangeShapeType="1" noTextEdit="1"/>
          </p:cNvSpPr>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13550" y="1535574"/>
            <a:ext cx="4981940" cy="2878480"/>
          </a:xfrm>
          <a:prstGeom prst="rect">
            <a:avLst/>
          </a:prstGeom>
          <a:noFill/>
        </p:spPr>
        <p:txBody>
          <a:bodyPr wrap="square">
            <a:spAutoFit/>
          </a:bodyPr>
          <a:lstStyle/>
          <a:p>
            <a:pPr>
              <a:lnSpc>
                <a:spcPct val="115000"/>
              </a:lnSpc>
              <a:spcBef>
                <a:spcPts val="600"/>
              </a:spcBef>
              <a:spcAft>
                <a:spcPts val="600"/>
              </a:spcAft>
            </a:pPr>
            <a:r>
              <a:rPr lang="en-US" sz="3200" b="1" dirty="0" err="1">
                <a:solidFill>
                  <a:srgbClr val="0D0D0D"/>
                </a:solidFill>
                <a:effectLst/>
                <a:latin typeface="Times New Roman" panose="02020603050405020304" pitchFamily="18" charset="0"/>
                <a:ea typeface="Times New Roman" panose="02020603050405020304" pitchFamily="18" charset="0"/>
              </a:rPr>
              <a:t>Yêu</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cầu</a:t>
            </a:r>
            <a:r>
              <a:rPr lang="en-US" sz="3200" b="1" dirty="0">
                <a:solidFill>
                  <a:srgbClr val="0D0D0D"/>
                </a:solidFill>
                <a:effectLst/>
                <a:latin typeface="Times New Roman" panose="02020603050405020304" pitchFamily="18" charset="0"/>
                <a:ea typeface="Times New Roman" panose="02020603050405020304" pitchFamily="18" charset="0"/>
              </a:rPr>
              <a:t> HS</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Viết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một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văn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bản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thông</a:t>
            </a:r>
            <a:r>
              <a:rPr lang="en-US" sz="3200" dirty="0">
                <a:solidFill>
                  <a:srgbClr val="0070C0"/>
                </a:solidFill>
                <a:effectLst/>
                <a:latin typeface="Times New Roman" panose="02020603050405020304" pitchFamily="18" charset="0"/>
                <a:ea typeface="Times New Roman" panose="02020603050405020304" pitchFamily="18" charset="0"/>
              </a:rPr>
              <a:t> tin </a:t>
            </a:r>
            <a:r>
              <a:rPr lang="en-US" sz="3200" dirty="0" err="1">
                <a:solidFill>
                  <a:srgbClr val="0070C0"/>
                </a:solidFill>
                <a:effectLst/>
                <a:latin typeface="Times New Roman" panose="02020603050405020304" pitchFamily="18" charset="0"/>
                <a:ea typeface="Times New Roman" panose="02020603050405020304" pitchFamily="18" charset="0"/>
              </a:rPr>
              <a:t>tổng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hợp</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giới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thiệu</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ngày</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Tết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âm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lịch</a:t>
            </a:r>
            <a:r>
              <a:rPr lang="en-US" sz="3200" dirty="0">
                <a:solidFill>
                  <a:srgbClr val="0070C0"/>
                </a:solidFill>
                <a:effectLst/>
                <a:latin typeface="Times New Roman" panose="02020603050405020304" pitchFamily="18" charset="0"/>
                <a:ea typeface="Times New Roman" panose="02020603050405020304" pitchFamily="18" charset="0"/>
              </a:rPr>
              <a:t> ở </a:t>
            </a:r>
            <a:r>
              <a:rPr lang="en-US" sz="3200" dirty="0" err="1">
                <a:solidFill>
                  <a:srgbClr val="0070C0"/>
                </a:solidFill>
                <a:effectLst/>
                <a:latin typeface="Times New Roman" panose="02020603050405020304" pitchFamily="18" charset="0"/>
                <a:ea typeface="Times New Roman" panose="02020603050405020304" pitchFamily="18" charset="0"/>
              </a:rPr>
              <a:t>quê</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hương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em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trong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đó</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có</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sử</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dụng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hình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ảnh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để</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minh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hoạ</a:t>
            </a:r>
            <a:r>
              <a:rPr lang="en-US" sz="3200" dirty="0">
                <a:solidFill>
                  <a:srgbClr val="0D0D0D"/>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516397" y="306122"/>
            <a:ext cx="337624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VẬN DỤNG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6750" y="949955"/>
            <a:ext cx="10858500" cy="4958089"/>
          </a:xfrm>
          <a:custGeom>
            <a:avLst/>
            <a:gdLst>
              <a:gd name="connsiteX0" fmla="*/ 0 w 10858500"/>
              <a:gd name="connsiteY0" fmla="*/ 0 h 4958089"/>
              <a:gd name="connsiteX1" fmla="*/ 462915 w 10858500"/>
              <a:gd name="connsiteY1" fmla="*/ 0 h 4958089"/>
              <a:gd name="connsiteX2" fmla="*/ 708660 w 10858500"/>
              <a:gd name="connsiteY2" fmla="*/ 0 h 4958089"/>
              <a:gd name="connsiteX3" fmla="*/ 1280160 w 10858500"/>
              <a:gd name="connsiteY3" fmla="*/ 0 h 4958089"/>
              <a:gd name="connsiteX4" fmla="*/ 1525905 w 10858500"/>
              <a:gd name="connsiteY4" fmla="*/ 0 h 4958089"/>
              <a:gd name="connsiteX5" fmla="*/ 1988820 w 10858500"/>
              <a:gd name="connsiteY5" fmla="*/ 0 h 4958089"/>
              <a:gd name="connsiteX6" fmla="*/ 2777490 w 10858500"/>
              <a:gd name="connsiteY6" fmla="*/ 0 h 4958089"/>
              <a:gd name="connsiteX7" fmla="*/ 3240405 w 10858500"/>
              <a:gd name="connsiteY7" fmla="*/ 0 h 4958089"/>
              <a:gd name="connsiteX8" fmla="*/ 3486150 w 10858500"/>
              <a:gd name="connsiteY8" fmla="*/ 0 h 4958089"/>
              <a:gd name="connsiteX9" fmla="*/ 4166235 w 10858500"/>
              <a:gd name="connsiteY9" fmla="*/ 0 h 4958089"/>
              <a:gd name="connsiteX10" fmla="*/ 4954905 w 10858500"/>
              <a:gd name="connsiteY10" fmla="*/ 0 h 4958089"/>
              <a:gd name="connsiteX11" fmla="*/ 5743575 w 10858500"/>
              <a:gd name="connsiteY11" fmla="*/ 0 h 4958089"/>
              <a:gd name="connsiteX12" fmla="*/ 6315075 w 10858500"/>
              <a:gd name="connsiteY12" fmla="*/ 0 h 4958089"/>
              <a:gd name="connsiteX13" fmla="*/ 7103745 w 10858500"/>
              <a:gd name="connsiteY13" fmla="*/ 0 h 4958089"/>
              <a:gd name="connsiteX14" fmla="*/ 7566660 w 10858500"/>
              <a:gd name="connsiteY14" fmla="*/ 0 h 4958089"/>
              <a:gd name="connsiteX15" fmla="*/ 8355330 w 10858500"/>
              <a:gd name="connsiteY15" fmla="*/ 0 h 4958089"/>
              <a:gd name="connsiteX16" fmla="*/ 9035415 w 10858500"/>
              <a:gd name="connsiteY16" fmla="*/ 0 h 4958089"/>
              <a:gd name="connsiteX17" fmla="*/ 9389745 w 10858500"/>
              <a:gd name="connsiteY17" fmla="*/ 0 h 4958089"/>
              <a:gd name="connsiteX18" fmla="*/ 10069830 w 10858500"/>
              <a:gd name="connsiteY18" fmla="*/ 0 h 4958089"/>
              <a:gd name="connsiteX19" fmla="*/ 10858500 w 10858500"/>
              <a:gd name="connsiteY19" fmla="*/ 0 h 4958089"/>
              <a:gd name="connsiteX20" fmla="*/ 10858500 w 10858500"/>
              <a:gd name="connsiteY20" fmla="*/ 550899 h 4958089"/>
              <a:gd name="connsiteX21" fmla="*/ 10858500 w 10858500"/>
              <a:gd name="connsiteY21" fmla="*/ 1002636 h 4958089"/>
              <a:gd name="connsiteX22" fmla="*/ 10858500 w 10858500"/>
              <a:gd name="connsiteY22" fmla="*/ 1404792 h 4958089"/>
              <a:gd name="connsiteX23" fmla="*/ 10858500 w 10858500"/>
              <a:gd name="connsiteY23" fmla="*/ 1955691 h 4958089"/>
              <a:gd name="connsiteX24" fmla="*/ 10858500 w 10858500"/>
              <a:gd name="connsiteY24" fmla="*/ 2506589 h 4958089"/>
              <a:gd name="connsiteX25" fmla="*/ 10858500 w 10858500"/>
              <a:gd name="connsiteY25" fmla="*/ 2958326 h 4958089"/>
              <a:gd name="connsiteX26" fmla="*/ 10858500 w 10858500"/>
              <a:gd name="connsiteY26" fmla="*/ 3410063 h 4958089"/>
              <a:gd name="connsiteX27" fmla="*/ 10858500 w 10858500"/>
              <a:gd name="connsiteY27" fmla="*/ 3911381 h 4958089"/>
              <a:gd name="connsiteX28" fmla="*/ 10858500 w 10858500"/>
              <a:gd name="connsiteY28" fmla="*/ 4958089 h 4958089"/>
              <a:gd name="connsiteX29" fmla="*/ 10395585 w 10858500"/>
              <a:gd name="connsiteY29" fmla="*/ 4958089 h 4958089"/>
              <a:gd name="connsiteX30" fmla="*/ 9824085 w 10858500"/>
              <a:gd name="connsiteY30" fmla="*/ 4958089 h 4958089"/>
              <a:gd name="connsiteX31" fmla="*/ 9469755 w 10858500"/>
              <a:gd name="connsiteY31" fmla="*/ 4958089 h 4958089"/>
              <a:gd name="connsiteX32" fmla="*/ 9006840 w 10858500"/>
              <a:gd name="connsiteY32" fmla="*/ 4958089 h 4958089"/>
              <a:gd name="connsiteX33" fmla="*/ 8652510 w 10858500"/>
              <a:gd name="connsiteY33" fmla="*/ 4958089 h 4958089"/>
              <a:gd name="connsiteX34" fmla="*/ 7972425 w 10858500"/>
              <a:gd name="connsiteY34" fmla="*/ 4958089 h 4958089"/>
              <a:gd name="connsiteX35" fmla="*/ 7726680 w 10858500"/>
              <a:gd name="connsiteY35" fmla="*/ 4958089 h 4958089"/>
              <a:gd name="connsiteX36" fmla="*/ 7155180 w 10858500"/>
              <a:gd name="connsiteY36" fmla="*/ 4958089 h 4958089"/>
              <a:gd name="connsiteX37" fmla="*/ 6800850 w 10858500"/>
              <a:gd name="connsiteY37" fmla="*/ 4958089 h 4958089"/>
              <a:gd name="connsiteX38" fmla="*/ 6012180 w 10858500"/>
              <a:gd name="connsiteY38" fmla="*/ 4958089 h 4958089"/>
              <a:gd name="connsiteX39" fmla="*/ 5332095 w 10858500"/>
              <a:gd name="connsiteY39" fmla="*/ 4958089 h 4958089"/>
              <a:gd name="connsiteX40" fmla="*/ 4869180 w 10858500"/>
              <a:gd name="connsiteY40" fmla="*/ 4958089 h 4958089"/>
              <a:gd name="connsiteX41" fmla="*/ 4189095 w 10858500"/>
              <a:gd name="connsiteY41" fmla="*/ 4958089 h 4958089"/>
              <a:gd name="connsiteX42" fmla="*/ 3400425 w 10858500"/>
              <a:gd name="connsiteY42" fmla="*/ 4958089 h 4958089"/>
              <a:gd name="connsiteX43" fmla="*/ 3154680 w 10858500"/>
              <a:gd name="connsiteY43" fmla="*/ 4958089 h 4958089"/>
              <a:gd name="connsiteX44" fmla="*/ 2366010 w 10858500"/>
              <a:gd name="connsiteY44" fmla="*/ 4958089 h 4958089"/>
              <a:gd name="connsiteX45" fmla="*/ 1903095 w 10858500"/>
              <a:gd name="connsiteY45" fmla="*/ 4958089 h 4958089"/>
              <a:gd name="connsiteX46" fmla="*/ 1548765 w 10858500"/>
              <a:gd name="connsiteY46" fmla="*/ 4958089 h 4958089"/>
              <a:gd name="connsiteX47" fmla="*/ 1085850 w 10858500"/>
              <a:gd name="connsiteY47" fmla="*/ 4958089 h 4958089"/>
              <a:gd name="connsiteX48" fmla="*/ 731520 w 10858500"/>
              <a:gd name="connsiteY48" fmla="*/ 4958089 h 4958089"/>
              <a:gd name="connsiteX49" fmla="*/ 0 w 10858500"/>
              <a:gd name="connsiteY49" fmla="*/ 4958089 h 4958089"/>
              <a:gd name="connsiteX50" fmla="*/ 0 w 10858500"/>
              <a:gd name="connsiteY50" fmla="*/ 4407190 h 4958089"/>
              <a:gd name="connsiteX51" fmla="*/ 0 w 10858500"/>
              <a:gd name="connsiteY51" fmla="*/ 3856291 h 4958089"/>
              <a:gd name="connsiteX52" fmla="*/ 0 w 10858500"/>
              <a:gd name="connsiteY52" fmla="*/ 3404554 h 4958089"/>
              <a:gd name="connsiteX53" fmla="*/ 0 w 10858500"/>
              <a:gd name="connsiteY53" fmla="*/ 2853656 h 4958089"/>
              <a:gd name="connsiteX54" fmla="*/ 0 w 10858500"/>
              <a:gd name="connsiteY54" fmla="*/ 2451500 h 4958089"/>
              <a:gd name="connsiteX55" fmla="*/ 0 w 10858500"/>
              <a:gd name="connsiteY55" fmla="*/ 1851020 h 4958089"/>
              <a:gd name="connsiteX56" fmla="*/ 0 w 10858500"/>
              <a:gd name="connsiteY56" fmla="*/ 1200959 h 4958089"/>
              <a:gd name="connsiteX57" fmla="*/ 0 w 10858500"/>
              <a:gd name="connsiteY57" fmla="*/ 699641 h 4958089"/>
              <a:gd name="connsiteX58" fmla="*/ 0 w 10858500"/>
              <a:gd name="connsiteY58" fmla="*/ 0 h 49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858500" h="4958089" extrusionOk="0">
                <a:moveTo>
                  <a:pt x="0" y="0"/>
                </a:moveTo>
                <a:cubicBezTo>
                  <a:pt x="213353" y="-618"/>
                  <a:pt x="331169" y="18373"/>
                  <a:pt x="462915" y="0"/>
                </a:cubicBezTo>
                <a:cubicBezTo>
                  <a:pt x="594661" y="-18373"/>
                  <a:pt x="657313" y="28216"/>
                  <a:pt x="708660" y="0"/>
                </a:cubicBezTo>
                <a:cubicBezTo>
                  <a:pt x="760007" y="-28216"/>
                  <a:pt x="1083773" y="13914"/>
                  <a:pt x="1280160" y="0"/>
                </a:cubicBezTo>
                <a:cubicBezTo>
                  <a:pt x="1476547" y="-13914"/>
                  <a:pt x="1444620" y="19905"/>
                  <a:pt x="1525905" y="0"/>
                </a:cubicBezTo>
                <a:cubicBezTo>
                  <a:pt x="1607190" y="-19905"/>
                  <a:pt x="1813641" y="40151"/>
                  <a:pt x="1988820" y="0"/>
                </a:cubicBezTo>
                <a:cubicBezTo>
                  <a:pt x="2164000" y="-40151"/>
                  <a:pt x="2615743" y="18605"/>
                  <a:pt x="2777490" y="0"/>
                </a:cubicBezTo>
                <a:cubicBezTo>
                  <a:pt x="2939237" y="-18605"/>
                  <a:pt x="3011681" y="25772"/>
                  <a:pt x="3240405" y="0"/>
                </a:cubicBezTo>
                <a:cubicBezTo>
                  <a:pt x="3469130" y="-25772"/>
                  <a:pt x="3412079" y="19699"/>
                  <a:pt x="3486150" y="0"/>
                </a:cubicBezTo>
                <a:cubicBezTo>
                  <a:pt x="3560222" y="-19699"/>
                  <a:pt x="3916593" y="35168"/>
                  <a:pt x="4166235" y="0"/>
                </a:cubicBezTo>
                <a:cubicBezTo>
                  <a:pt x="4415878" y="-35168"/>
                  <a:pt x="4666854" y="61985"/>
                  <a:pt x="4954905" y="0"/>
                </a:cubicBezTo>
                <a:cubicBezTo>
                  <a:pt x="5242956" y="-61985"/>
                  <a:pt x="5528210" y="16911"/>
                  <a:pt x="5743575" y="0"/>
                </a:cubicBezTo>
                <a:cubicBezTo>
                  <a:pt x="5958940" y="-16911"/>
                  <a:pt x="6115715" y="7211"/>
                  <a:pt x="6315075" y="0"/>
                </a:cubicBezTo>
                <a:cubicBezTo>
                  <a:pt x="6514435" y="-7211"/>
                  <a:pt x="6848067" y="56734"/>
                  <a:pt x="7103745" y="0"/>
                </a:cubicBezTo>
                <a:cubicBezTo>
                  <a:pt x="7359423" y="-56734"/>
                  <a:pt x="7465273" y="19392"/>
                  <a:pt x="7566660" y="0"/>
                </a:cubicBezTo>
                <a:cubicBezTo>
                  <a:pt x="7668048" y="-19392"/>
                  <a:pt x="8161437" y="2451"/>
                  <a:pt x="8355330" y="0"/>
                </a:cubicBezTo>
                <a:cubicBezTo>
                  <a:pt x="8549223" y="-2451"/>
                  <a:pt x="8745957" y="44246"/>
                  <a:pt x="9035415" y="0"/>
                </a:cubicBezTo>
                <a:cubicBezTo>
                  <a:pt x="9324874" y="-44246"/>
                  <a:pt x="9255622" y="28727"/>
                  <a:pt x="9389745" y="0"/>
                </a:cubicBezTo>
                <a:cubicBezTo>
                  <a:pt x="9523868" y="-28727"/>
                  <a:pt x="9832073" y="57463"/>
                  <a:pt x="10069830" y="0"/>
                </a:cubicBezTo>
                <a:cubicBezTo>
                  <a:pt x="10307588" y="-57463"/>
                  <a:pt x="10533842" y="48994"/>
                  <a:pt x="10858500" y="0"/>
                </a:cubicBezTo>
                <a:cubicBezTo>
                  <a:pt x="10890164" y="118585"/>
                  <a:pt x="10855491" y="384339"/>
                  <a:pt x="10858500" y="550899"/>
                </a:cubicBezTo>
                <a:cubicBezTo>
                  <a:pt x="10861509" y="717459"/>
                  <a:pt x="10848940" y="789800"/>
                  <a:pt x="10858500" y="1002636"/>
                </a:cubicBezTo>
                <a:cubicBezTo>
                  <a:pt x="10868060" y="1215472"/>
                  <a:pt x="10815339" y="1307513"/>
                  <a:pt x="10858500" y="1404792"/>
                </a:cubicBezTo>
                <a:cubicBezTo>
                  <a:pt x="10901661" y="1502071"/>
                  <a:pt x="10826225" y="1774731"/>
                  <a:pt x="10858500" y="1955691"/>
                </a:cubicBezTo>
                <a:cubicBezTo>
                  <a:pt x="10890775" y="2136651"/>
                  <a:pt x="10835577" y="2343369"/>
                  <a:pt x="10858500" y="2506589"/>
                </a:cubicBezTo>
                <a:cubicBezTo>
                  <a:pt x="10881423" y="2669809"/>
                  <a:pt x="10831964" y="2798159"/>
                  <a:pt x="10858500" y="2958326"/>
                </a:cubicBezTo>
                <a:cubicBezTo>
                  <a:pt x="10885036" y="3118493"/>
                  <a:pt x="10856925" y="3206699"/>
                  <a:pt x="10858500" y="3410063"/>
                </a:cubicBezTo>
                <a:cubicBezTo>
                  <a:pt x="10860075" y="3613427"/>
                  <a:pt x="10799778" y="3697160"/>
                  <a:pt x="10858500" y="3911381"/>
                </a:cubicBezTo>
                <a:cubicBezTo>
                  <a:pt x="10917222" y="4125602"/>
                  <a:pt x="10855743" y="4741879"/>
                  <a:pt x="10858500" y="4958089"/>
                </a:cubicBezTo>
                <a:cubicBezTo>
                  <a:pt x="10675674" y="4979988"/>
                  <a:pt x="10533807" y="4934045"/>
                  <a:pt x="10395585" y="4958089"/>
                </a:cubicBezTo>
                <a:cubicBezTo>
                  <a:pt x="10257364" y="4982133"/>
                  <a:pt x="9963247" y="4935240"/>
                  <a:pt x="9824085" y="4958089"/>
                </a:cubicBezTo>
                <a:cubicBezTo>
                  <a:pt x="9684923" y="4980938"/>
                  <a:pt x="9588062" y="4928656"/>
                  <a:pt x="9469755" y="4958089"/>
                </a:cubicBezTo>
                <a:cubicBezTo>
                  <a:pt x="9351448" y="4987522"/>
                  <a:pt x="9183838" y="4903438"/>
                  <a:pt x="9006840" y="4958089"/>
                </a:cubicBezTo>
                <a:cubicBezTo>
                  <a:pt x="8829843" y="5012740"/>
                  <a:pt x="8770744" y="4944616"/>
                  <a:pt x="8652510" y="4958089"/>
                </a:cubicBezTo>
                <a:cubicBezTo>
                  <a:pt x="8534276" y="4971562"/>
                  <a:pt x="8222970" y="4957403"/>
                  <a:pt x="7972425" y="4958089"/>
                </a:cubicBezTo>
                <a:cubicBezTo>
                  <a:pt x="7721881" y="4958775"/>
                  <a:pt x="7843060" y="4933122"/>
                  <a:pt x="7726680" y="4958089"/>
                </a:cubicBezTo>
                <a:cubicBezTo>
                  <a:pt x="7610301" y="4983056"/>
                  <a:pt x="7341743" y="4917097"/>
                  <a:pt x="7155180" y="4958089"/>
                </a:cubicBezTo>
                <a:cubicBezTo>
                  <a:pt x="6968617" y="4999081"/>
                  <a:pt x="6881534" y="4951669"/>
                  <a:pt x="6800850" y="4958089"/>
                </a:cubicBezTo>
                <a:cubicBezTo>
                  <a:pt x="6720166" y="4964509"/>
                  <a:pt x="6373916" y="4883447"/>
                  <a:pt x="6012180" y="4958089"/>
                </a:cubicBezTo>
                <a:cubicBezTo>
                  <a:pt x="5650444" y="5032731"/>
                  <a:pt x="5491633" y="4926640"/>
                  <a:pt x="5332095" y="4958089"/>
                </a:cubicBezTo>
                <a:cubicBezTo>
                  <a:pt x="5172558" y="4989538"/>
                  <a:pt x="5031555" y="4913858"/>
                  <a:pt x="4869180" y="4958089"/>
                </a:cubicBezTo>
                <a:cubicBezTo>
                  <a:pt x="4706805" y="5002320"/>
                  <a:pt x="4462174" y="4931035"/>
                  <a:pt x="4189095" y="4958089"/>
                </a:cubicBezTo>
                <a:cubicBezTo>
                  <a:pt x="3916017" y="4985143"/>
                  <a:pt x="3758512" y="4877039"/>
                  <a:pt x="3400425" y="4958089"/>
                </a:cubicBezTo>
                <a:cubicBezTo>
                  <a:pt x="3042338" y="5039139"/>
                  <a:pt x="3252234" y="4946521"/>
                  <a:pt x="3154680" y="4958089"/>
                </a:cubicBezTo>
                <a:cubicBezTo>
                  <a:pt x="3057126" y="4969657"/>
                  <a:pt x="2628636" y="4893768"/>
                  <a:pt x="2366010" y="4958089"/>
                </a:cubicBezTo>
                <a:cubicBezTo>
                  <a:pt x="2103384" y="5022410"/>
                  <a:pt x="2050470" y="4910714"/>
                  <a:pt x="1903095" y="4958089"/>
                </a:cubicBezTo>
                <a:cubicBezTo>
                  <a:pt x="1755721" y="5005464"/>
                  <a:pt x="1660645" y="4936397"/>
                  <a:pt x="1548765" y="4958089"/>
                </a:cubicBezTo>
                <a:cubicBezTo>
                  <a:pt x="1436885" y="4979781"/>
                  <a:pt x="1275525" y="4930243"/>
                  <a:pt x="1085850" y="4958089"/>
                </a:cubicBezTo>
                <a:cubicBezTo>
                  <a:pt x="896175" y="4985935"/>
                  <a:pt x="804867" y="4938126"/>
                  <a:pt x="731520" y="4958089"/>
                </a:cubicBezTo>
                <a:cubicBezTo>
                  <a:pt x="658173" y="4978052"/>
                  <a:pt x="290844" y="4903352"/>
                  <a:pt x="0" y="4958089"/>
                </a:cubicBezTo>
                <a:cubicBezTo>
                  <a:pt x="-32606" y="4830671"/>
                  <a:pt x="46222" y="4610362"/>
                  <a:pt x="0" y="4407190"/>
                </a:cubicBezTo>
                <a:cubicBezTo>
                  <a:pt x="-46222" y="4204018"/>
                  <a:pt x="21254" y="3987631"/>
                  <a:pt x="0" y="3856291"/>
                </a:cubicBezTo>
                <a:cubicBezTo>
                  <a:pt x="-21254" y="3724951"/>
                  <a:pt x="36570" y="3593642"/>
                  <a:pt x="0" y="3404554"/>
                </a:cubicBezTo>
                <a:cubicBezTo>
                  <a:pt x="-36570" y="3215466"/>
                  <a:pt x="13927" y="3014443"/>
                  <a:pt x="0" y="2853656"/>
                </a:cubicBezTo>
                <a:cubicBezTo>
                  <a:pt x="-13927" y="2692869"/>
                  <a:pt x="4066" y="2628520"/>
                  <a:pt x="0" y="2451500"/>
                </a:cubicBezTo>
                <a:cubicBezTo>
                  <a:pt x="-4066" y="2274480"/>
                  <a:pt x="55989" y="2091014"/>
                  <a:pt x="0" y="1851020"/>
                </a:cubicBezTo>
                <a:cubicBezTo>
                  <a:pt x="-55989" y="1611026"/>
                  <a:pt x="77553" y="1345194"/>
                  <a:pt x="0" y="1200959"/>
                </a:cubicBezTo>
                <a:cubicBezTo>
                  <a:pt x="-77553" y="1056724"/>
                  <a:pt x="44259" y="849513"/>
                  <a:pt x="0" y="699641"/>
                </a:cubicBezTo>
                <a:cubicBezTo>
                  <a:pt x="-44259" y="549769"/>
                  <a:pt x="19068" y="308424"/>
                  <a:pt x="0" y="0"/>
                </a:cubicBezTo>
                <a:close/>
              </a:path>
            </a:pathLst>
          </a:custGeom>
          <a:solidFill>
            <a:schemeClr val="accent4">
              <a:lumMod val="40000"/>
              <a:lumOff val="60000"/>
            </a:schemeClr>
          </a:solidFill>
          <a:ln w="28575">
            <a:solidFill>
              <a:srgbClr val="FF0000"/>
            </a:solidFill>
          </a:ln>
        </p:spPr>
        <p:txBody>
          <a:bodyPr wrap="square">
            <a:spAutoFit/>
          </a:bodyPr>
          <a:lstStyle/>
          <a:p>
            <a:pPr algn="ctr">
              <a:lnSpc>
                <a:spcPct val="115000"/>
              </a:lnSpc>
              <a:spcBef>
                <a:spcPts val="600"/>
              </a:spcBef>
              <a:spcAft>
                <a:spcPts val="600"/>
              </a:spcAft>
            </a:pPr>
            <a:r>
              <a:rPr lang="nl-NL" sz="2400" b="1" dirty="0">
                <a:latin typeface="Times New Roman" panose="02020603050405020304" pitchFamily="18" charset="0"/>
                <a:cs typeface="Times New Roman" panose="02020603050405020304" pitchFamily="18" charset="0"/>
              </a:rPr>
              <a:t>THANG ĐO KĨ NĂNG VỀ QUÁ TRÌNH TẠO LẬP  VĂN BẢN THÔNG TIN</a:t>
            </a:r>
            <a:endParaRPr lang="en-US" sz="2400" b="1" dirty="0">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nl-NL" sz="2400" b="1" dirty="0">
                <a:latin typeface="Times New Roman" panose="02020603050405020304" pitchFamily="18" charset="0"/>
                <a:cs typeface="Times New Roman" panose="02020603050405020304" pitchFamily="18" charset="0"/>
              </a:rPr>
              <a:t>Giới thiệu về ngày Tết âm lịch ở quê hương em</a:t>
            </a:r>
          </a:p>
          <a:p>
            <a:pPr>
              <a:lnSpc>
                <a:spcPct val="115000"/>
              </a:lnSpc>
              <a:spcBef>
                <a:spcPts val="600"/>
              </a:spcBef>
              <a:spcAft>
                <a:spcPts val="600"/>
              </a:spcAft>
            </a:pPr>
            <a:r>
              <a:rPr lang="nl-NL" sz="2400" b="1" dirty="0">
                <a:effectLst/>
                <a:latin typeface="Times New Roman" panose="02020603050405020304" pitchFamily="18" charset="0"/>
                <a:ea typeface="Times New Roman" panose="02020603050405020304" pitchFamily="18" charset="0"/>
              </a:rPr>
              <a:t>Học sinh……………………………………………… Lớp……………………………</a:t>
            </a:r>
            <a:endParaRPr lang="en-US" sz="20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nl-NL" sz="2400" dirty="0">
                <a:effectLst/>
                <a:latin typeface="Times New Roman" panose="02020603050405020304" pitchFamily="18" charset="0"/>
                <a:ea typeface="Times New Roman" panose="02020603050405020304" pitchFamily="18" charset="0"/>
              </a:rPr>
              <a:t>(</a:t>
            </a:r>
            <a:r>
              <a:rPr lang="nl-NL" sz="2400" i="1" dirty="0">
                <a:effectLst/>
                <a:latin typeface="Times New Roman" panose="02020603050405020304" pitchFamily="18" charset="0"/>
                <a:ea typeface="Times New Roman" panose="02020603050405020304" pitchFamily="18" charset="0"/>
              </a:rPr>
              <a:t>Chú thích về các mức độ trong thang đo kĩ năng về quá trình tạo lập văn bản thông tin tổng hợp )</a:t>
            </a:r>
            <a:endParaRPr lang="en-US" sz="20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nl-NL" sz="2400" dirty="0">
                <a:effectLst/>
                <a:latin typeface="Times New Roman" panose="02020603050405020304" pitchFamily="18" charset="0"/>
                <a:ea typeface="Times New Roman" panose="02020603050405020304" pitchFamily="18" charset="0"/>
              </a:rPr>
              <a:t>Mức độ 1. Không chú ý</a:t>
            </a:r>
            <a:endParaRPr lang="en-US" sz="20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nl-NL" sz="2400" dirty="0">
                <a:effectLst/>
                <a:latin typeface="Times New Roman" panose="02020603050405020304" pitchFamily="18" charset="0"/>
                <a:ea typeface="Times New Roman" panose="02020603050405020304" pitchFamily="18" charset="0"/>
              </a:rPr>
              <a:t>Mức độ 2. Thỉnh thoảng hoặc còn qua loa, sơ sài</a:t>
            </a:r>
            <a:endParaRPr lang="en-US" sz="20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nl-NL" sz="2400" dirty="0">
                <a:effectLst/>
                <a:latin typeface="Times New Roman" panose="02020603050405020304" pitchFamily="18" charset="0"/>
                <a:ea typeface="Times New Roman" panose="02020603050405020304" pitchFamily="18" charset="0"/>
              </a:rPr>
              <a:t>Mức độ 3. Nắm được các yêu cầu và trình bày ở mức độ vừa phải, chưa sâu sắc</a:t>
            </a:r>
            <a:endParaRPr lang="en-US" sz="20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nl-NL" sz="2400" dirty="0">
                <a:effectLst/>
                <a:latin typeface="Times New Roman" panose="02020603050405020304" pitchFamily="18" charset="0"/>
                <a:ea typeface="Times New Roman" panose="02020603050405020304" pitchFamily="18" charset="0"/>
              </a:rPr>
              <a:t>Mức độ 4: Nắm chắc yêu cầu, trình bày cụ thể khoa học, logic, thuyết phục</a:t>
            </a:r>
            <a:endParaRPr lang="en-US" sz="20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60400" y="577022"/>
          <a:ext cx="10858500" cy="5703956"/>
        </p:xfrm>
        <a:graphic>
          <a:graphicData uri="http://schemas.openxmlformats.org/drawingml/2006/table">
            <a:tbl>
              <a:tblPr firstRow="1" firstCol="1" bandRow="1">
                <a:tableStyleId>{ED083AE6-46FA-4A59-8FB0-9F97EB10719F}</a:tableStyleId>
              </a:tblPr>
              <a:tblGrid>
                <a:gridCol w="912236">
                  <a:extLst>
                    <a:ext uri="{9D8B030D-6E8A-4147-A177-3AD203B41FA5}">
                      <a16:colId xmlns:a16="http://schemas.microsoft.com/office/drawing/2014/main" val="20000"/>
                    </a:ext>
                  </a:extLst>
                </a:gridCol>
                <a:gridCol w="950583">
                  <a:extLst>
                    <a:ext uri="{9D8B030D-6E8A-4147-A177-3AD203B41FA5}">
                      <a16:colId xmlns:a16="http://schemas.microsoft.com/office/drawing/2014/main" val="20001"/>
                    </a:ext>
                  </a:extLst>
                </a:gridCol>
                <a:gridCol w="949422">
                  <a:extLst>
                    <a:ext uri="{9D8B030D-6E8A-4147-A177-3AD203B41FA5}">
                      <a16:colId xmlns:a16="http://schemas.microsoft.com/office/drawing/2014/main" val="20002"/>
                    </a:ext>
                  </a:extLst>
                </a:gridCol>
                <a:gridCol w="950583">
                  <a:extLst>
                    <a:ext uri="{9D8B030D-6E8A-4147-A177-3AD203B41FA5}">
                      <a16:colId xmlns:a16="http://schemas.microsoft.com/office/drawing/2014/main" val="20003"/>
                    </a:ext>
                  </a:extLst>
                </a:gridCol>
                <a:gridCol w="7095676">
                  <a:extLst>
                    <a:ext uri="{9D8B030D-6E8A-4147-A177-3AD203B41FA5}">
                      <a16:colId xmlns:a16="http://schemas.microsoft.com/office/drawing/2014/main" val="20004"/>
                    </a:ext>
                  </a:extLst>
                </a:gridCol>
              </a:tblGrid>
              <a:tr h="125445">
                <a:tc gridSpan="4">
                  <a:txBody>
                    <a:bodyPr/>
                    <a:lstStyle/>
                    <a:p>
                      <a:pPr>
                        <a:lnSpc>
                          <a:spcPct val="115000"/>
                        </a:lnSpc>
                        <a:spcBef>
                          <a:spcPts val="600"/>
                        </a:spcBef>
                        <a:spcAft>
                          <a:spcPts val="600"/>
                        </a:spcAft>
                      </a:pPr>
                      <a:r>
                        <a:rPr lang="nl-NL"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15000"/>
                        </a:lnSpc>
                        <a:spcBef>
                          <a:spcPts val="600"/>
                        </a:spcBef>
                        <a:spcAft>
                          <a:spcPts val="600"/>
                        </a:spcAft>
                      </a:pPr>
                      <a:r>
                        <a:rPr lang="en-US" sz="2400" b="1">
                          <a:effectLst/>
                          <a:latin typeface="Times New Roman" panose="02020603050405020304" pitchFamily="18" charset="0"/>
                          <a:cs typeface="Times New Roman" panose="02020603050405020304" pitchFamily="18" charset="0"/>
                        </a:rPr>
                        <a:t>I. Tìm hiểu đề</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0"/>
                  </a:ext>
                </a:extLst>
              </a:tr>
              <a:tr h="125445">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 Đọc đề bài, tìm hiểu các từ ngữ quan trọng của đề</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1"/>
                  </a:ext>
                </a:extLst>
              </a:tr>
              <a:tr h="261837">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B. Tìm ra đối tượng và phương diện thể hiện đối tượng thuyết minh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2"/>
                  </a:ext>
                </a:extLst>
              </a:tr>
              <a:tr h="353070">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C. Xác định đúng kiểu bài, cách trình bày văn bản </a:t>
                      </a:r>
                    </a:p>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(Viết văn bản thông tin tổng hợp giới thiệu về ngày Tết)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3"/>
                  </a:ext>
                </a:extLst>
              </a:tr>
              <a:tr h="125445">
                <a:tc gridSpan="4">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15000"/>
                        </a:lnSpc>
                        <a:spcBef>
                          <a:spcPts val="600"/>
                        </a:spcBef>
                        <a:spcAft>
                          <a:spcPts val="600"/>
                        </a:spcAft>
                      </a:pPr>
                      <a:r>
                        <a:rPr lang="en-US" sz="2400" b="1">
                          <a:effectLst/>
                          <a:latin typeface="Times New Roman" panose="02020603050405020304" pitchFamily="18" charset="0"/>
                          <a:cs typeface="Times New Roman" panose="02020603050405020304" pitchFamily="18" charset="0"/>
                        </a:rPr>
                        <a:t>II. Tìm ý và lập dàn ý</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4"/>
                  </a:ext>
                </a:extLst>
              </a:tr>
              <a:tr h="125445">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A. Xác định các nội dung cơ bản cần có của bài viết.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5"/>
                  </a:ext>
                </a:extLst>
              </a:tr>
              <a:tr h="125445">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B. Nêu được cảm nhận khái quát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6"/>
                  </a:ext>
                </a:extLst>
              </a:tr>
              <a:tr h="125445">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C. Giới thiệu đối tượng cần thuyết minh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7"/>
                  </a:ext>
                </a:extLst>
              </a:tr>
              <a:tr h="261837">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D. Quan tâm đến lựa chọn những thông tin cơ bản về đối tượng thuyết minh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8"/>
                  </a:ext>
                </a:extLst>
              </a:tr>
              <a:tr h="398230">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400" dirty="0">
                          <a:effectLst/>
                          <a:latin typeface="Times New Roman" panose="02020603050405020304" pitchFamily="18" charset="0"/>
                          <a:cs typeface="Times New Roman" panose="02020603050405020304" pitchFamily="18" charset="0"/>
                        </a:rPr>
                        <a:t>Đ. </a:t>
                      </a:r>
                      <a:r>
                        <a:rPr lang="en-US" sz="2400" dirty="0" err="1">
                          <a:effectLst/>
                          <a:latin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thuyết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9"/>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66750" y="193575"/>
          <a:ext cx="10858497" cy="6539103"/>
        </p:xfrm>
        <a:graphic>
          <a:graphicData uri="http://schemas.openxmlformats.org/drawingml/2006/table">
            <a:tbl>
              <a:tblPr firstRow="1" firstCol="1" bandRow="1">
                <a:tableStyleId>{ED083AE6-46FA-4A59-8FB0-9F97EB10719F}</a:tableStyleId>
              </a:tblPr>
              <a:tblGrid>
                <a:gridCol w="912236">
                  <a:extLst>
                    <a:ext uri="{9D8B030D-6E8A-4147-A177-3AD203B41FA5}">
                      <a16:colId xmlns:a16="http://schemas.microsoft.com/office/drawing/2014/main" val="20000"/>
                    </a:ext>
                  </a:extLst>
                </a:gridCol>
                <a:gridCol w="950582">
                  <a:extLst>
                    <a:ext uri="{9D8B030D-6E8A-4147-A177-3AD203B41FA5}">
                      <a16:colId xmlns:a16="http://schemas.microsoft.com/office/drawing/2014/main" val="20001"/>
                    </a:ext>
                  </a:extLst>
                </a:gridCol>
                <a:gridCol w="949421">
                  <a:extLst>
                    <a:ext uri="{9D8B030D-6E8A-4147-A177-3AD203B41FA5}">
                      <a16:colId xmlns:a16="http://schemas.microsoft.com/office/drawing/2014/main" val="20002"/>
                    </a:ext>
                  </a:extLst>
                </a:gridCol>
                <a:gridCol w="950582">
                  <a:extLst>
                    <a:ext uri="{9D8B030D-6E8A-4147-A177-3AD203B41FA5}">
                      <a16:colId xmlns:a16="http://schemas.microsoft.com/office/drawing/2014/main" val="20003"/>
                    </a:ext>
                  </a:extLst>
                </a:gridCol>
                <a:gridCol w="7095676">
                  <a:extLst>
                    <a:ext uri="{9D8B030D-6E8A-4147-A177-3AD203B41FA5}">
                      <a16:colId xmlns:a16="http://schemas.microsoft.com/office/drawing/2014/main" val="20004"/>
                    </a:ext>
                  </a:extLst>
                </a:gridCol>
              </a:tblGrid>
              <a:tr h="125445">
                <a:tc gridSpan="4">
                  <a:txBody>
                    <a:bodyPr/>
                    <a:lstStyle/>
                    <a:p>
                      <a:pPr>
                        <a:lnSpc>
                          <a:spcPct val="115000"/>
                        </a:lnSpc>
                        <a:spcBef>
                          <a:spcPts val="600"/>
                        </a:spcBef>
                        <a:spcAft>
                          <a:spcPts val="600"/>
                        </a:spcAft>
                      </a:pPr>
                      <a:r>
                        <a:rPr lang="nl-NL"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a:txBody>
                    <a:bodyPr/>
                    <a:lstStyle/>
                    <a:p>
                      <a:pPr>
                        <a:lnSpc>
                          <a:spcPct val="115000"/>
                        </a:lnSpc>
                        <a:spcBef>
                          <a:spcPts val="600"/>
                        </a:spcBef>
                        <a:spcAft>
                          <a:spcPts val="600"/>
                        </a:spcAft>
                      </a:pPr>
                      <a:r>
                        <a:rPr lang="en-US" sz="2200" b="1">
                          <a:effectLst/>
                          <a:latin typeface="Times New Roman" panose="02020603050405020304" pitchFamily="18" charset="0"/>
                          <a:cs typeface="Times New Roman" panose="02020603050405020304" pitchFamily="18" charset="0"/>
                        </a:rPr>
                        <a:t>I. Tìm hiểu đề</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0"/>
                  </a:ext>
                </a:extLst>
              </a:tr>
              <a:tr h="125445">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2</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4</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F. Quan </a:t>
                      </a:r>
                      <a:r>
                        <a:rPr lang="en-US" sz="2200" dirty="0" err="1">
                          <a:effectLst/>
                          <a:latin typeface="Times New Roman" panose="02020603050405020304" pitchFamily="18" charset="0"/>
                          <a:cs typeface="Times New Roman" panose="02020603050405020304" pitchFamily="18" charset="0"/>
                        </a:rPr>
                        <a:t>tâm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cách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bày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diễn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đạt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1"/>
                  </a:ext>
                </a:extLst>
              </a:tr>
              <a:tr h="261837">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2</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4</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G. </a:t>
                      </a:r>
                      <a:r>
                        <a:rPr lang="en-US" sz="2200" dirty="0" err="1">
                          <a:effectLst/>
                          <a:latin typeface="Times New Roman" panose="02020603050405020304" pitchFamily="18" charset="0"/>
                          <a:cs typeface="Times New Roman" panose="02020603050405020304" pitchFamily="18" charset="0"/>
                        </a:rPr>
                        <a:t>Sử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dụng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phương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giao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tiếp</a:t>
                      </a:r>
                      <a:r>
                        <a:rPr lang="en-US" sz="2200" dirty="0">
                          <a:effectLst/>
                          <a:latin typeface="Times New Roman" panose="02020603050405020304" pitchFamily="18" charset="0"/>
                          <a:cs typeface="Times New Roman" panose="02020603050405020304" pitchFamily="18" charset="0"/>
                        </a:rPr>
                        <a:t> phi </a:t>
                      </a:r>
                      <a:r>
                        <a:rPr lang="en-US" sz="2200" dirty="0" err="1">
                          <a:effectLst/>
                          <a:latin typeface="Times New Roman" panose="02020603050405020304" pitchFamily="18" charset="0"/>
                          <a:cs typeface="Times New Roman" panose="02020603050405020304" pitchFamily="18" charset="0"/>
                        </a:rPr>
                        <a:t>ngôn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ngữ</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ảnh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hoạ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màu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sắc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kiểu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chữ</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2"/>
                  </a:ext>
                </a:extLst>
              </a:tr>
              <a:tr h="125445">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2</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4</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G. </a:t>
                      </a:r>
                      <a:r>
                        <a:rPr lang="en-US" sz="2200" dirty="0" err="1">
                          <a:effectLst/>
                          <a:latin typeface="Times New Roman" panose="02020603050405020304" pitchFamily="18" charset="0"/>
                          <a:cs typeface="Times New Roman" panose="02020603050405020304" pitchFamily="18" charset="0"/>
                        </a:rPr>
                        <a:t>Thể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độ</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cảm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xúc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viết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3"/>
                  </a:ext>
                </a:extLst>
              </a:tr>
              <a:tr h="125445">
                <a:tc gridSpan="4">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a:txBody>
                    <a:bodyPr/>
                    <a:lstStyle/>
                    <a:p>
                      <a:pPr>
                        <a:lnSpc>
                          <a:spcPct val="115000"/>
                        </a:lnSpc>
                        <a:spcBef>
                          <a:spcPts val="600"/>
                        </a:spcBef>
                        <a:spcAft>
                          <a:spcPts val="600"/>
                        </a:spcAft>
                      </a:pPr>
                      <a:r>
                        <a:rPr lang="en-US" sz="2200" b="1">
                          <a:effectLst/>
                          <a:latin typeface="Times New Roman" panose="02020603050405020304" pitchFamily="18" charset="0"/>
                          <a:cs typeface="Times New Roman" panose="02020603050405020304" pitchFamily="18" charset="0"/>
                        </a:rPr>
                        <a:t>III.Viết bài</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4"/>
                  </a:ext>
                </a:extLst>
              </a:tr>
              <a:tr h="125445">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2</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4</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A.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thức</a:t>
                      </a:r>
                      <a:r>
                        <a:rPr lang="en-US" sz="2200" dirty="0">
                          <a:effectLst/>
                          <a:latin typeface="Times New Roman" panose="02020603050405020304" pitchFamily="18" charset="0"/>
                          <a:cs typeface="Times New Roman" panose="02020603050405020304" pitchFamily="18" charset="0"/>
                        </a:rPr>
                        <a:t> : </a:t>
                      </a:r>
                      <a:r>
                        <a:rPr lang="en-US" sz="2200" dirty="0" err="1">
                          <a:effectLst/>
                          <a:latin typeface="Times New Roman" panose="02020603050405020304" pitchFamily="18" charset="0"/>
                          <a:cs typeface="Times New Roman" panose="02020603050405020304" pitchFamily="18" charset="0"/>
                        </a:rPr>
                        <a:t>đoạn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dùng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từ</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chữ</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viết</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5"/>
                  </a:ext>
                </a:extLst>
              </a:tr>
              <a:tr h="125445">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2</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4</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B . </a:t>
                      </a:r>
                      <a:r>
                        <a:rPr lang="en-US" sz="2200" dirty="0" err="1">
                          <a:effectLst/>
                          <a:latin typeface="Times New Roman" panose="02020603050405020304" pitchFamily="18" charset="0"/>
                          <a:cs typeface="Times New Roman" panose="02020603050405020304" pitchFamily="18" charset="0"/>
                        </a:rPr>
                        <a:t>Sắp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xếp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ý </a:t>
                      </a:r>
                      <a:r>
                        <a:rPr lang="en-US" sz="2200" dirty="0" err="1">
                          <a:effectLst/>
                          <a:latin typeface="Times New Roman" panose="02020603050405020304" pitchFamily="18" charset="0"/>
                          <a:cs typeface="Times New Roman" panose="02020603050405020304" pitchFamily="18" charset="0"/>
                        </a:rPr>
                        <a:t>lớn</a:t>
                      </a:r>
                      <a:r>
                        <a:rPr lang="en-US" sz="2200" dirty="0">
                          <a:effectLst/>
                          <a:latin typeface="Times New Roman" panose="02020603050405020304" pitchFamily="18" charset="0"/>
                          <a:cs typeface="Times New Roman" panose="02020603050405020304" pitchFamily="18" charset="0"/>
                        </a:rPr>
                        <a:t>, ý </a:t>
                      </a:r>
                      <a:r>
                        <a:rPr lang="en-US" sz="2200" dirty="0" err="1">
                          <a:effectLst/>
                          <a:latin typeface="Times New Roman" panose="02020603050405020304" pitchFamily="18" charset="0"/>
                          <a:cs typeface="Times New Roman" panose="02020603050405020304" pitchFamily="18" charset="0"/>
                        </a:rPr>
                        <a:t>nhỏ</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bản</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6"/>
                  </a:ext>
                </a:extLst>
              </a:tr>
              <a:tr h="261837">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2</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4</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C. Cách diễn đạt nêu cảm nhận, nêu thông tin cơ bản về đối tượng</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7"/>
                  </a:ext>
                </a:extLst>
              </a:tr>
              <a:tr h="261837">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2</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4</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D. </a:t>
                      </a:r>
                      <a:r>
                        <a:rPr lang="en-US" sz="2200" dirty="0" err="1">
                          <a:effectLst/>
                          <a:latin typeface="Times New Roman" panose="02020603050405020304" pitchFamily="18" charset="0"/>
                          <a:cs typeface="Times New Roman" panose="02020603050405020304" pitchFamily="18" charset="0"/>
                        </a:rPr>
                        <a:t>Tính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thuyết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phục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tạo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tạo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lập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bản</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8"/>
                  </a:ext>
                </a:extLst>
              </a:tr>
              <a:tr h="261837">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2</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4</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E. </a:t>
                      </a:r>
                      <a:r>
                        <a:rPr lang="en-US" sz="2200" dirty="0" err="1">
                          <a:effectLst/>
                          <a:latin typeface="Times New Roman" panose="02020603050405020304" pitchFamily="18" charset="0"/>
                          <a:cs typeface="Times New Roman" panose="02020603050405020304" pitchFamily="18" charset="0"/>
                        </a:rPr>
                        <a:t>Sử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dụng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phương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giao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tiếp</a:t>
                      </a:r>
                      <a:r>
                        <a:rPr lang="en-US" sz="2200" dirty="0">
                          <a:effectLst/>
                          <a:latin typeface="Times New Roman" panose="02020603050405020304" pitchFamily="18" charset="0"/>
                          <a:cs typeface="Times New Roman" panose="02020603050405020304" pitchFamily="18" charset="0"/>
                        </a:rPr>
                        <a:t> phi </a:t>
                      </a:r>
                      <a:r>
                        <a:rPr lang="en-US" sz="2200" dirty="0" err="1">
                          <a:effectLst/>
                          <a:latin typeface="Times New Roman" panose="02020603050405020304" pitchFamily="18" charset="0"/>
                          <a:cs typeface="Times New Roman" panose="02020603050405020304" pitchFamily="18" charset="0"/>
                        </a:rPr>
                        <a:t>ngôn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ngữ</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hợp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lí</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09"/>
                  </a:ext>
                </a:extLst>
              </a:tr>
              <a:tr h="125445">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200" b="1" dirty="0">
                          <a:effectLst/>
                          <a:latin typeface="Times New Roman" panose="02020603050405020304" pitchFamily="18" charset="0"/>
                          <a:cs typeface="Times New Roman" panose="02020603050405020304" pitchFamily="18" charset="0"/>
                        </a:rPr>
                        <a:t>IV. </a:t>
                      </a:r>
                      <a:r>
                        <a:rPr lang="en-US" sz="2200" b="1" dirty="0" err="1">
                          <a:effectLst/>
                          <a:latin typeface="Times New Roman" panose="02020603050405020304" pitchFamily="18" charset="0"/>
                          <a:cs typeface="Times New Roman" panose="02020603050405020304" pitchFamily="18" charset="0"/>
                        </a:rPr>
                        <a:t>Đọc</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lại</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và</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sửa</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lỗi</a:t>
                      </a:r>
                      <a:r>
                        <a:rPr lang="en-US" sz="2200" b="1"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10"/>
                  </a:ext>
                </a:extLst>
              </a:tr>
              <a:tr h="398230">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2</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4</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A. </a:t>
                      </a:r>
                      <a:r>
                        <a:rPr lang="en-US" sz="2200" dirty="0" err="1">
                          <a:effectLst/>
                          <a:latin typeface="Times New Roman" panose="02020603050405020304" pitchFamily="18" charset="0"/>
                          <a:cs typeface="Times New Roman" panose="02020603050405020304" pitchFamily="18" charset="0"/>
                        </a:rPr>
                        <a:t>Đọc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bản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sau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tạo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lập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sửa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chữa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những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nội</a:t>
                      </a:r>
                      <a:r>
                        <a:rPr lang="en-US" sz="2200" dirty="0">
                          <a:effectLst/>
                          <a:latin typeface="Times New Roman" panose="02020603050405020304" pitchFamily="18" charset="0"/>
                          <a:cs typeface="Times New Roman" panose="02020603050405020304" pitchFamily="18" charset="0"/>
                        </a:rPr>
                        <a:t> dung, </a:t>
                      </a:r>
                      <a:r>
                        <a:rPr lang="en-US" sz="2200" dirty="0" err="1">
                          <a:effectLst/>
                          <a:latin typeface="Times New Roman" panose="02020603050405020304" pitchFamily="18" charset="0"/>
                          <a:cs typeface="Times New Roman" panose="02020603050405020304" pitchFamily="18" charset="0"/>
                        </a:rPr>
                        <a:t>từ</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ngữ</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hợp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lý</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bổ</a:t>
                      </a:r>
                      <a:r>
                        <a:rPr lang="en-US" sz="2200" dirty="0">
                          <a:effectLst/>
                          <a:latin typeface="Times New Roman" panose="02020603050405020304" pitchFamily="18" charset="0"/>
                          <a:cs typeface="Times New Roman" panose="02020603050405020304" pitchFamily="18" charset="0"/>
                        </a:rPr>
                        <a:t> sung </a:t>
                      </a:r>
                      <a:r>
                        <a:rPr lang="en-US" sz="2200" dirty="0" err="1">
                          <a:effectLst/>
                          <a:latin typeface="Times New Roman" panose="02020603050405020304" pitchFamily="18" charset="0"/>
                          <a:cs typeface="Times New Roman" panose="02020603050405020304" pitchFamily="18" charset="0"/>
                        </a:rPr>
                        <a:t>thêm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nội</a:t>
                      </a:r>
                      <a:r>
                        <a:rPr lang="en-US" sz="2200" dirty="0">
                          <a:effectLst/>
                          <a:latin typeface="Times New Roman" panose="02020603050405020304" pitchFamily="18" charset="0"/>
                          <a:cs typeface="Times New Roman" panose="02020603050405020304" pitchFamily="18" charset="0"/>
                        </a:rPr>
                        <a:t> dung,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ý </a:t>
                      </a:r>
                      <a:r>
                        <a:rPr lang="en-US" sz="2200" dirty="0" err="1">
                          <a:effectLst/>
                          <a:latin typeface="Times New Roman" panose="02020603050405020304" pitchFamily="18" charset="0"/>
                          <a:cs typeface="Times New Roman" panose="02020603050405020304" pitchFamily="18" charset="0"/>
                        </a:rPr>
                        <a:t>tưởng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vừa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hiện</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11"/>
                  </a:ext>
                </a:extLst>
              </a:tr>
              <a:tr h="125445">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2</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gn="ctr">
                        <a:lnSpc>
                          <a:spcPct val="115000"/>
                        </a:lnSpc>
                        <a:spcBef>
                          <a:spcPts val="600"/>
                        </a:spcBef>
                        <a:spcAft>
                          <a:spcPts val="600"/>
                        </a:spcAft>
                      </a:pPr>
                      <a:r>
                        <a:rPr lang="en-US" sz="2200">
                          <a:effectLst/>
                          <a:latin typeface="Times New Roman" panose="02020603050405020304" pitchFamily="18" charset="0"/>
                          <a:cs typeface="Times New Roman" panose="02020603050405020304" pitchFamily="18" charset="0"/>
                        </a:rPr>
                        <a:t>4</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tc>
                  <a:txBody>
                    <a:bodyPr/>
                    <a:lstStyle/>
                    <a:p>
                      <a:pPr>
                        <a:lnSpc>
                          <a:spcPct val="115000"/>
                        </a:lnSpc>
                        <a:spcBef>
                          <a:spcPts val="600"/>
                        </a:spcBef>
                        <a:spcAft>
                          <a:spcPts val="600"/>
                        </a:spcAft>
                      </a:pPr>
                      <a:r>
                        <a:rPr lang="en-US" sz="2200" dirty="0">
                          <a:effectLst/>
                          <a:latin typeface="Times New Roman" panose="02020603050405020304" pitchFamily="18" charset="0"/>
                          <a:cs typeface="Times New Roman" panose="02020603050405020304" pitchFamily="18" charset="0"/>
                        </a:rPr>
                        <a:t>B. </a:t>
                      </a:r>
                      <a:r>
                        <a:rPr lang="en-US" sz="2200" dirty="0" err="1">
                          <a:effectLst/>
                          <a:latin typeface="Times New Roman" panose="02020603050405020304" pitchFamily="18" charset="0"/>
                          <a:cs typeface="Times New Roman" panose="02020603050405020304" pitchFamily="18" charset="0"/>
                        </a:rPr>
                        <a:t>Rút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kinh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nghiệm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viết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theo</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055" marR="41055" marT="0" marB="0"/>
                </a:tc>
                <a:extLst>
                  <a:ext uri="{0D108BD9-81ED-4DB2-BD59-A6C34878D82A}">
                    <a16:rowId xmlns:a16="http://schemas.microsoft.com/office/drawing/2014/main" val="10012"/>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p:cNvSpPr>
            <a:spLocks noGrp="1" noRot="1" noChangeAspect="1" noMove="1" noResize="1" noEditPoints="1" noAdjustHandles="1" noChangeArrowheads="1" noChangeShapeType="1" noTextEdit="1"/>
          </p:cNvSpPr>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p:cNvGrpSpPr>
            <a:grpSpLocks noGrp="1" noUngrp="1" noRot="1" noChangeAspect="1" noMove="1" noResize="1"/>
          </p:cNvGrpSpPr>
          <p:nvPr/>
        </p:nvGrpSpPr>
        <p:grpSpPr>
          <a:xfrm>
            <a:off x="-2848" y="0"/>
            <a:ext cx="12188949" cy="6858000"/>
            <a:chOff x="-2848" y="0"/>
            <a:chExt cx="12188949" cy="6858000"/>
          </a:xfrm>
        </p:grpSpPr>
        <p:sp>
          <p:nvSpPr>
            <p:cNvPr id="14" name="Color Cover"/>
            <p:cNvSpPr/>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olor Cover"/>
            <p:cNvSpPr/>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p:cNvGrpSpPr>
            <a:grpSpLocks noGrp="1" noUngrp="1" noRot="1" noChangeAspect="1" noMove="1" noResize="1"/>
          </p:cNvGrpSpPr>
          <p:nvPr/>
        </p:nvGrpSpPr>
        <p:grpSpPr>
          <a:xfrm>
            <a:off x="651279" y="598259"/>
            <a:ext cx="10889442" cy="5680742"/>
            <a:chOff x="651279" y="598259"/>
            <a:chExt cx="10889442" cy="5680742"/>
          </a:xfrm>
        </p:grpSpPr>
        <p:sp>
          <p:nvSpPr>
            <p:cNvPr id="18" name="Color"/>
            <p:cNvSpPr/>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Color"/>
            <p:cNvSpPr/>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 name="Picture 5"/>
          <p:cNvPicPr>
            <a:picLocks noChangeAspect="1"/>
          </p:cNvPicPr>
          <p:nvPr/>
        </p:nvPicPr>
        <p:blipFill rotWithShape="1">
          <a:blip r:embed="rId2"/>
          <a:srcRect l="20824" r="24147" b="1"/>
          <a:stretch>
            <a:fillRect/>
          </a:stretch>
        </p:blipFill>
        <p:spPr>
          <a:xfrm>
            <a:off x="7082810" y="841663"/>
            <a:ext cx="4166151" cy="5185923"/>
          </a:xfrm>
          <a:prstGeom prst="rect">
            <a:avLst/>
          </a:prstGeom>
        </p:spPr>
      </p:pic>
      <p:grpSp>
        <p:nvGrpSpPr>
          <p:cNvPr id="21" name="Group 20"/>
          <p:cNvGrpSpPr>
            <a:grpSpLocks noGrp="1" noUngrp="1" noRot="1" noChangeAspect="1" noMove="1" noResize="1"/>
          </p:cNvGrpSpPr>
          <p:nvPr/>
        </p:nvGrpSpPr>
        <p:grpSpPr>
          <a:xfrm>
            <a:off x="0" y="0"/>
            <a:ext cx="12188952" cy="6858000"/>
            <a:chOff x="0" y="0"/>
            <a:chExt cx="12188952" cy="6858000"/>
          </a:xfrm>
        </p:grpSpPr>
        <p:sp>
          <p:nvSpPr>
            <p:cNvPr id="22" name="Freeform: Shape 21"/>
            <p:cNvSpPr/>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p:cNvSpPr/>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p:cNvSpPr/>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p:cNvSpPr/>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p:cNvSpPr/>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p:cNvSpPr/>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p:cNvSpPr/>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extBox 28"/>
          <p:cNvSpPr txBox="1"/>
          <p:nvPr/>
        </p:nvSpPr>
        <p:spPr>
          <a:xfrm>
            <a:off x="1026669" y="1228397"/>
            <a:ext cx="5532205" cy="4401205"/>
          </a:xfrm>
          <a:prstGeom prst="rect">
            <a:avLst/>
          </a:prstGeom>
          <a:noFill/>
        </p:spPr>
        <p:txBody>
          <a:bodyPr wrap="square">
            <a:spAutoFit/>
          </a:bodyPr>
          <a:lstStyle/>
          <a:p>
            <a:r>
              <a:rPr lang="en-US" sz="2800" dirty="0" err="1">
                <a:solidFill>
                  <a:schemeClr val="bg1"/>
                </a:solidFill>
                <a:effectLst/>
                <a:latin typeface="Times New Roman" panose="02020603050405020304" pitchFamily="18" charset="0"/>
                <a:ea typeface="Times New Roman" panose="02020603050405020304" pitchFamily="18" charset="0"/>
              </a:rPr>
              <a:t>Chăm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Panduranga</a:t>
            </a:r>
            <a:r>
              <a:rPr lang="en-US" sz="2800" dirty="0">
                <a:solidFill>
                  <a:schemeClr val="bg1"/>
                </a:solidFill>
                <a:effectLst/>
                <a:latin typeface="Times New Roman" panose="02020603050405020304" pitchFamily="18" charset="0"/>
                <a:ea typeface="Times New Roman" panose="02020603050405020304" pitchFamily="18" charset="0"/>
              </a:rPr>
              <a:t> hay </a:t>
            </a:r>
            <a:r>
              <a:rPr lang="en-US" sz="2800" dirty="0" err="1">
                <a:solidFill>
                  <a:schemeClr val="bg1"/>
                </a:solidFill>
                <a:effectLst/>
                <a:latin typeface="Times New Roman" panose="02020603050405020304" pitchFamily="18" charset="0"/>
                <a:ea typeface="Times New Roman" panose="02020603050405020304" pitchFamily="18" charset="0"/>
              </a:rPr>
              <a:t>Đông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Chăm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gồm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những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người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Chăm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cư</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trú</a:t>
            </a:r>
            <a:r>
              <a:rPr lang="en-US" sz="2800" dirty="0">
                <a:solidFill>
                  <a:schemeClr val="bg1"/>
                </a:solidFill>
                <a:effectLst/>
                <a:latin typeface="Times New Roman" panose="02020603050405020304" pitchFamily="18" charset="0"/>
                <a:ea typeface="Times New Roman" panose="02020603050405020304" pitchFamily="18" charset="0"/>
              </a:rPr>
              <a:t> ở </a:t>
            </a:r>
            <a:r>
              <a:rPr lang="en-US" sz="2800" dirty="0" err="1">
                <a:solidFill>
                  <a:schemeClr val="bg1"/>
                </a:solidFill>
                <a:effectLst/>
                <a:latin typeface="Times New Roman" panose="02020603050405020304" pitchFamily="18" charset="0"/>
                <a:ea typeface="Times New Roman" panose="02020603050405020304" pitchFamily="18" charset="0"/>
              </a:rPr>
              <a:t>Ninh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Thuận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Thuận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gọi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Chăm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Panduranga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Chăm</a:t>
            </a:r>
            <a:r>
              <a:rPr lang="en-US" sz="2800" dirty="0">
                <a:solidFill>
                  <a:schemeClr val="bg1"/>
                </a:solidFill>
                <a:effectLst/>
                <a:latin typeface="Times New Roman" panose="02020603050405020304" pitchFamily="18" charset="0"/>
                <a:ea typeface="Times New Roman" panose="02020603050405020304" pitchFamily="18" charset="0"/>
              </a:rPr>
              <a:t> Phan Rang); </a:t>
            </a:r>
            <a:r>
              <a:rPr lang="en-US" sz="2800" dirty="0" err="1">
                <a:solidFill>
                  <a:schemeClr val="bg1"/>
                </a:solidFill>
                <a:effectLst/>
                <a:latin typeface="Times New Roman" panose="02020603050405020304" pitchFamily="18" charset="0"/>
                <a:ea typeface="Times New Roman" panose="02020603050405020304" pitchFamily="18" charset="0"/>
              </a:rPr>
              <a:t>tổng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số</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khoảng</a:t>
            </a:r>
            <a:r>
              <a:rPr lang="en-US" sz="2800" dirty="0">
                <a:solidFill>
                  <a:schemeClr val="bg1"/>
                </a:solidFill>
                <a:effectLst/>
                <a:latin typeface="Times New Roman" panose="02020603050405020304" pitchFamily="18" charset="0"/>
                <a:ea typeface="Times New Roman" panose="02020603050405020304" pitchFamily="18" charset="0"/>
              </a:rPr>
              <a:t> 119.000 </a:t>
            </a:r>
            <a:r>
              <a:rPr lang="en-US" sz="2800" dirty="0" err="1">
                <a:solidFill>
                  <a:schemeClr val="bg1"/>
                </a:solidFill>
                <a:effectLst/>
                <a:latin typeface="Times New Roman" panose="02020603050405020304" pitchFamily="18" charset="0"/>
                <a:ea typeface="Times New Roman" panose="02020603050405020304" pitchFamily="18" charset="0"/>
              </a:rPr>
              <a:t>người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Ninh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thuận</a:t>
            </a:r>
            <a:r>
              <a:rPr lang="en-US" sz="2800" dirty="0">
                <a:solidFill>
                  <a:schemeClr val="bg1"/>
                </a:solidFill>
                <a:effectLst/>
                <a:latin typeface="Times New Roman" panose="02020603050405020304" pitchFamily="18" charset="0"/>
                <a:ea typeface="Times New Roman" panose="02020603050405020304" pitchFamily="18" charset="0"/>
              </a:rPr>
              <a:t>: 72.000; </a:t>
            </a:r>
            <a:r>
              <a:rPr lang="en-US" sz="2800" dirty="0" err="1">
                <a:solidFill>
                  <a:schemeClr val="bg1"/>
                </a:solidFill>
                <a:effectLst/>
                <a:latin typeface="Times New Roman" panose="02020603050405020304" pitchFamily="18" charset="0"/>
                <a:ea typeface="Times New Roman" panose="02020603050405020304" pitchFamily="18" charset="0"/>
              </a:rPr>
              <a:t>Bình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Thuận</a:t>
            </a:r>
            <a:r>
              <a:rPr lang="en-US" sz="2800" dirty="0">
                <a:solidFill>
                  <a:schemeClr val="bg1"/>
                </a:solidFill>
                <a:effectLst/>
                <a:latin typeface="Times New Roman" panose="02020603050405020304" pitchFamily="18" charset="0"/>
                <a:ea typeface="Times New Roman" panose="02020603050405020304" pitchFamily="18" charset="0"/>
              </a:rPr>
              <a:t>: 47.000). </a:t>
            </a:r>
            <a:r>
              <a:rPr lang="en-US" sz="2800" dirty="0" err="1">
                <a:solidFill>
                  <a:schemeClr val="bg1"/>
                </a:solidFill>
                <a:effectLst/>
                <a:latin typeface="Times New Roman" panose="02020603050405020304" pitchFamily="18" charset="0"/>
                <a:ea typeface="Times New Roman" panose="02020603050405020304" pitchFamily="18" charset="0"/>
              </a:rPr>
              <a:t>Đây</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nhóm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cộng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đồng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Chăm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lớn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nhất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chiếm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khoảng</a:t>
            </a:r>
            <a:r>
              <a:rPr lang="en-US" sz="2800" dirty="0">
                <a:solidFill>
                  <a:schemeClr val="bg1"/>
                </a:solidFill>
                <a:effectLst/>
                <a:latin typeface="Times New Roman" panose="02020603050405020304" pitchFamily="18" charset="0"/>
                <a:ea typeface="Times New Roman" panose="02020603050405020304" pitchFamily="18" charset="0"/>
              </a:rPr>
              <a:t> 67,60% </a:t>
            </a:r>
            <a:r>
              <a:rPr lang="en-US" sz="2800" dirty="0" err="1">
                <a:solidFill>
                  <a:schemeClr val="bg1"/>
                </a:solidFill>
                <a:effectLst/>
                <a:latin typeface="Times New Roman" panose="02020603050405020304" pitchFamily="18" charset="0"/>
                <a:ea typeface="Times New Roman" panose="02020603050405020304" pitchFamily="18" charset="0"/>
              </a:rPr>
              <a:t>tổng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số</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người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Chăm</a:t>
            </a:r>
            <a:r>
              <a:rPr lang="en-US" sz="2800" dirty="0">
                <a:solidFill>
                  <a:schemeClr val="bg1"/>
                </a:solidFill>
                <a:effectLst/>
                <a:latin typeface="Times New Roman" panose="02020603050405020304" pitchFamily="18" charset="0"/>
                <a:ea typeface="Times New Roman" panose="02020603050405020304" pitchFamily="18" charset="0"/>
              </a:rPr>
              <a:t> ở </a:t>
            </a:r>
            <a:r>
              <a:rPr lang="en-US" sz="2800" dirty="0" err="1">
                <a:solidFill>
                  <a:schemeClr val="bg1"/>
                </a:solidFill>
                <a:effectLst/>
                <a:latin typeface="Times New Roman" panose="02020603050405020304" pitchFamily="18" charset="0"/>
                <a:ea typeface="Times New Roman" panose="02020603050405020304" pitchFamily="18" charset="0"/>
              </a:rPr>
              <a:t>Việt</a:t>
            </a:r>
            <a:r>
              <a:rPr lang="en-US" sz="2800" dirty="0">
                <a:solidFill>
                  <a:schemeClr val="bg1"/>
                </a:solidFill>
                <a:effectLst/>
                <a:latin typeface="Times New Roman" panose="02020603050405020304" pitchFamily="18" charset="0"/>
                <a:ea typeface="Times New Roman" panose="02020603050405020304" pitchFamily="18" charset="0"/>
              </a:rPr>
              <a:t> Nam. (</a:t>
            </a:r>
            <a:r>
              <a:rPr lang="en-US" sz="2800" dirty="0" err="1">
                <a:solidFill>
                  <a:schemeClr val="bg1"/>
                </a:solidFill>
                <a:effectLst/>
                <a:latin typeface="Times New Roman" panose="02020603050405020304" pitchFamily="18" charset="0"/>
                <a:ea typeface="Times New Roman" panose="02020603050405020304" pitchFamily="18" charset="0"/>
              </a:rPr>
              <a:t>nguồn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i="1" dirty="0">
                <a:solidFill>
                  <a:schemeClr val="bg1"/>
                </a:solidFill>
                <a:effectLst/>
                <a:latin typeface="Times New Roman" panose="02020603050405020304" pitchFamily="18" charset="0"/>
                <a:ea typeface="Times New Roman" panose="02020603050405020304" pitchFamily="18" charset="0"/>
              </a:rPr>
              <a:t>vi.wikipedia.org</a:t>
            </a:r>
            <a:r>
              <a:rPr lang="en-US" sz="2800" dirty="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9106" y="176193"/>
            <a:ext cx="11241088" cy="523220"/>
          </a:xfrm>
          <a:prstGeom prst="rect">
            <a:avLst/>
          </a:prstGeom>
          <a:noFill/>
        </p:spPr>
        <p:txBody>
          <a:bodyPr wrap="square">
            <a:spAutoFit/>
          </a:bodyPr>
          <a:lstStyle/>
          <a:p>
            <a:r>
              <a:rPr lang="en-US" sz="2800" b="1" dirty="0">
                <a:solidFill>
                  <a:srgbClr val="003366"/>
                </a:solidFill>
                <a:effectLst/>
                <a:latin typeface="Times New Roman" panose="02020603050405020304" pitchFamily="18" charset="0"/>
                <a:ea typeface="Times New Roman" panose="02020603050405020304" pitchFamily="18" charset="0"/>
              </a:rPr>
              <a:t>* Rubrics </a:t>
            </a:r>
            <a:r>
              <a:rPr lang="en-US" sz="2800" b="1" dirty="0" err="1">
                <a:solidFill>
                  <a:srgbClr val="003366"/>
                </a:solidFill>
                <a:effectLst/>
                <a:latin typeface="Times New Roman" panose="02020603050405020304" pitchFamily="18" charset="0"/>
                <a:ea typeface="Times New Roman" panose="02020603050405020304" pitchFamily="18" charset="0"/>
              </a:rPr>
              <a:t>đánh</a:t>
            </a:r>
            <a:r>
              <a:rPr lang="en-US" sz="2800" b="1" dirty="0">
                <a:solidFill>
                  <a:srgbClr val="003366"/>
                </a:solidFill>
                <a:effectLst/>
                <a:latin typeface="Times New Roman" panose="02020603050405020304" pitchFamily="18" charset="0"/>
                <a:ea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rPr>
              <a:t>giá</a:t>
            </a:r>
            <a:r>
              <a:rPr lang="en-US" sz="2800" b="1" dirty="0">
                <a:solidFill>
                  <a:srgbClr val="003366"/>
                </a:solidFill>
                <a:effectLst/>
                <a:latin typeface="Times New Roman" panose="02020603050405020304" pitchFamily="18" charset="0"/>
                <a:ea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rPr>
              <a:t>đoạn</a:t>
            </a:r>
            <a:r>
              <a:rPr lang="en-US" sz="2800" b="1" dirty="0">
                <a:solidFill>
                  <a:srgbClr val="003366"/>
                </a:solidFill>
                <a:effectLst/>
                <a:latin typeface="Times New Roman" panose="02020603050405020304" pitchFamily="18" charset="0"/>
                <a:ea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rPr>
              <a:t>văn</a:t>
            </a:r>
            <a:r>
              <a:rPr lang="en-US" sz="2800" b="1" dirty="0">
                <a:solidFill>
                  <a:srgbClr val="003366"/>
                </a:solidFill>
                <a:effectLst/>
                <a:latin typeface="Times New Roman" panose="02020603050405020304" pitchFamily="18" charset="0"/>
                <a:ea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rPr>
              <a:t>giới</a:t>
            </a:r>
            <a:r>
              <a:rPr lang="en-US" sz="2800" b="1" dirty="0">
                <a:solidFill>
                  <a:srgbClr val="003366"/>
                </a:solidFill>
                <a:effectLst/>
                <a:latin typeface="Times New Roman" panose="02020603050405020304" pitchFamily="18" charset="0"/>
                <a:ea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rPr>
              <a:t>thiệu</a:t>
            </a:r>
            <a:r>
              <a:rPr lang="en-US" sz="2800" b="1" dirty="0">
                <a:solidFill>
                  <a:srgbClr val="003366"/>
                </a:solidFill>
                <a:effectLst/>
                <a:latin typeface="Times New Roman" panose="02020603050405020304" pitchFamily="18" charset="0"/>
                <a:ea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rPr>
              <a:t>ngày</a:t>
            </a:r>
            <a:r>
              <a:rPr lang="en-US" sz="2800" b="1" dirty="0">
                <a:solidFill>
                  <a:srgbClr val="003366"/>
                </a:solidFill>
                <a:effectLst/>
                <a:latin typeface="Times New Roman" panose="02020603050405020304" pitchFamily="18" charset="0"/>
                <a:ea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rPr>
              <a:t>Tết</a:t>
            </a:r>
            <a:r>
              <a:rPr lang="en-US" sz="2800" b="1" dirty="0">
                <a:solidFill>
                  <a:srgbClr val="003366"/>
                </a:solidFill>
                <a:effectLst/>
                <a:latin typeface="Times New Roman" panose="02020603050405020304" pitchFamily="18" charset="0"/>
                <a:ea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rPr>
              <a:t>âm</a:t>
            </a:r>
            <a:r>
              <a:rPr lang="en-US" sz="2800" b="1" dirty="0">
                <a:solidFill>
                  <a:srgbClr val="003366"/>
                </a:solidFill>
                <a:effectLst/>
                <a:latin typeface="Times New Roman" panose="02020603050405020304" pitchFamily="18" charset="0"/>
                <a:ea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rPr>
              <a:t>lịch</a:t>
            </a:r>
            <a:r>
              <a:rPr lang="en-US" sz="2800" b="1" dirty="0">
                <a:solidFill>
                  <a:srgbClr val="003366"/>
                </a:solidFill>
                <a:effectLst/>
                <a:latin typeface="Times New Roman" panose="02020603050405020304" pitchFamily="18" charset="0"/>
                <a:ea typeface="Times New Roman" panose="02020603050405020304" pitchFamily="18" charset="0"/>
              </a:rPr>
              <a:t> ở </a:t>
            </a:r>
            <a:r>
              <a:rPr lang="en-US" sz="2800" b="1" dirty="0" err="1">
                <a:solidFill>
                  <a:srgbClr val="003366"/>
                </a:solidFill>
                <a:effectLst/>
                <a:latin typeface="Times New Roman" panose="02020603050405020304" pitchFamily="18" charset="0"/>
                <a:ea typeface="Times New Roman" panose="02020603050405020304" pitchFamily="18" charset="0"/>
              </a:rPr>
              <a:t>quê</a:t>
            </a:r>
            <a:r>
              <a:rPr lang="en-US" sz="2800" b="1" dirty="0">
                <a:solidFill>
                  <a:srgbClr val="003366"/>
                </a:solidFill>
                <a:effectLst/>
                <a:latin typeface="Times New Roman" panose="02020603050405020304" pitchFamily="18" charset="0"/>
                <a:ea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rPr>
              <a:t>hương</a:t>
            </a:r>
            <a:r>
              <a:rPr lang="en-US" sz="2800" b="1" dirty="0">
                <a:solidFill>
                  <a:srgbClr val="003366"/>
                </a:solidFill>
                <a:effectLst/>
                <a:latin typeface="Times New Roman" panose="02020603050405020304" pitchFamily="18" charset="0"/>
                <a:ea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rPr>
              <a:t>em</a:t>
            </a:r>
            <a:endParaRPr lang="en-US" sz="2800" b="1" dirty="0"/>
          </a:p>
        </p:txBody>
      </p:sp>
      <p:graphicFrame>
        <p:nvGraphicFramePr>
          <p:cNvPr id="4" name="Table 3"/>
          <p:cNvGraphicFramePr>
            <a:graphicFrameLocks noGrp="1"/>
          </p:cNvGraphicFramePr>
          <p:nvPr/>
        </p:nvGraphicFramePr>
        <p:xfrm>
          <a:off x="660400" y="1028700"/>
          <a:ext cx="11049793" cy="4878898"/>
        </p:xfrm>
        <a:graphic>
          <a:graphicData uri="http://schemas.openxmlformats.org/drawingml/2006/table">
            <a:tbl>
              <a:tblPr firstRow="1" firstCol="1" lastRow="1" lastCol="1" bandRow="1" bandCol="1">
                <a:tableStyleId>{ED083AE6-46FA-4A59-8FB0-9F97EB10719F}</a:tableStyleId>
              </a:tblPr>
              <a:tblGrid>
                <a:gridCol w="2279425">
                  <a:extLst>
                    <a:ext uri="{9D8B030D-6E8A-4147-A177-3AD203B41FA5}">
                      <a16:colId xmlns:a16="http://schemas.microsoft.com/office/drawing/2014/main" val="20000"/>
                    </a:ext>
                  </a:extLst>
                </a:gridCol>
                <a:gridCol w="7290025">
                  <a:extLst>
                    <a:ext uri="{9D8B030D-6E8A-4147-A177-3AD203B41FA5}">
                      <a16:colId xmlns:a16="http://schemas.microsoft.com/office/drawing/2014/main" val="20001"/>
                    </a:ext>
                  </a:extLst>
                </a:gridCol>
                <a:gridCol w="1480343">
                  <a:extLst>
                    <a:ext uri="{9D8B030D-6E8A-4147-A177-3AD203B41FA5}">
                      <a16:colId xmlns:a16="http://schemas.microsoft.com/office/drawing/2014/main" val="20002"/>
                    </a:ext>
                  </a:extLst>
                </a:gridCol>
              </a:tblGrid>
              <a:tr h="0">
                <a:tc>
                  <a:txBody>
                    <a:bodyPr/>
                    <a:lstStyle/>
                    <a:p>
                      <a:pPr algn="ctr">
                        <a:lnSpc>
                          <a:spcPct val="115000"/>
                        </a:lnSpc>
                        <a:spcBef>
                          <a:spcPts val="600"/>
                        </a:spcBef>
                        <a:spcAft>
                          <a:spcPts val="600"/>
                        </a:spcAft>
                      </a:pPr>
                      <a:r>
                        <a:rPr lang="en-US" sz="2400" b="1">
                          <a:solidFill>
                            <a:srgbClr val="000000"/>
                          </a:solidFill>
                          <a:effectLst/>
                          <a:latin typeface="Times New Roman" panose="02020603050405020304" pitchFamily="18" charset="0"/>
                          <a:cs typeface="Times New Roman" panose="02020603050405020304" pitchFamily="18" charset="0"/>
                        </a:rPr>
                        <a:t>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latin typeface="Times New Roman" panose="02020603050405020304" pitchFamily="18" charset="0"/>
                          <a:cs typeface="Times New Roman" panose="02020603050405020304" pitchFamily="18" charset="0"/>
                        </a:rPr>
                        <a:t>Mô tả 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latin typeface="Times New Roman" panose="02020603050405020304" pitchFamily="18" charset="0"/>
                          <a:cs typeface="Times New Roman" panose="02020603050405020304" pitchFamily="18" charset="0"/>
                        </a:rPr>
                        <a:t>Đạt/Chưa 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rowSpan="2">
                  <a:txBody>
                    <a:bodyPr/>
                    <a:lstStyle/>
                    <a:p>
                      <a:pPr algn="just">
                        <a:lnSpc>
                          <a:spcPct val="115000"/>
                        </a:lnSpc>
                        <a:spcBef>
                          <a:spcPts val="600"/>
                        </a:spcBef>
                        <a:spcAft>
                          <a:spcPts val="600"/>
                        </a:spcAft>
                      </a:pPr>
                      <a:r>
                        <a:rPr lang="en-US" sz="2400" b="1">
                          <a:solidFill>
                            <a:srgbClr val="000000"/>
                          </a:solidFill>
                          <a:effectLst/>
                          <a:latin typeface="Times New Roman" panose="02020603050405020304" pitchFamily="18" charset="0"/>
                          <a:cs typeface="Times New Roman" panose="02020603050405020304" pitchFamily="18" charset="0"/>
                        </a:rPr>
                        <a:t>Hình thức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latin typeface="Times New Roman" panose="02020603050405020304" pitchFamily="18" charset="0"/>
                          <a:cs typeface="Times New Roman" panose="02020603050405020304" pitchFamily="18" charset="0"/>
                        </a:rPr>
                        <a:t>- Đảm bảo hình thức văn bản thông tin: Có tiêu đề, sapo, các đoạn triển khai nội dung chính.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b="1">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vMerge="1">
                  <a:txBody>
                    <a:bodyPr/>
                    <a:lstStyle/>
                    <a:p>
                      <a:endParaRPr lang="en-US"/>
                    </a:p>
                  </a:txBody>
                  <a:tcPr/>
                </a:tc>
                <a:tc>
                  <a:txBody>
                    <a:bodyPr/>
                    <a:lstStyle/>
                    <a:p>
                      <a:pPr algn="just">
                        <a:lnSpc>
                          <a:spcPct val="115000"/>
                        </a:lnSpc>
                        <a:spcBef>
                          <a:spcPts val="600"/>
                        </a:spcBef>
                        <a:spcAft>
                          <a:spcPts val="600"/>
                        </a:spcAft>
                      </a:pPr>
                      <a:r>
                        <a:rPr lang="en-US" sz="2400">
                          <a:solidFill>
                            <a:srgbClr val="000000"/>
                          </a:solidFill>
                          <a:effectLst/>
                          <a:latin typeface="Times New Roman" panose="02020603050405020304" pitchFamily="18" charset="0"/>
                          <a:cs typeface="Times New Roman" panose="02020603050405020304" pitchFamily="18" charset="0"/>
                        </a:rPr>
                        <a:t>- Có sử dụng các phương tiện giao tiếp phi ngôn ngữ hợp lí: hình ảnh về lễ hội, sơ đồ, màu sắc, kiểu chữ,…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b="1">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091565">
                <a:tc rowSpan="2">
                  <a:txBody>
                    <a:bodyPr/>
                    <a:lstStyle/>
                    <a:p>
                      <a:pPr algn="just">
                        <a:lnSpc>
                          <a:spcPct val="115000"/>
                        </a:lnSpc>
                        <a:spcBef>
                          <a:spcPts val="600"/>
                        </a:spcBef>
                        <a:spcAft>
                          <a:spcPts val="600"/>
                        </a:spcAft>
                      </a:pPr>
                      <a:r>
                        <a:rPr lang="en-US" sz="2400" b="1" dirty="0" err="1">
                          <a:solidFill>
                            <a:srgbClr val="000000"/>
                          </a:solidFill>
                          <a:effectLst/>
                          <a:latin typeface="Times New Roman" panose="02020603050405020304" pitchFamily="18" charset="0"/>
                          <a:cs typeface="Times New Roman" panose="02020603050405020304" pitchFamily="18" charset="0"/>
                        </a:rPr>
                        <a:t>Nội</a:t>
                      </a:r>
                      <a:r>
                        <a:rPr lang="en-US" sz="2400" b="1" dirty="0">
                          <a:solidFill>
                            <a:srgbClr val="000000"/>
                          </a:solidFill>
                          <a:effectLst/>
                          <a:latin typeface="Times New Roman" panose="02020603050405020304" pitchFamily="18" charset="0"/>
                          <a:cs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latin typeface="Times New Roman" panose="02020603050405020304" pitchFamily="18" charset="0"/>
                          <a:cs typeface="Times New Roman" panose="02020603050405020304" pitchFamily="18" charset="0"/>
                        </a:rPr>
                        <a:t>- Nêu được những thông tin cơ bản về ngày Tết âm lịch của quê hương mình: thời gian; quang cảnh chung của ngày Tết; các hoạt động chính (chuẩn bị Tết, ăn Tết, du xuân…); ý nghĩa của ngày Tết âm lịch.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b="1">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48615">
                <a:tc vMerge="1">
                  <a:txBody>
                    <a:bodyPr/>
                    <a:lstStyle/>
                    <a:p>
                      <a:endParaRPr lang="en-US"/>
                    </a:p>
                  </a:txBody>
                  <a:tcPr/>
                </a:tc>
                <a:tc>
                  <a:txBody>
                    <a:bodyPr/>
                    <a:lstStyle/>
                    <a:p>
                      <a:pPr algn="just">
                        <a:lnSpc>
                          <a:spcPct val="115000"/>
                        </a:lnSpc>
                        <a:spcBef>
                          <a:spcPts val="600"/>
                        </a:spcBef>
                        <a:spcAft>
                          <a:spcPts val="600"/>
                        </a:spcAft>
                      </a:pP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Bày</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tỏ</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suy</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nghĩ</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thái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độ</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cảm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xúc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người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viết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ngày</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Tết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âm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lịch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quê</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hương</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400" b="1"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66750" y="865567"/>
          <a:ext cx="10858500" cy="4504182"/>
        </p:xfrm>
        <a:graphic>
          <a:graphicData uri="http://schemas.openxmlformats.org/drawingml/2006/table">
            <a:tbl>
              <a:tblPr firstRow="1" firstCol="1" lastRow="1" lastCol="1" bandRow="1" bandCol="1">
                <a:tableStyleId>{ED083AE6-46FA-4A59-8FB0-9F97EB10719F}</a:tableStyleId>
              </a:tblPr>
              <a:tblGrid>
                <a:gridCol w="3390900">
                  <a:extLst>
                    <a:ext uri="{9D8B030D-6E8A-4147-A177-3AD203B41FA5}">
                      <a16:colId xmlns:a16="http://schemas.microsoft.com/office/drawing/2014/main" val="20000"/>
                    </a:ext>
                  </a:extLst>
                </a:gridCol>
                <a:gridCol w="5400675">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tblGrid>
              <a:tr h="361509">
                <a:tc>
                  <a:txBody>
                    <a:bodyPr/>
                    <a:lstStyle/>
                    <a:p>
                      <a:pPr algn="ctr">
                        <a:lnSpc>
                          <a:spcPct val="115000"/>
                        </a:lnSpc>
                        <a:spcBef>
                          <a:spcPts val="600"/>
                        </a:spcBef>
                        <a:spcAft>
                          <a:spcPts val="600"/>
                        </a:spcAft>
                      </a:pPr>
                      <a:r>
                        <a:rPr lang="en-US" sz="3200" b="1" dirty="0" err="1">
                          <a:solidFill>
                            <a:srgbClr val="000000"/>
                          </a:solidFill>
                          <a:effectLst/>
                          <a:latin typeface="Times New Roman" panose="02020603050405020304" pitchFamily="18" charset="0"/>
                          <a:cs typeface="Times New Roman" panose="02020603050405020304" pitchFamily="18" charset="0"/>
                        </a:rPr>
                        <a:t>Tiêu</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chí</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83" marR="56683" marT="0" marB="0"/>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cs typeface="Times New Roman" panose="02020603050405020304" pitchFamily="18" charset="0"/>
                        </a:rPr>
                        <a:t>Mô tả tiêu chí</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83" marR="56683" marT="0" marB="0"/>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cs typeface="Times New Roman" panose="02020603050405020304" pitchFamily="18" charset="0"/>
                        </a:rPr>
                        <a:t>Đạt/Chưa đạt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83" marR="56683" marT="0" marB="0"/>
                </a:tc>
                <a:extLst>
                  <a:ext uri="{0D108BD9-81ED-4DB2-BD59-A6C34878D82A}">
                    <a16:rowId xmlns:a16="http://schemas.microsoft.com/office/drawing/2014/main" val="10000"/>
                  </a:ext>
                </a:extLst>
              </a:tr>
              <a:tr h="675783">
                <a:tc>
                  <a:txBody>
                    <a:bodyPr/>
                    <a:lstStyle/>
                    <a:p>
                      <a:pPr algn="just">
                        <a:lnSpc>
                          <a:spcPct val="115000"/>
                        </a:lnSpc>
                        <a:spcBef>
                          <a:spcPts val="600"/>
                        </a:spcBef>
                        <a:spcAft>
                          <a:spcPts val="600"/>
                        </a:spcAft>
                      </a:pPr>
                      <a:r>
                        <a:rPr lang="en-US" sz="3200" b="1">
                          <a:solidFill>
                            <a:srgbClr val="000000"/>
                          </a:solidFill>
                          <a:effectLst/>
                          <a:latin typeface="Times New Roman" panose="02020603050405020304" pitchFamily="18" charset="0"/>
                          <a:cs typeface="Times New Roman" panose="02020603050405020304" pitchFamily="18" charset="0"/>
                        </a:rPr>
                        <a:t>Chính tả, ngữ pháp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83" marR="56683" marT="0" marB="0"/>
                </a:tc>
                <a:tc>
                  <a:txBody>
                    <a:bodyPr/>
                    <a:lstStyle/>
                    <a:p>
                      <a:pPr>
                        <a:lnSpc>
                          <a:spcPct val="115000"/>
                        </a:lnSpc>
                        <a:spcBef>
                          <a:spcPts val="600"/>
                        </a:spcBef>
                        <a:spcAft>
                          <a:spcPts val="600"/>
                        </a:spcAft>
                      </a:pPr>
                      <a:r>
                        <a:rPr lang="vi-VN" sz="3200">
                          <a:solidFill>
                            <a:srgbClr val="0D0D0D"/>
                          </a:solidFill>
                          <a:effectLst/>
                          <a:latin typeface="Times New Roman" panose="02020603050405020304" pitchFamily="18" charset="0"/>
                          <a:cs typeface="Times New Roman" panose="02020603050405020304" pitchFamily="18" charset="0"/>
                        </a:rPr>
                        <a:t>Đảm bảo chuẩn chính tả, ngữ pháp tiếng Việt.</a:t>
                      </a:r>
                      <a:endParaRPr lang="en-US" sz="32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a:solidFill>
                            <a:srgbClr val="000000"/>
                          </a:solidFill>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83" marR="56683" marT="0" marB="0"/>
                </a:tc>
                <a:tc>
                  <a:txBody>
                    <a:bodyPr/>
                    <a:lstStyle/>
                    <a:p>
                      <a:pPr algn="just">
                        <a:lnSpc>
                          <a:spcPct val="115000"/>
                        </a:lnSpc>
                        <a:spcBef>
                          <a:spcPts val="600"/>
                        </a:spcBef>
                        <a:spcAft>
                          <a:spcPts val="600"/>
                        </a:spcAft>
                      </a:pPr>
                      <a:r>
                        <a:rPr lang="en-US" sz="3200" b="1" dirty="0">
                          <a:solidFill>
                            <a:srgbClr val="000000"/>
                          </a:solidFill>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83" marR="56683" marT="0" marB="0"/>
                </a:tc>
                <a:extLst>
                  <a:ext uri="{0D108BD9-81ED-4DB2-BD59-A6C34878D82A}">
                    <a16:rowId xmlns:a16="http://schemas.microsoft.com/office/drawing/2014/main" val="10001"/>
                  </a:ext>
                </a:extLst>
              </a:tr>
              <a:tr h="549822">
                <a:tc>
                  <a:txBody>
                    <a:bodyPr/>
                    <a:lstStyle/>
                    <a:p>
                      <a:pPr algn="just">
                        <a:lnSpc>
                          <a:spcPct val="115000"/>
                        </a:lnSpc>
                        <a:spcBef>
                          <a:spcPts val="600"/>
                        </a:spcBef>
                        <a:spcAft>
                          <a:spcPts val="600"/>
                        </a:spcAft>
                      </a:pPr>
                      <a:r>
                        <a:rPr lang="en-US" sz="3200" b="1">
                          <a:solidFill>
                            <a:srgbClr val="000000"/>
                          </a:solidFill>
                          <a:effectLst/>
                          <a:latin typeface="Times New Roman" panose="02020603050405020304" pitchFamily="18" charset="0"/>
                          <a:cs typeface="Times New Roman" panose="02020603050405020304" pitchFamily="18" charset="0"/>
                        </a:rPr>
                        <a:t>Sáng tạo</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83" marR="56683" marT="0" marB="0"/>
                </a:tc>
                <a:tc>
                  <a:txBody>
                    <a:bodyPr/>
                    <a:lstStyle/>
                    <a:p>
                      <a:pPr algn="just">
                        <a:lnSpc>
                          <a:spcPct val="115000"/>
                        </a:lnSpc>
                        <a:spcBef>
                          <a:spcPts val="600"/>
                        </a:spcBef>
                        <a:spcAft>
                          <a:spcPts val="600"/>
                        </a:spcAft>
                      </a:pPr>
                      <a:r>
                        <a:rPr lang="en-US" sz="3200" b="0" dirty="0" err="1">
                          <a:solidFill>
                            <a:srgbClr val="0D0D0D"/>
                          </a:solidFill>
                          <a:effectLst/>
                          <a:latin typeface="Times New Roman" panose="02020603050405020304" pitchFamily="18" charset="0"/>
                          <a:cs typeface="Times New Roman" panose="02020603050405020304" pitchFamily="18" charset="0"/>
                        </a:rPr>
                        <a:t>Sử</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dụng</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cách</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trình</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bày</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thông</a:t>
                      </a:r>
                      <a:r>
                        <a:rPr lang="en-US" sz="3200" b="0" dirty="0">
                          <a:solidFill>
                            <a:srgbClr val="0D0D0D"/>
                          </a:solidFill>
                          <a:effectLst/>
                          <a:latin typeface="Times New Roman" panose="02020603050405020304" pitchFamily="18" charset="0"/>
                          <a:cs typeface="Times New Roman" panose="02020603050405020304" pitchFamily="18" charset="0"/>
                        </a:rPr>
                        <a:t> tin </a:t>
                      </a:r>
                      <a:r>
                        <a:rPr lang="en-US" sz="3200" b="0" dirty="0" err="1">
                          <a:solidFill>
                            <a:srgbClr val="0D0D0D"/>
                          </a:solidFill>
                          <a:effectLst/>
                          <a:latin typeface="Times New Roman" panose="02020603050405020304" pitchFamily="18" charset="0"/>
                          <a:cs typeface="Times New Roman" panose="02020603050405020304" pitchFamily="18" charset="0"/>
                        </a:rPr>
                        <a:t>độc</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đáo</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nổi</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bật</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diễn</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đạt</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mới</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mẻ</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sâu</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sắc</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về</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đối</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tượng</a:t>
                      </a:r>
                      <a:r>
                        <a:rPr lang="en-US" sz="3200" b="0" dirty="0">
                          <a:solidFill>
                            <a:srgbClr val="0D0D0D"/>
                          </a:solidFill>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83" marR="56683" marT="0" marB="0"/>
                </a:tc>
                <a:tc>
                  <a:txBody>
                    <a:bodyPr/>
                    <a:lstStyle/>
                    <a:p>
                      <a:pPr algn="just">
                        <a:lnSpc>
                          <a:spcPct val="115000"/>
                        </a:lnSpc>
                        <a:spcBef>
                          <a:spcPts val="600"/>
                        </a:spcBef>
                        <a:spcAft>
                          <a:spcPts val="600"/>
                        </a:spcAft>
                      </a:pPr>
                      <a:r>
                        <a:rPr lang="en-US" sz="3200" b="0" dirty="0">
                          <a:solidFill>
                            <a:srgbClr val="000000"/>
                          </a:solidFill>
                          <a:effectLst/>
                          <a:latin typeface="Times New Roman" panose="02020603050405020304" pitchFamily="18" charset="0"/>
                          <a:cs typeface="Times New Roman" panose="02020603050405020304" pitchFamily="18" charset="0"/>
                        </a:rPr>
                        <a:t> </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683" marR="56683" marT="0" marB="0"/>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6750" y="0"/>
            <a:ext cx="10858500" cy="613245"/>
          </a:xfrm>
          <a:prstGeom prst="rect">
            <a:avLst/>
          </a:prstGeom>
          <a:noFill/>
        </p:spPr>
        <p:txBody>
          <a:bodyPr wrap="square">
            <a:spAutoFit/>
          </a:bodyPr>
          <a:lstStyle/>
          <a:p>
            <a:pPr marR="30480" algn="ctr">
              <a:lnSpc>
                <a:spcPct val="115000"/>
              </a:lnSpc>
              <a:spcBef>
                <a:spcPts val="600"/>
              </a:spcBef>
              <a:spcAft>
                <a:spcPts val="600"/>
              </a:spcAft>
            </a:pPr>
            <a:r>
              <a:rPr lang="nl-NL" sz="3200" b="1" dirty="0">
                <a:solidFill>
                  <a:srgbClr val="0D0D0D"/>
                </a:solidFill>
                <a:effectLst/>
                <a:latin typeface="Times New Roman" panose="02020603050405020304" pitchFamily="18" charset="0"/>
                <a:ea typeface="Times New Roman" panose="02020603050405020304" pitchFamily="18" charset="0"/>
              </a:rPr>
              <a:t>* Học sinh chỉnh sửa bài viết:</a:t>
            </a:r>
            <a:endParaRPr lang="en-US" sz="3200" b="1"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660400" y="657695"/>
            <a:ext cx="10858500" cy="5961440"/>
          </a:xfrm>
          <a:custGeom>
            <a:avLst/>
            <a:gdLst>
              <a:gd name="connsiteX0" fmla="*/ 0 w 10858500"/>
              <a:gd name="connsiteY0" fmla="*/ 0 h 5961440"/>
              <a:gd name="connsiteX1" fmla="*/ 245745 w 10858500"/>
              <a:gd name="connsiteY1" fmla="*/ 0 h 5961440"/>
              <a:gd name="connsiteX2" fmla="*/ 491490 w 10858500"/>
              <a:gd name="connsiteY2" fmla="*/ 0 h 5961440"/>
              <a:gd name="connsiteX3" fmla="*/ 1280160 w 10858500"/>
              <a:gd name="connsiteY3" fmla="*/ 0 h 5961440"/>
              <a:gd name="connsiteX4" fmla="*/ 1525905 w 10858500"/>
              <a:gd name="connsiteY4" fmla="*/ 0 h 5961440"/>
              <a:gd name="connsiteX5" fmla="*/ 2205990 w 10858500"/>
              <a:gd name="connsiteY5" fmla="*/ 0 h 5961440"/>
              <a:gd name="connsiteX6" fmla="*/ 2886075 w 10858500"/>
              <a:gd name="connsiteY6" fmla="*/ 0 h 5961440"/>
              <a:gd name="connsiteX7" fmla="*/ 3240405 w 10858500"/>
              <a:gd name="connsiteY7" fmla="*/ 0 h 5961440"/>
              <a:gd name="connsiteX8" fmla="*/ 3703320 w 10858500"/>
              <a:gd name="connsiteY8" fmla="*/ 0 h 5961440"/>
              <a:gd name="connsiteX9" fmla="*/ 4383405 w 10858500"/>
              <a:gd name="connsiteY9" fmla="*/ 0 h 5961440"/>
              <a:gd name="connsiteX10" fmla="*/ 5172075 w 10858500"/>
              <a:gd name="connsiteY10" fmla="*/ 0 h 5961440"/>
              <a:gd name="connsiteX11" fmla="*/ 5526405 w 10858500"/>
              <a:gd name="connsiteY11" fmla="*/ 0 h 5961440"/>
              <a:gd name="connsiteX12" fmla="*/ 6206490 w 10858500"/>
              <a:gd name="connsiteY12" fmla="*/ 0 h 5961440"/>
              <a:gd name="connsiteX13" fmla="*/ 6452235 w 10858500"/>
              <a:gd name="connsiteY13" fmla="*/ 0 h 5961440"/>
              <a:gd name="connsiteX14" fmla="*/ 6806565 w 10858500"/>
              <a:gd name="connsiteY14" fmla="*/ 0 h 5961440"/>
              <a:gd name="connsiteX15" fmla="*/ 7052310 w 10858500"/>
              <a:gd name="connsiteY15" fmla="*/ 0 h 5961440"/>
              <a:gd name="connsiteX16" fmla="*/ 7406640 w 10858500"/>
              <a:gd name="connsiteY16" fmla="*/ 0 h 5961440"/>
              <a:gd name="connsiteX17" fmla="*/ 7869555 w 10858500"/>
              <a:gd name="connsiteY17" fmla="*/ 0 h 5961440"/>
              <a:gd name="connsiteX18" fmla="*/ 8549640 w 10858500"/>
              <a:gd name="connsiteY18" fmla="*/ 0 h 5961440"/>
              <a:gd name="connsiteX19" fmla="*/ 8903970 w 10858500"/>
              <a:gd name="connsiteY19" fmla="*/ 0 h 5961440"/>
              <a:gd name="connsiteX20" fmla="*/ 9692640 w 10858500"/>
              <a:gd name="connsiteY20" fmla="*/ 0 h 5961440"/>
              <a:gd name="connsiteX21" fmla="*/ 10264140 w 10858500"/>
              <a:gd name="connsiteY21" fmla="*/ 0 h 5961440"/>
              <a:gd name="connsiteX22" fmla="*/ 10858500 w 10858500"/>
              <a:gd name="connsiteY22" fmla="*/ 0 h 5961440"/>
              <a:gd name="connsiteX23" fmla="*/ 10858500 w 10858500"/>
              <a:gd name="connsiteY23" fmla="*/ 476915 h 5961440"/>
              <a:gd name="connsiteX24" fmla="*/ 10858500 w 10858500"/>
              <a:gd name="connsiteY24" fmla="*/ 953830 h 5961440"/>
              <a:gd name="connsiteX25" fmla="*/ 10858500 w 10858500"/>
              <a:gd name="connsiteY25" fmla="*/ 1430746 h 5961440"/>
              <a:gd name="connsiteX26" fmla="*/ 10858500 w 10858500"/>
              <a:gd name="connsiteY26" fmla="*/ 2026890 h 5961440"/>
              <a:gd name="connsiteX27" fmla="*/ 10858500 w 10858500"/>
              <a:gd name="connsiteY27" fmla="*/ 2444190 h 5961440"/>
              <a:gd name="connsiteX28" fmla="*/ 10858500 w 10858500"/>
              <a:gd name="connsiteY28" fmla="*/ 2861491 h 5961440"/>
              <a:gd name="connsiteX29" fmla="*/ 10858500 w 10858500"/>
              <a:gd name="connsiteY29" fmla="*/ 3398021 h 5961440"/>
              <a:gd name="connsiteX30" fmla="*/ 10858500 w 10858500"/>
              <a:gd name="connsiteY30" fmla="*/ 3874936 h 5961440"/>
              <a:gd name="connsiteX31" fmla="*/ 10858500 w 10858500"/>
              <a:gd name="connsiteY31" fmla="*/ 4292237 h 5961440"/>
              <a:gd name="connsiteX32" fmla="*/ 10858500 w 10858500"/>
              <a:gd name="connsiteY32" fmla="*/ 4888381 h 5961440"/>
              <a:gd name="connsiteX33" fmla="*/ 10858500 w 10858500"/>
              <a:gd name="connsiteY33" fmla="*/ 5305682 h 5961440"/>
              <a:gd name="connsiteX34" fmla="*/ 10858500 w 10858500"/>
              <a:gd name="connsiteY34" fmla="*/ 5961440 h 5961440"/>
              <a:gd name="connsiteX35" fmla="*/ 10612755 w 10858500"/>
              <a:gd name="connsiteY35" fmla="*/ 5961440 h 5961440"/>
              <a:gd name="connsiteX36" fmla="*/ 9824085 w 10858500"/>
              <a:gd name="connsiteY36" fmla="*/ 5961440 h 5961440"/>
              <a:gd name="connsiteX37" fmla="*/ 9252585 w 10858500"/>
              <a:gd name="connsiteY37" fmla="*/ 5961440 h 5961440"/>
              <a:gd name="connsiteX38" fmla="*/ 8463915 w 10858500"/>
              <a:gd name="connsiteY38" fmla="*/ 5961440 h 5961440"/>
              <a:gd name="connsiteX39" fmla="*/ 8001000 w 10858500"/>
              <a:gd name="connsiteY39" fmla="*/ 5961440 h 5961440"/>
              <a:gd name="connsiteX40" fmla="*/ 7538085 w 10858500"/>
              <a:gd name="connsiteY40" fmla="*/ 5961440 h 5961440"/>
              <a:gd name="connsiteX41" fmla="*/ 7292340 w 10858500"/>
              <a:gd name="connsiteY41" fmla="*/ 5961440 h 5961440"/>
              <a:gd name="connsiteX42" fmla="*/ 6829425 w 10858500"/>
              <a:gd name="connsiteY42" fmla="*/ 5961440 h 5961440"/>
              <a:gd name="connsiteX43" fmla="*/ 6366510 w 10858500"/>
              <a:gd name="connsiteY43" fmla="*/ 5961440 h 5961440"/>
              <a:gd name="connsiteX44" fmla="*/ 5903595 w 10858500"/>
              <a:gd name="connsiteY44" fmla="*/ 5961440 h 5961440"/>
              <a:gd name="connsiteX45" fmla="*/ 5114925 w 10858500"/>
              <a:gd name="connsiteY45" fmla="*/ 5961440 h 5961440"/>
              <a:gd name="connsiteX46" fmla="*/ 4652010 w 10858500"/>
              <a:gd name="connsiteY46" fmla="*/ 5961440 h 5961440"/>
              <a:gd name="connsiteX47" fmla="*/ 4297680 w 10858500"/>
              <a:gd name="connsiteY47" fmla="*/ 5961440 h 5961440"/>
              <a:gd name="connsiteX48" fmla="*/ 3726180 w 10858500"/>
              <a:gd name="connsiteY48" fmla="*/ 5961440 h 5961440"/>
              <a:gd name="connsiteX49" fmla="*/ 3480435 w 10858500"/>
              <a:gd name="connsiteY49" fmla="*/ 5961440 h 5961440"/>
              <a:gd name="connsiteX50" fmla="*/ 2800350 w 10858500"/>
              <a:gd name="connsiteY50" fmla="*/ 5961440 h 5961440"/>
              <a:gd name="connsiteX51" fmla="*/ 2554605 w 10858500"/>
              <a:gd name="connsiteY51" fmla="*/ 5961440 h 5961440"/>
              <a:gd name="connsiteX52" fmla="*/ 1765935 w 10858500"/>
              <a:gd name="connsiteY52" fmla="*/ 5961440 h 5961440"/>
              <a:gd name="connsiteX53" fmla="*/ 1520190 w 10858500"/>
              <a:gd name="connsiteY53" fmla="*/ 5961440 h 5961440"/>
              <a:gd name="connsiteX54" fmla="*/ 948690 w 10858500"/>
              <a:gd name="connsiteY54" fmla="*/ 5961440 h 5961440"/>
              <a:gd name="connsiteX55" fmla="*/ 0 w 10858500"/>
              <a:gd name="connsiteY55" fmla="*/ 5961440 h 5961440"/>
              <a:gd name="connsiteX56" fmla="*/ 0 w 10858500"/>
              <a:gd name="connsiteY56" fmla="*/ 5484525 h 5961440"/>
              <a:gd name="connsiteX57" fmla="*/ 0 w 10858500"/>
              <a:gd name="connsiteY57" fmla="*/ 4888381 h 5961440"/>
              <a:gd name="connsiteX58" fmla="*/ 0 w 10858500"/>
              <a:gd name="connsiteY58" fmla="*/ 4471080 h 5961440"/>
              <a:gd name="connsiteX59" fmla="*/ 0 w 10858500"/>
              <a:gd name="connsiteY59" fmla="*/ 3874936 h 5961440"/>
              <a:gd name="connsiteX60" fmla="*/ 0 w 10858500"/>
              <a:gd name="connsiteY60" fmla="*/ 3398021 h 5961440"/>
              <a:gd name="connsiteX61" fmla="*/ 0 w 10858500"/>
              <a:gd name="connsiteY61" fmla="*/ 2921106 h 5961440"/>
              <a:gd name="connsiteX62" fmla="*/ 0 w 10858500"/>
              <a:gd name="connsiteY62" fmla="*/ 2324962 h 5961440"/>
              <a:gd name="connsiteX63" fmla="*/ 0 w 10858500"/>
              <a:gd name="connsiteY63" fmla="*/ 1728818 h 5961440"/>
              <a:gd name="connsiteX64" fmla="*/ 0 w 10858500"/>
              <a:gd name="connsiteY64" fmla="*/ 1192288 h 5961440"/>
              <a:gd name="connsiteX65" fmla="*/ 0 w 10858500"/>
              <a:gd name="connsiteY65" fmla="*/ 596144 h 5961440"/>
              <a:gd name="connsiteX66" fmla="*/ 0 w 10858500"/>
              <a:gd name="connsiteY66" fmla="*/ 0 h 59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858500" h="5961440" extrusionOk="0">
                <a:moveTo>
                  <a:pt x="0" y="0"/>
                </a:moveTo>
                <a:cubicBezTo>
                  <a:pt x="63724" y="-11081"/>
                  <a:pt x="126712" y="4820"/>
                  <a:pt x="245745" y="0"/>
                </a:cubicBezTo>
                <a:cubicBezTo>
                  <a:pt x="364779" y="-4820"/>
                  <a:pt x="396940" y="8018"/>
                  <a:pt x="491490" y="0"/>
                </a:cubicBezTo>
                <a:cubicBezTo>
                  <a:pt x="586041" y="-8018"/>
                  <a:pt x="986653" y="15649"/>
                  <a:pt x="1280160" y="0"/>
                </a:cubicBezTo>
                <a:cubicBezTo>
                  <a:pt x="1573667" y="-15649"/>
                  <a:pt x="1421623" y="16827"/>
                  <a:pt x="1525905" y="0"/>
                </a:cubicBezTo>
                <a:cubicBezTo>
                  <a:pt x="1630187" y="-16827"/>
                  <a:pt x="1983845" y="78550"/>
                  <a:pt x="2205990" y="0"/>
                </a:cubicBezTo>
                <a:cubicBezTo>
                  <a:pt x="2428135" y="-78550"/>
                  <a:pt x="2714690" y="51769"/>
                  <a:pt x="2886075" y="0"/>
                </a:cubicBezTo>
                <a:cubicBezTo>
                  <a:pt x="3057461" y="-51769"/>
                  <a:pt x="3090294" y="28789"/>
                  <a:pt x="3240405" y="0"/>
                </a:cubicBezTo>
                <a:cubicBezTo>
                  <a:pt x="3390516" y="-28789"/>
                  <a:pt x="3485145" y="47922"/>
                  <a:pt x="3703320" y="0"/>
                </a:cubicBezTo>
                <a:cubicBezTo>
                  <a:pt x="3921495" y="-47922"/>
                  <a:pt x="4131402" y="46430"/>
                  <a:pt x="4383405" y="0"/>
                </a:cubicBezTo>
                <a:cubicBezTo>
                  <a:pt x="4635408" y="-46430"/>
                  <a:pt x="4892716" y="25482"/>
                  <a:pt x="5172075" y="0"/>
                </a:cubicBezTo>
                <a:cubicBezTo>
                  <a:pt x="5451434" y="-25482"/>
                  <a:pt x="5350323" y="36340"/>
                  <a:pt x="5526405" y="0"/>
                </a:cubicBezTo>
                <a:cubicBezTo>
                  <a:pt x="5702487" y="-36340"/>
                  <a:pt x="5953522" y="20078"/>
                  <a:pt x="6206490" y="0"/>
                </a:cubicBezTo>
                <a:cubicBezTo>
                  <a:pt x="6459459" y="-20078"/>
                  <a:pt x="6333518" y="22608"/>
                  <a:pt x="6452235" y="0"/>
                </a:cubicBezTo>
                <a:cubicBezTo>
                  <a:pt x="6570953" y="-22608"/>
                  <a:pt x="6699308" y="20672"/>
                  <a:pt x="6806565" y="0"/>
                </a:cubicBezTo>
                <a:cubicBezTo>
                  <a:pt x="6913822" y="-20672"/>
                  <a:pt x="7001812" y="15266"/>
                  <a:pt x="7052310" y="0"/>
                </a:cubicBezTo>
                <a:cubicBezTo>
                  <a:pt x="7102809" y="-15266"/>
                  <a:pt x="7324601" y="21963"/>
                  <a:pt x="7406640" y="0"/>
                </a:cubicBezTo>
                <a:cubicBezTo>
                  <a:pt x="7488679" y="-21963"/>
                  <a:pt x="7741911" y="19912"/>
                  <a:pt x="7869555" y="0"/>
                </a:cubicBezTo>
                <a:cubicBezTo>
                  <a:pt x="7997200" y="-19912"/>
                  <a:pt x="8312107" y="28507"/>
                  <a:pt x="8549640" y="0"/>
                </a:cubicBezTo>
                <a:cubicBezTo>
                  <a:pt x="8787174" y="-28507"/>
                  <a:pt x="8727332" y="3359"/>
                  <a:pt x="8903970" y="0"/>
                </a:cubicBezTo>
                <a:cubicBezTo>
                  <a:pt x="9080608" y="-3359"/>
                  <a:pt x="9363550" y="37551"/>
                  <a:pt x="9692640" y="0"/>
                </a:cubicBezTo>
                <a:cubicBezTo>
                  <a:pt x="10021730" y="-37551"/>
                  <a:pt x="10109402" y="1622"/>
                  <a:pt x="10264140" y="0"/>
                </a:cubicBezTo>
                <a:cubicBezTo>
                  <a:pt x="10418878" y="-1622"/>
                  <a:pt x="10570681" y="10810"/>
                  <a:pt x="10858500" y="0"/>
                </a:cubicBezTo>
                <a:cubicBezTo>
                  <a:pt x="10876306" y="113583"/>
                  <a:pt x="10808431" y="374032"/>
                  <a:pt x="10858500" y="476915"/>
                </a:cubicBezTo>
                <a:cubicBezTo>
                  <a:pt x="10908569" y="579798"/>
                  <a:pt x="10854354" y="807544"/>
                  <a:pt x="10858500" y="953830"/>
                </a:cubicBezTo>
                <a:cubicBezTo>
                  <a:pt x="10862646" y="1100116"/>
                  <a:pt x="10839758" y="1254777"/>
                  <a:pt x="10858500" y="1430746"/>
                </a:cubicBezTo>
                <a:cubicBezTo>
                  <a:pt x="10877242" y="1606715"/>
                  <a:pt x="10857394" y="1770857"/>
                  <a:pt x="10858500" y="2026890"/>
                </a:cubicBezTo>
                <a:cubicBezTo>
                  <a:pt x="10859606" y="2282923"/>
                  <a:pt x="10828258" y="2350710"/>
                  <a:pt x="10858500" y="2444190"/>
                </a:cubicBezTo>
                <a:cubicBezTo>
                  <a:pt x="10888742" y="2537670"/>
                  <a:pt x="10815698" y="2657464"/>
                  <a:pt x="10858500" y="2861491"/>
                </a:cubicBezTo>
                <a:cubicBezTo>
                  <a:pt x="10901302" y="3065518"/>
                  <a:pt x="10845048" y="3141556"/>
                  <a:pt x="10858500" y="3398021"/>
                </a:cubicBezTo>
                <a:cubicBezTo>
                  <a:pt x="10871952" y="3654486"/>
                  <a:pt x="10832033" y="3712972"/>
                  <a:pt x="10858500" y="3874936"/>
                </a:cubicBezTo>
                <a:cubicBezTo>
                  <a:pt x="10884967" y="4036901"/>
                  <a:pt x="10825018" y="4171073"/>
                  <a:pt x="10858500" y="4292237"/>
                </a:cubicBezTo>
                <a:cubicBezTo>
                  <a:pt x="10891982" y="4413401"/>
                  <a:pt x="10810184" y="4700783"/>
                  <a:pt x="10858500" y="4888381"/>
                </a:cubicBezTo>
                <a:cubicBezTo>
                  <a:pt x="10906816" y="5075979"/>
                  <a:pt x="10812529" y="5195122"/>
                  <a:pt x="10858500" y="5305682"/>
                </a:cubicBezTo>
                <a:cubicBezTo>
                  <a:pt x="10904471" y="5416242"/>
                  <a:pt x="10792232" y="5696334"/>
                  <a:pt x="10858500" y="5961440"/>
                </a:cubicBezTo>
                <a:cubicBezTo>
                  <a:pt x="10786353" y="5962597"/>
                  <a:pt x="10700572" y="5941866"/>
                  <a:pt x="10612755" y="5961440"/>
                </a:cubicBezTo>
                <a:cubicBezTo>
                  <a:pt x="10524938" y="5981014"/>
                  <a:pt x="9992052" y="5900028"/>
                  <a:pt x="9824085" y="5961440"/>
                </a:cubicBezTo>
                <a:cubicBezTo>
                  <a:pt x="9656118" y="6022852"/>
                  <a:pt x="9444460" y="5913875"/>
                  <a:pt x="9252585" y="5961440"/>
                </a:cubicBezTo>
                <a:cubicBezTo>
                  <a:pt x="9060710" y="6009005"/>
                  <a:pt x="8707641" y="5878021"/>
                  <a:pt x="8463915" y="5961440"/>
                </a:cubicBezTo>
                <a:cubicBezTo>
                  <a:pt x="8220189" y="6044859"/>
                  <a:pt x="8215676" y="5919973"/>
                  <a:pt x="8001000" y="5961440"/>
                </a:cubicBezTo>
                <a:cubicBezTo>
                  <a:pt x="7786324" y="6002907"/>
                  <a:pt x="7758037" y="5930900"/>
                  <a:pt x="7538085" y="5961440"/>
                </a:cubicBezTo>
                <a:cubicBezTo>
                  <a:pt x="7318134" y="5991980"/>
                  <a:pt x="7367859" y="5938769"/>
                  <a:pt x="7292340" y="5961440"/>
                </a:cubicBezTo>
                <a:cubicBezTo>
                  <a:pt x="7216821" y="5984111"/>
                  <a:pt x="6967710" y="5931049"/>
                  <a:pt x="6829425" y="5961440"/>
                </a:cubicBezTo>
                <a:cubicBezTo>
                  <a:pt x="6691140" y="5991831"/>
                  <a:pt x="6484724" y="5917113"/>
                  <a:pt x="6366510" y="5961440"/>
                </a:cubicBezTo>
                <a:cubicBezTo>
                  <a:pt x="6248296" y="6005767"/>
                  <a:pt x="6017537" y="5960615"/>
                  <a:pt x="5903595" y="5961440"/>
                </a:cubicBezTo>
                <a:cubicBezTo>
                  <a:pt x="5789654" y="5962265"/>
                  <a:pt x="5304124" y="5924513"/>
                  <a:pt x="5114925" y="5961440"/>
                </a:cubicBezTo>
                <a:cubicBezTo>
                  <a:pt x="4925726" y="5998367"/>
                  <a:pt x="4778719" y="5911206"/>
                  <a:pt x="4652010" y="5961440"/>
                </a:cubicBezTo>
                <a:cubicBezTo>
                  <a:pt x="4525301" y="6011674"/>
                  <a:pt x="4457772" y="5920581"/>
                  <a:pt x="4297680" y="5961440"/>
                </a:cubicBezTo>
                <a:cubicBezTo>
                  <a:pt x="4137588" y="6002299"/>
                  <a:pt x="3933511" y="5928432"/>
                  <a:pt x="3726180" y="5961440"/>
                </a:cubicBezTo>
                <a:cubicBezTo>
                  <a:pt x="3518849" y="5994448"/>
                  <a:pt x="3548577" y="5958573"/>
                  <a:pt x="3480435" y="5961440"/>
                </a:cubicBezTo>
                <a:cubicBezTo>
                  <a:pt x="3412294" y="5964307"/>
                  <a:pt x="3044116" y="5898811"/>
                  <a:pt x="2800350" y="5961440"/>
                </a:cubicBezTo>
                <a:cubicBezTo>
                  <a:pt x="2556584" y="6024069"/>
                  <a:pt x="2659297" y="5955805"/>
                  <a:pt x="2554605" y="5961440"/>
                </a:cubicBezTo>
                <a:cubicBezTo>
                  <a:pt x="2449913" y="5967075"/>
                  <a:pt x="2144714" y="5910404"/>
                  <a:pt x="1765935" y="5961440"/>
                </a:cubicBezTo>
                <a:cubicBezTo>
                  <a:pt x="1387156" y="6012476"/>
                  <a:pt x="1577598" y="5933863"/>
                  <a:pt x="1520190" y="5961440"/>
                </a:cubicBezTo>
                <a:cubicBezTo>
                  <a:pt x="1462783" y="5989017"/>
                  <a:pt x="1127317" y="5913428"/>
                  <a:pt x="948690" y="5961440"/>
                </a:cubicBezTo>
                <a:cubicBezTo>
                  <a:pt x="770063" y="6009452"/>
                  <a:pt x="277080" y="5943844"/>
                  <a:pt x="0" y="5961440"/>
                </a:cubicBezTo>
                <a:cubicBezTo>
                  <a:pt x="-31299" y="5801654"/>
                  <a:pt x="7974" y="5590045"/>
                  <a:pt x="0" y="5484525"/>
                </a:cubicBezTo>
                <a:cubicBezTo>
                  <a:pt x="-7974" y="5379005"/>
                  <a:pt x="63825" y="5090694"/>
                  <a:pt x="0" y="4888381"/>
                </a:cubicBezTo>
                <a:cubicBezTo>
                  <a:pt x="-63825" y="4686068"/>
                  <a:pt x="3603" y="4659277"/>
                  <a:pt x="0" y="4471080"/>
                </a:cubicBezTo>
                <a:cubicBezTo>
                  <a:pt x="-3603" y="4282883"/>
                  <a:pt x="4525" y="3996443"/>
                  <a:pt x="0" y="3874936"/>
                </a:cubicBezTo>
                <a:cubicBezTo>
                  <a:pt x="-4525" y="3753429"/>
                  <a:pt x="55878" y="3500605"/>
                  <a:pt x="0" y="3398021"/>
                </a:cubicBezTo>
                <a:cubicBezTo>
                  <a:pt x="-55878" y="3295438"/>
                  <a:pt x="54573" y="3082920"/>
                  <a:pt x="0" y="2921106"/>
                </a:cubicBezTo>
                <a:cubicBezTo>
                  <a:pt x="-54573" y="2759293"/>
                  <a:pt x="23849" y="2503863"/>
                  <a:pt x="0" y="2324962"/>
                </a:cubicBezTo>
                <a:cubicBezTo>
                  <a:pt x="-23849" y="2146061"/>
                  <a:pt x="12418" y="1929153"/>
                  <a:pt x="0" y="1728818"/>
                </a:cubicBezTo>
                <a:cubicBezTo>
                  <a:pt x="-12418" y="1528483"/>
                  <a:pt x="25826" y="1360110"/>
                  <a:pt x="0" y="1192288"/>
                </a:cubicBezTo>
                <a:cubicBezTo>
                  <a:pt x="-25826" y="1024466"/>
                  <a:pt x="68513" y="742927"/>
                  <a:pt x="0" y="596144"/>
                </a:cubicBezTo>
                <a:cubicBezTo>
                  <a:pt x="-68513" y="449361"/>
                  <a:pt x="55320" y="287092"/>
                  <a:pt x="0" y="0"/>
                </a:cubicBezTo>
                <a:close/>
              </a:path>
            </a:pathLst>
          </a:custGeom>
          <a:solidFill>
            <a:schemeClr val="accent4">
              <a:lumMod val="40000"/>
              <a:lumOff val="60000"/>
            </a:schemeClr>
          </a:solidFill>
          <a:ln w="28575">
            <a:solidFill>
              <a:srgbClr val="FF0000"/>
            </a:solidFill>
          </a:ln>
        </p:spPr>
        <p:txBody>
          <a:bodyPr wrap="square">
            <a:spAutoFit/>
          </a:bodyPr>
          <a:lstStyle/>
          <a:p>
            <a:pPr algn="ctr">
              <a:lnSpc>
                <a:spcPct val="115000"/>
              </a:lnSpc>
              <a:spcBef>
                <a:spcPts val="600"/>
              </a:spcBef>
              <a:spcAft>
                <a:spcPts val="600"/>
              </a:spcAft>
              <a:tabLst>
                <a:tab pos="1386840" algn="l"/>
              </a:tabLst>
            </a:pPr>
            <a:r>
              <a:rPr lang="vi-VN" sz="2400" b="1" dirty="0">
                <a:solidFill>
                  <a:srgbClr val="FF0000"/>
                </a:solidFill>
                <a:effectLst/>
                <a:latin typeface="Times New Roman" panose="02020603050405020304" pitchFamily="18" charset="0"/>
                <a:ea typeface="MS Mincho" panose="02020609040205080304" pitchFamily="49" charset="-128"/>
              </a:rPr>
              <a:t>PHIẾU CHỈNH SỬA BÀI VIẾT</a:t>
            </a:r>
            <a:endParaRPr lang="en-US" sz="24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tabLst>
                <a:tab pos="1386840" algn="l"/>
              </a:tabLst>
            </a:pPr>
            <a:r>
              <a:rPr lang="vi-VN" sz="2400" b="1" dirty="0">
                <a:solidFill>
                  <a:srgbClr val="003366"/>
                </a:solidFill>
                <a:effectLst/>
                <a:latin typeface="Times New Roman" panose="02020603050405020304" pitchFamily="18" charset="0"/>
                <a:ea typeface="MS Mincho" panose="02020609040205080304" pitchFamily="49" charset="-128"/>
              </a:rPr>
              <a:t>Nhiệm vụ:</a:t>
            </a:r>
            <a:r>
              <a:rPr lang="vi-VN" sz="2400" b="1" dirty="0">
                <a:solidFill>
                  <a:srgbClr val="0070C0"/>
                </a:solidFill>
                <a:effectLst/>
                <a:latin typeface="Times New Roman" panose="02020603050405020304" pitchFamily="18" charset="0"/>
                <a:ea typeface="MS Mincho" panose="02020609040205080304" pitchFamily="49" charset="-128"/>
              </a:rPr>
              <a:t> </a:t>
            </a:r>
            <a:r>
              <a:rPr lang="vi-VN" sz="2400" b="1" dirty="0">
                <a:effectLst/>
                <a:latin typeface="Times New Roman" panose="02020603050405020304" pitchFamily="18" charset="0"/>
                <a:ea typeface="MS Mincho" panose="02020609040205080304" pitchFamily="49" charset="-128"/>
              </a:rPr>
              <a:t>Hãy đọc bài viết của mình và hoàn chỉnh bài viết bằng cách trả lời các câu hỏi sau:</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rPr>
              <a:t>1. Bài viết  đảm bảo hình thức của một văn bản thông tin tổng hợp chưa?</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rPr>
              <a:t>... ...........................................................................................................................</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rPr>
              <a:t>2. Nội dung đã đảm bảo các ý chưa? Nếu chưa cần bổ sung những ý nào?</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effectLst/>
                <a:latin typeface="Times New Roman" panose="02020603050405020304" pitchFamily="18" charset="0"/>
                <a:ea typeface="MS Mincho" panose="02020609040205080304" pitchFamily="49" charset="-128"/>
              </a:rPr>
              <a:t>3. Bài viết có sai chính tả không? Nếu có em sửa chữa như thế nào?</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tabLst>
                <a:tab pos="1386840" algn="l"/>
              </a:tabLst>
            </a:pPr>
            <a:r>
              <a:rPr lang="vi-VN" sz="2400" dirty="0">
                <a:effectLst/>
                <a:latin typeface="Times New Roman" panose="02020603050405020304" pitchFamily="18" charset="0"/>
                <a:ea typeface="MS Mincho" panose="02020609040205080304" pitchFamily="49" charset="-128"/>
              </a:rPr>
              <a:t>4. Bài viết có sử dụng các phương tiện giao tiếp phi ngôn ngữ hợp lí chưa</a:t>
            </a:r>
            <a:r>
              <a:rPr lang="en-US" sz="2400" dirty="0">
                <a:effectLst/>
                <a:latin typeface="Times New Roman" panose="02020603050405020304" pitchFamily="18" charset="0"/>
                <a:ea typeface="MS Mincho" panose="02020609040205080304" pitchFamily="49" charset="-128"/>
              </a:rPr>
              <a:t>? </a:t>
            </a:r>
            <a:r>
              <a:rPr lang="vi-VN" sz="2400" dirty="0">
                <a:effectLst/>
                <a:latin typeface="Times New Roman" panose="02020603050405020304" pitchFamily="18" charset="0"/>
                <a:ea typeface="MS Mincho" panose="02020609040205080304" pitchFamily="49" charset="-128"/>
              </a:rPr>
              <a:t> Nếu chưa hãy bổ sung.</a:t>
            </a:r>
            <a:endParaRPr lang="en-US" sz="24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5"/>
          <p:cNvSpPr>
            <a:spLocks noGrp="1" noRot="1" noChangeAspect="1" noMove="1" noResize="1" noEditPoints="1" noAdjustHandles="1" noChangeArrowheads="1" noChangeShapeType="1" noTextEdit="1"/>
          </p:cNvSpPr>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p:cNvSpPr>
            <a:spLocks noGrp="1" noRot="1" noChangeAspect="1" noMove="1" noResize="1" noEditPoints="1" noAdjustHandles="1" noChangeArrowheads="1" noChangeShapeType="1" noTextEdit="1"/>
          </p:cNvSpPr>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7"/>
          <p:cNvSpPr>
            <a:spLocks noGrp="1" noRot="1" noChangeAspect="1" noMove="1" noResize="1" noEditPoints="1" noAdjustHandles="1" noChangeArrowheads="1" noChangeShapeType="1" noTextEdit="1"/>
          </p:cNvSpPr>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8"/>
          <p:cNvSpPr>
            <a:spLocks noGrp="1" noRot="1" noChangeAspect="1" noMove="1" noResize="1" noEditPoints="1" noAdjustHandles="1" noChangeArrowheads="1" noChangeShapeType="1" noTextEdit="1"/>
          </p:cNvSpPr>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9"/>
          <p:cNvSpPr>
            <a:spLocks noGrp="1" noRot="1" noChangeAspect="1" noMove="1" noResize="1" noEditPoints="1" noAdjustHandles="1" noChangeArrowheads="1" noChangeShapeType="1" noTextEdit="1"/>
          </p:cNvSpPr>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0"/>
          <p:cNvSpPr>
            <a:spLocks noGrp="1" noRot="1" noChangeAspect="1" noMove="1" noResize="1" noEditPoints="1" noAdjustHandles="1" noChangeArrowheads="1" noChangeShapeType="1" noTextEdit="1"/>
          </p:cNvSpPr>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2"/>
          <p:cNvSpPr>
            <a:spLocks noGrp="1" noRot="1" noChangeAspect="1" noMove="1" noResize="1" noEditPoints="1" noAdjustHandles="1" noChangeArrowheads="1" noChangeShapeType="1" noTextEdit="1"/>
          </p:cNvSpPr>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4"/>
          <p:cNvSpPr>
            <a:spLocks noGrp="1" noRot="1" noChangeAspect="1" noMove="1" noResize="1" noEditPoints="1" noAdjustHandles="1" noChangeArrowheads="1" noChangeShapeType="1" noTextEdit="1"/>
          </p:cNvSpPr>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6"/>
          <p:cNvSpPr>
            <a:spLocks noGrp="1" noRot="1" noChangeAspect="1" noMove="1" noResize="1" noEditPoints="1" noAdjustHandles="1" noChangeArrowheads="1" noChangeShapeType="1" noTextEdit="1"/>
          </p:cNvSpPr>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
          <p:cNvSpPr>
            <a:spLocks noGrp="1" noRot="1" noChangeAspect="1" noMove="1" noResize="1" noEditPoints="1" noAdjustHandles="1" noChangeArrowheads="1" noChangeShapeType="1" noTextEdit="1"/>
          </p:cNvSpPr>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p:cNvSpPr>
            <a:spLocks noGrp="1" noRot="1" noChangeAspect="1" noMove="1" noResize="1" noEditPoints="1" noAdjustHandles="1" noChangeArrowheads="1" noChangeShapeType="1" noTextEdit="1"/>
          </p:cNvSpPr>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22"/>
          <p:cNvSpPr>
            <a:spLocks noGrp="1" noRot="1" noChangeAspect="1" noMove="1" noResize="1" noEditPoints="1" noAdjustHandles="1" noChangeArrowheads="1" noChangeShapeType="1" noTextEdit="1"/>
          </p:cNvSpPr>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3"/>
          <p:cNvSpPr>
            <a:spLocks noGrp="1" noRot="1" noChangeAspect="1" noMove="1" noResize="1" noEditPoints="1" noAdjustHandles="1" noChangeArrowheads="1" noChangeShapeType="1" noTextEdit="1"/>
          </p:cNvSpPr>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p:cNvSpPr>
            <a:spLocks noGrp="1" noRot="1" noChangeAspect="1" noMove="1" noResize="1" noEditPoints="1" noAdjustHandles="1" noChangeArrowheads="1" noChangeShapeType="1" noTextEdit="1"/>
          </p:cNvSpPr>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8" name="Picture 7"/>
          <p:cNvPicPr>
            <a:picLocks noChangeAspect="1"/>
          </p:cNvPicPr>
          <p:nvPr/>
        </p:nvPicPr>
        <p:blipFill rotWithShape="1">
          <a:blip r:embed="rId2"/>
          <a:srcRect l="6570" r="17162" b="-1"/>
          <a:stretch>
            <a:fillRect/>
          </a:stretch>
        </p:blipFill>
        <p:spPr>
          <a:xfrm>
            <a:off x="633040" y="718199"/>
            <a:ext cx="7044034" cy="4848892"/>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30" name="TextBox 29"/>
          <p:cNvSpPr txBox="1"/>
          <p:nvPr/>
        </p:nvSpPr>
        <p:spPr>
          <a:xfrm>
            <a:off x="7358059" y="1290907"/>
            <a:ext cx="4539723" cy="4666149"/>
          </a:xfrm>
          <a:prstGeom prst="rect">
            <a:avLst/>
          </a:prstGeom>
          <a:noFill/>
        </p:spPr>
        <p:txBody>
          <a:bodyPr wrap="square">
            <a:spAutoFit/>
          </a:bodyPr>
          <a:lstStyle/>
          <a:p>
            <a:pPr marL="457200" indent="-457200">
              <a:lnSpc>
                <a:spcPct val="115000"/>
              </a:lnSpc>
              <a:spcBef>
                <a:spcPts val="600"/>
              </a:spcBef>
              <a:spcAft>
                <a:spcPts val="600"/>
              </a:spcAft>
              <a:buFont typeface="Wingdings" panose="05000000000000000000" pitchFamily="2" charset="2"/>
              <a:buChar char="v"/>
            </a:pPr>
            <a:r>
              <a:rPr lang="pt-BR" sz="2800" dirty="0">
                <a:effectLst/>
                <a:latin typeface="Times New Roman" panose="02020603050405020304" pitchFamily="18" charset="0"/>
                <a:ea typeface="Times New Roman" panose="02020603050405020304" pitchFamily="18" charset="0"/>
              </a:rPr>
              <a:t>Tìm hiểu thêm các lễ hội khác trên đất nước ta để hiểu thêm sự phong phú về văn hoá của các dân tộc.</a:t>
            </a:r>
            <a:endParaRPr lang="en-US" sz="2800" dirty="0">
              <a:effectLst/>
              <a:latin typeface="Times New Roman" panose="02020603050405020304" pitchFamily="18" charset="0"/>
              <a:ea typeface="Times New Roman" panose="02020603050405020304" pitchFamily="18" charset="0"/>
            </a:endParaRPr>
          </a:p>
          <a:p>
            <a:pPr marL="457200" indent="-457200">
              <a:lnSpc>
                <a:spcPct val="115000"/>
              </a:lnSpc>
              <a:spcBef>
                <a:spcPts val="600"/>
              </a:spcBef>
              <a:spcAft>
                <a:spcPts val="600"/>
              </a:spcAft>
              <a:buFont typeface="Wingdings" panose="05000000000000000000" pitchFamily="2" charset="2"/>
              <a:buChar char="v"/>
            </a:pPr>
            <a:r>
              <a:rPr lang="pt-BR" sz="2800" dirty="0">
                <a:effectLst/>
                <a:latin typeface="Times New Roman" panose="02020603050405020304" pitchFamily="18" charset="0"/>
                <a:ea typeface="Times New Roman" panose="02020603050405020304" pitchFamily="18" charset="0"/>
              </a:rPr>
              <a:t>Chuẩn bị soạn bài: </a:t>
            </a:r>
            <a:r>
              <a:rPr lang="pt-BR" sz="2800" b="1" dirty="0">
                <a:effectLst/>
                <a:latin typeface="Times New Roman" panose="02020603050405020304" pitchFamily="18" charset="0"/>
                <a:ea typeface="Times New Roman" panose="02020603050405020304" pitchFamily="18" charset="0"/>
              </a:rPr>
              <a:t>Thực hành Tiếng Việt về trích dẫn, chú thích và sử dụng các phương tiện giao tiếp phi ngôn ngữ</a:t>
            </a:r>
            <a:r>
              <a:rPr lang="pt-B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32" name="TextBox 31"/>
          <p:cNvSpPr txBox="1"/>
          <p:nvPr/>
        </p:nvSpPr>
        <p:spPr>
          <a:xfrm>
            <a:off x="5051952" y="285160"/>
            <a:ext cx="6100762" cy="808619"/>
          </a:xfrm>
          <a:prstGeom prst="rect">
            <a:avLst/>
          </a:prstGeom>
          <a:noFill/>
        </p:spPr>
        <p:txBody>
          <a:bodyPr wrap="square">
            <a:spAutoFit/>
            <a:scene3d>
              <a:camera prst="isometricOffAxis1Right"/>
              <a:lightRig rig="threePt" dir="t"/>
            </a:scene3d>
          </a:bodyPr>
          <a:lstStyle/>
          <a:p>
            <a:pPr algn="ctr">
              <a:lnSpc>
                <a:spcPct val="115000"/>
              </a:lnSpc>
              <a:spcBef>
                <a:spcPts val="600"/>
              </a:spcBef>
              <a:spcAft>
                <a:spcPts val="600"/>
              </a:spcAft>
            </a:pPr>
            <a:r>
              <a:rPr lang="en-US" sz="4400" b="1" dirty="0">
                <a:solidFill>
                  <a:srgbClr val="7030A0"/>
                </a:solidFill>
                <a:effectLst/>
                <a:latin typeface="Times New Roman" panose="02020603050405020304" pitchFamily="18" charset="0"/>
                <a:ea typeface="Times New Roman" panose="02020603050405020304" pitchFamily="18" charset="0"/>
              </a:rPr>
              <a:t>NHIỆM VỤ VỀ NHÀ</a:t>
            </a:r>
            <a:endParaRPr lang="en-US" sz="44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wipe(down)">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wipe(down)">
                                      <p:cBhvr>
                                        <p:cTn id="1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l="18560" r="21881"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p:cNvSpPr txBox="1"/>
          <p:nvPr/>
        </p:nvSpPr>
        <p:spPr>
          <a:xfrm>
            <a:off x="981220" y="736405"/>
            <a:ext cx="5447715" cy="5143716"/>
          </a:xfrm>
          <a:prstGeom prst="rect">
            <a:avLst/>
          </a:prstGeom>
          <a:noFill/>
        </p:spPr>
        <p:txBody>
          <a:bodyPr wrap="square">
            <a:spAutoFit/>
          </a:bodyPr>
          <a:lstStyle/>
          <a:p>
            <a:pPr algn="ctr">
              <a:lnSpc>
                <a:spcPct val="115000"/>
              </a:lnSpc>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rPr>
              <a:t>Người Chăm sinh sống ở Ninh Thuận nhiều nhất so với các tỉnh, thành phố trong cả nước. Vì thế, văn hóa Chăm ở đây khá đậm chất được thể hiện qua chữ viết, trang phục, nghệ thuật kiến trúc, điêu khắc, nghề gốm, dệt thổ cẩm. (ng</a:t>
            </a:r>
            <a:r>
              <a:rPr lang="en-US" sz="3200" dirty="0">
                <a:solidFill>
                  <a:srgbClr val="000000"/>
                </a:solidFill>
                <a:effectLst/>
                <a:latin typeface="Times New Roman" panose="02020603050405020304" pitchFamily="18" charset="0"/>
                <a:ea typeface="Times New Roman" panose="02020603050405020304" pitchFamily="18" charset="0"/>
              </a:rPr>
              <a:t>u</a:t>
            </a:r>
            <a:r>
              <a:rPr lang="vi-VN" sz="3200" dirty="0">
                <a:solidFill>
                  <a:srgbClr val="000000"/>
                </a:solidFill>
                <a:effectLst/>
                <a:latin typeface="Times New Roman" panose="02020603050405020304" pitchFamily="18" charset="0"/>
                <a:ea typeface="Times New Roman" panose="02020603050405020304" pitchFamily="18" charset="0"/>
              </a:rPr>
              <a:t>ồn: </a:t>
            </a:r>
            <a:r>
              <a:rPr lang="vi-VN" sz="3200" i="1" dirty="0">
                <a:solidFill>
                  <a:srgbClr val="000000"/>
                </a:solidFill>
                <a:effectLst/>
                <a:latin typeface="Times New Roman" panose="02020603050405020304" pitchFamily="18" charset="0"/>
                <a:ea typeface="Times New Roman" panose="02020603050405020304" pitchFamily="18" charset="0"/>
              </a:rPr>
              <a:t>baoninhthuan.com.vn</a:t>
            </a:r>
            <a:r>
              <a:rPr lang="vi-VN"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useBgFill="1">
        <p:nvSpPr>
          <p:cNvPr id="13" name="Rectangle 12"/>
          <p:cNvSpPr>
            <a:spLocks noGrp="1" noRot="1" noChangeAspect="1" noMove="1" noResize="1" noEditPoints="1" noAdjustHandles="1" noChangeArrowheads="1" noChangeShapeType="1" noTextEdit="1"/>
          </p:cNvSpPr>
          <p:nvPr/>
        </p:nvSpPr>
        <p:spPr>
          <a:xfrm>
            <a:off x="6095999" y="0"/>
            <a:ext cx="6095995" cy="3429000"/>
          </a:xfrm>
          <a:prstGeom prst="rect">
            <a:avLst/>
          </a:prstGeom>
          <a:ln>
            <a:noFill/>
          </a:ln>
          <a:effectLst>
            <a:outerShdw blurRad="342900" dist="2286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6" name="Picture 5"/>
          <p:cNvPicPr>
            <a:picLocks noChangeAspect="1"/>
          </p:cNvPicPr>
          <p:nvPr/>
        </p:nvPicPr>
        <p:blipFill rotWithShape="1">
          <a:blip r:embed="rId2"/>
          <a:srcRect l="17895" r="21216" b="-1"/>
          <a:stretch>
            <a:fillRect/>
          </a:stretch>
        </p:blipFill>
        <p:spPr>
          <a:xfrm>
            <a:off x="20" y="10"/>
            <a:ext cx="6095978" cy="6857989"/>
          </a:xfrm>
          <a:prstGeom prst="rect">
            <a:avLst/>
          </a:prstGeom>
        </p:spPr>
      </p:pic>
      <p:cxnSp>
        <p:nvCxnSpPr>
          <p:cNvPr id="15" name="Straight Connector 14"/>
          <p:cNvCxnSpPr>
            <a:cxnSpLocks noGrp="1" noRot="1" noChangeAspect="1" noMove="1" noResize="1" noEditPoints="1" noAdjustHandles="1" noChangeArrowheads="1" noChangeShapeType="1"/>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22905" y="1714500"/>
            <a:ext cx="6095995" cy="3179588"/>
          </a:xfrm>
          <a:prstGeom prst="rect">
            <a:avLst/>
          </a:prstGeom>
          <a:noFill/>
        </p:spPr>
        <p:txBody>
          <a:bodyPr wrap="square">
            <a:spAutoFit/>
          </a:bodyPr>
          <a:lstStyle/>
          <a:p>
            <a:pPr marL="457200" indent="-457200">
              <a:lnSpc>
                <a:spcPct val="115000"/>
              </a:lnSpc>
              <a:spcBef>
                <a:spcPts val="600"/>
              </a:spcBef>
              <a:spcAft>
                <a:spcPts val="600"/>
              </a:spcAft>
              <a:buFont typeface="Wingdings" panose="05000000000000000000" pitchFamily="2" charset="2"/>
              <a:buChar char="v"/>
            </a:pPr>
            <a:r>
              <a:rPr lang="vi-VN" sz="2800" dirty="0">
                <a:solidFill>
                  <a:srgbClr val="000000"/>
                </a:solidFill>
                <a:effectLst/>
                <a:latin typeface="Times New Roman" panose="02020603050405020304" pitchFamily="18" charset="0"/>
                <a:ea typeface="Times New Roman" panose="02020603050405020304" pitchFamily="18" charset="0"/>
              </a:rPr>
              <a:t>Văn hóa Chăm còn thể hiện sự độc đáo và đặc sắc ở các nghi lễ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thống</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như: </a:t>
            </a:r>
            <a:r>
              <a:rPr lang="vi-VN" sz="2800" i="1" dirty="0">
                <a:solidFill>
                  <a:srgbClr val="000000"/>
                </a:solidFill>
                <a:effectLst/>
                <a:latin typeface="Times New Roman" panose="02020603050405020304" pitchFamily="18" charset="0"/>
                <a:ea typeface="Times New Roman" panose="02020603050405020304" pitchFamily="18" charset="0"/>
              </a:rPr>
              <a:t>lễ Ka</a:t>
            </a:r>
            <a:r>
              <a:rPr lang="en-US" sz="2800" i="1" dirty="0">
                <a:solidFill>
                  <a:srgbClr val="000000"/>
                </a:solidFill>
                <a:effectLst/>
                <a:latin typeface="Times New Roman" panose="02020603050405020304" pitchFamily="18" charset="0"/>
                <a:ea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rPr>
              <a:t>tê, lễ Rija Nưgar, lễ Rija Praung, lễ khai mương, lễ xuống gặt, lễ mừng cơm</a:t>
            </a:r>
            <a:r>
              <a:rPr lang="en-US" sz="2800" i="1" dirty="0">
                <a:solidFill>
                  <a:srgbClr val="000000"/>
                </a:solidFill>
                <a:effectLst/>
                <a:latin typeface="Times New Roman" panose="02020603050405020304" pitchFamily="18" charset="0"/>
                <a:ea typeface="Times New Roman" panose="02020603050405020304" pitchFamily="18" charset="0"/>
              </a:rPr>
              <a:t> </a:t>
            </a:r>
            <a:r>
              <a:rPr lang="vi-VN" sz="2800" i="1" dirty="0">
                <a:solidFill>
                  <a:srgbClr val="000000"/>
                </a:solidFill>
                <a:effectLst/>
                <a:latin typeface="Times New Roman" panose="02020603050405020304" pitchFamily="18" charset="0"/>
                <a:ea typeface="Times New Roman" panose="02020603050405020304" pitchFamily="18" charset="0"/>
              </a:rPr>
              <a:t>mới...</a:t>
            </a:r>
            <a:r>
              <a:rPr lang="vi-VN" sz="2800" dirty="0">
                <a:solidFill>
                  <a:srgbClr val="000000"/>
                </a:solidFill>
                <a:effectLst/>
                <a:latin typeface="Times New Roman" panose="02020603050405020304" pitchFamily="18" charset="0"/>
                <a:ea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(ng</a:t>
            </a:r>
            <a:r>
              <a:rPr lang="en-US" sz="2800" dirty="0">
                <a:solidFill>
                  <a:srgbClr val="000000"/>
                </a:solidFill>
                <a:effectLst/>
                <a:latin typeface="Times New Roman" panose="02020603050405020304" pitchFamily="18" charset="0"/>
                <a:ea typeface="Times New Roman" panose="02020603050405020304" pitchFamily="18" charset="0"/>
              </a:rPr>
              <a:t>u</a:t>
            </a:r>
            <a:r>
              <a:rPr lang="vi-VN" sz="2800" dirty="0">
                <a:solidFill>
                  <a:srgbClr val="000000"/>
                </a:solidFill>
                <a:effectLst/>
                <a:latin typeface="Times New Roman" panose="02020603050405020304" pitchFamily="18" charset="0"/>
                <a:ea typeface="Times New Roman" panose="02020603050405020304" pitchFamily="18" charset="0"/>
              </a:rPr>
              <a:t>ồn: </a:t>
            </a:r>
            <a:r>
              <a:rPr lang="vi-VN" sz="2800" i="1" dirty="0">
                <a:solidFill>
                  <a:srgbClr val="000000"/>
                </a:solidFill>
                <a:effectLst/>
                <a:latin typeface="Times New Roman" panose="02020603050405020304" pitchFamily="18" charset="0"/>
                <a:ea typeface="Times New Roman" panose="02020603050405020304" pitchFamily="18" charset="0"/>
              </a:rPr>
              <a:t>baoninhthuan.com.vn</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pic>
        <p:nvPicPr>
          <p:cNvPr id="6" name="Picture 5"/>
          <p:cNvPicPr>
            <a:picLocks noChangeAspect="1"/>
          </p:cNvPicPr>
          <p:nvPr/>
        </p:nvPicPr>
        <p:blipFill rotWithShape="1">
          <a:blip r:embed="rId2"/>
          <a:srcRect l="22443" r="25766" b="1"/>
          <a:stretch>
            <a:fillRect/>
          </a:stretch>
        </p:blipFill>
        <p:spPr>
          <a:xfrm>
            <a:off x="7107603" y="812057"/>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8" name="Freeform: Shape 12"/>
          <p:cNvSpPr>
            <a:spLocks noGrp="1" noRot="1" noChangeAspect="1" noMove="1" noResize="1" noEditPoints="1" noAdjustHandles="1" noChangeArrowheads="1" noChangeShapeType="1" noTextEdit="1"/>
          </p:cNvSpPr>
          <p:nvPr/>
        </p:nvSpPr>
        <p:spPr>
          <a:xfrm>
            <a:off x="7038834"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7" name="TextBox 6"/>
          <p:cNvSpPr txBox="1"/>
          <p:nvPr/>
        </p:nvSpPr>
        <p:spPr>
          <a:xfrm>
            <a:off x="1012873" y="1140296"/>
            <a:ext cx="5500468" cy="4011098"/>
          </a:xfrm>
          <a:prstGeom prst="rect">
            <a:avLst/>
          </a:prstGeom>
          <a:noFill/>
        </p:spPr>
        <p:txBody>
          <a:bodyPr wrap="square">
            <a:spAutoFit/>
          </a:bodyPr>
          <a:lstStyle/>
          <a:p>
            <a:pPr marL="285750" indent="-285750" algn="just">
              <a:lnSpc>
                <a:spcPct val="115000"/>
              </a:lnSpc>
              <a:spcBef>
                <a:spcPts val="600"/>
              </a:spcBef>
              <a:spcAft>
                <a:spcPts val="600"/>
              </a:spcAft>
              <a:buFont typeface="Wingdings" panose="05000000000000000000" pitchFamily="2" charset="2"/>
              <a:buChar char="v"/>
            </a:pPr>
            <a:r>
              <a:rPr lang="vi-VN" sz="3200" dirty="0">
                <a:solidFill>
                  <a:srgbClr val="000000"/>
                </a:solidFill>
                <a:latin typeface="Times New Roman" panose="02020603050405020304" pitchFamily="18" charset="0"/>
                <a:ea typeface="Times New Roman" panose="02020603050405020304" pitchFamily="18" charset="0"/>
              </a:rPr>
              <a:t>Không gian văn hóa Chăm có sức lôi cuốn đặc biệt, từ phong tục tập quán theo chế độ mẫu hệ, đến những nghi lễ, tín ngưỡng cùng nhiều nghệ thuật dân gian truyền thống khác. (nguồn: </a:t>
            </a:r>
            <a:r>
              <a:rPr lang="vi-VN" sz="3200" i="1" dirty="0">
                <a:solidFill>
                  <a:srgbClr val="000000"/>
                </a:solidFill>
                <a:latin typeface="Times New Roman" panose="02020603050405020304" pitchFamily="18" charset="0"/>
                <a:ea typeface="Times New Roman" panose="02020603050405020304" pitchFamily="18" charset="0"/>
              </a:rPr>
              <a:t>baoninhthuan.com.vn</a:t>
            </a:r>
            <a:r>
              <a:rPr lang="vi-VN" sz="3200" dirty="0">
                <a:solidFill>
                  <a:srgbClr val="000000"/>
                </a:solidFill>
                <a:latin typeface="Times New Roman" panose="02020603050405020304" pitchFamily="18" charset="0"/>
                <a:ea typeface="Times New Roman" panose="02020603050405020304" pitchFamily="18" charset="0"/>
              </a:rPr>
              <a:t>)</a:t>
            </a:r>
            <a:endParaRPr lang="en-US" sz="3200" dirty="0">
              <a:solidFill>
                <a:srgbClr val="262626"/>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8"/>
          <p:cNvSpPr>
            <a:spLocks noGrp="1" noRot="1" noChangeAspect="1" noMove="1" noResize="1" noEditPoints="1" noAdjustHandles="1" noChangeArrowheads="1" noChangeShapeType="1" noTextEdit="1"/>
          </p:cNvSpPr>
          <p:nvPr/>
        </p:nvSpPr>
        <p:spPr>
          <a:xfrm>
            <a:off x="-6768"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4" name="Rectangle 10"/>
          <p:cNvSpPr>
            <a:spLocks noGrp="1" noRot="1" noChangeAspect="1" noMove="1" noResize="1" noEditPoints="1" noAdjustHandles="1" noChangeArrowheads="1" noChangeShapeType="1" noTextEdit="1"/>
          </p:cNvSpPr>
          <p:nvPr/>
        </p:nvSpPr>
        <p:spPr>
          <a:xfrm>
            <a:off x="-18980" y="4519947"/>
            <a:ext cx="12208582" cy="23356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p:cNvSpPr>
            <a:spLocks noGrp="1"/>
          </p:cNvSpPr>
          <p:nvPr>
            <p:ph type="ctrTitle"/>
          </p:nvPr>
        </p:nvSpPr>
        <p:spPr>
          <a:xfrm>
            <a:off x="2069331" y="4934601"/>
            <a:ext cx="8031961" cy="882398"/>
          </a:xfrm>
        </p:spPr>
        <p:txBody>
          <a:bodyPr>
            <a:normAutofit/>
          </a:bodyPr>
          <a:lstStyle/>
          <a:p>
            <a:r>
              <a:rPr lang="en-US" sz="4400" dirty="0"/>
              <a:t>HÌNH THÀNH KIẾN THỨC</a:t>
            </a:r>
          </a:p>
        </p:txBody>
      </p:sp>
      <p:pic>
        <p:nvPicPr>
          <p:cNvPr id="4" name="Picture 3"/>
          <p:cNvPicPr>
            <a:picLocks noChangeAspect="1"/>
          </p:cNvPicPr>
          <p:nvPr/>
        </p:nvPicPr>
        <p:blipFill rotWithShape="1">
          <a:blip r:embed="rId2"/>
          <a:srcRect t="26756" b="7524"/>
          <a:stretch>
            <a:fillRect/>
          </a:stretch>
        </p:blipFill>
        <p:spPr>
          <a:xfrm>
            <a:off x="-15059" y="1"/>
            <a:ext cx="12200741" cy="4510316"/>
          </a:xfrm>
          <a:prstGeom prst="rect">
            <a:avLst/>
          </a:prstGeom>
        </p:spPr>
      </p:pic>
      <p:grpSp>
        <p:nvGrpSpPr>
          <p:cNvPr id="13" name="Group 12"/>
          <p:cNvGrpSpPr>
            <a:grpSpLocks noGrp="1" noUngrp="1" noRot="1" noChangeAspect="1" noMove="1" noResize="1"/>
          </p:cNvGrpSpPr>
          <p:nvPr/>
        </p:nvGrpSpPr>
        <p:grpSpPr>
          <a:xfrm>
            <a:off x="29432" y="4252353"/>
            <a:ext cx="12157773" cy="494218"/>
            <a:chOff x="18956" y="5952517"/>
            <a:chExt cx="12157773" cy="494218"/>
          </a:xfrm>
          <a:solidFill>
            <a:schemeClr val="bg1"/>
          </a:solidFill>
        </p:grpSpPr>
        <p:sp>
          <p:nvSpPr>
            <p:cNvPr id="14" name="Freeform 10"/>
            <p:cNvSpPr/>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5" name="Freeform 15"/>
            <p:cNvSpPr/>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6" name="Freeform 18"/>
            <p:cNvSpPr/>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Freeform 22"/>
            <p:cNvSpPr/>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8" name="Freeform 8"/>
            <p:cNvSpPr/>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9" name="Freeform 19"/>
            <p:cNvSpPr/>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0" name="Freeform 20"/>
            <p:cNvSpPr/>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1" name="Freeform 23"/>
            <p:cNvSpPr/>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2" name="Freeform 26"/>
            <p:cNvSpPr/>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3" name="Freeform 27"/>
            <p:cNvSpPr/>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4" name="Freeform 28"/>
            <p:cNvSpPr/>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5" name="Freeform 30"/>
            <p:cNvSpPr/>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6" name="Freeform 43"/>
            <p:cNvSpPr/>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7" name="Freeform 51"/>
            <p:cNvSpPr/>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8" name="Freeform 52"/>
            <p:cNvSpPr/>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9" name="Freeform 53"/>
            <p:cNvSpPr/>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0" name="Freeform 54"/>
            <p:cNvSpPr/>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1" name="Freeform 55"/>
            <p:cNvSpPr/>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2" name="Freeform 56"/>
            <p:cNvSpPr/>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3" name="Freeform 57"/>
            <p:cNvSpPr/>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4" name="Freeform 59"/>
            <p:cNvSpPr/>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5" name="Freeform 60"/>
            <p:cNvSpPr/>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6" name="Freeform 61"/>
            <p:cNvSpPr/>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7" name="Freeform 5"/>
            <p:cNvSpPr/>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8" name="Freeform 6"/>
            <p:cNvSpPr/>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9" name="Freeform 7"/>
            <p:cNvSpPr/>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0" name="Freeform 8"/>
            <p:cNvSpPr/>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1" name="Freeform 9"/>
            <p:cNvSpPr/>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2" name="Freeform 11"/>
            <p:cNvSpPr/>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3" name="Freeform 12"/>
            <p:cNvSpPr/>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4" name="Freeform 13"/>
            <p:cNvSpPr/>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5" name="Freeform 14"/>
            <p:cNvSpPr/>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6" name="Freeform 16"/>
            <p:cNvSpPr/>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7" name="Freeform 17"/>
            <p:cNvSpPr/>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8" name="Freeform 21"/>
            <p:cNvSpPr/>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9" name="Freeform 25"/>
            <p:cNvSpPr/>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0" name="Freeform 29"/>
            <p:cNvSpPr/>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1" name="Freeform 31"/>
            <p:cNvSpPr/>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2" name="Freeform 32"/>
            <p:cNvSpPr/>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3" name="Freeform 33"/>
            <p:cNvSpPr/>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4" name="Freeform 34"/>
            <p:cNvSpPr/>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5" name="Freeform 35"/>
            <p:cNvSpPr/>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6" name="Freeform 36"/>
            <p:cNvSpPr/>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7" name="Freeform 37"/>
            <p:cNvSpPr/>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8" name="Freeform 38"/>
            <p:cNvSpPr/>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9" name="Freeform 39"/>
            <p:cNvSpPr/>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0" name="Freeform 40"/>
            <p:cNvSpPr/>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1" name="Freeform 41"/>
            <p:cNvSpPr/>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2" name="Freeform 42"/>
            <p:cNvSpPr/>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3" name="Freeform 44"/>
            <p:cNvSpPr/>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4" name="Freeform 45"/>
            <p:cNvSpPr/>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5" name="Freeform 46"/>
            <p:cNvSpPr/>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6" name="Freeform 47"/>
            <p:cNvSpPr/>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7" name="Freeform 48"/>
            <p:cNvSpPr/>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8" name="Freeform 49"/>
            <p:cNvSpPr/>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9" name="Freeform 8"/>
            <p:cNvSpPr/>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0" name="Freeform 106"/>
            <p:cNvSpPr/>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1" name="Freeform 19"/>
            <p:cNvSpPr/>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2" name="Freeform 20"/>
            <p:cNvSpPr/>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3" name="Freeform 26"/>
            <p:cNvSpPr/>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4" name="Freeform 27"/>
            <p:cNvSpPr/>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5" name="Freeform 28"/>
            <p:cNvSpPr/>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6" name="Freeform 55"/>
            <p:cNvSpPr/>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7" name="Freeform 56"/>
            <p:cNvSpPr/>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8" name="Freeform 57"/>
            <p:cNvSpPr/>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9" name="Freeform 60"/>
            <p:cNvSpPr/>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0" name="Freeform 61"/>
            <p:cNvSpPr/>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1" name="Freeform 5"/>
            <p:cNvSpPr/>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2" name="Freeform 6"/>
            <p:cNvSpPr/>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3" name="Freeform 7"/>
            <p:cNvSpPr/>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4" name="Freeform 8"/>
            <p:cNvSpPr/>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5" name="Freeform 9"/>
            <p:cNvSpPr/>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6" name="Freeform 11"/>
            <p:cNvSpPr/>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7" name="Freeform 12"/>
            <p:cNvSpPr/>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8" name="Freeform 13"/>
            <p:cNvSpPr/>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9" name="Freeform 14"/>
            <p:cNvSpPr/>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0" name="Freeform 16"/>
            <p:cNvSpPr/>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1" name="Freeform 17"/>
            <p:cNvSpPr/>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2" name="Freeform 21"/>
            <p:cNvSpPr/>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3" name="Freeform 25"/>
            <p:cNvSpPr/>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4" name="Freeform 29"/>
            <p:cNvSpPr/>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5" name="Freeform 31"/>
            <p:cNvSpPr/>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6" name="Freeform 32"/>
            <p:cNvSpPr/>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7" name="Freeform 33"/>
            <p:cNvSpPr/>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8" name="Freeform 34"/>
            <p:cNvSpPr/>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9" name="Freeform 35"/>
            <p:cNvSpPr/>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0" name="Freeform 36"/>
            <p:cNvSpPr/>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1" name="Freeform 37"/>
            <p:cNvSpPr/>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2" name="Freeform 38"/>
            <p:cNvSpPr/>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3" name="Freeform 39"/>
            <p:cNvSpPr/>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4" name="Freeform 40"/>
            <p:cNvSpPr/>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5" name="Freeform 41"/>
            <p:cNvSpPr/>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6" name="Freeform 42"/>
            <p:cNvSpPr/>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7" name="Freeform 44"/>
            <p:cNvSpPr/>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8" name="Freeform 45"/>
            <p:cNvSpPr/>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9" name="Freeform 46"/>
            <p:cNvSpPr/>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0" name="Freeform 47"/>
            <p:cNvSpPr/>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1" name="Freeform 48"/>
            <p:cNvSpPr/>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2" name="Freeform 49"/>
            <p:cNvSpPr/>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a:srcRect l="4789" t="9091" r="18796"/>
          <a:stretch>
            <a:fillRect/>
          </a:stretch>
        </p:blipFill>
        <p:spPr>
          <a:xfrm>
            <a:off x="3523488" y="10"/>
            <a:ext cx="8668512" cy="6857990"/>
          </a:xfrm>
          <a:prstGeom prst="rect">
            <a:avLst/>
          </a:prstGeom>
        </p:spPr>
      </p:pic>
      <p:sp>
        <p:nvSpPr>
          <p:cNvPr id="14" name="Rectangle 13"/>
          <p:cNvSpPr>
            <a:spLocks noGrp="1" noRot="1" noChangeAspect="1" noMove="1" noResize="1" noEditPoints="1" noAdjustHandles="1" noChangeArrowheads="1" noChangeShapeType="1" noTextEdit="1"/>
          </p:cNvSpPr>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1305960" y="771988"/>
            <a:ext cx="4151736" cy="40359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velVTI">
  <a:themeElements>
    <a:clrScheme name="Custom 148">
      <a:dk1>
        <a:srgbClr val="262626"/>
      </a:dk1>
      <a:lt1>
        <a:sysClr val="window" lastClr="FFFFFF"/>
      </a:lt1>
      <a:dk2>
        <a:srgbClr val="2F333D"/>
      </a:dk2>
      <a:lt2>
        <a:srgbClr val="ECF0F0"/>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Custom 53">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rrakeshVTI">
  <a:themeElements>
    <a:clrScheme name="Marrakesh">
      <a:dk1>
        <a:srgbClr val="000000"/>
      </a:dk1>
      <a:lt1>
        <a:srgbClr val="FFFFFF"/>
      </a:lt1>
      <a:dk2>
        <a:srgbClr val="431C30"/>
      </a:dk2>
      <a:lt2>
        <a:srgbClr val="F3F0EF"/>
      </a:lt2>
      <a:accent1>
        <a:srgbClr val="B35B55"/>
      </a:accent1>
      <a:accent2>
        <a:srgbClr val="CF7E6C"/>
      </a:accent2>
      <a:accent3>
        <a:srgbClr val="CA8F58"/>
      </a:accent3>
      <a:accent4>
        <a:srgbClr val="A97C54"/>
      </a:accent4>
      <a:accent5>
        <a:srgbClr val="917E45"/>
      </a:accent5>
      <a:accent6>
        <a:srgbClr val="647576"/>
      </a:accent6>
      <a:hlink>
        <a:srgbClr val="A25872"/>
      </a:hlink>
      <a:folHlink>
        <a:srgbClr val="667A7E"/>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unchcardVTI">
  <a:themeElements>
    <a:clrScheme name="Punchcard">
      <a:dk1>
        <a:srgbClr val="000000"/>
      </a:dk1>
      <a:lt1>
        <a:srgbClr val="FFFFFF"/>
      </a:lt1>
      <a:dk2>
        <a:srgbClr val="00224B"/>
      </a:dk2>
      <a:lt2>
        <a:srgbClr val="EFF0EF"/>
      </a:lt2>
      <a:accent1>
        <a:srgbClr val="00B2F3"/>
      </a:accent1>
      <a:accent2>
        <a:srgbClr val="0471CC"/>
      </a:accent2>
      <a:accent3>
        <a:srgbClr val="14BBA9"/>
      </a:accent3>
      <a:accent4>
        <a:srgbClr val="8BB93B"/>
      </a:accent4>
      <a:accent5>
        <a:srgbClr val="EC970C"/>
      </a:accent5>
      <a:accent6>
        <a:srgbClr val="F55822"/>
      </a:accent6>
      <a:hlink>
        <a:srgbClr val="008EE6"/>
      </a:hlink>
      <a:folHlink>
        <a:srgbClr val="808C8E"/>
      </a:folHlink>
    </a:clrScheme>
    <a:fontScheme name="Punchcard">
      <a:majorFont>
        <a:latin typeface="Malgun Gothic"/>
        <a:ea typeface=""/>
        <a:cs typeface=""/>
      </a:majorFont>
      <a:minorFont>
        <a:latin typeface="Malgun Gothic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316</TotalTime>
  <Words>3100</Words>
  <Application>Microsoft Office PowerPoint</Application>
  <PresentationFormat>Widescreen</PresentationFormat>
  <Paragraphs>329</Paragraphs>
  <Slides>43</Slides>
  <Notes>0</Notes>
  <HiddenSlides>0</HiddenSlides>
  <MMClips>2</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43</vt:i4>
      </vt:variant>
    </vt:vector>
  </HeadingPairs>
  <TitlesOfParts>
    <vt:vector size="63" baseType="lpstr">
      <vt:lpstr>Malgun Gothic</vt:lpstr>
      <vt:lpstr>Malgun Gothic Semilight</vt:lpstr>
      <vt:lpstr>Aptos</vt:lpstr>
      <vt:lpstr>Arial</vt:lpstr>
      <vt:lpstr>Avenir Next LT Pro</vt:lpstr>
      <vt:lpstr>Bierstadt</vt:lpstr>
      <vt:lpstr>Calibri</vt:lpstr>
      <vt:lpstr>Calibri Light</vt:lpstr>
      <vt:lpstr>Goudy Old Style</vt:lpstr>
      <vt:lpstr>Modern Love</vt:lpstr>
      <vt:lpstr>Rockwell</vt:lpstr>
      <vt:lpstr>Syne</vt:lpstr>
      <vt:lpstr>Tahoma</vt:lpstr>
      <vt:lpstr>Times New Roman</vt:lpstr>
      <vt:lpstr>Wingdings</vt:lpstr>
      <vt:lpstr>Office Theme</vt:lpstr>
      <vt:lpstr>BevelVTI</vt:lpstr>
      <vt:lpstr>MarrakeshVTI</vt:lpstr>
      <vt:lpstr>BohemianVTI</vt:lpstr>
      <vt:lpstr>PunchcardVTI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Administrator</dc:creator>
  <cp:lastModifiedBy>Administrator</cp:lastModifiedBy>
  <cp:revision>21</cp:revision>
  <dcterms:created xsi:type="dcterms:W3CDTF">2022-08-25T23:20:00Z</dcterms:created>
  <dcterms:modified xsi:type="dcterms:W3CDTF">2025-12-19T04:08:31Z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00FB4BA162334EC388667D372558EC8D</vt:lpwstr>
  </property>
  <property fmtid="{D5CDD505-2E9C-101B-9397-08002B2CF9AE}" pid="3" name="KSOProductBuildVer">
    <vt:lpwstr>1033-11.2.0.11341</vt:lpwstr>
  </property>
</Properties>
</file>