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98" r:id="rId2"/>
    <p:sldId id="264" r:id="rId3"/>
    <p:sldId id="266" r:id="rId4"/>
    <p:sldId id="345" r:id="rId5"/>
    <p:sldId id="346" r:id="rId6"/>
    <p:sldId id="269" r:id="rId7"/>
    <p:sldId id="270" r:id="rId8"/>
    <p:sldId id="272" r:id="rId9"/>
    <p:sldId id="273" r:id="rId10"/>
    <p:sldId id="277" r:id="rId11"/>
    <p:sldId id="278" r:id="rId12"/>
    <p:sldId id="347" r:id="rId13"/>
    <p:sldId id="348" r:id="rId14"/>
    <p:sldId id="349" r:id="rId15"/>
    <p:sldId id="350" r:id="rId16"/>
    <p:sldId id="351" r:id="rId17"/>
    <p:sldId id="352" r:id="rId18"/>
    <p:sldId id="353" r:id="rId19"/>
    <p:sldId id="279" r:id="rId20"/>
    <p:sldId id="354" r:id="rId21"/>
    <p:sldId id="355" r:id="rId22"/>
    <p:sldId id="281" r:id="rId23"/>
    <p:sldId id="285" r:id="rId24"/>
    <p:sldId id="356" r:id="rId25"/>
    <p:sldId id="357" r:id="rId26"/>
    <p:sldId id="295" r:id="rId27"/>
    <p:sldId id="291" r:id="rId28"/>
    <p:sldId id="293" r:id="rId29"/>
    <p:sldId id="292" r:id="rId30"/>
    <p:sldId id="296" r:id="rId31"/>
    <p:sldId id="359" r:id="rId32"/>
    <p:sldId id="360" r:id="rId33"/>
    <p:sldId id="361" r:id="rId34"/>
    <p:sldId id="289" r:id="rId35"/>
  </p:sldIdLst>
  <p:sldSz cx="18289588" cy="13717588"/>
  <p:notesSz cx="6797675" cy="9928225"/>
  <p:embeddedFontLst>
    <p:embeddedFont>
      <p:font typeface="Calibri" panose="020F0502020204030204" pitchFamily="34" charset="0"/>
      <p:regular r:id="rId37"/>
      <p:bold r:id="rId38"/>
      <p:italic r:id="rId39"/>
      <p:boldItalic r:id="rId40"/>
    </p:embeddedFont>
    <p:embeddedFont>
      <p:font typeface="Questrial" panose="020B0604020202020204" charset="0"/>
      <p:regular r:id="rId41"/>
    </p:embeddedFont>
    <p:embeddedFont>
      <p:font typeface="Tahoma" panose="020B0604030504040204" pitchFamily="34" charset="0"/>
      <p:regular r:id="rId42"/>
      <p:bold r:id="rId43"/>
    </p:embeddedFont>
    <p:embeddedFont>
      <p:font typeface="Times" panose="020B0500000000000000"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1" userDrawn="1">
          <p15:clr>
            <a:srgbClr val="A4A3A4"/>
          </p15:clr>
        </p15:guide>
        <p15:guide id="2" pos="5761"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iM5QR6yBKF1ijbjLbaJjTtaocc3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74"/>
    <p:restoredTop sz="94650"/>
  </p:normalViewPr>
  <p:slideViewPr>
    <p:cSldViewPr snapToGrid="0">
      <p:cViewPr varScale="1">
        <p:scale>
          <a:sx n="33" d="100"/>
          <a:sy n="33" d="100"/>
        </p:scale>
        <p:origin x="24" y="90"/>
      </p:cViewPr>
      <p:guideLst>
        <p:guide orient="horz" pos="4321"/>
        <p:guide pos="5761"/>
      </p:guideLst>
    </p:cSldViewPr>
  </p:slideViewPr>
  <p:notesTextViewPr>
    <p:cViewPr>
      <p:scale>
        <a:sx n="1" d="1"/>
        <a:sy n="1" d="1"/>
      </p:scale>
      <p:origin x="0" y="0"/>
    </p:cViewPr>
  </p:notesTextViewPr>
  <p:notesViewPr>
    <p:cSldViewPr snapToGrid="0">
      <p:cViewPr varScale="1">
        <p:scale>
          <a:sx n="44" d="100"/>
          <a:sy n="44" d="100"/>
        </p:scale>
        <p:origin x="2852" y="4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4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641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5C8EC3D0-4012-8D43-BD21-FF174743B822}"/>
              </a:ext>
            </a:extLst>
          </p:cNvPr>
          <p:cNvSpPr>
            <a:spLocks noGrp="1" noRot="1" noChangeAspect="1" noChangeArrowheads="1" noTextEdit="1"/>
          </p:cNvSpPr>
          <p:nvPr>
            <p:ph type="sldImg"/>
          </p:nvPr>
        </p:nvSpPr>
        <p:spPr>
          <a:ln/>
        </p:spPr>
      </p:sp>
      <p:sp>
        <p:nvSpPr>
          <p:cNvPr id="7170" name="Notes Placeholder 2">
            <a:extLst>
              <a:ext uri="{FF2B5EF4-FFF2-40B4-BE49-F238E27FC236}">
                <a16:creationId xmlns:a16="http://schemas.microsoft.com/office/drawing/2014/main" id="{4921C0E8-C64C-2843-9711-5F012EA0575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VN" altLang="en-VN">
              <a:latin typeface="Arial" panose="020B0604020202020204" pitchFamily="34" charset="0"/>
            </a:endParaRPr>
          </a:p>
        </p:txBody>
      </p:sp>
      <p:sp>
        <p:nvSpPr>
          <p:cNvPr id="7171" name="Slide Number Placeholder 3">
            <a:extLst>
              <a:ext uri="{FF2B5EF4-FFF2-40B4-BE49-F238E27FC236}">
                <a16:creationId xmlns:a16="http://schemas.microsoft.com/office/drawing/2014/main" id="{42E1FFF8-E669-7241-B92F-CD5DF6FEDFB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8FA162-5DED-384A-8D51-DEB46C92B7F9}" type="slidenum">
              <a:rPr lang="en-US" altLang="en-VN" smtClean="0"/>
              <a:pPr>
                <a:spcBef>
                  <a:spcPct val="0"/>
                </a:spcBef>
              </a:pPr>
              <a:t>4</a:t>
            </a:fld>
            <a:endParaRPr lang="en-US" altLang="en-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5C8EC3D0-4012-8D43-BD21-FF174743B822}"/>
              </a:ext>
            </a:extLst>
          </p:cNvPr>
          <p:cNvSpPr>
            <a:spLocks noGrp="1" noRot="1" noChangeAspect="1" noChangeArrowheads="1" noTextEdit="1"/>
          </p:cNvSpPr>
          <p:nvPr>
            <p:ph type="sldImg"/>
          </p:nvPr>
        </p:nvSpPr>
        <p:spPr>
          <a:ln/>
        </p:spPr>
      </p:sp>
      <p:sp>
        <p:nvSpPr>
          <p:cNvPr id="7170" name="Notes Placeholder 2">
            <a:extLst>
              <a:ext uri="{FF2B5EF4-FFF2-40B4-BE49-F238E27FC236}">
                <a16:creationId xmlns:a16="http://schemas.microsoft.com/office/drawing/2014/main" id="{4921C0E8-C64C-2843-9711-5F012EA0575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VN" altLang="en-VN">
              <a:latin typeface="Arial" panose="020B0604020202020204" pitchFamily="34" charset="0"/>
            </a:endParaRPr>
          </a:p>
        </p:txBody>
      </p:sp>
      <p:sp>
        <p:nvSpPr>
          <p:cNvPr id="7171" name="Slide Number Placeholder 3">
            <a:extLst>
              <a:ext uri="{FF2B5EF4-FFF2-40B4-BE49-F238E27FC236}">
                <a16:creationId xmlns:a16="http://schemas.microsoft.com/office/drawing/2014/main" id="{42E1FFF8-E669-7241-B92F-CD5DF6FEDFB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8FA162-5DED-384A-8D51-DEB46C92B7F9}" type="slidenum">
              <a:rPr lang="en-US" altLang="en-VN" smtClean="0"/>
              <a:pPr>
                <a:spcBef>
                  <a:spcPct val="0"/>
                </a:spcBef>
              </a:pPr>
              <a:t>5</a:t>
            </a:fld>
            <a:endParaRPr lang="en-US" altLang="en-VN"/>
          </a:p>
        </p:txBody>
      </p:sp>
    </p:spTree>
    <p:extLst>
      <p:ext uri="{BB962C8B-B14F-4D97-AF65-F5344CB8AC3E}">
        <p14:creationId xmlns:p14="http://schemas.microsoft.com/office/powerpoint/2010/main" val="86629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7243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
        <p:cNvGrpSpPr/>
        <p:nvPr/>
      </p:nvGrpSpPr>
      <p:grpSpPr>
        <a:xfrm>
          <a:off x="0" y="0"/>
          <a:ext cx="0" cy="0"/>
          <a:chOff x="0" y="0"/>
          <a:chExt cx="0" cy="0"/>
        </a:xfrm>
      </p:grpSpPr>
      <p:sp>
        <p:nvSpPr>
          <p:cNvPr id="17" name="Google Shape;17;p16"/>
          <p:cNvSpPr txBox="1">
            <a:spLocks noGrp="1"/>
          </p:cNvSpPr>
          <p:nvPr>
            <p:ph type="dt" idx="10"/>
          </p:nvPr>
        </p:nvSpPr>
        <p:spPr>
          <a:xfrm>
            <a:off x="914480" y="12714174"/>
            <a:ext cx="42675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18" name="Google Shape;18;p16"/>
          <p:cNvSpPr txBox="1">
            <a:spLocks noGrp="1"/>
          </p:cNvSpPr>
          <p:nvPr>
            <p:ph type="ftr" idx="11"/>
          </p:nvPr>
        </p:nvSpPr>
        <p:spPr>
          <a:xfrm>
            <a:off x="6248943" y="12714174"/>
            <a:ext cx="5791702"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3107538" y="12714174"/>
            <a:ext cx="42675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225" b="0" i="0" u="none" strike="noStrike" cap="none">
                <a:solidFill>
                  <a:schemeClr val="dk1"/>
                </a:solidFill>
                <a:latin typeface="Calibri"/>
                <a:ea typeface="Calibri"/>
                <a:cs typeface="Calibri"/>
                <a:sym typeface="Calibri"/>
              </a:defRPr>
            </a:lvl1pPr>
            <a:lvl2pPr marL="0" marR="0" lvl="1" indent="0" algn="l" rtl="0">
              <a:spcBef>
                <a:spcPts val="0"/>
              </a:spcBef>
              <a:buNone/>
              <a:defRPr sz="3225" b="0" i="0" u="none" strike="noStrike" cap="none">
                <a:solidFill>
                  <a:schemeClr val="dk1"/>
                </a:solidFill>
                <a:latin typeface="Calibri"/>
                <a:ea typeface="Calibri"/>
                <a:cs typeface="Calibri"/>
                <a:sym typeface="Calibri"/>
              </a:defRPr>
            </a:lvl2pPr>
            <a:lvl3pPr marL="0" marR="0" lvl="2" indent="0" algn="l" rtl="0">
              <a:spcBef>
                <a:spcPts val="0"/>
              </a:spcBef>
              <a:buNone/>
              <a:defRPr sz="3225" b="0" i="0" u="none" strike="noStrike" cap="none">
                <a:solidFill>
                  <a:schemeClr val="dk1"/>
                </a:solidFill>
                <a:latin typeface="Calibri"/>
                <a:ea typeface="Calibri"/>
                <a:cs typeface="Calibri"/>
                <a:sym typeface="Calibri"/>
              </a:defRPr>
            </a:lvl3pPr>
            <a:lvl4pPr marL="0" marR="0" lvl="3" indent="0" algn="l" rtl="0">
              <a:spcBef>
                <a:spcPts val="0"/>
              </a:spcBef>
              <a:buNone/>
              <a:defRPr sz="3225" b="0" i="0" u="none" strike="noStrike" cap="none">
                <a:solidFill>
                  <a:schemeClr val="dk1"/>
                </a:solidFill>
                <a:latin typeface="Calibri"/>
                <a:ea typeface="Calibri"/>
                <a:cs typeface="Calibri"/>
                <a:sym typeface="Calibri"/>
              </a:defRPr>
            </a:lvl4pPr>
            <a:lvl5pPr marL="0" marR="0" lvl="4" indent="0" algn="l" rtl="0">
              <a:spcBef>
                <a:spcPts val="0"/>
              </a:spcBef>
              <a:buNone/>
              <a:defRPr sz="3225" b="0" i="0" u="none" strike="noStrike" cap="none">
                <a:solidFill>
                  <a:schemeClr val="dk1"/>
                </a:solidFill>
                <a:latin typeface="Calibri"/>
                <a:ea typeface="Calibri"/>
                <a:cs typeface="Calibri"/>
                <a:sym typeface="Calibri"/>
              </a:defRPr>
            </a:lvl5pPr>
            <a:lvl6pPr marL="0" marR="0" lvl="5" indent="0" algn="l" rtl="0">
              <a:spcBef>
                <a:spcPts val="0"/>
              </a:spcBef>
              <a:buNone/>
              <a:defRPr sz="3225" b="0" i="0" u="none" strike="noStrike" cap="none">
                <a:solidFill>
                  <a:schemeClr val="dk1"/>
                </a:solidFill>
                <a:latin typeface="Calibri"/>
                <a:ea typeface="Calibri"/>
                <a:cs typeface="Calibri"/>
                <a:sym typeface="Calibri"/>
              </a:defRPr>
            </a:lvl6pPr>
            <a:lvl7pPr marL="0" marR="0" lvl="6" indent="0" algn="l" rtl="0">
              <a:spcBef>
                <a:spcPts val="0"/>
              </a:spcBef>
              <a:buNone/>
              <a:defRPr sz="3225" b="0" i="0" u="none" strike="noStrike" cap="none">
                <a:solidFill>
                  <a:schemeClr val="dk1"/>
                </a:solidFill>
                <a:latin typeface="Calibri"/>
                <a:ea typeface="Calibri"/>
                <a:cs typeface="Calibri"/>
                <a:sym typeface="Calibri"/>
              </a:defRPr>
            </a:lvl7pPr>
            <a:lvl8pPr marL="0" marR="0" lvl="7" indent="0" algn="l" rtl="0">
              <a:spcBef>
                <a:spcPts val="0"/>
              </a:spcBef>
              <a:buNone/>
              <a:defRPr sz="3225" b="0" i="0" u="none" strike="noStrike" cap="none">
                <a:solidFill>
                  <a:schemeClr val="dk1"/>
                </a:solidFill>
                <a:latin typeface="Calibri"/>
                <a:ea typeface="Calibri"/>
                <a:cs typeface="Calibri"/>
                <a:sym typeface="Calibri"/>
              </a:defRPr>
            </a:lvl8pPr>
            <a:lvl9pPr marL="0" marR="0" lvl="8" indent="0" algn="l" rtl="0">
              <a:spcBef>
                <a:spcPts val="0"/>
              </a:spcBef>
              <a:buNone/>
              <a:defRPr sz="3225"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57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3584888" y="9602313"/>
            <a:ext cx="10973753" cy="113360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3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72" name="Google Shape;72;p25"/>
          <p:cNvSpPr>
            <a:spLocks noGrp="1"/>
          </p:cNvSpPr>
          <p:nvPr>
            <p:ph type="pic" idx="2"/>
          </p:nvPr>
        </p:nvSpPr>
        <p:spPr>
          <a:xfrm>
            <a:off x="3584888" y="1225693"/>
            <a:ext cx="10973753" cy="8230553"/>
          </a:xfrm>
          <a:prstGeom prst="rect">
            <a:avLst/>
          </a:prstGeom>
          <a:noFill/>
          <a:ln>
            <a:noFill/>
          </a:ln>
        </p:spPr>
        <p:txBody>
          <a:bodyPr spcFirstLastPara="1" wrap="square" lIns="91425" tIns="45700" rIns="91425" bIns="45700" anchor="t" anchorCtr="0">
            <a:noAutofit/>
          </a:bodyPr>
          <a:lstStyle>
            <a:lvl1pPr marR="0" lvl="0" algn="l" rtl="0">
              <a:spcBef>
                <a:spcPts val="1140"/>
              </a:spcBef>
              <a:spcAft>
                <a:spcPts val="0"/>
              </a:spcAft>
              <a:buClr>
                <a:schemeClr val="dk1"/>
              </a:buClr>
              <a:buSzPts val="7600"/>
              <a:buFont typeface="Arial"/>
              <a:buNone/>
              <a:defRPr sz="5700" b="0" i="0" u="none" strike="noStrike" cap="none">
                <a:solidFill>
                  <a:schemeClr val="dk1"/>
                </a:solidFill>
                <a:latin typeface="Calibri"/>
                <a:ea typeface="Calibri"/>
                <a:cs typeface="Calibri"/>
                <a:sym typeface="Calibri"/>
              </a:defRPr>
            </a:lvl1pPr>
            <a:lvl2pPr marR="0" lvl="1" algn="l" rtl="0">
              <a:spcBef>
                <a:spcPts val="1005"/>
              </a:spcBef>
              <a:spcAft>
                <a:spcPts val="0"/>
              </a:spcAft>
              <a:buClr>
                <a:schemeClr val="dk1"/>
              </a:buClr>
              <a:buSzPts val="6700"/>
              <a:buFont typeface="Arial"/>
              <a:buNone/>
              <a:defRPr sz="5025" b="0" i="0" u="none" strike="noStrike" cap="none">
                <a:solidFill>
                  <a:schemeClr val="dk1"/>
                </a:solidFill>
                <a:latin typeface="Calibri"/>
                <a:ea typeface="Calibri"/>
                <a:cs typeface="Calibri"/>
                <a:sym typeface="Calibri"/>
              </a:defRPr>
            </a:lvl2pPr>
            <a:lvl3pPr marR="0" lvl="2" algn="l" rtl="0">
              <a:spcBef>
                <a:spcPts val="855"/>
              </a:spcBef>
              <a:spcAft>
                <a:spcPts val="0"/>
              </a:spcAft>
              <a:buClr>
                <a:schemeClr val="dk1"/>
              </a:buClr>
              <a:buSzPts val="5700"/>
              <a:buFont typeface="Arial"/>
              <a:buNone/>
              <a:defRPr sz="4275" b="0" i="0" u="none" strike="noStrike" cap="none">
                <a:solidFill>
                  <a:schemeClr val="dk1"/>
                </a:solidFill>
                <a:latin typeface="Calibri"/>
                <a:ea typeface="Calibri"/>
                <a:cs typeface="Calibri"/>
                <a:sym typeface="Calibri"/>
              </a:defRPr>
            </a:lvl3pPr>
            <a:lvl4pPr marR="0" lvl="3" algn="l" rtl="0">
              <a:spcBef>
                <a:spcPts val="720"/>
              </a:spcBef>
              <a:spcAft>
                <a:spcPts val="0"/>
              </a:spcAft>
              <a:buClr>
                <a:schemeClr val="dk1"/>
              </a:buClr>
              <a:buSzPts val="4800"/>
              <a:buFont typeface="Arial"/>
              <a:buNone/>
              <a:defRPr sz="3600" b="0" i="0" u="none" strike="noStrike" cap="none">
                <a:solidFill>
                  <a:schemeClr val="dk1"/>
                </a:solidFill>
                <a:latin typeface="Calibri"/>
                <a:ea typeface="Calibri"/>
                <a:cs typeface="Calibri"/>
                <a:sym typeface="Calibri"/>
              </a:defRPr>
            </a:lvl4pPr>
            <a:lvl5pPr marR="0" lvl="4" algn="l" rtl="0">
              <a:spcBef>
                <a:spcPts val="720"/>
              </a:spcBef>
              <a:spcAft>
                <a:spcPts val="0"/>
              </a:spcAft>
              <a:buClr>
                <a:schemeClr val="dk1"/>
              </a:buClr>
              <a:buSzPts val="4800"/>
              <a:buFont typeface="Arial"/>
              <a:buNone/>
              <a:defRPr sz="3600" b="0" i="0" u="none" strike="noStrike" cap="none">
                <a:solidFill>
                  <a:schemeClr val="dk1"/>
                </a:solidFill>
                <a:latin typeface="Calibri"/>
                <a:ea typeface="Calibri"/>
                <a:cs typeface="Calibri"/>
                <a:sym typeface="Calibri"/>
              </a:defRPr>
            </a:lvl5pPr>
            <a:lvl6pPr marR="0" lvl="5" algn="l" rtl="0">
              <a:spcBef>
                <a:spcPts val="720"/>
              </a:spcBef>
              <a:spcAft>
                <a:spcPts val="0"/>
              </a:spcAft>
              <a:buClr>
                <a:schemeClr val="dk1"/>
              </a:buClr>
              <a:buSzPts val="4800"/>
              <a:buFont typeface="Arial"/>
              <a:buNone/>
              <a:defRPr sz="3600" b="0" i="0" u="none" strike="noStrike" cap="none">
                <a:solidFill>
                  <a:schemeClr val="dk1"/>
                </a:solidFill>
                <a:latin typeface="Calibri"/>
                <a:ea typeface="Calibri"/>
                <a:cs typeface="Calibri"/>
                <a:sym typeface="Calibri"/>
              </a:defRPr>
            </a:lvl6pPr>
            <a:lvl7pPr marR="0" lvl="6" algn="l" rtl="0">
              <a:spcBef>
                <a:spcPts val="720"/>
              </a:spcBef>
              <a:spcAft>
                <a:spcPts val="0"/>
              </a:spcAft>
              <a:buClr>
                <a:schemeClr val="dk1"/>
              </a:buClr>
              <a:buSzPts val="4800"/>
              <a:buFont typeface="Arial"/>
              <a:buNone/>
              <a:defRPr sz="3600" b="0" i="0" u="none" strike="noStrike" cap="none">
                <a:solidFill>
                  <a:schemeClr val="dk1"/>
                </a:solidFill>
                <a:latin typeface="Calibri"/>
                <a:ea typeface="Calibri"/>
                <a:cs typeface="Calibri"/>
                <a:sym typeface="Calibri"/>
              </a:defRPr>
            </a:lvl7pPr>
            <a:lvl8pPr marR="0" lvl="7" algn="l" rtl="0">
              <a:spcBef>
                <a:spcPts val="720"/>
              </a:spcBef>
              <a:spcAft>
                <a:spcPts val="0"/>
              </a:spcAft>
              <a:buClr>
                <a:schemeClr val="dk1"/>
              </a:buClr>
              <a:buSzPts val="4800"/>
              <a:buFont typeface="Arial"/>
              <a:buNone/>
              <a:defRPr sz="3600" b="0" i="0" u="none" strike="noStrike" cap="none">
                <a:solidFill>
                  <a:schemeClr val="dk1"/>
                </a:solidFill>
                <a:latin typeface="Calibri"/>
                <a:ea typeface="Calibri"/>
                <a:cs typeface="Calibri"/>
                <a:sym typeface="Calibri"/>
              </a:defRPr>
            </a:lvl8pPr>
            <a:lvl9pPr marR="0" lvl="8" algn="l" rtl="0">
              <a:spcBef>
                <a:spcPts val="720"/>
              </a:spcBef>
              <a:spcAft>
                <a:spcPts val="0"/>
              </a:spcAft>
              <a:buClr>
                <a:schemeClr val="dk1"/>
              </a:buClr>
              <a:buSzPts val="48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73" name="Google Shape;73;p25"/>
          <p:cNvSpPr txBox="1">
            <a:spLocks noGrp="1"/>
          </p:cNvSpPr>
          <p:nvPr>
            <p:ph type="body" idx="1"/>
          </p:nvPr>
        </p:nvSpPr>
        <p:spPr>
          <a:xfrm>
            <a:off x="3584888" y="10735919"/>
            <a:ext cx="10973753" cy="1609910"/>
          </a:xfrm>
          <a:prstGeom prst="rect">
            <a:avLst/>
          </a:prstGeom>
          <a:noFill/>
          <a:ln>
            <a:noFill/>
          </a:ln>
        </p:spPr>
        <p:txBody>
          <a:bodyPr spcFirstLastPara="1" wrap="square" lIns="91425" tIns="45700" rIns="91425" bIns="45700" anchor="t" anchorCtr="0">
            <a:noAutofit/>
          </a:bodyPr>
          <a:lstStyle>
            <a:lvl1pPr marL="342900" marR="0" lvl="0" indent="-171450" algn="l" rtl="0">
              <a:spcBef>
                <a:spcPts val="495"/>
              </a:spcBef>
              <a:spcAft>
                <a:spcPts val="0"/>
              </a:spcAft>
              <a:buClr>
                <a:schemeClr val="dk1"/>
              </a:buClr>
              <a:buSzPts val="3300"/>
              <a:buFont typeface="Arial"/>
              <a:buNone/>
              <a:defRPr sz="2475" b="0" i="0" u="none" strike="noStrike" cap="none">
                <a:solidFill>
                  <a:schemeClr val="dk1"/>
                </a:solidFill>
                <a:latin typeface="Calibri"/>
                <a:ea typeface="Calibri"/>
                <a:cs typeface="Calibri"/>
                <a:sym typeface="Calibri"/>
              </a:defRPr>
            </a:lvl1pPr>
            <a:lvl2pPr marL="685800" marR="0" lvl="1" indent="-171450" algn="l" rtl="0">
              <a:spcBef>
                <a:spcPts val="435"/>
              </a:spcBef>
              <a:spcAft>
                <a:spcPts val="0"/>
              </a:spcAft>
              <a:buClr>
                <a:schemeClr val="dk1"/>
              </a:buClr>
              <a:buSzPts val="2900"/>
              <a:buFont typeface="Arial"/>
              <a:buNone/>
              <a:defRPr sz="2175" b="0" i="0" u="none" strike="noStrike" cap="none">
                <a:solidFill>
                  <a:schemeClr val="dk1"/>
                </a:solidFill>
                <a:latin typeface="Calibri"/>
                <a:ea typeface="Calibri"/>
                <a:cs typeface="Calibri"/>
                <a:sym typeface="Calibri"/>
              </a:defRPr>
            </a:lvl2pPr>
            <a:lvl3pPr marL="1028700" marR="0" lvl="2" indent="-171450" algn="l" rtl="0">
              <a:spcBef>
                <a:spcPts val="36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L="1371600" marR="0" lvl="3" indent="-171450" algn="l" rtl="0">
              <a:spcBef>
                <a:spcPts val="315"/>
              </a:spcBef>
              <a:spcAft>
                <a:spcPts val="0"/>
              </a:spcAft>
              <a:buClr>
                <a:schemeClr val="dk1"/>
              </a:buClr>
              <a:buSzPts val="2100"/>
              <a:buFont typeface="Arial"/>
              <a:buNone/>
              <a:defRPr sz="1575" b="0" i="0" u="none" strike="noStrike" cap="none">
                <a:solidFill>
                  <a:schemeClr val="dk1"/>
                </a:solidFill>
                <a:latin typeface="Calibri"/>
                <a:ea typeface="Calibri"/>
                <a:cs typeface="Calibri"/>
                <a:sym typeface="Calibri"/>
              </a:defRPr>
            </a:lvl4pPr>
            <a:lvl5pPr marL="1714500" marR="0" lvl="4" indent="-171450" algn="l" rtl="0">
              <a:spcBef>
                <a:spcPts val="315"/>
              </a:spcBef>
              <a:spcAft>
                <a:spcPts val="0"/>
              </a:spcAft>
              <a:buClr>
                <a:schemeClr val="dk1"/>
              </a:buClr>
              <a:buSzPts val="2100"/>
              <a:buFont typeface="Arial"/>
              <a:buNone/>
              <a:defRPr sz="1575" b="0" i="0" u="none" strike="noStrike" cap="none">
                <a:solidFill>
                  <a:schemeClr val="dk1"/>
                </a:solidFill>
                <a:latin typeface="Calibri"/>
                <a:ea typeface="Calibri"/>
                <a:cs typeface="Calibri"/>
                <a:sym typeface="Calibri"/>
              </a:defRPr>
            </a:lvl5pPr>
            <a:lvl6pPr marL="2057400" marR="0" lvl="5" indent="-171450" algn="l" rtl="0">
              <a:spcBef>
                <a:spcPts val="315"/>
              </a:spcBef>
              <a:spcAft>
                <a:spcPts val="0"/>
              </a:spcAft>
              <a:buClr>
                <a:schemeClr val="dk1"/>
              </a:buClr>
              <a:buSzPts val="2100"/>
              <a:buFont typeface="Arial"/>
              <a:buNone/>
              <a:defRPr sz="1575" b="0" i="0" u="none" strike="noStrike" cap="none">
                <a:solidFill>
                  <a:schemeClr val="dk1"/>
                </a:solidFill>
                <a:latin typeface="Calibri"/>
                <a:ea typeface="Calibri"/>
                <a:cs typeface="Calibri"/>
                <a:sym typeface="Calibri"/>
              </a:defRPr>
            </a:lvl6pPr>
            <a:lvl7pPr marL="2400300" marR="0" lvl="6" indent="-171450" algn="l" rtl="0">
              <a:spcBef>
                <a:spcPts val="315"/>
              </a:spcBef>
              <a:spcAft>
                <a:spcPts val="0"/>
              </a:spcAft>
              <a:buClr>
                <a:schemeClr val="dk1"/>
              </a:buClr>
              <a:buSzPts val="2100"/>
              <a:buFont typeface="Arial"/>
              <a:buNone/>
              <a:defRPr sz="1575" b="0" i="0" u="none" strike="noStrike" cap="none">
                <a:solidFill>
                  <a:schemeClr val="dk1"/>
                </a:solidFill>
                <a:latin typeface="Calibri"/>
                <a:ea typeface="Calibri"/>
                <a:cs typeface="Calibri"/>
                <a:sym typeface="Calibri"/>
              </a:defRPr>
            </a:lvl7pPr>
            <a:lvl8pPr marL="2743200" marR="0" lvl="7" indent="-171450" algn="l" rtl="0">
              <a:spcBef>
                <a:spcPts val="315"/>
              </a:spcBef>
              <a:spcAft>
                <a:spcPts val="0"/>
              </a:spcAft>
              <a:buClr>
                <a:schemeClr val="dk1"/>
              </a:buClr>
              <a:buSzPts val="2100"/>
              <a:buFont typeface="Arial"/>
              <a:buNone/>
              <a:defRPr sz="1575" b="0" i="0" u="none" strike="noStrike" cap="none">
                <a:solidFill>
                  <a:schemeClr val="dk1"/>
                </a:solidFill>
                <a:latin typeface="Calibri"/>
                <a:ea typeface="Calibri"/>
                <a:cs typeface="Calibri"/>
                <a:sym typeface="Calibri"/>
              </a:defRPr>
            </a:lvl8pPr>
            <a:lvl9pPr marL="3086100" marR="0" lvl="8" indent="-171450" algn="l" rtl="0">
              <a:spcBef>
                <a:spcPts val="315"/>
              </a:spcBef>
              <a:spcAft>
                <a:spcPts val="0"/>
              </a:spcAft>
              <a:buClr>
                <a:schemeClr val="dk1"/>
              </a:buClr>
              <a:buSzPts val="2100"/>
              <a:buFont typeface="Arial"/>
              <a:buNone/>
              <a:defRPr sz="1575" b="0" i="0" u="none" strike="noStrike" cap="none">
                <a:solidFill>
                  <a:schemeClr val="dk1"/>
                </a:solidFill>
                <a:latin typeface="Calibri"/>
                <a:ea typeface="Calibri"/>
                <a:cs typeface="Calibri"/>
                <a:sym typeface="Calibri"/>
              </a:defRPr>
            </a:lvl9pPr>
          </a:lstStyle>
          <a:p>
            <a:endParaRPr/>
          </a:p>
        </p:txBody>
      </p:sp>
      <p:sp>
        <p:nvSpPr>
          <p:cNvPr id="74" name="Google Shape;74;p25"/>
          <p:cNvSpPr txBox="1">
            <a:spLocks noGrp="1"/>
          </p:cNvSpPr>
          <p:nvPr>
            <p:ph type="dt" idx="10"/>
          </p:nvPr>
        </p:nvSpPr>
        <p:spPr>
          <a:xfrm>
            <a:off x="914479" y="12714174"/>
            <a:ext cx="42675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75" name="Google Shape;75;p25"/>
          <p:cNvSpPr txBox="1">
            <a:spLocks noGrp="1"/>
          </p:cNvSpPr>
          <p:nvPr>
            <p:ph type="ftr" idx="11"/>
          </p:nvPr>
        </p:nvSpPr>
        <p:spPr>
          <a:xfrm>
            <a:off x="6248943" y="12714174"/>
            <a:ext cx="57917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76" name="Google Shape;76;p25"/>
          <p:cNvSpPr txBox="1">
            <a:spLocks noGrp="1"/>
          </p:cNvSpPr>
          <p:nvPr>
            <p:ph type="sldNum" idx="12"/>
          </p:nvPr>
        </p:nvSpPr>
        <p:spPr>
          <a:xfrm>
            <a:off x="13107538" y="12714174"/>
            <a:ext cx="42675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225">
                <a:solidFill>
                  <a:schemeClr val="dk1"/>
                </a:solidFill>
                <a:latin typeface="Calibri"/>
                <a:ea typeface="Calibri"/>
                <a:cs typeface="Calibri"/>
                <a:sym typeface="Calibri"/>
              </a:defRPr>
            </a:lvl1pPr>
            <a:lvl2pPr marL="0" marR="0" lvl="1" indent="0" algn="l" rtl="0">
              <a:spcBef>
                <a:spcPts val="0"/>
              </a:spcBef>
              <a:buNone/>
              <a:defRPr sz="3225">
                <a:solidFill>
                  <a:schemeClr val="dk1"/>
                </a:solidFill>
                <a:latin typeface="Calibri"/>
                <a:ea typeface="Calibri"/>
                <a:cs typeface="Calibri"/>
                <a:sym typeface="Calibri"/>
              </a:defRPr>
            </a:lvl2pPr>
            <a:lvl3pPr marL="0" marR="0" lvl="2" indent="0" algn="l" rtl="0">
              <a:spcBef>
                <a:spcPts val="0"/>
              </a:spcBef>
              <a:buNone/>
              <a:defRPr sz="3225">
                <a:solidFill>
                  <a:schemeClr val="dk1"/>
                </a:solidFill>
                <a:latin typeface="Calibri"/>
                <a:ea typeface="Calibri"/>
                <a:cs typeface="Calibri"/>
                <a:sym typeface="Calibri"/>
              </a:defRPr>
            </a:lvl3pPr>
            <a:lvl4pPr marL="0" marR="0" lvl="3" indent="0" algn="l" rtl="0">
              <a:spcBef>
                <a:spcPts val="0"/>
              </a:spcBef>
              <a:buNone/>
              <a:defRPr sz="3225">
                <a:solidFill>
                  <a:schemeClr val="dk1"/>
                </a:solidFill>
                <a:latin typeface="Calibri"/>
                <a:ea typeface="Calibri"/>
                <a:cs typeface="Calibri"/>
                <a:sym typeface="Calibri"/>
              </a:defRPr>
            </a:lvl4pPr>
            <a:lvl5pPr marL="0" marR="0" lvl="4" indent="0" algn="l" rtl="0">
              <a:spcBef>
                <a:spcPts val="0"/>
              </a:spcBef>
              <a:buNone/>
              <a:defRPr sz="3225">
                <a:solidFill>
                  <a:schemeClr val="dk1"/>
                </a:solidFill>
                <a:latin typeface="Calibri"/>
                <a:ea typeface="Calibri"/>
                <a:cs typeface="Calibri"/>
                <a:sym typeface="Calibri"/>
              </a:defRPr>
            </a:lvl5pPr>
            <a:lvl6pPr marL="0" marR="0" lvl="5" indent="0" algn="l" rtl="0">
              <a:spcBef>
                <a:spcPts val="0"/>
              </a:spcBef>
              <a:buNone/>
              <a:defRPr sz="3225">
                <a:solidFill>
                  <a:schemeClr val="dk1"/>
                </a:solidFill>
                <a:latin typeface="Calibri"/>
                <a:ea typeface="Calibri"/>
                <a:cs typeface="Calibri"/>
                <a:sym typeface="Calibri"/>
              </a:defRPr>
            </a:lvl6pPr>
            <a:lvl7pPr marL="0" marR="0" lvl="6" indent="0" algn="l" rtl="0">
              <a:spcBef>
                <a:spcPts val="0"/>
              </a:spcBef>
              <a:buNone/>
              <a:defRPr sz="3225">
                <a:solidFill>
                  <a:schemeClr val="dk1"/>
                </a:solidFill>
                <a:latin typeface="Calibri"/>
                <a:ea typeface="Calibri"/>
                <a:cs typeface="Calibri"/>
                <a:sym typeface="Calibri"/>
              </a:defRPr>
            </a:lvl7pPr>
            <a:lvl8pPr marL="0" marR="0" lvl="7" indent="0" algn="l" rtl="0">
              <a:spcBef>
                <a:spcPts val="0"/>
              </a:spcBef>
              <a:buNone/>
              <a:defRPr sz="3225">
                <a:solidFill>
                  <a:schemeClr val="dk1"/>
                </a:solidFill>
                <a:latin typeface="Calibri"/>
                <a:ea typeface="Calibri"/>
                <a:cs typeface="Calibri"/>
                <a:sym typeface="Calibri"/>
              </a:defRPr>
            </a:lvl8pPr>
            <a:lvl9pPr marL="0" marR="0" lvl="8" indent="0" algn="l" rtl="0">
              <a:spcBef>
                <a:spcPts val="0"/>
              </a:spcBef>
              <a:buNone/>
              <a:defRPr sz="3225">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a:off x="914480" y="549340"/>
            <a:ext cx="164606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787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79" name="Google Shape;79;p26"/>
          <p:cNvSpPr txBox="1">
            <a:spLocks noGrp="1"/>
          </p:cNvSpPr>
          <p:nvPr>
            <p:ph type="body" idx="1"/>
          </p:nvPr>
        </p:nvSpPr>
        <p:spPr>
          <a:xfrm rot="5400000">
            <a:off x="4618308" y="-503055"/>
            <a:ext cx="9052974" cy="16460629"/>
          </a:xfrm>
          <a:prstGeom prst="rect">
            <a:avLst/>
          </a:prstGeom>
          <a:noFill/>
          <a:ln>
            <a:noFill/>
          </a:ln>
        </p:spPr>
        <p:txBody>
          <a:bodyPr spcFirstLastPara="1" wrap="square" lIns="91425" tIns="45700" rIns="91425" bIns="45700" anchor="t" anchorCtr="0">
            <a:noAutofit/>
          </a:bodyPr>
          <a:lstStyle>
            <a:lvl1pPr marL="342900" marR="0" lvl="0" indent="-533400" algn="l" rtl="0">
              <a:spcBef>
                <a:spcPts val="1140"/>
              </a:spcBef>
              <a:spcAft>
                <a:spcPts val="0"/>
              </a:spcAft>
              <a:buClr>
                <a:schemeClr val="dk1"/>
              </a:buClr>
              <a:buSzPts val="7600"/>
              <a:buFont typeface="Arial"/>
              <a:buChar char="•"/>
              <a:defRPr sz="5700" b="0" i="0" u="none" strike="noStrike" cap="none">
                <a:solidFill>
                  <a:schemeClr val="dk1"/>
                </a:solidFill>
                <a:latin typeface="Calibri"/>
                <a:ea typeface="Calibri"/>
                <a:cs typeface="Calibri"/>
                <a:sym typeface="Calibri"/>
              </a:defRPr>
            </a:lvl1pPr>
            <a:lvl2pPr marL="685800" marR="0" lvl="1" indent="-490538" algn="l" rtl="0">
              <a:spcBef>
                <a:spcPts val="1005"/>
              </a:spcBef>
              <a:spcAft>
                <a:spcPts val="0"/>
              </a:spcAft>
              <a:buClr>
                <a:schemeClr val="dk1"/>
              </a:buClr>
              <a:buSzPts val="6700"/>
              <a:buFont typeface="Arial"/>
              <a:buChar char="–"/>
              <a:defRPr sz="5025" b="0" i="0" u="none" strike="noStrike" cap="none">
                <a:solidFill>
                  <a:schemeClr val="dk1"/>
                </a:solidFill>
                <a:latin typeface="Calibri"/>
                <a:ea typeface="Calibri"/>
                <a:cs typeface="Calibri"/>
                <a:sym typeface="Calibri"/>
              </a:defRPr>
            </a:lvl2pPr>
            <a:lvl3pPr marL="1028700" marR="0" lvl="2" indent="-442913" algn="l" rtl="0">
              <a:spcBef>
                <a:spcPts val="855"/>
              </a:spcBef>
              <a:spcAft>
                <a:spcPts val="0"/>
              </a:spcAft>
              <a:buClr>
                <a:schemeClr val="dk1"/>
              </a:buClr>
              <a:buSzPts val="5700"/>
              <a:buFont typeface="Arial"/>
              <a:buChar char="•"/>
              <a:defRPr sz="4275" b="0" i="0" u="none" strike="noStrike" cap="none">
                <a:solidFill>
                  <a:schemeClr val="dk1"/>
                </a:solidFill>
                <a:latin typeface="Calibri"/>
                <a:ea typeface="Calibri"/>
                <a:cs typeface="Calibri"/>
                <a:sym typeface="Calibri"/>
              </a:defRPr>
            </a:lvl3pPr>
            <a:lvl4pPr marL="1371600" marR="0" lvl="3"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4pPr>
            <a:lvl5pPr marL="1714500" marR="0" lvl="4"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5pPr>
            <a:lvl6pPr marL="2057400" marR="0" lvl="5"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6pPr>
            <a:lvl7pPr marL="2400300" marR="0" lvl="6"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7pPr>
            <a:lvl8pPr marL="2743200" marR="0" lvl="7"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8pPr>
            <a:lvl9pPr marL="3086100" marR="0" lvl="8"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80" name="Google Shape;80;p26"/>
          <p:cNvSpPr txBox="1">
            <a:spLocks noGrp="1"/>
          </p:cNvSpPr>
          <p:nvPr>
            <p:ph type="dt" idx="10"/>
          </p:nvPr>
        </p:nvSpPr>
        <p:spPr>
          <a:xfrm>
            <a:off x="914479" y="12714174"/>
            <a:ext cx="42675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81" name="Google Shape;81;p26"/>
          <p:cNvSpPr txBox="1">
            <a:spLocks noGrp="1"/>
          </p:cNvSpPr>
          <p:nvPr>
            <p:ph type="ftr" idx="11"/>
          </p:nvPr>
        </p:nvSpPr>
        <p:spPr>
          <a:xfrm>
            <a:off x="6248943" y="12714174"/>
            <a:ext cx="57917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82" name="Google Shape;82;p26"/>
          <p:cNvSpPr txBox="1">
            <a:spLocks noGrp="1"/>
          </p:cNvSpPr>
          <p:nvPr>
            <p:ph type="sldNum" idx="12"/>
          </p:nvPr>
        </p:nvSpPr>
        <p:spPr>
          <a:xfrm>
            <a:off x="13107538" y="12714174"/>
            <a:ext cx="42675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225">
                <a:solidFill>
                  <a:schemeClr val="dk1"/>
                </a:solidFill>
                <a:latin typeface="Calibri"/>
                <a:ea typeface="Calibri"/>
                <a:cs typeface="Calibri"/>
                <a:sym typeface="Calibri"/>
              </a:defRPr>
            </a:lvl1pPr>
            <a:lvl2pPr marL="0" marR="0" lvl="1" indent="0" algn="l" rtl="0">
              <a:spcBef>
                <a:spcPts val="0"/>
              </a:spcBef>
              <a:buNone/>
              <a:defRPr sz="3225">
                <a:solidFill>
                  <a:schemeClr val="dk1"/>
                </a:solidFill>
                <a:latin typeface="Calibri"/>
                <a:ea typeface="Calibri"/>
                <a:cs typeface="Calibri"/>
                <a:sym typeface="Calibri"/>
              </a:defRPr>
            </a:lvl2pPr>
            <a:lvl3pPr marL="0" marR="0" lvl="2" indent="0" algn="l" rtl="0">
              <a:spcBef>
                <a:spcPts val="0"/>
              </a:spcBef>
              <a:buNone/>
              <a:defRPr sz="3225">
                <a:solidFill>
                  <a:schemeClr val="dk1"/>
                </a:solidFill>
                <a:latin typeface="Calibri"/>
                <a:ea typeface="Calibri"/>
                <a:cs typeface="Calibri"/>
                <a:sym typeface="Calibri"/>
              </a:defRPr>
            </a:lvl3pPr>
            <a:lvl4pPr marL="0" marR="0" lvl="3" indent="0" algn="l" rtl="0">
              <a:spcBef>
                <a:spcPts val="0"/>
              </a:spcBef>
              <a:buNone/>
              <a:defRPr sz="3225">
                <a:solidFill>
                  <a:schemeClr val="dk1"/>
                </a:solidFill>
                <a:latin typeface="Calibri"/>
                <a:ea typeface="Calibri"/>
                <a:cs typeface="Calibri"/>
                <a:sym typeface="Calibri"/>
              </a:defRPr>
            </a:lvl4pPr>
            <a:lvl5pPr marL="0" marR="0" lvl="4" indent="0" algn="l" rtl="0">
              <a:spcBef>
                <a:spcPts val="0"/>
              </a:spcBef>
              <a:buNone/>
              <a:defRPr sz="3225">
                <a:solidFill>
                  <a:schemeClr val="dk1"/>
                </a:solidFill>
                <a:latin typeface="Calibri"/>
                <a:ea typeface="Calibri"/>
                <a:cs typeface="Calibri"/>
                <a:sym typeface="Calibri"/>
              </a:defRPr>
            </a:lvl5pPr>
            <a:lvl6pPr marL="0" marR="0" lvl="5" indent="0" algn="l" rtl="0">
              <a:spcBef>
                <a:spcPts val="0"/>
              </a:spcBef>
              <a:buNone/>
              <a:defRPr sz="3225">
                <a:solidFill>
                  <a:schemeClr val="dk1"/>
                </a:solidFill>
                <a:latin typeface="Calibri"/>
                <a:ea typeface="Calibri"/>
                <a:cs typeface="Calibri"/>
                <a:sym typeface="Calibri"/>
              </a:defRPr>
            </a:lvl6pPr>
            <a:lvl7pPr marL="0" marR="0" lvl="6" indent="0" algn="l" rtl="0">
              <a:spcBef>
                <a:spcPts val="0"/>
              </a:spcBef>
              <a:buNone/>
              <a:defRPr sz="3225">
                <a:solidFill>
                  <a:schemeClr val="dk1"/>
                </a:solidFill>
                <a:latin typeface="Calibri"/>
                <a:ea typeface="Calibri"/>
                <a:cs typeface="Calibri"/>
                <a:sym typeface="Calibri"/>
              </a:defRPr>
            </a:lvl7pPr>
            <a:lvl8pPr marL="0" marR="0" lvl="7" indent="0" algn="l" rtl="0">
              <a:spcBef>
                <a:spcPts val="0"/>
              </a:spcBef>
              <a:buNone/>
              <a:defRPr sz="3225">
                <a:solidFill>
                  <a:schemeClr val="dk1"/>
                </a:solidFill>
                <a:latin typeface="Calibri"/>
                <a:ea typeface="Calibri"/>
                <a:cs typeface="Calibri"/>
                <a:sym typeface="Calibri"/>
              </a:defRPr>
            </a:lvl8pPr>
            <a:lvl9pPr marL="0" marR="0" lvl="8" indent="0" algn="l" rtl="0">
              <a:spcBef>
                <a:spcPts val="0"/>
              </a:spcBef>
              <a:buNone/>
              <a:defRPr sz="3225">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27"/>
          <p:cNvSpPr txBox="1">
            <a:spLocks noGrp="1"/>
          </p:cNvSpPr>
          <p:nvPr>
            <p:ph type="title"/>
          </p:nvPr>
        </p:nvSpPr>
        <p:spPr>
          <a:xfrm rot="5400000">
            <a:off x="29143929" y="7317794"/>
            <a:ext cx="23411985" cy="1097375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787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85" name="Google Shape;85;p27"/>
          <p:cNvSpPr txBox="1">
            <a:spLocks noGrp="1"/>
          </p:cNvSpPr>
          <p:nvPr>
            <p:ph type="body" idx="1"/>
          </p:nvPr>
        </p:nvSpPr>
        <p:spPr>
          <a:xfrm rot="5400000">
            <a:off x="7042423" y="-3505134"/>
            <a:ext cx="23411985" cy="32619608"/>
          </a:xfrm>
          <a:prstGeom prst="rect">
            <a:avLst/>
          </a:prstGeom>
          <a:noFill/>
          <a:ln>
            <a:noFill/>
          </a:ln>
        </p:spPr>
        <p:txBody>
          <a:bodyPr spcFirstLastPara="1" wrap="square" lIns="91425" tIns="45700" rIns="91425" bIns="45700" anchor="t" anchorCtr="0">
            <a:noAutofit/>
          </a:bodyPr>
          <a:lstStyle>
            <a:lvl1pPr marL="342900" marR="0" lvl="0" indent="-533400" algn="l" rtl="0">
              <a:spcBef>
                <a:spcPts val="1140"/>
              </a:spcBef>
              <a:spcAft>
                <a:spcPts val="0"/>
              </a:spcAft>
              <a:buClr>
                <a:schemeClr val="dk1"/>
              </a:buClr>
              <a:buSzPts val="7600"/>
              <a:buFont typeface="Arial"/>
              <a:buChar char="•"/>
              <a:defRPr sz="5700" b="0" i="0" u="none" strike="noStrike" cap="none">
                <a:solidFill>
                  <a:schemeClr val="dk1"/>
                </a:solidFill>
                <a:latin typeface="Calibri"/>
                <a:ea typeface="Calibri"/>
                <a:cs typeface="Calibri"/>
                <a:sym typeface="Calibri"/>
              </a:defRPr>
            </a:lvl1pPr>
            <a:lvl2pPr marL="685800" marR="0" lvl="1" indent="-490538" algn="l" rtl="0">
              <a:spcBef>
                <a:spcPts val="1005"/>
              </a:spcBef>
              <a:spcAft>
                <a:spcPts val="0"/>
              </a:spcAft>
              <a:buClr>
                <a:schemeClr val="dk1"/>
              </a:buClr>
              <a:buSzPts val="6700"/>
              <a:buFont typeface="Arial"/>
              <a:buChar char="–"/>
              <a:defRPr sz="5025" b="0" i="0" u="none" strike="noStrike" cap="none">
                <a:solidFill>
                  <a:schemeClr val="dk1"/>
                </a:solidFill>
                <a:latin typeface="Calibri"/>
                <a:ea typeface="Calibri"/>
                <a:cs typeface="Calibri"/>
                <a:sym typeface="Calibri"/>
              </a:defRPr>
            </a:lvl2pPr>
            <a:lvl3pPr marL="1028700" marR="0" lvl="2" indent="-442913" algn="l" rtl="0">
              <a:spcBef>
                <a:spcPts val="855"/>
              </a:spcBef>
              <a:spcAft>
                <a:spcPts val="0"/>
              </a:spcAft>
              <a:buClr>
                <a:schemeClr val="dk1"/>
              </a:buClr>
              <a:buSzPts val="5700"/>
              <a:buFont typeface="Arial"/>
              <a:buChar char="•"/>
              <a:defRPr sz="4275" b="0" i="0" u="none" strike="noStrike" cap="none">
                <a:solidFill>
                  <a:schemeClr val="dk1"/>
                </a:solidFill>
                <a:latin typeface="Calibri"/>
                <a:ea typeface="Calibri"/>
                <a:cs typeface="Calibri"/>
                <a:sym typeface="Calibri"/>
              </a:defRPr>
            </a:lvl3pPr>
            <a:lvl4pPr marL="1371600" marR="0" lvl="3"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4pPr>
            <a:lvl5pPr marL="1714500" marR="0" lvl="4"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5pPr>
            <a:lvl6pPr marL="2057400" marR="0" lvl="5"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6pPr>
            <a:lvl7pPr marL="2400300" marR="0" lvl="6"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7pPr>
            <a:lvl8pPr marL="2743200" marR="0" lvl="7"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8pPr>
            <a:lvl9pPr marL="3086100" marR="0" lvl="8"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86" name="Google Shape;86;p27"/>
          <p:cNvSpPr txBox="1">
            <a:spLocks noGrp="1"/>
          </p:cNvSpPr>
          <p:nvPr>
            <p:ph type="dt" idx="10"/>
          </p:nvPr>
        </p:nvSpPr>
        <p:spPr>
          <a:xfrm>
            <a:off x="914479" y="12714174"/>
            <a:ext cx="42675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87" name="Google Shape;87;p27"/>
          <p:cNvSpPr txBox="1">
            <a:spLocks noGrp="1"/>
          </p:cNvSpPr>
          <p:nvPr>
            <p:ph type="ftr" idx="11"/>
          </p:nvPr>
        </p:nvSpPr>
        <p:spPr>
          <a:xfrm>
            <a:off x="6248943" y="12714174"/>
            <a:ext cx="57917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88" name="Google Shape;88;p27"/>
          <p:cNvSpPr txBox="1">
            <a:spLocks noGrp="1"/>
          </p:cNvSpPr>
          <p:nvPr>
            <p:ph type="sldNum" idx="12"/>
          </p:nvPr>
        </p:nvSpPr>
        <p:spPr>
          <a:xfrm>
            <a:off x="13107538" y="12714174"/>
            <a:ext cx="42675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225">
                <a:solidFill>
                  <a:schemeClr val="dk1"/>
                </a:solidFill>
                <a:latin typeface="Calibri"/>
                <a:ea typeface="Calibri"/>
                <a:cs typeface="Calibri"/>
                <a:sym typeface="Calibri"/>
              </a:defRPr>
            </a:lvl1pPr>
            <a:lvl2pPr marL="0" marR="0" lvl="1" indent="0" algn="l" rtl="0">
              <a:spcBef>
                <a:spcPts val="0"/>
              </a:spcBef>
              <a:buNone/>
              <a:defRPr sz="3225">
                <a:solidFill>
                  <a:schemeClr val="dk1"/>
                </a:solidFill>
                <a:latin typeface="Calibri"/>
                <a:ea typeface="Calibri"/>
                <a:cs typeface="Calibri"/>
                <a:sym typeface="Calibri"/>
              </a:defRPr>
            </a:lvl2pPr>
            <a:lvl3pPr marL="0" marR="0" lvl="2" indent="0" algn="l" rtl="0">
              <a:spcBef>
                <a:spcPts val="0"/>
              </a:spcBef>
              <a:buNone/>
              <a:defRPr sz="3225">
                <a:solidFill>
                  <a:schemeClr val="dk1"/>
                </a:solidFill>
                <a:latin typeface="Calibri"/>
                <a:ea typeface="Calibri"/>
                <a:cs typeface="Calibri"/>
                <a:sym typeface="Calibri"/>
              </a:defRPr>
            </a:lvl3pPr>
            <a:lvl4pPr marL="0" marR="0" lvl="3" indent="0" algn="l" rtl="0">
              <a:spcBef>
                <a:spcPts val="0"/>
              </a:spcBef>
              <a:buNone/>
              <a:defRPr sz="3225">
                <a:solidFill>
                  <a:schemeClr val="dk1"/>
                </a:solidFill>
                <a:latin typeface="Calibri"/>
                <a:ea typeface="Calibri"/>
                <a:cs typeface="Calibri"/>
                <a:sym typeface="Calibri"/>
              </a:defRPr>
            </a:lvl4pPr>
            <a:lvl5pPr marL="0" marR="0" lvl="4" indent="0" algn="l" rtl="0">
              <a:spcBef>
                <a:spcPts val="0"/>
              </a:spcBef>
              <a:buNone/>
              <a:defRPr sz="3225">
                <a:solidFill>
                  <a:schemeClr val="dk1"/>
                </a:solidFill>
                <a:latin typeface="Calibri"/>
                <a:ea typeface="Calibri"/>
                <a:cs typeface="Calibri"/>
                <a:sym typeface="Calibri"/>
              </a:defRPr>
            </a:lvl5pPr>
            <a:lvl6pPr marL="0" marR="0" lvl="5" indent="0" algn="l" rtl="0">
              <a:spcBef>
                <a:spcPts val="0"/>
              </a:spcBef>
              <a:buNone/>
              <a:defRPr sz="3225">
                <a:solidFill>
                  <a:schemeClr val="dk1"/>
                </a:solidFill>
                <a:latin typeface="Calibri"/>
                <a:ea typeface="Calibri"/>
                <a:cs typeface="Calibri"/>
                <a:sym typeface="Calibri"/>
              </a:defRPr>
            </a:lvl6pPr>
            <a:lvl7pPr marL="0" marR="0" lvl="6" indent="0" algn="l" rtl="0">
              <a:spcBef>
                <a:spcPts val="0"/>
              </a:spcBef>
              <a:buNone/>
              <a:defRPr sz="3225">
                <a:solidFill>
                  <a:schemeClr val="dk1"/>
                </a:solidFill>
                <a:latin typeface="Calibri"/>
                <a:ea typeface="Calibri"/>
                <a:cs typeface="Calibri"/>
                <a:sym typeface="Calibri"/>
              </a:defRPr>
            </a:lvl7pPr>
            <a:lvl8pPr marL="0" marR="0" lvl="7" indent="0" algn="l" rtl="0">
              <a:spcBef>
                <a:spcPts val="0"/>
              </a:spcBef>
              <a:buNone/>
              <a:defRPr sz="3225">
                <a:solidFill>
                  <a:schemeClr val="dk1"/>
                </a:solidFill>
                <a:latin typeface="Calibri"/>
                <a:ea typeface="Calibri"/>
                <a:cs typeface="Calibri"/>
                <a:sym typeface="Calibri"/>
              </a:defRPr>
            </a:lvl8pPr>
            <a:lvl9pPr marL="0" marR="0" lvl="8" indent="0" algn="l" rtl="0">
              <a:spcBef>
                <a:spcPts val="0"/>
              </a:spcBef>
              <a:buNone/>
              <a:defRPr sz="3225">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17"/>
          <p:cNvSpPr txBox="1">
            <a:spLocks noGrp="1"/>
          </p:cNvSpPr>
          <p:nvPr>
            <p:ph type="dt" idx="10"/>
          </p:nvPr>
        </p:nvSpPr>
        <p:spPr>
          <a:xfrm>
            <a:off x="914479" y="12714174"/>
            <a:ext cx="42675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22" name="Google Shape;22;p17"/>
          <p:cNvSpPr txBox="1">
            <a:spLocks noGrp="1"/>
          </p:cNvSpPr>
          <p:nvPr>
            <p:ph type="ftr" idx="11"/>
          </p:nvPr>
        </p:nvSpPr>
        <p:spPr>
          <a:xfrm>
            <a:off x="6248943" y="12714174"/>
            <a:ext cx="57917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23" name="Google Shape;23;p17"/>
          <p:cNvSpPr txBox="1">
            <a:spLocks noGrp="1"/>
          </p:cNvSpPr>
          <p:nvPr>
            <p:ph type="sldNum" idx="12"/>
          </p:nvPr>
        </p:nvSpPr>
        <p:spPr>
          <a:xfrm>
            <a:off x="13107538" y="12714174"/>
            <a:ext cx="42675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225">
                <a:solidFill>
                  <a:schemeClr val="dk1"/>
                </a:solidFill>
                <a:latin typeface="Calibri"/>
                <a:ea typeface="Calibri"/>
                <a:cs typeface="Calibri"/>
                <a:sym typeface="Calibri"/>
              </a:defRPr>
            </a:lvl1pPr>
            <a:lvl2pPr marL="0" marR="0" lvl="1" indent="0" algn="l" rtl="0">
              <a:spcBef>
                <a:spcPts val="0"/>
              </a:spcBef>
              <a:buNone/>
              <a:defRPr sz="3225">
                <a:solidFill>
                  <a:schemeClr val="dk1"/>
                </a:solidFill>
                <a:latin typeface="Calibri"/>
                <a:ea typeface="Calibri"/>
                <a:cs typeface="Calibri"/>
                <a:sym typeface="Calibri"/>
              </a:defRPr>
            </a:lvl2pPr>
            <a:lvl3pPr marL="0" marR="0" lvl="2" indent="0" algn="l" rtl="0">
              <a:spcBef>
                <a:spcPts val="0"/>
              </a:spcBef>
              <a:buNone/>
              <a:defRPr sz="3225">
                <a:solidFill>
                  <a:schemeClr val="dk1"/>
                </a:solidFill>
                <a:latin typeface="Calibri"/>
                <a:ea typeface="Calibri"/>
                <a:cs typeface="Calibri"/>
                <a:sym typeface="Calibri"/>
              </a:defRPr>
            </a:lvl3pPr>
            <a:lvl4pPr marL="0" marR="0" lvl="3" indent="0" algn="l" rtl="0">
              <a:spcBef>
                <a:spcPts val="0"/>
              </a:spcBef>
              <a:buNone/>
              <a:defRPr sz="3225">
                <a:solidFill>
                  <a:schemeClr val="dk1"/>
                </a:solidFill>
                <a:latin typeface="Calibri"/>
                <a:ea typeface="Calibri"/>
                <a:cs typeface="Calibri"/>
                <a:sym typeface="Calibri"/>
              </a:defRPr>
            </a:lvl4pPr>
            <a:lvl5pPr marL="0" marR="0" lvl="4" indent="0" algn="l" rtl="0">
              <a:spcBef>
                <a:spcPts val="0"/>
              </a:spcBef>
              <a:buNone/>
              <a:defRPr sz="3225">
                <a:solidFill>
                  <a:schemeClr val="dk1"/>
                </a:solidFill>
                <a:latin typeface="Calibri"/>
                <a:ea typeface="Calibri"/>
                <a:cs typeface="Calibri"/>
                <a:sym typeface="Calibri"/>
              </a:defRPr>
            </a:lvl5pPr>
            <a:lvl6pPr marL="0" marR="0" lvl="5" indent="0" algn="l" rtl="0">
              <a:spcBef>
                <a:spcPts val="0"/>
              </a:spcBef>
              <a:buNone/>
              <a:defRPr sz="3225">
                <a:solidFill>
                  <a:schemeClr val="dk1"/>
                </a:solidFill>
                <a:latin typeface="Calibri"/>
                <a:ea typeface="Calibri"/>
                <a:cs typeface="Calibri"/>
                <a:sym typeface="Calibri"/>
              </a:defRPr>
            </a:lvl6pPr>
            <a:lvl7pPr marL="0" marR="0" lvl="6" indent="0" algn="l" rtl="0">
              <a:spcBef>
                <a:spcPts val="0"/>
              </a:spcBef>
              <a:buNone/>
              <a:defRPr sz="3225">
                <a:solidFill>
                  <a:schemeClr val="dk1"/>
                </a:solidFill>
                <a:latin typeface="Calibri"/>
                <a:ea typeface="Calibri"/>
                <a:cs typeface="Calibri"/>
                <a:sym typeface="Calibri"/>
              </a:defRPr>
            </a:lvl7pPr>
            <a:lvl8pPr marL="0" marR="0" lvl="7" indent="0" algn="l" rtl="0">
              <a:spcBef>
                <a:spcPts val="0"/>
              </a:spcBef>
              <a:buNone/>
              <a:defRPr sz="3225">
                <a:solidFill>
                  <a:schemeClr val="dk1"/>
                </a:solidFill>
                <a:latin typeface="Calibri"/>
                <a:ea typeface="Calibri"/>
                <a:cs typeface="Calibri"/>
                <a:sym typeface="Calibri"/>
              </a:defRPr>
            </a:lvl8pPr>
            <a:lvl9pPr marL="0" marR="0" lvl="8" indent="0" algn="l" rtl="0">
              <a:spcBef>
                <a:spcPts val="0"/>
              </a:spcBef>
              <a:buNone/>
              <a:defRPr sz="3225">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57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8"/>
          <p:cNvSpPr txBox="1">
            <a:spLocks noGrp="1"/>
          </p:cNvSpPr>
          <p:nvPr>
            <p:ph type="ctrTitle"/>
          </p:nvPr>
        </p:nvSpPr>
        <p:spPr>
          <a:xfrm>
            <a:off x="1371720" y="4261345"/>
            <a:ext cx="15546149" cy="294039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787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6" name="Google Shape;26;p18"/>
          <p:cNvSpPr txBox="1">
            <a:spLocks noGrp="1"/>
          </p:cNvSpPr>
          <p:nvPr>
            <p:ph type="subTitle" idx="1"/>
          </p:nvPr>
        </p:nvSpPr>
        <p:spPr>
          <a:xfrm>
            <a:off x="2743439" y="7773300"/>
            <a:ext cx="12802711" cy="3505606"/>
          </a:xfrm>
          <a:prstGeom prst="rect">
            <a:avLst/>
          </a:prstGeom>
          <a:noFill/>
          <a:ln>
            <a:noFill/>
          </a:ln>
        </p:spPr>
        <p:txBody>
          <a:bodyPr spcFirstLastPara="1" wrap="square" lIns="91425" tIns="45700" rIns="91425" bIns="45700" anchor="t" anchorCtr="0">
            <a:noAutofit/>
          </a:bodyPr>
          <a:lstStyle>
            <a:lvl1pPr marR="0" lvl="0" algn="ctr" rtl="0">
              <a:spcBef>
                <a:spcPts val="1140"/>
              </a:spcBef>
              <a:spcAft>
                <a:spcPts val="0"/>
              </a:spcAft>
              <a:buClr>
                <a:srgbClr val="888888"/>
              </a:buClr>
              <a:buSzPts val="7600"/>
              <a:buFont typeface="Arial"/>
              <a:buNone/>
              <a:defRPr sz="5700" b="0" i="0" u="none" strike="noStrike" cap="none">
                <a:solidFill>
                  <a:srgbClr val="888888"/>
                </a:solidFill>
                <a:latin typeface="Calibri"/>
                <a:ea typeface="Calibri"/>
                <a:cs typeface="Calibri"/>
                <a:sym typeface="Calibri"/>
              </a:defRPr>
            </a:lvl1pPr>
            <a:lvl2pPr marR="0" lvl="1" algn="ctr" rtl="0">
              <a:spcBef>
                <a:spcPts val="1005"/>
              </a:spcBef>
              <a:spcAft>
                <a:spcPts val="0"/>
              </a:spcAft>
              <a:buClr>
                <a:srgbClr val="888888"/>
              </a:buClr>
              <a:buSzPts val="6700"/>
              <a:buFont typeface="Arial"/>
              <a:buNone/>
              <a:defRPr sz="5025" b="0" i="0" u="none" strike="noStrike" cap="none">
                <a:solidFill>
                  <a:srgbClr val="888888"/>
                </a:solidFill>
                <a:latin typeface="Calibri"/>
                <a:ea typeface="Calibri"/>
                <a:cs typeface="Calibri"/>
                <a:sym typeface="Calibri"/>
              </a:defRPr>
            </a:lvl2pPr>
            <a:lvl3pPr marR="0" lvl="2" algn="ctr" rtl="0">
              <a:spcBef>
                <a:spcPts val="855"/>
              </a:spcBef>
              <a:spcAft>
                <a:spcPts val="0"/>
              </a:spcAft>
              <a:buClr>
                <a:srgbClr val="888888"/>
              </a:buClr>
              <a:buSzPts val="5700"/>
              <a:buFont typeface="Arial"/>
              <a:buNone/>
              <a:defRPr sz="4275" b="0" i="0" u="none" strike="noStrike" cap="none">
                <a:solidFill>
                  <a:srgbClr val="888888"/>
                </a:solidFill>
                <a:latin typeface="Calibri"/>
                <a:ea typeface="Calibri"/>
                <a:cs typeface="Calibri"/>
                <a:sym typeface="Calibri"/>
              </a:defRPr>
            </a:lvl3pPr>
            <a:lvl4pPr marR="0" lvl="3" algn="ctr" rtl="0">
              <a:spcBef>
                <a:spcPts val="720"/>
              </a:spcBef>
              <a:spcAft>
                <a:spcPts val="0"/>
              </a:spcAft>
              <a:buClr>
                <a:srgbClr val="888888"/>
              </a:buClr>
              <a:buSzPts val="4800"/>
              <a:buFont typeface="Arial"/>
              <a:buNone/>
              <a:defRPr sz="3600" b="0" i="0" u="none" strike="noStrike" cap="none">
                <a:solidFill>
                  <a:srgbClr val="888888"/>
                </a:solidFill>
                <a:latin typeface="Calibri"/>
                <a:ea typeface="Calibri"/>
                <a:cs typeface="Calibri"/>
                <a:sym typeface="Calibri"/>
              </a:defRPr>
            </a:lvl4pPr>
            <a:lvl5pPr marR="0" lvl="4" algn="ctr" rtl="0">
              <a:spcBef>
                <a:spcPts val="720"/>
              </a:spcBef>
              <a:spcAft>
                <a:spcPts val="0"/>
              </a:spcAft>
              <a:buClr>
                <a:srgbClr val="888888"/>
              </a:buClr>
              <a:buSzPts val="4800"/>
              <a:buFont typeface="Arial"/>
              <a:buNone/>
              <a:defRPr sz="3600" b="0" i="0" u="none" strike="noStrike" cap="none">
                <a:solidFill>
                  <a:srgbClr val="888888"/>
                </a:solidFill>
                <a:latin typeface="Calibri"/>
                <a:ea typeface="Calibri"/>
                <a:cs typeface="Calibri"/>
                <a:sym typeface="Calibri"/>
              </a:defRPr>
            </a:lvl5pPr>
            <a:lvl6pPr marR="0" lvl="5" algn="ctr" rtl="0">
              <a:spcBef>
                <a:spcPts val="720"/>
              </a:spcBef>
              <a:spcAft>
                <a:spcPts val="0"/>
              </a:spcAft>
              <a:buClr>
                <a:srgbClr val="888888"/>
              </a:buClr>
              <a:buSzPts val="4800"/>
              <a:buFont typeface="Arial"/>
              <a:buNone/>
              <a:defRPr sz="3600" b="0" i="0" u="none" strike="noStrike" cap="none">
                <a:solidFill>
                  <a:srgbClr val="888888"/>
                </a:solidFill>
                <a:latin typeface="Calibri"/>
                <a:ea typeface="Calibri"/>
                <a:cs typeface="Calibri"/>
                <a:sym typeface="Calibri"/>
              </a:defRPr>
            </a:lvl6pPr>
            <a:lvl7pPr marR="0" lvl="6" algn="ctr" rtl="0">
              <a:spcBef>
                <a:spcPts val="720"/>
              </a:spcBef>
              <a:spcAft>
                <a:spcPts val="0"/>
              </a:spcAft>
              <a:buClr>
                <a:srgbClr val="888888"/>
              </a:buClr>
              <a:buSzPts val="4800"/>
              <a:buFont typeface="Arial"/>
              <a:buNone/>
              <a:defRPr sz="3600" b="0" i="0" u="none" strike="noStrike" cap="none">
                <a:solidFill>
                  <a:srgbClr val="888888"/>
                </a:solidFill>
                <a:latin typeface="Calibri"/>
                <a:ea typeface="Calibri"/>
                <a:cs typeface="Calibri"/>
                <a:sym typeface="Calibri"/>
              </a:defRPr>
            </a:lvl7pPr>
            <a:lvl8pPr marR="0" lvl="7" algn="ctr" rtl="0">
              <a:spcBef>
                <a:spcPts val="720"/>
              </a:spcBef>
              <a:spcAft>
                <a:spcPts val="0"/>
              </a:spcAft>
              <a:buClr>
                <a:srgbClr val="888888"/>
              </a:buClr>
              <a:buSzPts val="4800"/>
              <a:buFont typeface="Arial"/>
              <a:buNone/>
              <a:defRPr sz="3600" b="0" i="0" u="none" strike="noStrike" cap="none">
                <a:solidFill>
                  <a:srgbClr val="888888"/>
                </a:solidFill>
                <a:latin typeface="Calibri"/>
                <a:ea typeface="Calibri"/>
                <a:cs typeface="Calibri"/>
                <a:sym typeface="Calibri"/>
              </a:defRPr>
            </a:lvl8pPr>
            <a:lvl9pPr marR="0" lvl="8" algn="ctr" rtl="0">
              <a:spcBef>
                <a:spcPts val="720"/>
              </a:spcBef>
              <a:spcAft>
                <a:spcPts val="0"/>
              </a:spcAft>
              <a:buClr>
                <a:srgbClr val="888888"/>
              </a:buClr>
              <a:buSzPts val="4800"/>
              <a:buFont typeface="Arial"/>
              <a:buNone/>
              <a:defRPr sz="3600" b="0" i="0" u="none" strike="noStrike" cap="none">
                <a:solidFill>
                  <a:srgbClr val="888888"/>
                </a:solidFill>
                <a:latin typeface="Calibri"/>
                <a:ea typeface="Calibri"/>
                <a:cs typeface="Calibri"/>
                <a:sym typeface="Calibri"/>
              </a:defRPr>
            </a:lvl9pPr>
          </a:lstStyle>
          <a:p>
            <a:endParaRPr/>
          </a:p>
        </p:txBody>
      </p:sp>
      <p:sp>
        <p:nvSpPr>
          <p:cNvPr id="27" name="Google Shape;27;p18"/>
          <p:cNvSpPr txBox="1">
            <a:spLocks noGrp="1"/>
          </p:cNvSpPr>
          <p:nvPr>
            <p:ph type="dt" idx="10"/>
          </p:nvPr>
        </p:nvSpPr>
        <p:spPr>
          <a:xfrm>
            <a:off x="914479" y="12714174"/>
            <a:ext cx="42675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28" name="Google Shape;28;p18"/>
          <p:cNvSpPr txBox="1">
            <a:spLocks noGrp="1"/>
          </p:cNvSpPr>
          <p:nvPr>
            <p:ph type="ftr" idx="11"/>
          </p:nvPr>
        </p:nvSpPr>
        <p:spPr>
          <a:xfrm>
            <a:off x="6248943" y="12714174"/>
            <a:ext cx="57917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29" name="Google Shape;29;p18"/>
          <p:cNvSpPr txBox="1">
            <a:spLocks noGrp="1"/>
          </p:cNvSpPr>
          <p:nvPr>
            <p:ph type="sldNum" idx="12"/>
          </p:nvPr>
        </p:nvSpPr>
        <p:spPr>
          <a:xfrm>
            <a:off x="13107538" y="12714174"/>
            <a:ext cx="42675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225">
                <a:solidFill>
                  <a:schemeClr val="dk1"/>
                </a:solidFill>
                <a:latin typeface="Calibri"/>
                <a:ea typeface="Calibri"/>
                <a:cs typeface="Calibri"/>
                <a:sym typeface="Calibri"/>
              </a:defRPr>
            </a:lvl1pPr>
            <a:lvl2pPr marL="0" marR="0" lvl="1" indent="0" algn="l" rtl="0">
              <a:spcBef>
                <a:spcPts val="0"/>
              </a:spcBef>
              <a:buNone/>
              <a:defRPr sz="3225">
                <a:solidFill>
                  <a:schemeClr val="dk1"/>
                </a:solidFill>
                <a:latin typeface="Calibri"/>
                <a:ea typeface="Calibri"/>
                <a:cs typeface="Calibri"/>
                <a:sym typeface="Calibri"/>
              </a:defRPr>
            </a:lvl2pPr>
            <a:lvl3pPr marL="0" marR="0" lvl="2" indent="0" algn="l" rtl="0">
              <a:spcBef>
                <a:spcPts val="0"/>
              </a:spcBef>
              <a:buNone/>
              <a:defRPr sz="3225">
                <a:solidFill>
                  <a:schemeClr val="dk1"/>
                </a:solidFill>
                <a:latin typeface="Calibri"/>
                <a:ea typeface="Calibri"/>
                <a:cs typeface="Calibri"/>
                <a:sym typeface="Calibri"/>
              </a:defRPr>
            </a:lvl3pPr>
            <a:lvl4pPr marL="0" marR="0" lvl="3" indent="0" algn="l" rtl="0">
              <a:spcBef>
                <a:spcPts val="0"/>
              </a:spcBef>
              <a:buNone/>
              <a:defRPr sz="3225">
                <a:solidFill>
                  <a:schemeClr val="dk1"/>
                </a:solidFill>
                <a:latin typeface="Calibri"/>
                <a:ea typeface="Calibri"/>
                <a:cs typeface="Calibri"/>
                <a:sym typeface="Calibri"/>
              </a:defRPr>
            </a:lvl4pPr>
            <a:lvl5pPr marL="0" marR="0" lvl="4" indent="0" algn="l" rtl="0">
              <a:spcBef>
                <a:spcPts val="0"/>
              </a:spcBef>
              <a:buNone/>
              <a:defRPr sz="3225">
                <a:solidFill>
                  <a:schemeClr val="dk1"/>
                </a:solidFill>
                <a:latin typeface="Calibri"/>
                <a:ea typeface="Calibri"/>
                <a:cs typeface="Calibri"/>
                <a:sym typeface="Calibri"/>
              </a:defRPr>
            </a:lvl5pPr>
            <a:lvl6pPr marL="0" marR="0" lvl="5" indent="0" algn="l" rtl="0">
              <a:spcBef>
                <a:spcPts val="0"/>
              </a:spcBef>
              <a:buNone/>
              <a:defRPr sz="3225">
                <a:solidFill>
                  <a:schemeClr val="dk1"/>
                </a:solidFill>
                <a:latin typeface="Calibri"/>
                <a:ea typeface="Calibri"/>
                <a:cs typeface="Calibri"/>
                <a:sym typeface="Calibri"/>
              </a:defRPr>
            </a:lvl6pPr>
            <a:lvl7pPr marL="0" marR="0" lvl="6" indent="0" algn="l" rtl="0">
              <a:spcBef>
                <a:spcPts val="0"/>
              </a:spcBef>
              <a:buNone/>
              <a:defRPr sz="3225">
                <a:solidFill>
                  <a:schemeClr val="dk1"/>
                </a:solidFill>
                <a:latin typeface="Calibri"/>
                <a:ea typeface="Calibri"/>
                <a:cs typeface="Calibri"/>
                <a:sym typeface="Calibri"/>
              </a:defRPr>
            </a:lvl7pPr>
            <a:lvl8pPr marL="0" marR="0" lvl="7" indent="0" algn="l" rtl="0">
              <a:spcBef>
                <a:spcPts val="0"/>
              </a:spcBef>
              <a:buNone/>
              <a:defRPr sz="3225">
                <a:solidFill>
                  <a:schemeClr val="dk1"/>
                </a:solidFill>
                <a:latin typeface="Calibri"/>
                <a:ea typeface="Calibri"/>
                <a:cs typeface="Calibri"/>
                <a:sym typeface="Calibri"/>
              </a:defRPr>
            </a:lvl8pPr>
            <a:lvl9pPr marL="0" marR="0" lvl="8" indent="0" algn="l" rtl="0">
              <a:spcBef>
                <a:spcPts val="0"/>
              </a:spcBef>
              <a:buNone/>
              <a:defRPr sz="3225">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914480" y="549340"/>
            <a:ext cx="164606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787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2" name="Google Shape;32;p19"/>
          <p:cNvSpPr txBox="1">
            <a:spLocks noGrp="1"/>
          </p:cNvSpPr>
          <p:nvPr>
            <p:ph type="body" idx="1"/>
          </p:nvPr>
        </p:nvSpPr>
        <p:spPr>
          <a:xfrm>
            <a:off x="914480" y="3200772"/>
            <a:ext cx="16460629" cy="9052974"/>
          </a:xfrm>
          <a:prstGeom prst="rect">
            <a:avLst/>
          </a:prstGeom>
          <a:noFill/>
          <a:ln>
            <a:noFill/>
          </a:ln>
        </p:spPr>
        <p:txBody>
          <a:bodyPr spcFirstLastPara="1" wrap="square" lIns="91425" tIns="45700" rIns="91425" bIns="45700" anchor="t" anchorCtr="0">
            <a:noAutofit/>
          </a:bodyPr>
          <a:lstStyle>
            <a:lvl1pPr marL="342900" marR="0" lvl="0" indent="-533400" algn="l" rtl="0">
              <a:spcBef>
                <a:spcPts val="1140"/>
              </a:spcBef>
              <a:spcAft>
                <a:spcPts val="0"/>
              </a:spcAft>
              <a:buClr>
                <a:schemeClr val="dk1"/>
              </a:buClr>
              <a:buSzPts val="7600"/>
              <a:buFont typeface="Arial"/>
              <a:buChar char="•"/>
              <a:defRPr sz="5700" b="0" i="0" u="none" strike="noStrike" cap="none">
                <a:solidFill>
                  <a:schemeClr val="dk1"/>
                </a:solidFill>
                <a:latin typeface="Calibri"/>
                <a:ea typeface="Calibri"/>
                <a:cs typeface="Calibri"/>
                <a:sym typeface="Calibri"/>
              </a:defRPr>
            </a:lvl1pPr>
            <a:lvl2pPr marL="685800" marR="0" lvl="1" indent="-490538" algn="l" rtl="0">
              <a:spcBef>
                <a:spcPts val="1005"/>
              </a:spcBef>
              <a:spcAft>
                <a:spcPts val="0"/>
              </a:spcAft>
              <a:buClr>
                <a:schemeClr val="dk1"/>
              </a:buClr>
              <a:buSzPts val="6700"/>
              <a:buFont typeface="Arial"/>
              <a:buChar char="–"/>
              <a:defRPr sz="5025" b="0" i="0" u="none" strike="noStrike" cap="none">
                <a:solidFill>
                  <a:schemeClr val="dk1"/>
                </a:solidFill>
                <a:latin typeface="Calibri"/>
                <a:ea typeface="Calibri"/>
                <a:cs typeface="Calibri"/>
                <a:sym typeface="Calibri"/>
              </a:defRPr>
            </a:lvl2pPr>
            <a:lvl3pPr marL="1028700" marR="0" lvl="2" indent="-442913" algn="l" rtl="0">
              <a:spcBef>
                <a:spcPts val="855"/>
              </a:spcBef>
              <a:spcAft>
                <a:spcPts val="0"/>
              </a:spcAft>
              <a:buClr>
                <a:schemeClr val="dk1"/>
              </a:buClr>
              <a:buSzPts val="5700"/>
              <a:buFont typeface="Arial"/>
              <a:buChar char="•"/>
              <a:defRPr sz="4275" b="0" i="0" u="none" strike="noStrike" cap="none">
                <a:solidFill>
                  <a:schemeClr val="dk1"/>
                </a:solidFill>
                <a:latin typeface="Calibri"/>
                <a:ea typeface="Calibri"/>
                <a:cs typeface="Calibri"/>
                <a:sym typeface="Calibri"/>
              </a:defRPr>
            </a:lvl3pPr>
            <a:lvl4pPr marL="1371600" marR="0" lvl="3"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4pPr>
            <a:lvl5pPr marL="1714500" marR="0" lvl="4"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5pPr>
            <a:lvl6pPr marL="2057400" marR="0" lvl="5"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6pPr>
            <a:lvl7pPr marL="2400300" marR="0" lvl="6"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7pPr>
            <a:lvl8pPr marL="2743200" marR="0" lvl="7"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8pPr>
            <a:lvl9pPr marL="3086100" marR="0" lvl="8"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33" name="Google Shape;33;p19"/>
          <p:cNvSpPr txBox="1">
            <a:spLocks noGrp="1"/>
          </p:cNvSpPr>
          <p:nvPr>
            <p:ph type="dt" idx="10"/>
          </p:nvPr>
        </p:nvSpPr>
        <p:spPr>
          <a:xfrm>
            <a:off x="914479" y="12714174"/>
            <a:ext cx="42675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34" name="Google Shape;34;p19"/>
          <p:cNvSpPr txBox="1">
            <a:spLocks noGrp="1"/>
          </p:cNvSpPr>
          <p:nvPr>
            <p:ph type="ftr" idx="11"/>
          </p:nvPr>
        </p:nvSpPr>
        <p:spPr>
          <a:xfrm>
            <a:off x="6248943" y="12714174"/>
            <a:ext cx="57917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35" name="Google Shape;35;p19"/>
          <p:cNvSpPr txBox="1">
            <a:spLocks noGrp="1"/>
          </p:cNvSpPr>
          <p:nvPr>
            <p:ph type="sldNum" idx="12"/>
          </p:nvPr>
        </p:nvSpPr>
        <p:spPr>
          <a:xfrm>
            <a:off x="13107538" y="12714174"/>
            <a:ext cx="42675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225">
                <a:solidFill>
                  <a:schemeClr val="dk1"/>
                </a:solidFill>
                <a:latin typeface="Calibri"/>
                <a:ea typeface="Calibri"/>
                <a:cs typeface="Calibri"/>
                <a:sym typeface="Calibri"/>
              </a:defRPr>
            </a:lvl1pPr>
            <a:lvl2pPr marL="0" marR="0" lvl="1" indent="0" algn="l" rtl="0">
              <a:spcBef>
                <a:spcPts val="0"/>
              </a:spcBef>
              <a:buNone/>
              <a:defRPr sz="3225">
                <a:solidFill>
                  <a:schemeClr val="dk1"/>
                </a:solidFill>
                <a:latin typeface="Calibri"/>
                <a:ea typeface="Calibri"/>
                <a:cs typeface="Calibri"/>
                <a:sym typeface="Calibri"/>
              </a:defRPr>
            </a:lvl2pPr>
            <a:lvl3pPr marL="0" marR="0" lvl="2" indent="0" algn="l" rtl="0">
              <a:spcBef>
                <a:spcPts val="0"/>
              </a:spcBef>
              <a:buNone/>
              <a:defRPr sz="3225">
                <a:solidFill>
                  <a:schemeClr val="dk1"/>
                </a:solidFill>
                <a:latin typeface="Calibri"/>
                <a:ea typeface="Calibri"/>
                <a:cs typeface="Calibri"/>
                <a:sym typeface="Calibri"/>
              </a:defRPr>
            </a:lvl3pPr>
            <a:lvl4pPr marL="0" marR="0" lvl="3" indent="0" algn="l" rtl="0">
              <a:spcBef>
                <a:spcPts val="0"/>
              </a:spcBef>
              <a:buNone/>
              <a:defRPr sz="3225">
                <a:solidFill>
                  <a:schemeClr val="dk1"/>
                </a:solidFill>
                <a:latin typeface="Calibri"/>
                <a:ea typeface="Calibri"/>
                <a:cs typeface="Calibri"/>
                <a:sym typeface="Calibri"/>
              </a:defRPr>
            </a:lvl4pPr>
            <a:lvl5pPr marL="0" marR="0" lvl="4" indent="0" algn="l" rtl="0">
              <a:spcBef>
                <a:spcPts val="0"/>
              </a:spcBef>
              <a:buNone/>
              <a:defRPr sz="3225">
                <a:solidFill>
                  <a:schemeClr val="dk1"/>
                </a:solidFill>
                <a:latin typeface="Calibri"/>
                <a:ea typeface="Calibri"/>
                <a:cs typeface="Calibri"/>
                <a:sym typeface="Calibri"/>
              </a:defRPr>
            </a:lvl5pPr>
            <a:lvl6pPr marL="0" marR="0" lvl="5" indent="0" algn="l" rtl="0">
              <a:spcBef>
                <a:spcPts val="0"/>
              </a:spcBef>
              <a:buNone/>
              <a:defRPr sz="3225">
                <a:solidFill>
                  <a:schemeClr val="dk1"/>
                </a:solidFill>
                <a:latin typeface="Calibri"/>
                <a:ea typeface="Calibri"/>
                <a:cs typeface="Calibri"/>
                <a:sym typeface="Calibri"/>
              </a:defRPr>
            </a:lvl6pPr>
            <a:lvl7pPr marL="0" marR="0" lvl="6" indent="0" algn="l" rtl="0">
              <a:spcBef>
                <a:spcPts val="0"/>
              </a:spcBef>
              <a:buNone/>
              <a:defRPr sz="3225">
                <a:solidFill>
                  <a:schemeClr val="dk1"/>
                </a:solidFill>
                <a:latin typeface="Calibri"/>
                <a:ea typeface="Calibri"/>
                <a:cs typeface="Calibri"/>
                <a:sym typeface="Calibri"/>
              </a:defRPr>
            </a:lvl7pPr>
            <a:lvl8pPr marL="0" marR="0" lvl="7" indent="0" algn="l" rtl="0">
              <a:spcBef>
                <a:spcPts val="0"/>
              </a:spcBef>
              <a:buNone/>
              <a:defRPr sz="3225">
                <a:solidFill>
                  <a:schemeClr val="dk1"/>
                </a:solidFill>
                <a:latin typeface="Calibri"/>
                <a:ea typeface="Calibri"/>
                <a:cs typeface="Calibri"/>
                <a:sym typeface="Calibri"/>
              </a:defRPr>
            </a:lvl8pPr>
            <a:lvl9pPr marL="0" marR="0" lvl="8" indent="0" algn="l" rtl="0">
              <a:spcBef>
                <a:spcPts val="0"/>
              </a:spcBef>
              <a:buNone/>
              <a:defRPr sz="3225">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1444752" y="8814823"/>
            <a:ext cx="15546149" cy="272446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9500"/>
              <a:buFont typeface="Calibri"/>
              <a:buNone/>
              <a:defRPr sz="7125"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8" name="Google Shape;38;p20"/>
          <p:cNvSpPr txBox="1">
            <a:spLocks noGrp="1"/>
          </p:cNvSpPr>
          <p:nvPr>
            <p:ph type="body" idx="1"/>
          </p:nvPr>
        </p:nvSpPr>
        <p:spPr>
          <a:xfrm>
            <a:off x="1444752" y="5814100"/>
            <a:ext cx="15546149" cy="3000721"/>
          </a:xfrm>
          <a:prstGeom prst="rect">
            <a:avLst/>
          </a:prstGeom>
          <a:noFill/>
          <a:ln>
            <a:noFill/>
          </a:ln>
        </p:spPr>
        <p:txBody>
          <a:bodyPr spcFirstLastPara="1" wrap="square" lIns="91425" tIns="45700" rIns="91425" bIns="45700" anchor="b" anchorCtr="0">
            <a:noAutofit/>
          </a:bodyPr>
          <a:lstStyle>
            <a:lvl1pPr marL="342900" marR="0" lvl="0" indent="-171450" algn="l" rtl="0">
              <a:spcBef>
                <a:spcPts val="720"/>
              </a:spcBef>
              <a:spcAft>
                <a:spcPts val="0"/>
              </a:spcAft>
              <a:buClr>
                <a:srgbClr val="888888"/>
              </a:buClr>
              <a:buSzPts val="4800"/>
              <a:buFont typeface="Arial"/>
              <a:buNone/>
              <a:defRPr sz="3600" b="0" i="0" u="none" strike="noStrike" cap="none">
                <a:solidFill>
                  <a:srgbClr val="888888"/>
                </a:solidFill>
                <a:latin typeface="Calibri"/>
                <a:ea typeface="Calibri"/>
                <a:cs typeface="Calibri"/>
                <a:sym typeface="Calibri"/>
              </a:defRPr>
            </a:lvl1pPr>
            <a:lvl2pPr marL="685800" marR="0" lvl="1" indent="-171450" algn="l" rtl="0">
              <a:spcBef>
                <a:spcPts val="645"/>
              </a:spcBef>
              <a:spcAft>
                <a:spcPts val="0"/>
              </a:spcAft>
              <a:buClr>
                <a:srgbClr val="888888"/>
              </a:buClr>
              <a:buSzPts val="4300"/>
              <a:buFont typeface="Arial"/>
              <a:buNone/>
              <a:defRPr sz="3225" b="0" i="0" u="none" strike="noStrike" cap="none">
                <a:solidFill>
                  <a:srgbClr val="888888"/>
                </a:solidFill>
                <a:latin typeface="Calibri"/>
                <a:ea typeface="Calibri"/>
                <a:cs typeface="Calibri"/>
                <a:sym typeface="Calibri"/>
              </a:defRPr>
            </a:lvl2pPr>
            <a:lvl3pPr marL="1028700" marR="0" lvl="2" indent="-171450" algn="l" rtl="0">
              <a:spcBef>
                <a:spcPts val="570"/>
              </a:spcBef>
              <a:spcAft>
                <a:spcPts val="0"/>
              </a:spcAft>
              <a:buClr>
                <a:srgbClr val="888888"/>
              </a:buClr>
              <a:buSzPts val="3800"/>
              <a:buFont typeface="Arial"/>
              <a:buNone/>
              <a:defRPr sz="2850" b="0" i="0" u="none" strike="noStrike" cap="none">
                <a:solidFill>
                  <a:srgbClr val="888888"/>
                </a:solidFill>
                <a:latin typeface="Calibri"/>
                <a:ea typeface="Calibri"/>
                <a:cs typeface="Calibri"/>
                <a:sym typeface="Calibri"/>
              </a:defRPr>
            </a:lvl3pPr>
            <a:lvl4pPr marL="1371600" marR="0" lvl="3" indent="-171450" algn="l" rtl="0">
              <a:spcBef>
                <a:spcPts val="495"/>
              </a:spcBef>
              <a:spcAft>
                <a:spcPts val="0"/>
              </a:spcAft>
              <a:buClr>
                <a:srgbClr val="888888"/>
              </a:buClr>
              <a:buSzPts val="3300"/>
              <a:buFont typeface="Arial"/>
              <a:buNone/>
              <a:defRPr sz="2475" b="0" i="0" u="none" strike="noStrike" cap="none">
                <a:solidFill>
                  <a:srgbClr val="888888"/>
                </a:solidFill>
                <a:latin typeface="Calibri"/>
                <a:ea typeface="Calibri"/>
                <a:cs typeface="Calibri"/>
                <a:sym typeface="Calibri"/>
              </a:defRPr>
            </a:lvl4pPr>
            <a:lvl5pPr marL="1714500" marR="0" lvl="4" indent="-171450" algn="l" rtl="0">
              <a:spcBef>
                <a:spcPts val="495"/>
              </a:spcBef>
              <a:spcAft>
                <a:spcPts val="0"/>
              </a:spcAft>
              <a:buClr>
                <a:srgbClr val="888888"/>
              </a:buClr>
              <a:buSzPts val="3300"/>
              <a:buFont typeface="Arial"/>
              <a:buNone/>
              <a:defRPr sz="2475" b="0" i="0" u="none" strike="noStrike" cap="none">
                <a:solidFill>
                  <a:srgbClr val="888888"/>
                </a:solidFill>
                <a:latin typeface="Calibri"/>
                <a:ea typeface="Calibri"/>
                <a:cs typeface="Calibri"/>
                <a:sym typeface="Calibri"/>
              </a:defRPr>
            </a:lvl5pPr>
            <a:lvl6pPr marL="2057400" marR="0" lvl="5" indent="-171450" algn="l" rtl="0">
              <a:spcBef>
                <a:spcPts val="495"/>
              </a:spcBef>
              <a:spcAft>
                <a:spcPts val="0"/>
              </a:spcAft>
              <a:buClr>
                <a:srgbClr val="888888"/>
              </a:buClr>
              <a:buSzPts val="3300"/>
              <a:buFont typeface="Arial"/>
              <a:buNone/>
              <a:defRPr sz="2475" b="0" i="0" u="none" strike="noStrike" cap="none">
                <a:solidFill>
                  <a:srgbClr val="888888"/>
                </a:solidFill>
                <a:latin typeface="Calibri"/>
                <a:ea typeface="Calibri"/>
                <a:cs typeface="Calibri"/>
                <a:sym typeface="Calibri"/>
              </a:defRPr>
            </a:lvl6pPr>
            <a:lvl7pPr marL="2400300" marR="0" lvl="6" indent="-171450" algn="l" rtl="0">
              <a:spcBef>
                <a:spcPts val="495"/>
              </a:spcBef>
              <a:spcAft>
                <a:spcPts val="0"/>
              </a:spcAft>
              <a:buClr>
                <a:srgbClr val="888888"/>
              </a:buClr>
              <a:buSzPts val="3300"/>
              <a:buFont typeface="Arial"/>
              <a:buNone/>
              <a:defRPr sz="2475" b="0" i="0" u="none" strike="noStrike" cap="none">
                <a:solidFill>
                  <a:srgbClr val="888888"/>
                </a:solidFill>
                <a:latin typeface="Calibri"/>
                <a:ea typeface="Calibri"/>
                <a:cs typeface="Calibri"/>
                <a:sym typeface="Calibri"/>
              </a:defRPr>
            </a:lvl7pPr>
            <a:lvl8pPr marL="2743200" marR="0" lvl="7" indent="-171450" algn="l" rtl="0">
              <a:spcBef>
                <a:spcPts val="495"/>
              </a:spcBef>
              <a:spcAft>
                <a:spcPts val="0"/>
              </a:spcAft>
              <a:buClr>
                <a:srgbClr val="888888"/>
              </a:buClr>
              <a:buSzPts val="3300"/>
              <a:buFont typeface="Arial"/>
              <a:buNone/>
              <a:defRPr sz="2475" b="0" i="0" u="none" strike="noStrike" cap="none">
                <a:solidFill>
                  <a:srgbClr val="888888"/>
                </a:solidFill>
                <a:latin typeface="Calibri"/>
                <a:ea typeface="Calibri"/>
                <a:cs typeface="Calibri"/>
                <a:sym typeface="Calibri"/>
              </a:defRPr>
            </a:lvl8pPr>
            <a:lvl9pPr marL="3086100" marR="0" lvl="8" indent="-171450" algn="l" rtl="0">
              <a:spcBef>
                <a:spcPts val="495"/>
              </a:spcBef>
              <a:spcAft>
                <a:spcPts val="0"/>
              </a:spcAft>
              <a:buClr>
                <a:srgbClr val="888888"/>
              </a:buClr>
              <a:buSzPts val="3300"/>
              <a:buFont typeface="Arial"/>
              <a:buNone/>
              <a:defRPr sz="2475" b="0" i="0" u="none" strike="noStrike" cap="none">
                <a:solidFill>
                  <a:srgbClr val="888888"/>
                </a:solidFill>
                <a:latin typeface="Calibri"/>
                <a:ea typeface="Calibri"/>
                <a:cs typeface="Calibri"/>
                <a:sym typeface="Calibri"/>
              </a:defRPr>
            </a:lvl9pPr>
          </a:lstStyle>
          <a:p>
            <a:endParaRPr/>
          </a:p>
        </p:txBody>
      </p:sp>
      <p:sp>
        <p:nvSpPr>
          <p:cNvPr id="39" name="Google Shape;39;p20"/>
          <p:cNvSpPr txBox="1">
            <a:spLocks noGrp="1"/>
          </p:cNvSpPr>
          <p:nvPr>
            <p:ph type="dt" idx="10"/>
          </p:nvPr>
        </p:nvSpPr>
        <p:spPr>
          <a:xfrm>
            <a:off x="914479" y="12714174"/>
            <a:ext cx="42675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40" name="Google Shape;40;p20"/>
          <p:cNvSpPr txBox="1">
            <a:spLocks noGrp="1"/>
          </p:cNvSpPr>
          <p:nvPr>
            <p:ph type="ftr" idx="11"/>
          </p:nvPr>
        </p:nvSpPr>
        <p:spPr>
          <a:xfrm>
            <a:off x="6248943" y="12714174"/>
            <a:ext cx="57917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41" name="Google Shape;41;p20"/>
          <p:cNvSpPr txBox="1">
            <a:spLocks noGrp="1"/>
          </p:cNvSpPr>
          <p:nvPr>
            <p:ph type="sldNum" idx="12"/>
          </p:nvPr>
        </p:nvSpPr>
        <p:spPr>
          <a:xfrm>
            <a:off x="13107538" y="12714174"/>
            <a:ext cx="42675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225">
                <a:solidFill>
                  <a:schemeClr val="dk1"/>
                </a:solidFill>
                <a:latin typeface="Calibri"/>
                <a:ea typeface="Calibri"/>
                <a:cs typeface="Calibri"/>
                <a:sym typeface="Calibri"/>
              </a:defRPr>
            </a:lvl1pPr>
            <a:lvl2pPr marL="0" marR="0" lvl="1" indent="0" algn="l" rtl="0">
              <a:spcBef>
                <a:spcPts val="0"/>
              </a:spcBef>
              <a:buNone/>
              <a:defRPr sz="3225">
                <a:solidFill>
                  <a:schemeClr val="dk1"/>
                </a:solidFill>
                <a:latin typeface="Calibri"/>
                <a:ea typeface="Calibri"/>
                <a:cs typeface="Calibri"/>
                <a:sym typeface="Calibri"/>
              </a:defRPr>
            </a:lvl2pPr>
            <a:lvl3pPr marL="0" marR="0" lvl="2" indent="0" algn="l" rtl="0">
              <a:spcBef>
                <a:spcPts val="0"/>
              </a:spcBef>
              <a:buNone/>
              <a:defRPr sz="3225">
                <a:solidFill>
                  <a:schemeClr val="dk1"/>
                </a:solidFill>
                <a:latin typeface="Calibri"/>
                <a:ea typeface="Calibri"/>
                <a:cs typeface="Calibri"/>
                <a:sym typeface="Calibri"/>
              </a:defRPr>
            </a:lvl3pPr>
            <a:lvl4pPr marL="0" marR="0" lvl="3" indent="0" algn="l" rtl="0">
              <a:spcBef>
                <a:spcPts val="0"/>
              </a:spcBef>
              <a:buNone/>
              <a:defRPr sz="3225">
                <a:solidFill>
                  <a:schemeClr val="dk1"/>
                </a:solidFill>
                <a:latin typeface="Calibri"/>
                <a:ea typeface="Calibri"/>
                <a:cs typeface="Calibri"/>
                <a:sym typeface="Calibri"/>
              </a:defRPr>
            </a:lvl4pPr>
            <a:lvl5pPr marL="0" marR="0" lvl="4" indent="0" algn="l" rtl="0">
              <a:spcBef>
                <a:spcPts val="0"/>
              </a:spcBef>
              <a:buNone/>
              <a:defRPr sz="3225">
                <a:solidFill>
                  <a:schemeClr val="dk1"/>
                </a:solidFill>
                <a:latin typeface="Calibri"/>
                <a:ea typeface="Calibri"/>
                <a:cs typeface="Calibri"/>
                <a:sym typeface="Calibri"/>
              </a:defRPr>
            </a:lvl5pPr>
            <a:lvl6pPr marL="0" marR="0" lvl="5" indent="0" algn="l" rtl="0">
              <a:spcBef>
                <a:spcPts val="0"/>
              </a:spcBef>
              <a:buNone/>
              <a:defRPr sz="3225">
                <a:solidFill>
                  <a:schemeClr val="dk1"/>
                </a:solidFill>
                <a:latin typeface="Calibri"/>
                <a:ea typeface="Calibri"/>
                <a:cs typeface="Calibri"/>
                <a:sym typeface="Calibri"/>
              </a:defRPr>
            </a:lvl6pPr>
            <a:lvl7pPr marL="0" marR="0" lvl="6" indent="0" algn="l" rtl="0">
              <a:spcBef>
                <a:spcPts val="0"/>
              </a:spcBef>
              <a:buNone/>
              <a:defRPr sz="3225">
                <a:solidFill>
                  <a:schemeClr val="dk1"/>
                </a:solidFill>
                <a:latin typeface="Calibri"/>
                <a:ea typeface="Calibri"/>
                <a:cs typeface="Calibri"/>
                <a:sym typeface="Calibri"/>
              </a:defRPr>
            </a:lvl7pPr>
            <a:lvl8pPr marL="0" marR="0" lvl="7" indent="0" algn="l" rtl="0">
              <a:spcBef>
                <a:spcPts val="0"/>
              </a:spcBef>
              <a:buNone/>
              <a:defRPr sz="3225">
                <a:solidFill>
                  <a:schemeClr val="dk1"/>
                </a:solidFill>
                <a:latin typeface="Calibri"/>
                <a:ea typeface="Calibri"/>
                <a:cs typeface="Calibri"/>
                <a:sym typeface="Calibri"/>
              </a:defRPr>
            </a:lvl8pPr>
            <a:lvl9pPr marL="0" marR="0" lvl="8" indent="0" algn="l" rtl="0">
              <a:spcBef>
                <a:spcPts val="0"/>
              </a:spcBef>
              <a:buNone/>
              <a:defRPr sz="3225">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914480" y="549340"/>
            <a:ext cx="164606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787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4" name="Google Shape;44;p21"/>
          <p:cNvSpPr txBox="1">
            <a:spLocks noGrp="1"/>
          </p:cNvSpPr>
          <p:nvPr>
            <p:ph type="body" idx="1"/>
          </p:nvPr>
        </p:nvSpPr>
        <p:spPr>
          <a:xfrm>
            <a:off x="2438612" y="6401542"/>
            <a:ext cx="21795093" cy="18109122"/>
          </a:xfrm>
          <a:prstGeom prst="rect">
            <a:avLst/>
          </a:prstGeom>
          <a:noFill/>
          <a:ln>
            <a:noFill/>
          </a:ln>
        </p:spPr>
        <p:txBody>
          <a:bodyPr spcFirstLastPara="1" wrap="square" lIns="91425" tIns="45700" rIns="91425" bIns="45700" anchor="t" anchorCtr="0">
            <a:noAutofit/>
          </a:bodyPr>
          <a:lstStyle>
            <a:lvl1pPr marL="342900" marR="0" lvl="0" indent="-490538" algn="l" rtl="0">
              <a:spcBef>
                <a:spcPts val="1005"/>
              </a:spcBef>
              <a:spcAft>
                <a:spcPts val="0"/>
              </a:spcAft>
              <a:buClr>
                <a:schemeClr val="dk1"/>
              </a:buClr>
              <a:buSzPts val="6700"/>
              <a:buFont typeface="Arial"/>
              <a:buChar char="•"/>
              <a:defRPr sz="5025" b="0" i="0" u="none" strike="noStrike" cap="none">
                <a:solidFill>
                  <a:schemeClr val="dk1"/>
                </a:solidFill>
                <a:latin typeface="Calibri"/>
                <a:ea typeface="Calibri"/>
                <a:cs typeface="Calibri"/>
                <a:sym typeface="Calibri"/>
              </a:defRPr>
            </a:lvl1pPr>
            <a:lvl2pPr marL="685800" marR="0" lvl="1" indent="-442913" algn="l" rtl="0">
              <a:spcBef>
                <a:spcPts val="855"/>
              </a:spcBef>
              <a:spcAft>
                <a:spcPts val="0"/>
              </a:spcAft>
              <a:buClr>
                <a:schemeClr val="dk1"/>
              </a:buClr>
              <a:buSzPts val="5700"/>
              <a:buFont typeface="Arial"/>
              <a:buChar char="–"/>
              <a:defRPr sz="4275" b="0" i="0" u="none" strike="noStrike" cap="none">
                <a:solidFill>
                  <a:schemeClr val="dk1"/>
                </a:solidFill>
                <a:latin typeface="Calibri"/>
                <a:ea typeface="Calibri"/>
                <a:cs typeface="Calibri"/>
                <a:sym typeface="Calibri"/>
              </a:defRPr>
            </a:lvl2pPr>
            <a:lvl3pPr marL="1028700" marR="0" lvl="2"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3pPr>
            <a:lvl4pPr marL="1371600" marR="0" lvl="3" indent="-376238" algn="l" rtl="0">
              <a:spcBef>
                <a:spcPts val="645"/>
              </a:spcBef>
              <a:spcAft>
                <a:spcPts val="0"/>
              </a:spcAft>
              <a:buClr>
                <a:schemeClr val="dk1"/>
              </a:buClr>
              <a:buSzPts val="4300"/>
              <a:buFont typeface="Arial"/>
              <a:buChar char="–"/>
              <a:defRPr sz="3225" b="0" i="0" u="none" strike="noStrike" cap="none">
                <a:solidFill>
                  <a:schemeClr val="dk1"/>
                </a:solidFill>
                <a:latin typeface="Calibri"/>
                <a:ea typeface="Calibri"/>
                <a:cs typeface="Calibri"/>
                <a:sym typeface="Calibri"/>
              </a:defRPr>
            </a:lvl4pPr>
            <a:lvl5pPr marL="1714500" marR="0" lvl="4" indent="-376238" algn="l" rtl="0">
              <a:spcBef>
                <a:spcPts val="645"/>
              </a:spcBef>
              <a:spcAft>
                <a:spcPts val="0"/>
              </a:spcAft>
              <a:buClr>
                <a:schemeClr val="dk1"/>
              </a:buClr>
              <a:buSzPts val="4300"/>
              <a:buFont typeface="Arial"/>
              <a:buChar char="»"/>
              <a:defRPr sz="3225" b="0" i="0" u="none" strike="noStrike" cap="none">
                <a:solidFill>
                  <a:schemeClr val="dk1"/>
                </a:solidFill>
                <a:latin typeface="Calibri"/>
                <a:ea typeface="Calibri"/>
                <a:cs typeface="Calibri"/>
                <a:sym typeface="Calibri"/>
              </a:defRPr>
            </a:lvl5pPr>
            <a:lvl6pPr marL="2057400" marR="0" lvl="5" indent="-376238" algn="l" rtl="0">
              <a:spcBef>
                <a:spcPts val="645"/>
              </a:spcBef>
              <a:spcAft>
                <a:spcPts val="0"/>
              </a:spcAft>
              <a:buClr>
                <a:schemeClr val="dk1"/>
              </a:buClr>
              <a:buSzPts val="4300"/>
              <a:buFont typeface="Arial"/>
              <a:buChar char="•"/>
              <a:defRPr sz="3225" b="0" i="0" u="none" strike="noStrike" cap="none">
                <a:solidFill>
                  <a:schemeClr val="dk1"/>
                </a:solidFill>
                <a:latin typeface="Calibri"/>
                <a:ea typeface="Calibri"/>
                <a:cs typeface="Calibri"/>
                <a:sym typeface="Calibri"/>
              </a:defRPr>
            </a:lvl6pPr>
            <a:lvl7pPr marL="2400300" marR="0" lvl="6" indent="-376238" algn="l" rtl="0">
              <a:spcBef>
                <a:spcPts val="645"/>
              </a:spcBef>
              <a:spcAft>
                <a:spcPts val="0"/>
              </a:spcAft>
              <a:buClr>
                <a:schemeClr val="dk1"/>
              </a:buClr>
              <a:buSzPts val="4300"/>
              <a:buFont typeface="Arial"/>
              <a:buChar char="•"/>
              <a:defRPr sz="3225" b="0" i="0" u="none" strike="noStrike" cap="none">
                <a:solidFill>
                  <a:schemeClr val="dk1"/>
                </a:solidFill>
                <a:latin typeface="Calibri"/>
                <a:ea typeface="Calibri"/>
                <a:cs typeface="Calibri"/>
                <a:sym typeface="Calibri"/>
              </a:defRPr>
            </a:lvl7pPr>
            <a:lvl8pPr marL="2743200" marR="0" lvl="7" indent="-376238" algn="l" rtl="0">
              <a:spcBef>
                <a:spcPts val="645"/>
              </a:spcBef>
              <a:spcAft>
                <a:spcPts val="0"/>
              </a:spcAft>
              <a:buClr>
                <a:schemeClr val="dk1"/>
              </a:buClr>
              <a:buSzPts val="4300"/>
              <a:buFont typeface="Arial"/>
              <a:buChar char="•"/>
              <a:defRPr sz="3225" b="0" i="0" u="none" strike="noStrike" cap="none">
                <a:solidFill>
                  <a:schemeClr val="dk1"/>
                </a:solidFill>
                <a:latin typeface="Calibri"/>
                <a:ea typeface="Calibri"/>
                <a:cs typeface="Calibri"/>
                <a:sym typeface="Calibri"/>
              </a:defRPr>
            </a:lvl8pPr>
            <a:lvl9pPr marL="3086100" marR="0" lvl="8" indent="-376238" algn="l" rtl="0">
              <a:spcBef>
                <a:spcPts val="645"/>
              </a:spcBef>
              <a:spcAft>
                <a:spcPts val="0"/>
              </a:spcAft>
              <a:buClr>
                <a:schemeClr val="dk1"/>
              </a:buClr>
              <a:buSzPts val="4300"/>
              <a:buFont typeface="Arial"/>
              <a:buChar char="•"/>
              <a:defRPr sz="3225" b="0" i="0" u="none" strike="noStrike" cap="none">
                <a:solidFill>
                  <a:schemeClr val="dk1"/>
                </a:solidFill>
                <a:latin typeface="Calibri"/>
                <a:ea typeface="Calibri"/>
                <a:cs typeface="Calibri"/>
                <a:sym typeface="Calibri"/>
              </a:defRPr>
            </a:lvl9pPr>
          </a:lstStyle>
          <a:p>
            <a:endParaRPr/>
          </a:p>
        </p:txBody>
      </p:sp>
      <p:sp>
        <p:nvSpPr>
          <p:cNvPr id="45" name="Google Shape;45;p21"/>
          <p:cNvSpPr txBox="1">
            <a:spLocks noGrp="1"/>
          </p:cNvSpPr>
          <p:nvPr>
            <p:ph type="body" idx="2"/>
          </p:nvPr>
        </p:nvSpPr>
        <p:spPr>
          <a:xfrm>
            <a:off x="24538531" y="6401542"/>
            <a:ext cx="21798268" cy="18109122"/>
          </a:xfrm>
          <a:prstGeom prst="rect">
            <a:avLst/>
          </a:prstGeom>
          <a:noFill/>
          <a:ln>
            <a:noFill/>
          </a:ln>
        </p:spPr>
        <p:txBody>
          <a:bodyPr spcFirstLastPara="1" wrap="square" lIns="91425" tIns="45700" rIns="91425" bIns="45700" anchor="t" anchorCtr="0">
            <a:noAutofit/>
          </a:bodyPr>
          <a:lstStyle>
            <a:lvl1pPr marL="342900" marR="0" lvl="0" indent="-490538" algn="l" rtl="0">
              <a:spcBef>
                <a:spcPts val="1005"/>
              </a:spcBef>
              <a:spcAft>
                <a:spcPts val="0"/>
              </a:spcAft>
              <a:buClr>
                <a:schemeClr val="dk1"/>
              </a:buClr>
              <a:buSzPts val="6700"/>
              <a:buFont typeface="Arial"/>
              <a:buChar char="•"/>
              <a:defRPr sz="5025" b="0" i="0" u="none" strike="noStrike" cap="none">
                <a:solidFill>
                  <a:schemeClr val="dk1"/>
                </a:solidFill>
                <a:latin typeface="Calibri"/>
                <a:ea typeface="Calibri"/>
                <a:cs typeface="Calibri"/>
                <a:sym typeface="Calibri"/>
              </a:defRPr>
            </a:lvl1pPr>
            <a:lvl2pPr marL="685800" marR="0" lvl="1" indent="-442913" algn="l" rtl="0">
              <a:spcBef>
                <a:spcPts val="855"/>
              </a:spcBef>
              <a:spcAft>
                <a:spcPts val="0"/>
              </a:spcAft>
              <a:buClr>
                <a:schemeClr val="dk1"/>
              </a:buClr>
              <a:buSzPts val="5700"/>
              <a:buFont typeface="Arial"/>
              <a:buChar char="–"/>
              <a:defRPr sz="4275" b="0" i="0" u="none" strike="noStrike" cap="none">
                <a:solidFill>
                  <a:schemeClr val="dk1"/>
                </a:solidFill>
                <a:latin typeface="Calibri"/>
                <a:ea typeface="Calibri"/>
                <a:cs typeface="Calibri"/>
                <a:sym typeface="Calibri"/>
              </a:defRPr>
            </a:lvl2pPr>
            <a:lvl3pPr marL="1028700" marR="0" lvl="2"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3pPr>
            <a:lvl4pPr marL="1371600" marR="0" lvl="3" indent="-376238" algn="l" rtl="0">
              <a:spcBef>
                <a:spcPts val="645"/>
              </a:spcBef>
              <a:spcAft>
                <a:spcPts val="0"/>
              </a:spcAft>
              <a:buClr>
                <a:schemeClr val="dk1"/>
              </a:buClr>
              <a:buSzPts val="4300"/>
              <a:buFont typeface="Arial"/>
              <a:buChar char="–"/>
              <a:defRPr sz="3225" b="0" i="0" u="none" strike="noStrike" cap="none">
                <a:solidFill>
                  <a:schemeClr val="dk1"/>
                </a:solidFill>
                <a:latin typeface="Calibri"/>
                <a:ea typeface="Calibri"/>
                <a:cs typeface="Calibri"/>
                <a:sym typeface="Calibri"/>
              </a:defRPr>
            </a:lvl4pPr>
            <a:lvl5pPr marL="1714500" marR="0" lvl="4" indent="-376238" algn="l" rtl="0">
              <a:spcBef>
                <a:spcPts val="645"/>
              </a:spcBef>
              <a:spcAft>
                <a:spcPts val="0"/>
              </a:spcAft>
              <a:buClr>
                <a:schemeClr val="dk1"/>
              </a:buClr>
              <a:buSzPts val="4300"/>
              <a:buFont typeface="Arial"/>
              <a:buChar char="»"/>
              <a:defRPr sz="3225" b="0" i="0" u="none" strike="noStrike" cap="none">
                <a:solidFill>
                  <a:schemeClr val="dk1"/>
                </a:solidFill>
                <a:latin typeface="Calibri"/>
                <a:ea typeface="Calibri"/>
                <a:cs typeface="Calibri"/>
                <a:sym typeface="Calibri"/>
              </a:defRPr>
            </a:lvl5pPr>
            <a:lvl6pPr marL="2057400" marR="0" lvl="5" indent="-376238" algn="l" rtl="0">
              <a:spcBef>
                <a:spcPts val="645"/>
              </a:spcBef>
              <a:spcAft>
                <a:spcPts val="0"/>
              </a:spcAft>
              <a:buClr>
                <a:schemeClr val="dk1"/>
              </a:buClr>
              <a:buSzPts val="4300"/>
              <a:buFont typeface="Arial"/>
              <a:buChar char="•"/>
              <a:defRPr sz="3225" b="0" i="0" u="none" strike="noStrike" cap="none">
                <a:solidFill>
                  <a:schemeClr val="dk1"/>
                </a:solidFill>
                <a:latin typeface="Calibri"/>
                <a:ea typeface="Calibri"/>
                <a:cs typeface="Calibri"/>
                <a:sym typeface="Calibri"/>
              </a:defRPr>
            </a:lvl6pPr>
            <a:lvl7pPr marL="2400300" marR="0" lvl="6" indent="-376238" algn="l" rtl="0">
              <a:spcBef>
                <a:spcPts val="645"/>
              </a:spcBef>
              <a:spcAft>
                <a:spcPts val="0"/>
              </a:spcAft>
              <a:buClr>
                <a:schemeClr val="dk1"/>
              </a:buClr>
              <a:buSzPts val="4300"/>
              <a:buFont typeface="Arial"/>
              <a:buChar char="•"/>
              <a:defRPr sz="3225" b="0" i="0" u="none" strike="noStrike" cap="none">
                <a:solidFill>
                  <a:schemeClr val="dk1"/>
                </a:solidFill>
                <a:latin typeface="Calibri"/>
                <a:ea typeface="Calibri"/>
                <a:cs typeface="Calibri"/>
                <a:sym typeface="Calibri"/>
              </a:defRPr>
            </a:lvl7pPr>
            <a:lvl8pPr marL="2743200" marR="0" lvl="7" indent="-376238" algn="l" rtl="0">
              <a:spcBef>
                <a:spcPts val="645"/>
              </a:spcBef>
              <a:spcAft>
                <a:spcPts val="0"/>
              </a:spcAft>
              <a:buClr>
                <a:schemeClr val="dk1"/>
              </a:buClr>
              <a:buSzPts val="4300"/>
              <a:buFont typeface="Arial"/>
              <a:buChar char="•"/>
              <a:defRPr sz="3225" b="0" i="0" u="none" strike="noStrike" cap="none">
                <a:solidFill>
                  <a:schemeClr val="dk1"/>
                </a:solidFill>
                <a:latin typeface="Calibri"/>
                <a:ea typeface="Calibri"/>
                <a:cs typeface="Calibri"/>
                <a:sym typeface="Calibri"/>
              </a:defRPr>
            </a:lvl8pPr>
            <a:lvl9pPr marL="3086100" marR="0" lvl="8" indent="-376238" algn="l" rtl="0">
              <a:spcBef>
                <a:spcPts val="645"/>
              </a:spcBef>
              <a:spcAft>
                <a:spcPts val="0"/>
              </a:spcAft>
              <a:buClr>
                <a:schemeClr val="dk1"/>
              </a:buClr>
              <a:buSzPts val="4300"/>
              <a:buFont typeface="Arial"/>
              <a:buChar char="•"/>
              <a:defRPr sz="3225" b="0" i="0" u="none" strike="noStrike" cap="none">
                <a:solidFill>
                  <a:schemeClr val="dk1"/>
                </a:solidFill>
                <a:latin typeface="Calibri"/>
                <a:ea typeface="Calibri"/>
                <a:cs typeface="Calibri"/>
                <a:sym typeface="Calibri"/>
              </a:defRPr>
            </a:lvl9pPr>
          </a:lstStyle>
          <a:p>
            <a:endParaRPr/>
          </a:p>
        </p:txBody>
      </p:sp>
      <p:sp>
        <p:nvSpPr>
          <p:cNvPr id="46" name="Google Shape;46;p21"/>
          <p:cNvSpPr txBox="1">
            <a:spLocks noGrp="1"/>
          </p:cNvSpPr>
          <p:nvPr>
            <p:ph type="dt" idx="10"/>
          </p:nvPr>
        </p:nvSpPr>
        <p:spPr>
          <a:xfrm>
            <a:off x="914479" y="12714174"/>
            <a:ext cx="42675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47" name="Google Shape;47;p21"/>
          <p:cNvSpPr txBox="1">
            <a:spLocks noGrp="1"/>
          </p:cNvSpPr>
          <p:nvPr>
            <p:ph type="ftr" idx="11"/>
          </p:nvPr>
        </p:nvSpPr>
        <p:spPr>
          <a:xfrm>
            <a:off x="6248943" y="12714174"/>
            <a:ext cx="57917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48" name="Google Shape;48;p21"/>
          <p:cNvSpPr txBox="1">
            <a:spLocks noGrp="1"/>
          </p:cNvSpPr>
          <p:nvPr>
            <p:ph type="sldNum" idx="12"/>
          </p:nvPr>
        </p:nvSpPr>
        <p:spPr>
          <a:xfrm>
            <a:off x="13107538" y="12714174"/>
            <a:ext cx="42675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225">
                <a:solidFill>
                  <a:schemeClr val="dk1"/>
                </a:solidFill>
                <a:latin typeface="Calibri"/>
                <a:ea typeface="Calibri"/>
                <a:cs typeface="Calibri"/>
                <a:sym typeface="Calibri"/>
              </a:defRPr>
            </a:lvl1pPr>
            <a:lvl2pPr marL="0" marR="0" lvl="1" indent="0" algn="l" rtl="0">
              <a:spcBef>
                <a:spcPts val="0"/>
              </a:spcBef>
              <a:buNone/>
              <a:defRPr sz="3225">
                <a:solidFill>
                  <a:schemeClr val="dk1"/>
                </a:solidFill>
                <a:latin typeface="Calibri"/>
                <a:ea typeface="Calibri"/>
                <a:cs typeface="Calibri"/>
                <a:sym typeface="Calibri"/>
              </a:defRPr>
            </a:lvl2pPr>
            <a:lvl3pPr marL="0" marR="0" lvl="2" indent="0" algn="l" rtl="0">
              <a:spcBef>
                <a:spcPts val="0"/>
              </a:spcBef>
              <a:buNone/>
              <a:defRPr sz="3225">
                <a:solidFill>
                  <a:schemeClr val="dk1"/>
                </a:solidFill>
                <a:latin typeface="Calibri"/>
                <a:ea typeface="Calibri"/>
                <a:cs typeface="Calibri"/>
                <a:sym typeface="Calibri"/>
              </a:defRPr>
            </a:lvl3pPr>
            <a:lvl4pPr marL="0" marR="0" lvl="3" indent="0" algn="l" rtl="0">
              <a:spcBef>
                <a:spcPts val="0"/>
              </a:spcBef>
              <a:buNone/>
              <a:defRPr sz="3225">
                <a:solidFill>
                  <a:schemeClr val="dk1"/>
                </a:solidFill>
                <a:latin typeface="Calibri"/>
                <a:ea typeface="Calibri"/>
                <a:cs typeface="Calibri"/>
                <a:sym typeface="Calibri"/>
              </a:defRPr>
            </a:lvl4pPr>
            <a:lvl5pPr marL="0" marR="0" lvl="4" indent="0" algn="l" rtl="0">
              <a:spcBef>
                <a:spcPts val="0"/>
              </a:spcBef>
              <a:buNone/>
              <a:defRPr sz="3225">
                <a:solidFill>
                  <a:schemeClr val="dk1"/>
                </a:solidFill>
                <a:latin typeface="Calibri"/>
                <a:ea typeface="Calibri"/>
                <a:cs typeface="Calibri"/>
                <a:sym typeface="Calibri"/>
              </a:defRPr>
            </a:lvl5pPr>
            <a:lvl6pPr marL="0" marR="0" lvl="5" indent="0" algn="l" rtl="0">
              <a:spcBef>
                <a:spcPts val="0"/>
              </a:spcBef>
              <a:buNone/>
              <a:defRPr sz="3225">
                <a:solidFill>
                  <a:schemeClr val="dk1"/>
                </a:solidFill>
                <a:latin typeface="Calibri"/>
                <a:ea typeface="Calibri"/>
                <a:cs typeface="Calibri"/>
                <a:sym typeface="Calibri"/>
              </a:defRPr>
            </a:lvl6pPr>
            <a:lvl7pPr marL="0" marR="0" lvl="6" indent="0" algn="l" rtl="0">
              <a:spcBef>
                <a:spcPts val="0"/>
              </a:spcBef>
              <a:buNone/>
              <a:defRPr sz="3225">
                <a:solidFill>
                  <a:schemeClr val="dk1"/>
                </a:solidFill>
                <a:latin typeface="Calibri"/>
                <a:ea typeface="Calibri"/>
                <a:cs typeface="Calibri"/>
                <a:sym typeface="Calibri"/>
              </a:defRPr>
            </a:lvl7pPr>
            <a:lvl8pPr marL="0" marR="0" lvl="7" indent="0" algn="l" rtl="0">
              <a:spcBef>
                <a:spcPts val="0"/>
              </a:spcBef>
              <a:buNone/>
              <a:defRPr sz="3225">
                <a:solidFill>
                  <a:schemeClr val="dk1"/>
                </a:solidFill>
                <a:latin typeface="Calibri"/>
                <a:ea typeface="Calibri"/>
                <a:cs typeface="Calibri"/>
                <a:sym typeface="Calibri"/>
              </a:defRPr>
            </a:lvl8pPr>
            <a:lvl9pPr marL="0" marR="0" lvl="8" indent="0" algn="l" rtl="0">
              <a:spcBef>
                <a:spcPts val="0"/>
              </a:spcBef>
              <a:buNone/>
              <a:defRPr sz="3225">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914480" y="549340"/>
            <a:ext cx="164606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787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51" name="Google Shape;51;p22"/>
          <p:cNvSpPr txBox="1">
            <a:spLocks noGrp="1"/>
          </p:cNvSpPr>
          <p:nvPr>
            <p:ph type="body" idx="1"/>
          </p:nvPr>
        </p:nvSpPr>
        <p:spPr>
          <a:xfrm>
            <a:off x="914480" y="3070582"/>
            <a:ext cx="8081077" cy="1279672"/>
          </a:xfrm>
          <a:prstGeom prst="rect">
            <a:avLst/>
          </a:prstGeom>
          <a:noFill/>
          <a:ln>
            <a:noFill/>
          </a:ln>
        </p:spPr>
        <p:txBody>
          <a:bodyPr spcFirstLastPara="1" wrap="square" lIns="91425" tIns="45700" rIns="91425" bIns="45700" anchor="b" anchorCtr="0">
            <a:noAutofit/>
          </a:bodyPr>
          <a:lstStyle>
            <a:lvl1pPr marL="342900" marR="0" lvl="0" indent="-171450" algn="l" rtl="0">
              <a:spcBef>
                <a:spcPts val="855"/>
              </a:spcBef>
              <a:spcAft>
                <a:spcPts val="0"/>
              </a:spcAft>
              <a:buClr>
                <a:schemeClr val="dk1"/>
              </a:buClr>
              <a:buSzPts val="5700"/>
              <a:buFont typeface="Arial"/>
              <a:buNone/>
              <a:defRPr sz="4275" b="1" i="0" u="none" strike="noStrike" cap="none">
                <a:solidFill>
                  <a:schemeClr val="dk1"/>
                </a:solidFill>
                <a:latin typeface="Calibri"/>
                <a:ea typeface="Calibri"/>
                <a:cs typeface="Calibri"/>
                <a:sym typeface="Calibri"/>
              </a:defRPr>
            </a:lvl1pPr>
            <a:lvl2pPr marL="685800" marR="0" lvl="1" indent="-171450" algn="l" rtl="0">
              <a:spcBef>
                <a:spcPts val="720"/>
              </a:spcBef>
              <a:spcAft>
                <a:spcPts val="0"/>
              </a:spcAft>
              <a:buClr>
                <a:schemeClr val="dk1"/>
              </a:buClr>
              <a:buSzPts val="4800"/>
              <a:buFont typeface="Arial"/>
              <a:buNone/>
              <a:defRPr sz="3600" b="1" i="0" u="none" strike="noStrike" cap="none">
                <a:solidFill>
                  <a:schemeClr val="dk1"/>
                </a:solidFill>
                <a:latin typeface="Calibri"/>
                <a:ea typeface="Calibri"/>
                <a:cs typeface="Calibri"/>
                <a:sym typeface="Calibri"/>
              </a:defRPr>
            </a:lvl2pPr>
            <a:lvl3pPr marL="1028700" marR="0" lvl="2" indent="-171450" algn="l" rtl="0">
              <a:spcBef>
                <a:spcPts val="645"/>
              </a:spcBef>
              <a:spcAft>
                <a:spcPts val="0"/>
              </a:spcAft>
              <a:buClr>
                <a:schemeClr val="dk1"/>
              </a:buClr>
              <a:buSzPts val="4300"/>
              <a:buFont typeface="Arial"/>
              <a:buNone/>
              <a:defRPr sz="3225" b="1" i="0" u="none" strike="noStrike" cap="none">
                <a:solidFill>
                  <a:schemeClr val="dk1"/>
                </a:solidFill>
                <a:latin typeface="Calibri"/>
                <a:ea typeface="Calibri"/>
                <a:cs typeface="Calibri"/>
                <a:sym typeface="Calibri"/>
              </a:defRPr>
            </a:lvl3pPr>
            <a:lvl4pPr marL="1371600" marR="0" lvl="3" indent="-171450"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4pPr>
            <a:lvl5pPr marL="1714500" marR="0" lvl="4" indent="-171450"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5pPr>
            <a:lvl6pPr marL="2057400" marR="0" lvl="5" indent="-171450"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6pPr>
            <a:lvl7pPr marL="2400300" marR="0" lvl="6" indent="-171450"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7pPr>
            <a:lvl8pPr marL="2743200" marR="0" lvl="7" indent="-171450"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8pPr>
            <a:lvl9pPr marL="3086100" marR="0" lvl="8" indent="-171450"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9pPr>
          </a:lstStyle>
          <a:p>
            <a:endParaRPr/>
          </a:p>
        </p:txBody>
      </p:sp>
      <p:sp>
        <p:nvSpPr>
          <p:cNvPr id="52" name="Google Shape;52;p22"/>
          <p:cNvSpPr txBox="1">
            <a:spLocks noGrp="1"/>
          </p:cNvSpPr>
          <p:nvPr>
            <p:ph type="body" idx="2"/>
          </p:nvPr>
        </p:nvSpPr>
        <p:spPr>
          <a:xfrm>
            <a:off x="914480" y="4350255"/>
            <a:ext cx="8081077" cy="7903491"/>
          </a:xfrm>
          <a:prstGeom prst="rect">
            <a:avLst/>
          </a:prstGeom>
          <a:noFill/>
          <a:ln>
            <a:noFill/>
          </a:ln>
        </p:spPr>
        <p:txBody>
          <a:bodyPr spcFirstLastPara="1" wrap="square" lIns="91425" tIns="45700" rIns="91425" bIns="45700" anchor="t" anchorCtr="0">
            <a:noAutofit/>
          </a:bodyPr>
          <a:lstStyle>
            <a:lvl1pPr marL="342900" marR="0" lvl="0" indent="-442913" algn="l" rtl="0">
              <a:spcBef>
                <a:spcPts val="855"/>
              </a:spcBef>
              <a:spcAft>
                <a:spcPts val="0"/>
              </a:spcAft>
              <a:buClr>
                <a:schemeClr val="dk1"/>
              </a:buClr>
              <a:buSzPts val="5700"/>
              <a:buFont typeface="Arial"/>
              <a:buChar char="•"/>
              <a:defRPr sz="4275" b="0" i="0" u="none" strike="noStrike" cap="none">
                <a:solidFill>
                  <a:schemeClr val="dk1"/>
                </a:solidFill>
                <a:latin typeface="Calibri"/>
                <a:ea typeface="Calibri"/>
                <a:cs typeface="Calibri"/>
                <a:sym typeface="Calibri"/>
              </a:defRPr>
            </a:lvl1pPr>
            <a:lvl2pPr marL="685800" marR="0" lvl="1"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2pPr>
            <a:lvl3pPr marL="1028700" marR="0" lvl="2" indent="-376238" algn="l" rtl="0">
              <a:spcBef>
                <a:spcPts val="645"/>
              </a:spcBef>
              <a:spcAft>
                <a:spcPts val="0"/>
              </a:spcAft>
              <a:buClr>
                <a:schemeClr val="dk1"/>
              </a:buClr>
              <a:buSzPts val="4300"/>
              <a:buFont typeface="Arial"/>
              <a:buChar char="•"/>
              <a:defRPr sz="3225" b="0" i="0" u="none" strike="noStrike" cap="none">
                <a:solidFill>
                  <a:schemeClr val="dk1"/>
                </a:solidFill>
                <a:latin typeface="Calibri"/>
                <a:ea typeface="Calibri"/>
                <a:cs typeface="Calibri"/>
                <a:sym typeface="Calibri"/>
              </a:defRPr>
            </a:lvl3pPr>
            <a:lvl4pPr marL="1371600" marR="0" lvl="3" indent="-352425"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4pPr>
            <a:lvl5pPr marL="1714500" marR="0" lvl="4" indent="-352425"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5pPr>
            <a:lvl6pPr marL="2057400" marR="0" lvl="5" indent="-352425"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6pPr>
            <a:lvl7pPr marL="2400300" marR="0" lvl="6" indent="-352425"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7pPr>
            <a:lvl8pPr marL="2743200" marR="0" lvl="7" indent="-352425"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8pPr>
            <a:lvl9pPr marL="3086100" marR="0" lvl="8" indent="-352425"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9pPr>
          </a:lstStyle>
          <a:p>
            <a:endParaRPr/>
          </a:p>
        </p:txBody>
      </p:sp>
      <p:sp>
        <p:nvSpPr>
          <p:cNvPr id="53" name="Google Shape;53;p22"/>
          <p:cNvSpPr txBox="1">
            <a:spLocks noGrp="1"/>
          </p:cNvSpPr>
          <p:nvPr>
            <p:ph type="body" idx="3"/>
          </p:nvPr>
        </p:nvSpPr>
        <p:spPr>
          <a:xfrm>
            <a:off x="9290858" y="3070582"/>
            <a:ext cx="8084252" cy="1279672"/>
          </a:xfrm>
          <a:prstGeom prst="rect">
            <a:avLst/>
          </a:prstGeom>
          <a:noFill/>
          <a:ln>
            <a:noFill/>
          </a:ln>
        </p:spPr>
        <p:txBody>
          <a:bodyPr spcFirstLastPara="1" wrap="square" lIns="91425" tIns="45700" rIns="91425" bIns="45700" anchor="b" anchorCtr="0">
            <a:noAutofit/>
          </a:bodyPr>
          <a:lstStyle>
            <a:lvl1pPr marL="342900" marR="0" lvl="0" indent="-171450" algn="l" rtl="0">
              <a:spcBef>
                <a:spcPts val="855"/>
              </a:spcBef>
              <a:spcAft>
                <a:spcPts val="0"/>
              </a:spcAft>
              <a:buClr>
                <a:schemeClr val="dk1"/>
              </a:buClr>
              <a:buSzPts val="5700"/>
              <a:buFont typeface="Arial"/>
              <a:buNone/>
              <a:defRPr sz="4275" b="1" i="0" u="none" strike="noStrike" cap="none">
                <a:solidFill>
                  <a:schemeClr val="dk1"/>
                </a:solidFill>
                <a:latin typeface="Calibri"/>
                <a:ea typeface="Calibri"/>
                <a:cs typeface="Calibri"/>
                <a:sym typeface="Calibri"/>
              </a:defRPr>
            </a:lvl1pPr>
            <a:lvl2pPr marL="685800" marR="0" lvl="1" indent="-171450" algn="l" rtl="0">
              <a:spcBef>
                <a:spcPts val="720"/>
              </a:spcBef>
              <a:spcAft>
                <a:spcPts val="0"/>
              </a:spcAft>
              <a:buClr>
                <a:schemeClr val="dk1"/>
              </a:buClr>
              <a:buSzPts val="4800"/>
              <a:buFont typeface="Arial"/>
              <a:buNone/>
              <a:defRPr sz="3600" b="1" i="0" u="none" strike="noStrike" cap="none">
                <a:solidFill>
                  <a:schemeClr val="dk1"/>
                </a:solidFill>
                <a:latin typeface="Calibri"/>
                <a:ea typeface="Calibri"/>
                <a:cs typeface="Calibri"/>
                <a:sym typeface="Calibri"/>
              </a:defRPr>
            </a:lvl2pPr>
            <a:lvl3pPr marL="1028700" marR="0" lvl="2" indent="-171450" algn="l" rtl="0">
              <a:spcBef>
                <a:spcPts val="645"/>
              </a:spcBef>
              <a:spcAft>
                <a:spcPts val="0"/>
              </a:spcAft>
              <a:buClr>
                <a:schemeClr val="dk1"/>
              </a:buClr>
              <a:buSzPts val="4300"/>
              <a:buFont typeface="Arial"/>
              <a:buNone/>
              <a:defRPr sz="3225" b="1" i="0" u="none" strike="noStrike" cap="none">
                <a:solidFill>
                  <a:schemeClr val="dk1"/>
                </a:solidFill>
                <a:latin typeface="Calibri"/>
                <a:ea typeface="Calibri"/>
                <a:cs typeface="Calibri"/>
                <a:sym typeface="Calibri"/>
              </a:defRPr>
            </a:lvl3pPr>
            <a:lvl4pPr marL="1371600" marR="0" lvl="3" indent="-171450"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4pPr>
            <a:lvl5pPr marL="1714500" marR="0" lvl="4" indent="-171450"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5pPr>
            <a:lvl6pPr marL="2057400" marR="0" lvl="5" indent="-171450"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6pPr>
            <a:lvl7pPr marL="2400300" marR="0" lvl="6" indent="-171450"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7pPr>
            <a:lvl8pPr marL="2743200" marR="0" lvl="7" indent="-171450"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8pPr>
            <a:lvl9pPr marL="3086100" marR="0" lvl="8" indent="-171450"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9pPr>
          </a:lstStyle>
          <a:p>
            <a:endParaRPr/>
          </a:p>
        </p:txBody>
      </p:sp>
      <p:sp>
        <p:nvSpPr>
          <p:cNvPr id="54" name="Google Shape;54;p22"/>
          <p:cNvSpPr txBox="1">
            <a:spLocks noGrp="1"/>
          </p:cNvSpPr>
          <p:nvPr>
            <p:ph type="body" idx="4"/>
          </p:nvPr>
        </p:nvSpPr>
        <p:spPr>
          <a:xfrm>
            <a:off x="9290858" y="4350255"/>
            <a:ext cx="8084252" cy="7903491"/>
          </a:xfrm>
          <a:prstGeom prst="rect">
            <a:avLst/>
          </a:prstGeom>
          <a:noFill/>
          <a:ln>
            <a:noFill/>
          </a:ln>
        </p:spPr>
        <p:txBody>
          <a:bodyPr spcFirstLastPara="1" wrap="square" lIns="91425" tIns="45700" rIns="91425" bIns="45700" anchor="t" anchorCtr="0">
            <a:noAutofit/>
          </a:bodyPr>
          <a:lstStyle>
            <a:lvl1pPr marL="342900" marR="0" lvl="0" indent="-442913" algn="l" rtl="0">
              <a:spcBef>
                <a:spcPts val="855"/>
              </a:spcBef>
              <a:spcAft>
                <a:spcPts val="0"/>
              </a:spcAft>
              <a:buClr>
                <a:schemeClr val="dk1"/>
              </a:buClr>
              <a:buSzPts val="5700"/>
              <a:buFont typeface="Arial"/>
              <a:buChar char="•"/>
              <a:defRPr sz="4275" b="0" i="0" u="none" strike="noStrike" cap="none">
                <a:solidFill>
                  <a:schemeClr val="dk1"/>
                </a:solidFill>
                <a:latin typeface="Calibri"/>
                <a:ea typeface="Calibri"/>
                <a:cs typeface="Calibri"/>
                <a:sym typeface="Calibri"/>
              </a:defRPr>
            </a:lvl1pPr>
            <a:lvl2pPr marL="685800" marR="0" lvl="1"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2pPr>
            <a:lvl3pPr marL="1028700" marR="0" lvl="2" indent="-376238" algn="l" rtl="0">
              <a:spcBef>
                <a:spcPts val="645"/>
              </a:spcBef>
              <a:spcAft>
                <a:spcPts val="0"/>
              </a:spcAft>
              <a:buClr>
                <a:schemeClr val="dk1"/>
              </a:buClr>
              <a:buSzPts val="4300"/>
              <a:buFont typeface="Arial"/>
              <a:buChar char="•"/>
              <a:defRPr sz="3225" b="0" i="0" u="none" strike="noStrike" cap="none">
                <a:solidFill>
                  <a:schemeClr val="dk1"/>
                </a:solidFill>
                <a:latin typeface="Calibri"/>
                <a:ea typeface="Calibri"/>
                <a:cs typeface="Calibri"/>
                <a:sym typeface="Calibri"/>
              </a:defRPr>
            </a:lvl3pPr>
            <a:lvl4pPr marL="1371600" marR="0" lvl="3" indent="-352425"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4pPr>
            <a:lvl5pPr marL="1714500" marR="0" lvl="4" indent="-352425"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5pPr>
            <a:lvl6pPr marL="2057400" marR="0" lvl="5" indent="-352425"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6pPr>
            <a:lvl7pPr marL="2400300" marR="0" lvl="6" indent="-352425"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7pPr>
            <a:lvl8pPr marL="2743200" marR="0" lvl="7" indent="-352425"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8pPr>
            <a:lvl9pPr marL="3086100" marR="0" lvl="8" indent="-352425"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9pPr>
          </a:lstStyle>
          <a:p>
            <a:endParaRPr/>
          </a:p>
        </p:txBody>
      </p:sp>
      <p:sp>
        <p:nvSpPr>
          <p:cNvPr id="55" name="Google Shape;55;p22"/>
          <p:cNvSpPr txBox="1">
            <a:spLocks noGrp="1"/>
          </p:cNvSpPr>
          <p:nvPr>
            <p:ph type="dt" idx="10"/>
          </p:nvPr>
        </p:nvSpPr>
        <p:spPr>
          <a:xfrm>
            <a:off x="914479" y="12714174"/>
            <a:ext cx="42675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56" name="Google Shape;56;p22"/>
          <p:cNvSpPr txBox="1">
            <a:spLocks noGrp="1"/>
          </p:cNvSpPr>
          <p:nvPr>
            <p:ph type="ftr" idx="11"/>
          </p:nvPr>
        </p:nvSpPr>
        <p:spPr>
          <a:xfrm>
            <a:off x="6248943" y="12714174"/>
            <a:ext cx="57917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57" name="Google Shape;57;p22"/>
          <p:cNvSpPr txBox="1">
            <a:spLocks noGrp="1"/>
          </p:cNvSpPr>
          <p:nvPr>
            <p:ph type="sldNum" idx="12"/>
          </p:nvPr>
        </p:nvSpPr>
        <p:spPr>
          <a:xfrm>
            <a:off x="13107538" y="12714174"/>
            <a:ext cx="42675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225">
                <a:solidFill>
                  <a:schemeClr val="dk1"/>
                </a:solidFill>
                <a:latin typeface="Calibri"/>
                <a:ea typeface="Calibri"/>
                <a:cs typeface="Calibri"/>
                <a:sym typeface="Calibri"/>
              </a:defRPr>
            </a:lvl1pPr>
            <a:lvl2pPr marL="0" marR="0" lvl="1" indent="0" algn="l" rtl="0">
              <a:spcBef>
                <a:spcPts val="0"/>
              </a:spcBef>
              <a:buNone/>
              <a:defRPr sz="3225">
                <a:solidFill>
                  <a:schemeClr val="dk1"/>
                </a:solidFill>
                <a:latin typeface="Calibri"/>
                <a:ea typeface="Calibri"/>
                <a:cs typeface="Calibri"/>
                <a:sym typeface="Calibri"/>
              </a:defRPr>
            </a:lvl2pPr>
            <a:lvl3pPr marL="0" marR="0" lvl="2" indent="0" algn="l" rtl="0">
              <a:spcBef>
                <a:spcPts val="0"/>
              </a:spcBef>
              <a:buNone/>
              <a:defRPr sz="3225">
                <a:solidFill>
                  <a:schemeClr val="dk1"/>
                </a:solidFill>
                <a:latin typeface="Calibri"/>
                <a:ea typeface="Calibri"/>
                <a:cs typeface="Calibri"/>
                <a:sym typeface="Calibri"/>
              </a:defRPr>
            </a:lvl3pPr>
            <a:lvl4pPr marL="0" marR="0" lvl="3" indent="0" algn="l" rtl="0">
              <a:spcBef>
                <a:spcPts val="0"/>
              </a:spcBef>
              <a:buNone/>
              <a:defRPr sz="3225">
                <a:solidFill>
                  <a:schemeClr val="dk1"/>
                </a:solidFill>
                <a:latin typeface="Calibri"/>
                <a:ea typeface="Calibri"/>
                <a:cs typeface="Calibri"/>
                <a:sym typeface="Calibri"/>
              </a:defRPr>
            </a:lvl4pPr>
            <a:lvl5pPr marL="0" marR="0" lvl="4" indent="0" algn="l" rtl="0">
              <a:spcBef>
                <a:spcPts val="0"/>
              </a:spcBef>
              <a:buNone/>
              <a:defRPr sz="3225">
                <a:solidFill>
                  <a:schemeClr val="dk1"/>
                </a:solidFill>
                <a:latin typeface="Calibri"/>
                <a:ea typeface="Calibri"/>
                <a:cs typeface="Calibri"/>
                <a:sym typeface="Calibri"/>
              </a:defRPr>
            </a:lvl5pPr>
            <a:lvl6pPr marL="0" marR="0" lvl="5" indent="0" algn="l" rtl="0">
              <a:spcBef>
                <a:spcPts val="0"/>
              </a:spcBef>
              <a:buNone/>
              <a:defRPr sz="3225">
                <a:solidFill>
                  <a:schemeClr val="dk1"/>
                </a:solidFill>
                <a:latin typeface="Calibri"/>
                <a:ea typeface="Calibri"/>
                <a:cs typeface="Calibri"/>
                <a:sym typeface="Calibri"/>
              </a:defRPr>
            </a:lvl6pPr>
            <a:lvl7pPr marL="0" marR="0" lvl="6" indent="0" algn="l" rtl="0">
              <a:spcBef>
                <a:spcPts val="0"/>
              </a:spcBef>
              <a:buNone/>
              <a:defRPr sz="3225">
                <a:solidFill>
                  <a:schemeClr val="dk1"/>
                </a:solidFill>
                <a:latin typeface="Calibri"/>
                <a:ea typeface="Calibri"/>
                <a:cs typeface="Calibri"/>
                <a:sym typeface="Calibri"/>
              </a:defRPr>
            </a:lvl7pPr>
            <a:lvl8pPr marL="0" marR="0" lvl="7" indent="0" algn="l" rtl="0">
              <a:spcBef>
                <a:spcPts val="0"/>
              </a:spcBef>
              <a:buNone/>
              <a:defRPr sz="3225">
                <a:solidFill>
                  <a:schemeClr val="dk1"/>
                </a:solidFill>
                <a:latin typeface="Calibri"/>
                <a:ea typeface="Calibri"/>
                <a:cs typeface="Calibri"/>
                <a:sym typeface="Calibri"/>
              </a:defRPr>
            </a:lvl8pPr>
            <a:lvl9pPr marL="0" marR="0" lvl="8" indent="0" algn="l" rtl="0">
              <a:spcBef>
                <a:spcPts val="0"/>
              </a:spcBef>
              <a:buNone/>
              <a:defRPr sz="3225">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57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914480" y="549340"/>
            <a:ext cx="164606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787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60" name="Google Shape;60;p23"/>
          <p:cNvSpPr txBox="1">
            <a:spLocks noGrp="1"/>
          </p:cNvSpPr>
          <p:nvPr>
            <p:ph type="dt" idx="10"/>
          </p:nvPr>
        </p:nvSpPr>
        <p:spPr>
          <a:xfrm>
            <a:off x="914479" y="12714174"/>
            <a:ext cx="42675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61" name="Google Shape;61;p23"/>
          <p:cNvSpPr txBox="1">
            <a:spLocks noGrp="1"/>
          </p:cNvSpPr>
          <p:nvPr>
            <p:ph type="ftr" idx="11"/>
          </p:nvPr>
        </p:nvSpPr>
        <p:spPr>
          <a:xfrm>
            <a:off x="6248943" y="12714174"/>
            <a:ext cx="57917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62" name="Google Shape;62;p23"/>
          <p:cNvSpPr txBox="1">
            <a:spLocks noGrp="1"/>
          </p:cNvSpPr>
          <p:nvPr>
            <p:ph type="sldNum" idx="12"/>
          </p:nvPr>
        </p:nvSpPr>
        <p:spPr>
          <a:xfrm>
            <a:off x="13107538" y="12714174"/>
            <a:ext cx="42675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225">
                <a:solidFill>
                  <a:schemeClr val="dk1"/>
                </a:solidFill>
                <a:latin typeface="Calibri"/>
                <a:ea typeface="Calibri"/>
                <a:cs typeface="Calibri"/>
                <a:sym typeface="Calibri"/>
              </a:defRPr>
            </a:lvl1pPr>
            <a:lvl2pPr marL="0" marR="0" lvl="1" indent="0" algn="l" rtl="0">
              <a:spcBef>
                <a:spcPts val="0"/>
              </a:spcBef>
              <a:buNone/>
              <a:defRPr sz="3225">
                <a:solidFill>
                  <a:schemeClr val="dk1"/>
                </a:solidFill>
                <a:latin typeface="Calibri"/>
                <a:ea typeface="Calibri"/>
                <a:cs typeface="Calibri"/>
                <a:sym typeface="Calibri"/>
              </a:defRPr>
            </a:lvl2pPr>
            <a:lvl3pPr marL="0" marR="0" lvl="2" indent="0" algn="l" rtl="0">
              <a:spcBef>
                <a:spcPts val="0"/>
              </a:spcBef>
              <a:buNone/>
              <a:defRPr sz="3225">
                <a:solidFill>
                  <a:schemeClr val="dk1"/>
                </a:solidFill>
                <a:latin typeface="Calibri"/>
                <a:ea typeface="Calibri"/>
                <a:cs typeface="Calibri"/>
                <a:sym typeface="Calibri"/>
              </a:defRPr>
            </a:lvl3pPr>
            <a:lvl4pPr marL="0" marR="0" lvl="3" indent="0" algn="l" rtl="0">
              <a:spcBef>
                <a:spcPts val="0"/>
              </a:spcBef>
              <a:buNone/>
              <a:defRPr sz="3225">
                <a:solidFill>
                  <a:schemeClr val="dk1"/>
                </a:solidFill>
                <a:latin typeface="Calibri"/>
                <a:ea typeface="Calibri"/>
                <a:cs typeface="Calibri"/>
                <a:sym typeface="Calibri"/>
              </a:defRPr>
            </a:lvl4pPr>
            <a:lvl5pPr marL="0" marR="0" lvl="4" indent="0" algn="l" rtl="0">
              <a:spcBef>
                <a:spcPts val="0"/>
              </a:spcBef>
              <a:buNone/>
              <a:defRPr sz="3225">
                <a:solidFill>
                  <a:schemeClr val="dk1"/>
                </a:solidFill>
                <a:latin typeface="Calibri"/>
                <a:ea typeface="Calibri"/>
                <a:cs typeface="Calibri"/>
                <a:sym typeface="Calibri"/>
              </a:defRPr>
            </a:lvl5pPr>
            <a:lvl6pPr marL="0" marR="0" lvl="5" indent="0" algn="l" rtl="0">
              <a:spcBef>
                <a:spcPts val="0"/>
              </a:spcBef>
              <a:buNone/>
              <a:defRPr sz="3225">
                <a:solidFill>
                  <a:schemeClr val="dk1"/>
                </a:solidFill>
                <a:latin typeface="Calibri"/>
                <a:ea typeface="Calibri"/>
                <a:cs typeface="Calibri"/>
                <a:sym typeface="Calibri"/>
              </a:defRPr>
            </a:lvl6pPr>
            <a:lvl7pPr marL="0" marR="0" lvl="6" indent="0" algn="l" rtl="0">
              <a:spcBef>
                <a:spcPts val="0"/>
              </a:spcBef>
              <a:buNone/>
              <a:defRPr sz="3225">
                <a:solidFill>
                  <a:schemeClr val="dk1"/>
                </a:solidFill>
                <a:latin typeface="Calibri"/>
                <a:ea typeface="Calibri"/>
                <a:cs typeface="Calibri"/>
                <a:sym typeface="Calibri"/>
              </a:defRPr>
            </a:lvl7pPr>
            <a:lvl8pPr marL="0" marR="0" lvl="7" indent="0" algn="l" rtl="0">
              <a:spcBef>
                <a:spcPts val="0"/>
              </a:spcBef>
              <a:buNone/>
              <a:defRPr sz="3225">
                <a:solidFill>
                  <a:schemeClr val="dk1"/>
                </a:solidFill>
                <a:latin typeface="Calibri"/>
                <a:ea typeface="Calibri"/>
                <a:cs typeface="Calibri"/>
                <a:sym typeface="Calibri"/>
              </a:defRPr>
            </a:lvl8pPr>
            <a:lvl9pPr marL="0" marR="0" lvl="8" indent="0" algn="l" rtl="0">
              <a:spcBef>
                <a:spcPts val="0"/>
              </a:spcBef>
              <a:buNone/>
              <a:defRPr sz="3225">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914481" y="546164"/>
            <a:ext cx="6017148" cy="232436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3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65" name="Google Shape;65;p24"/>
          <p:cNvSpPr txBox="1">
            <a:spLocks noGrp="1"/>
          </p:cNvSpPr>
          <p:nvPr>
            <p:ph type="body" idx="1"/>
          </p:nvPr>
        </p:nvSpPr>
        <p:spPr>
          <a:xfrm>
            <a:off x="7150721" y="546165"/>
            <a:ext cx="10224388" cy="11707581"/>
          </a:xfrm>
          <a:prstGeom prst="rect">
            <a:avLst/>
          </a:prstGeom>
          <a:noFill/>
          <a:ln>
            <a:noFill/>
          </a:ln>
        </p:spPr>
        <p:txBody>
          <a:bodyPr spcFirstLastPara="1" wrap="square" lIns="91425" tIns="45700" rIns="91425" bIns="45700" anchor="t" anchorCtr="0">
            <a:noAutofit/>
          </a:bodyPr>
          <a:lstStyle>
            <a:lvl1pPr marL="342900" marR="0" lvl="0" indent="-533400" algn="l" rtl="0">
              <a:spcBef>
                <a:spcPts val="1140"/>
              </a:spcBef>
              <a:spcAft>
                <a:spcPts val="0"/>
              </a:spcAft>
              <a:buClr>
                <a:schemeClr val="dk1"/>
              </a:buClr>
              <a:buSzPts val="7600"/>
              <a:buFont typeface="Arial"/>
              <a:buChar char="•"/>
              <a:defRPr sz="5700" b="0" i="0" u="none" strike="noStrike" cap="none">
                <a:solidFill>
                  <a:schemeClr val="dk1"/>
                </a:solidFill>
                <a:latin typeface="Calibri"/>
                <a:ea typeface="Calibri"/>
                <a:cs typeface="Calibri"/>
                <a:sym typeface="Calibri"/>
              </a:defRPr>
            </a:lvl1pPr>
            <a:lvl2pPr marL="685800" marR="0" lvl="1" indent="-490538" algn="l" rtl="0">
              <a:spcBef>
                <a:spcPts val="1005"/>
              </a:spcBef>
              <a:spcAft>
                <a:spcPts val="0"/>
              </a:spcAft>
              <a:buClr>
                <a:schemeClr val="dk1"/>
              </a:buClr>
              <a:buSzPts val="6700"/>
              <a:buFont typeface="Arial"/>
              <a:buChar char="–"/>
              <a:defRPr sz="5025" b="0" i="0" u="none" strike="noStrike" cap="none">
                <a:solidFill>
                  <a:schemeClr val="dk1"/>
                </a:solidFill>
                <a:latin typeface="Calibri"/>
                <a:ea typeface="Calibri"/>
                <a:cs typeface="Calibri"/>
                <a:sym typeface="Calibri"/>
              </a:defRPr>
            </a:lvl2pPr>
            <a:lvl3pPr marL="1028700" marR="0" lvl="2" indent="-442913" algn="l" rtl="0">
              <a:spcBef>
                <a:spcPts val="855"/>
              </a:spcBef>
              <a:spcAft>
                <a:spcPts val="0"/>
              </a:spcAft>
              <a:buClr>
                <a:schemeClr val="dk1"/>
              </a:buClr>
              <a:buSzPts val="5700"/>
              <a:buFont typeface="Arial"/>
              <a:buChar char="•"/>
              <a:defRPr sz="4275" b="0" i="0" u="none" strike="noStrike" cap="none">
                <a:solidFill>
                  <a:schemeClr val="dk1"/>
                </a:solidFill>
                <a:latin typeface="Calibri"/>
                <a:ea typeface="Calibri"/>
                <a:cs typeface="Calibri"/>
                <a:sym typeface="Calibri"/>
              </a:defRPr>
            </a:lvl3pPr>
            <a:lvl4pPr marL="1371600" marR="0" lvl="3"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4pPr>
            <a:lvl5pPr marL="1714500" marR="0" lvl="4"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5pPr>
            <a:lvl6pPr marL="2057400" marR="0" lvl="5"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6pPr>
            <a:lvl7pPr marL="2400300" marR="0" lvl="6"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7pPr>
            <a:lvl8pPr marL="2743200" marR="0" lvl="7"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8pPr>
            <a:lvl9pPr marL="3086100" marR="0" lvl="8"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66" name="Google Shape;66;p24"/>
          <p:cNvSpPr txBox="1">
            <a:spLocks noGrp="1"/>
          </p:cNvSpPr>
          <p:nvPr>
            <p:ph type="body" idx="2"/>
          </p:nvPr>
        </p:nvSpPr>
        <p:spPr>
          <a:xfrm>
            <a:off x="914481" y="2870533"/>
            <a:ext cx="6017148" cy="9383212"/>
          </a:xfrm>
          <a:prstGeom prst="rect">
            <a:avLst/>
          </a:prstGeom>
          <a:noFill/>
          <a:ln>
            <a:noFill/>
          </a:ln>
        </p:spPr>
        <p:txBody>
          <a:bodyPr spcFirstLastPara="1" wrap="square" lIns="91425" tIns="45700" rIns="91425" bIns="45700" anchor="t" anchorCtr="0">
            <a:noAutofit/>
          </a:bodyPr>
          <a:lstStyle>
            <a:lvl1pPr marL="342900" marR="0" lvl="0" indent="-171450" algn="l" rtl="0">
              <a:spcBef>
                <a:spcPts val="495"/>
              </a:spcBef>
              <a:spcAft>
                <a:spcPts val="0"/>
              </a:spcAft>
              <a:buClr>
                <a:schemeClr val="dk1"/>
              </a:buClr>
              <a:buSzPts val="3300"/>
              <a:buFont typeface="Arial"/>
              <a:buNone/>
              <a:defRPr sz="2475" b="0" i="0" u="none" strike="noStrike" cap="none">
                <a:solidFill>
                  <a:schemeClr val="dk1"/>
                </a:solidFill>
                <a:latin typeface="Calibri"/>
                <a:ea typeface="Calibri"/>
                <a:cs typeface="Calibri"/>
                <a:sym typeface="Calibri"/>
              </a:defRPr>
            </a:lvl1pPr>
            <a:lvl2pPr marL="685800" marR="0" lvl="1" indent="-171450" algn="l" rtl="0">
              <a:spcBef>
                <a:spcPts val="435"/>
              </a:spcBef>
              <a:spcAft>
                <a:spcPts val="0"/>
              </a:spcAft>
              <a:buClr>
                <a:schemeClr val="dk1"/>
              </a:buClr>
              <a:buSzPts val="2900"/>
              <a:buFont typeface="Arial"/>
              <a:buNone/>
              <a:defRPr sz="2175" b="0" i="0" u="none" strike="noStrike" cap="none">
                <a:solidFill>
                  <a:schemeClr val="dk1"/>
                </a:solidFill>
                <a:latin typeface="Calibri"/>
                <a:ea typeface="Calibri"/>
                <a:cs typeface="Calibri"/>
                <a:sym typeface="Calibri"/>
              </a:defRPr>
            </a:lvl2pPr>
            <a:lvl3pPr marL="1028700" marR="0" lvl="2" indent="-171450" algn="l" rtl="0">
              <a:spcBef>
                <a:spcPts val="36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L="1371600" marR="0" lvl="3" indent="-171450" algn="l" rtl="0">
              <a:spcBef>
                <a:spcPts val="315"/>
              </a:spcBef>
              <a:spcAft>
                <a:spcPts val="0"/>
              </a:spcAft>
              <a:buClr>
                <a:schemeClr val="dk1"/>
              </a:buClr>
              <a:buSzPts val="2100"/>
              <a:buFont typeface="Arial"/>
              <a:buNone/>
              <a:defRPr sz="1575" b="0" i="0" u="none" strike="noStrike" cap="none">
                <a:solidFill>
                  <a:schemeClr val="dk1"/>
                </a:solidFill>
                <a:latin typeface="Calibri"/>
                <a:ea typeface="Calibri"/>
                <a:cs typeface="Calibri"/>
                <a:sym typeface="Calibri"/>
              </a:defRPr>
            </a:lvl4pPr>
            <a:lvl5pPr marL="1714500" marR="0" lvl="4" indent="-171450" algn="l" rtl="0">
              <a:spcBef>
                <a:spcPts val="315"/>
              </a:spcBef>
              <a:spcAft>
                <a:spcPts val="0"/>
              </a:spcAft>
              <a:buClr>
                <a:schemeClr val="dk1"/>
              </a:buClr>
              <a:buSzPts val="2100"/>
              <a:buFont typeface="Arial"/>
              <a:buNone/>
              <a:defRPr sz="1575" b="0" i="0" u="none" strike="noStrike" cap="none">
                <a:solidFill>
                  <a:schemeClr val="dk1"/>
                </a:solidFill>
                <a:latin typeface="Calibri"/>
                <a:ea typeface="Calibri"/>
                <a:cs typeface="Calibri"/>
                <a:sym typeface="Calibri"/>
              </a:defRPr>
            </a:lvl5pPr>
            <a:lvl6pPr marL="2057400" marR="0" lvl="5" indent="-171450" algn="l" rtl="0">
              <a:spcBef>
                <a:spcPts val="315"/>
              </a:spcBef>
              <a:spcAft>
                <a:spcPts val="0"/>
              </a:spcAft>
              <a:buClr>
                <a:schemeClr val="dk1"/>
              </a:buClr>
              <a:buSzPts val="2100"/>
              <a:buFont typeface="Arial"/>
              <a:buNone/>
              <a:defRPr sz="1575" b="0" i="0" u="none" strike="noStrike" cap="none">
                <a:solidFill>
                  <a:schemeClr val="dk1"/>
                </a:solidFill>
                <a:latin typeface="Calibri"/>
                <a:ea typeface="Calibri"/>
                <a:cs typeface="Calibri"/>
                <a:sym typeface="Calibri"/>
              </a:defRPr>
            </a:lvl6pPr>
            <a:lvl7pPr marL="2400300" marR="0" lvl="6" indent="-171450" algn="l" rtl="0">
              <a:spcBef>
                <a:spcPts val="315"/>
              </a:spcBef>
              <a:spcAft>
                <a:spcPts val="0"/>
              </a:spcAft>
              <a:buClr>
                <a:schemeClr val="dk1"/>
              </a:buClr>
              <a:buSzPts val="2100"/>
              <a:buFont typeface="Arial"/>
              <a:buNone/>
              <a:defRPr sz="1575" b="0" i="0" u="none" strike="noStrike" cap="none">
                <a:solidFill>
                  <a:schemeClr val="dk1"/>
                </a:solidFill>
                <a:latin typeface="Calibri"/>
                <a:ea typeface="Calibri"/>
                <a:cs typeface="Calibri"/>
                <a:sym typeface="Calibri"/>
              </a:defRPr>
            </a:lvl7pPr>
            <a:lvl8pPr marL="2743200" marR="0" lvl="7" indent="-171450" algn="l" rtl="0">
              <a:spcBef>
                <a:spcPts val="315"/>
              </a:spcBef>
              <a:spcAft>
                <a:spcPts val="0"/>
              </a:spcAft>
              <a:buClr>
                <a:schemeClr val="dk1"/>
              </a:buClr>
              <a:buSzPts val="2100"/>
              <a:buFont typeface="Arial"/>
              <a:buNone/>
              <a:defRPr sz="1575" b="0" i="0" u="none" strike="noStrike" cap="none">
                <a:solidFill>
                  <a:schemeClr val="dk1"/>
                </a:solidFill>
                <a:latin typeface="Calibri"/>
                <a:ea typeface="Calibri"/>
                <a:cs typeface="Calibri"/>
                <a:sym typeface="Calibri"/>
              </a:defRPr>
            </a:lvl8pPr>
            <a:lvl9pPr marL="3086100" marR="0" lvl="8" indent="-171450" algn="l" rtl="0">
              <a:spcBef>
                <a:spcPts val="315"/>
              </a:spcBef>
              <a:spcAft>
                <a:spcPts val="0"/>
              </a:spcAft>
              <a:buClr>
                <a:schemeClr val="dk1"/>
              </a:buClr>
              <a:buSzPts val="2100"/>
              <a:buFont typeface="Arial"/>
              <a:buNone/>
              <a:defRPr sz="1575" b="0" i="0" u="none" strike="noStrike" cap="none">
                <a:solidFill>
                  <a:schemeClr val="dk1"/>
                </a:solidFill>
                <a:latin typeface="Calibri"/>
                <a:ea typeface="Calibri"/>
                <a:cs typeface="Calibri"/>
                <a:sym typeface="Calibri"/>
              </a:defRPr>
            </a:lvl9pPr>
          </a:lstStyle>
          <a:p>
            <a:endParaRPr/>
          </a:p>
        </p:txBody>
      </p:sp>
      <p:sp>
        <p:nvSpPr>
          <p:cNvPr id="67" name="Google Shape;67;p24"/>
          <p:cNvSpPr txBox="1">
            <a:spLocks noGrp="1"/>
          </p:cNvSpPr>
          <p:nvPr>
            <p:ph type="dt" idx="10"/>
          </p:nvPr>
        </p:nvSpPr>
        <p:spPr>
          <a:xfrm>
            <a:off x="914479" y="12714174"/>
            <a:ext cx="42675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68" name="Google Shape;68;p24"/>
          <p:cNvSpPr txBox="1">
            <a:spLocks noGrp="1"/>
          </p:cNvSpPr>
          <p:nvPr>
            <p:ph type="ftr" idx="11"/>
          </p:nvPr>
        </p:nvSpPr>
        <p:spPr>
          <a:xfrm>
            <a:off x="6248943" y="12714174"/>
            <a:ext cx="57917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69" name="Google Shape;69;p24"/>
          <p:cNvSpPr txBox="1">
            <a:spLocks noGrp="1"/>
          </p:cNvSpPr>
          <p:nvPr>
            <p:ph type="sldNum" idx="12"/>
          </p:nvPr>
        </p:nvSpPr>
        <p:spPr>
          <a:xfrm>
            <a:off x="13107538" y="12714174"/>
            <a:ext cx="42675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225">
                <a:solidFill>
                  <a:schemeClr val="dk1"/>
                </a:solidFill>
                <a:latin typeface="Calibri"/>
                <a:ea typeface="Calibri"/>
                <a:cs typeface="Calibri"/>
                <a:sym typeface="Calibri"/>
              </a:defRPr>
            </a:lvl1pPr>
            <a:lvl2pPr marL="0" marR="0" lvl="1" indent="0" algn="l" rtl="0">
              <a:spcBef>
                <a:spcPts val="0"/>
              </a:spcBef>
              <a:buNone/>
              <a:defRPr sz="3225">
                <a:solidFill>
                  <a:schemeClr val="dk1"/>
                </a:solidFill>
                <a:latin typeface="Calibri"/>
                <a:ea typeface="Calibri"/>
                <a:cs typeface="Calibri"/>
                <a:sym typeface="Calibri"/>
              </a:defRPr>
            </a:lvl2pPr>
            <a:lvl3pPr marL="0" marR="0" lvl="2" indent="0" algn="l" rtl="0">
              <a:spcBef>
                <a:spcPts val="0"/>
              </a:spcBef>
              <a:buNone/>
              <a:defRPr sz="3225">
                <a:solidFill>
                  <a:schemeClr val="dk1"/>
                </a:solidFill>
                <a:latin typeface="Calibri"/>
                <a:ea typeface="Calibri"/>
                <a:cs typeface="Calibri"/>
                <a:sym typeface="Calibri"/>
              </a:defRPr>
            </a:lvl3pPr>
            <a:lvl4pPr marL="0" marR="0" lvl="3" indent="0" algn="l" rtl="0">
              <a:spcBef>
                <a:spcPts val="0"/>
              </a:spcBef>
              <a:buNone/>
              <a:defRPr sz="3225">
                <a:solidFill>
                  <a:schemeClr val="dk1"/>
                </a:solidFill>
                <a:latin typeface="Calibri"/>
                <a:ea typeface="Calibri"/>
                <a:cs typeface="Calibri"/>
                <a:sym typeface="Calibri"/>
              </a:defRPr>
            </a:lvl4pPr>
            <a:lvl5pPr marL="0" marR="0" lvl="4" indent="0" algn="l" rtl="0">
              <a:spcBef>
                <a:spcPts val="0"/>
              </a:spcBef>
              <a:buNone/>
              <a:defRPr sz="3225">
                <a:solidFill>
                  <a:schemeClr val="dk1"/>
                </a:solidFill>
                <a:latin typeface="Calibri"/>
                <a:ea typeface="Calibri"/>
                <a:cs typeface="Calibri"/>
                <a:sym typeface="Calibri"/>
              </a:defRPr>
            </a:lvl5pPr>
            <a:lvl6pPr marL="0" marR="0" lvl="5" indent="0" algn="l" rtl="0">
              <a:spcBef>
                <a:spcPts val="0"/>
              </a:spcBef>
              <a:buNone/>
              <a:defRPr sz="3225">
                <a:solidFill>
                  <a:schemeClr val="dk1"/>
                </a:solidFill>
                <a:latin typeface="Calibri"/>
                <a:ea typeface="Calibri"/>
                <a:cs typeface="Calibri"/>
                <a:sym typeface="Calibri"/>
              </a:defRPr>
            </a:lvl6pPr>
            <a:lvl7pPr marL="0" marR="0" lvl="6" indent="0" algn="l" rtl="0">
              <a:spcBef>
                <a:spcPts val="0"/>
              </a:spcBef>
              <a:buNone/>
              <a:defRPr sz="3225">
                <a:solidFill>
                  <a:schemeClr val="dk1"/>
                </a:solidFill>
                <a:latin typeface="Calibri"/>
                <a:ea typeface="Calibri"/>
                <a:cs typeface="Calibri"/>
                <a:sym typeface="Calibri"/>
              </a:defRPr>
            </a:lvl7pPr>
            <a:lvl8pPr marL="0" marR="0" lvl="7" indent="0" algn="l" rtl="0">
              <a:spcBef>
                <a:spcPts val="0"/>
              </a:spcBef>
              <a:buNone/>
              <a:defRPr sz="3225">
                <a:solidFill>
                  <a:schemeClr val="dk1"/>
                </a:solidFill>
                <a:latin typeface="Calibri"/>
                <a:ea typeface="Calibri"/>
                <a:cs typeface="Calibri"/>
                <a:sym typeface="Calibri"/>
              </a:defRPr>
            </a:lvl8pPr>
            <a:lvl9pPr marL="0" marR="0" lvl="8" indent="0" algn="l" rtl="0">
              <a:spcBef>
                <a:spcPts val="0"/>
              </a:spcBef>
              <a:buNone/>
              <a:defRPr sz="3225">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t="-11000" r="19000" b="-9000"/>
          </a:stretch>
        </a:blipFill>
        <a:effectLst/>
      </p:bgPr>
    </p:bg>
    <p:spTree>
      <p:nvGrpSpPr>
        <p:cNvPr id="1" name="Shape 9"/>
        <p:cNvGrpSpPr/>
        <p:nvPr/>
      </p:nvGrpSpPr>
      <p:grpSpPr>
        <a:xfrm>
          <a:off x="0" y="0"/>
          <a:ext cx="0" cy="0"/>
          <a:chOff x="0" y="0"/>
          <a:chExt cx="0" cy="0"/>
        </a:xfrm>
      </p:grpSpPr>
      <p:pic>
        <p:nvPicPr>
          <p:cNvPr id="10" name="Google Shape;10;p15"/>
          <p:cNvPicPr preferRelativeResize="0"/>
          <p:nvPr/>
        </p:nvPicPr>
        <p:blipFill rotWithShape="1">
          <a:blip r:embed="rId15">
            <a:alphaModFix/>
            <a:extLst>
              <a:ext uri="{BEBA8EAE-BF5A-486C-A8C5-ECC9F3942E4B}">
                <a14:imgProps xmlns:a14="http://schemas.microsoft.com/office/drawing/2010/main">
                  <a14:imgLayer r:embed="rId16">
                    <a14:imgEffect>
                      <a14:colorTemperature colorTemp="4700"/>
                    </a14:imgEffect>
                  </a14:imgLayer>
                </a14:imgProps>
              </a:ext>
            </a:extLst>
          </a:blip>
          <a:srcRect l="7943" b="-4419"/>
          <a:stretch/>
        </p:blipFill>
        <p:spPr>
          <a:xfrm>
            <a:off x="1432143" y="46609"/>
            <a:ext cx="16837822" cy="1492065"/>
          </a:xfrm>
          <a:prstGeom prst="rect">
            <a:avLst/>
          </a:prstGeom>
          <a:noFill/>
          <a:ln>
            <a:noFill/>
          </a:ln>
        </p:spPr>
      </p:pic>
      <p:sp>
        <p:nvSpPr>
          <p:cNvPr id="11" name="Google Shape;11;p15"/>
          <p:cNvSpPr txBox="1"/>
          <p:nvPr/>
        </p:nvSpPr>
        <p:spPr>
          <a:xfrm>
            <a:off x="5627592" y="121457"/>
            <a:ext cx="12809506" cy="1014096"/>
          </a:xfrm>
          <a:prstGeom prst="rect">
            <a:avLst/>
          </a:prstGeom>
          <a:noFill/>
          <a:ln>
            <a:noFill/>
          </a:ln>
        </p:spPr>
        <p:txBody>
          <a:bodyPr spcFirstLastPara="1" wrap="square" lIns="68570" tIns="34276" rIns="68570" bIns="34276" anchor="t" anchorCtr="0">
            <a:spAutoFit/>
          </a:bodyPr>
          <a:lstStyle/>
          <a:p>
            <a:pPr marL="0" marR="0" lvl="0" indent="0" algn="ctr" rtl="0">
              <a:lnSpc>
                <a:spcPct val="90909"/>
              </a:lnSpc>
              <a:spcBef>
                <a:spcPts val="3000"/>
              </a:spcBef>
              <a:spcAft>
                <a:spcPts val="0"/>
              </a:spcAft>
              <a:buNone/>
            </a:pPr>
            <a:r>
              <a:rPr lang="en-US" sz="4000" b="1" dirty="0">
                <a:solidFill>
                  <a:schemeClr val="bg1"/>
                </a:solidFill>
                <a:latin typeface="Questrial"/>
                <a:ea typeface="Questrial"/>
                <a:cs typeface="Questrial"/>
                <a:sym typeface="Questrial"/>
              </a:rPr>
              <a:t>PHÂN BÓN HỮU CƠ</a:t>
            </a:r>
          </a:p>
        </p:txBody>
      </p:sp>
      <p:sp>
        <p:nvSpPr>
          <p:cNvPr id="12" name="Google Shape;12;p15"/>
          <p:cNvSpPr txBox="1"/>
          <p:nvPr/>
        </p:nvSpPr>
        <p:spPr>
          <a:xfrm>
            <a:off x="2555356" y="338387"/>
            <a:ext cx="1343543" cy="484720"/>
          </a:xfrm>
          <a:prstGeom prst="rect">
            <a:avLst/>
          </a:prstGeom>
          <a:noFill/>
          <a:ln>
            <a:noFill/>
          </a:ln>
        </p:spPr>
        <p:txBody>
          <a:bodyPr spcFirstLastPara="1" wrap="square" lIns="68570" tIns="34276" rIns="68570" bIns="34276" anchor="t" anchorCtr="0">
            <a:spAutoFit/>
          </a:bodyPr>
          <a:lstStyle/>
          <a:p>
            <a:pPr marL="0" marR="0" lvl="0" indent="0" algn="ctr" rtl="0">
              <a:spcBef>
                <a:spcPts val="0"/>
              </a:spcBef>
              <a:spcAft>
                <a:spcPts val="0"/>
              </a:spcAft>
              <a:buNone/>
            </a:pPr>
            <a:r>
              <a:rPr lang="en-US" sz="2700" b="1" i="0" u="none" strike="noStrike" cap="none" dirty="0">
                <a:solidFill>
                  <a:schemeClr val="lt1"/>
                </a:solidFill>
                <a:latin typeface="Questrial"/>
                <a:ea typeface="Questrial"/>
                <a:cs typeface="Questrial"/>
                <a:sym typeface="Questrial"/>
              </a:rPr>
              <a:t>CĐ 11.1</a:t>
            </a:r>
            <a:endParaRPr sz="2700" b="1" dirty="0"/>
          </a:p>
        </p:txBody>
      </p:sp>
      <p:sp>
        <p:nvSpPr>
          <p:cNvPr id="13" name="Google Shape;13;p15"/>
          <p:cNvSpPr txBox="1"/>
          <p:nvPr/>
        </p:nvSpPr>
        <p:spPr>
          <a:xfrm>
            <a:off x="1599276" y="121457"/>
            <a:ext cx="655482" cy="1133347"/>
          </a:xfrm>
          <a:prstGeom prst="rect">
            <a:avLst/>
          </a:prstGeom>
          <a:noFill/>
          <a:ln>
            <a:noFill/>
          </a:ln>
        </p:spPr>
        <p:txBody>
          <a:bodyPr spcFirstLastPara="1" wrap="square" lIns="68570" tIns="34276" rIns="68570" bIns="34276" anchor="t" anchorCtr="0">
            <a:spAutoFit/>
          </a:bodyPr>
          <a:lstStyle/>
          <a:p>
            <a:pPr marL="0" marR="0" lvl="0" indent="0" algn="ctr" rtl="0">
              <a:lnSpc>
                <a:spcPct val="160714"/>
              </a:lnSpc>
              <a:spcBef>
                <a:spcPts val="0"/>
              </a:spcBef>
              <a:spcAft>
                <a:spcPts val="0"/>
              </a:spcAft>
              <a:buNone/>
            </a:pPr>
            <a:r>
              <a:rPr lang="en-US" sz="2100" b="1" i="0" u="none" strike="noStrike" cap="none">
                <a:solidFill>
                  <a:schemeClr val="lt1"/>
                </a:solidFill>
                <a:latin typeface="Questrial"/>
                <a:ea typeface="Questrial"/>
                <a:cs typeface="Questrial"/>
                <a:sym typeface="Questrial"/>
              </a:rPr>
              <a:t>LỚP</a:t>
            </a:r>
            <a:endParaRPr sz="1050" b="1"/>
          </a:p>
          <a:p>
            <a:pPr marL="0" marR="0" lvl="0" indent="0" algn="ctr" rtl="0">
              <a:lnSpc>
                <a:spcPct val="93750"/>
              </a:lnSpc>
              <a:spcBef>
                <a:spcPts val="0"/>
              </a:spcBef>
              <a:spcAft>
                <a:spcPts val="0"/>
              </a:spcAft>
              <a:buNone/>
            </a:pPr>
            <a:r>
              <a:rPr lang="en-US" sz="3600" b="1" i="0" u="none" strike="noStrike" cap="none">
                <a:solidFill>
                  <a:schemeClr val="lt1"/>
                </a:solidFill>
                <a:latin typeface="Questrial"/>
                <a:ea typeface="Questrial"/>
                <a:cs typeface="Questrial"/>
                <a:sym typeface="Questrial"/>
              </a:rPr>
              <a:t>11</a:t>
            </a:r>
            <a:endParaRPr sz="3600" b="1" i="0" u="none" strike="noStrike" cap="none">
              <a:solidFill>
                <a:schemeClr val="lt1"/>
              </a:solidFill>
              <a:latin typeface="Questrial"/>
              <a:ea typeface="Questrial"/>
              <a:cs typeface="Questrial"/>
              <a:sym typeface="Questrial"/>
            </a:endParaRPr>
          </a:p>
        </p:txBody>
      </p:sp>
      <p:sp>
        <p:nvSpPr>
          <p:cNvPr id="14" name="Google Shape;14;p15"/>
          <p:cNvSpPr txBox="1"/>
          <p:nvPr/>
        </p:nvSpPr>
        <p:spPr>
          <a:xfrm>
            <a:off x="3972183" y="403442"/>
            <a:ext cx="1507898" cy="484720"/>
          </a:xfrm>
          <a:prstGeom prst="rect">
            <a:avLst/>
          </a:prstGeom>
          <a:noFill/>
          <a:ln>
            <a:noFill/>
          </a:ln>
        </p:spPr>
        <p:txBody>
          <a:bodyPr spcFirstLastPara="1" wrap="square" lIns="68570" tIns="34276" rIns="68570" bIns="34276" anchor="t" anchorCtr="0">
            <a:spAutoFit/>
          </a:bodyPr>
          <a:lstStyle/>
          <a:p>
            <a:pPr marL="0" marR="0" lvl="0" indent="0" algn="ctr" rtl="0">
              <a:spcBef>
                <a:spcPts val="0"/>
              </a:spcBef>
              <a:spcAft>
                <a:spcPts val="0"/>
              </a:spcAft>
              <a:buNone/>
            </a:pPr>
            <a:r>
              <a:rPr lang="en-US" sz="2700" b="1" i="0" u="none" strike="noStrike" cap="none" dirty="0">
                <a:solidFill>
                  <a:schemeClr val="lt1"/>
                </a:solidFill>
                <a:latin typeface="Questrial"/>
                <a:ea typeface="Questrial"/>
                <a:cs typeface="Questrial"/>
                <a:sym typeface="Questrial"/>
              </a:rPr>
              <a:t>BÀI  3</a:t>
            </a:r>
            <a:endParaRPr sz="2700" b="1" i="0" u="none" strike="noStrike" cap="none" dirty="0">
              <a:solidFill>
                <a:schemeClr val="lt1"/>
              </a:solidFill>
              <a:latin typeface="Questrial"/>
              <a:ea typeface="Questrial"/>
              <a:cs typeface="Questrial"/>
              <a:sym typeface="Questrial"/>
            </a:endParaRPr>
          </a:p>
        </p:txBody>
      </p:sp>
      <p:pic>
        <p:nvPicPr>
          <p:cNvPr id="15" name="Google Shape;15;p15"/>
          <p:cNvPicPr preferRelativeResize="0"/>
          <p:nvPr/>
        </p:nvPicPr>
        <p:blipFill rotWithShape="1">
          <a:blip r:embed="rId17">
            <a:alphaModFix/>
          </a:blip>
          <a:srcRect/>
          <a:stretch/>
        </p:blipFill>
        <p:spPr>
          <a:xfrm>
            <a:off x="25022904" y="0"/>
            <a:ext cx="18290682" cy="13717882"/>
          </a:xfrm>
          <a:prstGeom prst="rect">
            <a:avLst/>
          </a:prstGeom>
          <a:noFill/>
          <a:ln>
            <a:noFill/>
          </a:ln>
        </p:spPr>
      </p:pic>
      <p:pic>
        <p:nvPicPr>
          <p:cNvPr id="1026" name="Picture 2" descr="Nhà">
            <a:extLst>
              <a:ext uri="{FF2B5EF4-FFF2-40B4-BE49-F238E27FC236}">
                <a16:creationId xmlns:a16="http://schemas.microsoft.com/office/drawing/2014/main" id="{258E3CC1-FC5B-F1EC-77BA-8C025B5E8141}"/>
              </a:ext>
            </a:extLst>
          </p:cNvPr>
          <p:cNvPicPr>
            <a:picLocks noChangeAspect="1" noChangeArrowheads="1"/>
          </p:cNvPicPr>
          <p:nvPr userDrawn="1"/>
        </p:nvPicPr>
        <p:blipFill>
          <a:blip r:embed="rId18">
            <a:alphaModFix amt="35000"/>
            <a:extLst>
              <a:ext uri="{28A0092B-C50C-407E-A947-70E740481C1C}">
                <a14:useLocalDpi xmlns:a14="http://schemas.microsoft.com/office/drawing/2010/main" val="0"/>
              </a:ext>
            </a:extLst>
          </a:blip>
          <a:srcRect/>
          <a:stretch>
            <a:fillRect/>
          </a:stretch>
        </p:blipFill>
        <p:spPr bwMode="auto">
          <a:xfrm>
            <a:off x="279019" y="13066327"/>
            <a:ext cx="2640513" cy="6257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10;&#10;Description automatically generated">
            <a:extLst>
              <a:ext uri="{FF2B5EF4-FFF2-40B4-BE49-F238E27FC236}">
                <a16:creationId xmlns:a16="http://schemas.microsoft.com/office/drawing/2014/main" id="{B652FE73-5F5E-7C96-7C0C-C56EB06F3E8A}"/>
              </a:ext>
            </a:extLst>
          </p:cNvPr>
          <p:cNvPicPr>
            <a:picLocks noChangeAspect="1"/>
          </p:cNvPicPr>
          <p:nvPr userDrawn="1"/>
        </p:nvPicPr>
        <p:blipFill>
          <a:blip r:embed="rId19"/>
          <a:stretch>
            <a:fillRect/>
          </a:stretch>
        </p:blipFill>
        <p:spPr>
          <a:xfrm>
            <a:off x="532299" y="25513"/>
            <a:ext cx="880221" cy="1492066"/>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345"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slide" Target="slide5.xml"/><Relationship Id="rId3" Type="http://schemas.openxmlformats.org/officeDocument/2006/relationships/slide" Target="slide4.xml"/><Relationship Id="rId7" Type="http://schemas.openxmlformats.org/officeDocument/2006/relationships/slide" Target="slide7.xml"/><Relationship Id="rId12"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slide" Target="slide2.xml"/><Relationship Id="rId5" Type="http://schemas.openxmlformats.org/officeDocument/2006/relationships/slide" Target="slide6.xm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slide" Target="slide3.xml"/><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image" Target="../media/image35.png"/><Relationship Id="rId3" Type="http://schemas.openxmlformats.org/officeDocument/2006/relationships/slideLayout" Target="../slideLayouts/slideLayout4.xml"/><Relationship Id="rId7" Type="http://schemas.openxmlformats.org/officeDocument/2006/relationships/slide" Target="slide29.xml"/><Relationship Id="rId12" Type="http://schemas.openxmlformats.org/officeDocument/2006/relationships/image" Target="../media/image34.gif"/><Relationship Id="rId2" Type="http://schemas.openxmlformats.org/officeDocument/2006/relationships/audio" Target="../media/media1.wav"/><Relationship Id="rId16" Type="http://schemas.openxmlformats.org/officeDocument/2006/relationships/slide" Target="slide33.xml"/><Relationship Id="rId1" Type="http://schemas.microsoft.com/office/2007/relationships/media" Target="../media/media1.wav"/><Relationship Id="rId6" Type="http://schemas.openxmlformats.org/officeDocument/2006/relationships/slide" Target="slide28.xml"/><Relationship Id="rId11" Type="http://schemas.openxmlformats.org/officeDocument/2006/relationships/image" Target="../media/image33.gif"/><Relationship Id="rId5" Type="http://schemas.openxmlformats.org/officeDocument/2006/relationships/slide" Target="slide27.xml"/><Relationship Id="rId15" Type="http://schemas.openxmlformats.org/officeDocument/2006/relationships/slide" Target="slide32.xml"/><Relationship Id="rId10" Type="http://schemas.openxmlformats.org/officeDocument/2006/relationships/image" Target="../media/image32.gif"/><Relationship Id="rId4" Type="http://schemas.openxmlformats.org/officeDocument/2006/relationships/image" Target="../media/image31.png"/><Relationship Id="rId9" Type="http://schemas.openxmlformats.org/officeDocument/2006/relationships/slide" Target="slide34.xml"/><Relationship Id="rId14" Type="http://schemas.openxmlformats.org/officeDocument/2006/relationships/slide" Target="slide30.xml"/></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0.png"/><Relationship Id="rId3" Type="http://schemas.openxmlformats.org/officeDocument/2006/relationships/audio" Target="../media/audio3.wav"/><Relationship Id="rId7" Type="http://schemas.microsoft.com/office/2007/relationships/hdphoto" Target="../media/hdphoto2.wdp"/><Relationship Id="rId12"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6.png"/><Relationship Id="rId11" Type="http://schemas.microsoft.com/office/2007/relationships/hdphoto" Target="../media/hdphoto4.wdp"/><Relationship Id="rId5" Type="http://schemas.openxmlformats.org/officeDocument/2006/relationships/audio" Target="../media/audio5.wav"/><Relationship Id="rId15" Type="http://schemas.openxmlformats.org/officeDocument/2006/relationships/slide" Target="slide26.xml"/><Relationship Id="rId10" Type="http://schemas.openxmlformats.org/officeDocument/2006/relationships/image" Target="../media/image38.png"/><Relationship Id="rId4" Type="http://schemas.openxmlformats.org/officeDocument/2006/relationships/audio" Target="../media/audio4.wav"/><Relationship Id="rId9" Type="http://schemas.microsoft.com/office/2007/relationships/hdphoto" Target="../media/hdphoto3.wdp"/><Relationship Id="rId1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5.wav"/><Relationship Id="rId7" Type="http://schemas.openxmlformats.org/officeDocument/2006/relationships/image" Target="../media/image38.png"/><Relationship Id="rId2" Type="http://schemas.openxmlformats.org/officeDocument/2006/relationships/audio" Target="../media/audio3.wav"/><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slide" Target="slide26.xml"/><Relationship Id="rId5" Type="http://schemas.openxmlformats.org/officeDocument/2006/relationships/image" Target="../media/image36.png"/><Relationship Id="rId10" Type="http://schemas.openxmlformats.org/officeDocument/2006/relationships/image" Target="../media/image42.png"/><Relationship Id="rId4" Type="http://schemas.openxmlformats.org/officeDocument/2006/relationships/audio" Target="../media/audio4.wav"/><Relationship Id="rId9"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41.png"/><Relationship Id="rId3" Type="http://schemas.openxmlformats.org/officeDocument/2006/relationships/audio" Target="../media/audio4.wav"/><Relationship Id="rId7" Type="http://schemas.openxmlformats.org/officeDocument/2006/relationships/image" Target="../media/image37.png"/><Relationship Id="rId12" Type="http://schemas.openxmlformats.org/officeDocument/2006/relationships/image" Target="../media/image40.png"/><Relationship Id="rId2" Type="http://schemas.openxmlformats.org/officeDocument/2006/relationships/audio" Target="../media/audio3.wav"/><Relationship Id="rId1" Type="http://schemas.openxmlformats.org/officeDocument/2006/relationships/slideLayout" Target="../slideLayouts/slideLayout3.xml"/><Relationship Id="rId6" Type="http://schemas.microsoft.com/office/2007/relationships/hdphoto" Target="../media/hdphoto2.wdp"/><Relationship Id="rId11" Type="http://schemas.openxmlformats.org/officeDocument/2006/relationships/image" Target="../media/image39.png"/><Relationship Id="rId5" Type="http://schemas.openxmlformats.org/officeDocument/2006/relationships/image" Target="../media/image36.png"/><Relationship Id="rId10" Type="http://schemas.microsoft.com/office/2007/relationships/hdphoto" Target="../media/hdphoto4.wdp"/><Relationship Id="rId4" Type="http://schemas.openxmlformats.org/officeDocument/2006/relationships/audio" Target="../media/audio5.wav"/><Relationship Id="rId9" Type="http://schemas.openxmlformats.org/officeDocument/2006/relationships/image" Target="../media/image38.png"/><Relationship Id="rId14" Type="http://schemas.openxmlformats.org/officeDocument/2006/relationships/slide" Target="slide26.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5.wav"/><Relationship Id="rId7" Type="http://schemas.openxmlformats.org/officeDocument/2006/relationships/image" Target="../media/image38.png"/><Relationship Id="rId2" Type="http://schemas.openxmlformats.org/officeDocument/2006/relationships/audio" Target="../media/audio3.wav"/><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slide" Target="slide26.xml"/><Relationship Id="rId4" Type="http://schemas.openxmlformats.org/officeDocument/2006/relationships/audio" Target="../media/audio4.wav"/><Relationship Id="rId9" Type="http://schemas.openxmlformats.org/officeDocument/2006/relationships/image" Target="../media/image42.png"/></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5.wav"/><Relationship Id="rId7" Type="http://schemas.openxmlformats.org/officeDocument/2006/relationships/image" Target="../media/image38.png"/><Relationship Id="rId2" Type="http://schemas.openxmlformats.org/officeDocument/2006/relationships/audio" Target="../media/audio3.wav"/><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slide" Target="slide26.xml"/><Relationship Id="rId5" Type="http://schemas.openxmlformats.org/officeDocument/2006/relationships/image" Target="../media/image36.png"/><Relationship Id="rId10" Type="http://schemas.openxmlformats.org/officeDocument/2006/relationships/image" Target="../media/image42.png"/><Relationship Id="rId4" Type="http://schemas.openxmlformats.org/officeDocument/2006/relationships/audio" Target="../media/audio4.wav"/><Relationship Id="rId9" Type="http://schemas.openxmlformats.org/officeDocument/2006/relationships/image" Target="../media/image40.png"/></Relationships>
</file>

<file path=ppt/slides/_rels/slide3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41.png"/><Relationship Id="rId3" Type="http://schemas.openxmlformats.org/officeDocument/2006/relationships/audio" Target="../media/audio4.wav"/><Relationship Id="rId7" Type="http://schemas.openxmlformats.org/officeDocument/2006/relationships/image" Target="../media/image37.png"/><Relationship Id="rId12" Type="http://schemas.openxmlformats.org/officeDocument/2006/relationships/image" Target="../media/image40.png"/><Relationship Id="rId2" Type="http://schemas.openxmlformats.org/officeDocument/2006/relationships/audio" Target="../media/audio3.wav"/><Relationship Id="rId1" Type="http://schemas.openxmlformats.org/officeDocument/2006/relationships/slideLayout" Target="../slideLayouts/slideLayout3.xml"/><Relationship Id="rId6" Type="http://schemas.microsoft.com/office/2007/relationships/hdphoto" Target="../media/hdphoto2.wdp"/><Relationship Id="rId11" Type="http://schemas.openxmlformats.org/officeDocument/2006/relationships/image" Target="../media/image39.png"/><Relationship Id="rId5" Type="http://schemas.openxmlformats.org/officeDocument/2006/relationships/image" Target="../media/image36.png"/><Relationship Id="rId10" Type="http://schemas.microsoft.com/office/2007/relationships/hdphoto" Target="../media/hdphoto4.wdp"/><Relationship Id="rId4" Type="http://schemas.openxmlformats.org/officeDocument/2006/relationships/audio" Target="../media/audio5.wav"/><Relationship Id="rId9" Type="http://schemas.openxmlformats.org/officeDocument/2006/relationships/image" Target="../media/image38.png"/><Relationship Id="rId14" Type="http://schemas.openxmlformats.org/officeDocument/2006/relationships/slide" Target="slide26.xml"/></Relationships>
</file>

<file path=ppt/slides/_rels/slide3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5.wav"/><Relationship Id="rId7" Type="http://schemas.openxmlformats.org/officeDocument/2006/relationships/image" Target="../media/image38.png"/><Relationship Id="rId2" Type="http://schemas.openxmlformats.org/officeDocument/2006/relationships/audio" Target="../media/audio3.wav"/><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slide" Target="slide26.xml"/><Relationship Id="rId4" Type="http://schemas.openxmlformats.org/officeDocument/2006/relationships/audio" Target="../media/audio4.wav"/><Relationship Id="rId9"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21.gif"/><Relationship Id="rId3" Type="http://schemas.openxmlformats.org/officeDocument/2006/relationships/audio" Target="../media/audio1.wav"/><Relationship Id="rId7" Type="http://schemas.openxmlformats.org/officeDocument/2006/relationships/image" Target="../media/image15.gif"/><Relationship Id="rId12" Type="http://schemas.openxmlformats.org/officeDocument/2006/relationships/image" Target="../media/image20.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gif"/><Relationship Id="rId11" Type="http://schemas.openxmlformats.org/officeDocument/2006/relationships/image" Target="../media/image19.gif"/><Relationship Id="rId5" Type="http://schemas.openxmlformats.org/officeDocument/2006/relationships/image" Target="../media/image13.gif"/><Relationship Id="rId10" Type="http://schemas.openxmlformats.org/officeDocument/2006/relationships/image" Target="../media/image18.gif"/><Relationship Id="rId4" Type="http://schemas.openxmlformats.org/officeDocument/2006/relationships/audio" Target="../media/audio2.wav"/><Relationship Id="rId9" Type="http://schemas.openxmlformats.org/officeDocument/2006/relationships/image" Target="../media/image17.gif"/><Relationship Id="rId1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9CBD0E-4D2B-C14A-8EF5-5B1417FB69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30607" y="2988446"/>
            <a:ext cx="11629148" cy="8519611"/>
          </a:xfrm>
          <a:prstGeom prst="rect">
            <a:avLst/>
          </a:prstGeom>
          <a:noFill/>
          <a:ln>
            <a:noFill/>
          </a:ln>
        </p:spPr>
      </p:pic>
      <p:pic>
        <p:nvPicPr>
          <p:cNvPr id="3" name="Picture 21" descr="C:\Users\Sony Vaio\Desktop\3.png">
            <a:hlinkClick r:id="rId3" action="ppaction://hlinksldjump"/>
            <a:extLst>
              <a:ext uri="{FF2B5EF4-FFF2-40B4-BE49-F238E27FC236}">
                <a16:creationId xmlns:a16="http://schemas.microsoft.com/office/drawing/2014/main" id="{AE0F6EB3-5629-9845-A731-4CA3278B76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9888" y="8384366"/>
            <a:ext cx="6109867" cy="336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9" descr="C:\Users\Sony Vaio\Desktop\1.png">
            <a:hlinkClick r:id="rId5" action="ppaction://hlinksldjump"/>
            <a:extLst>
              <a:ext uri="{FF2B5EF4-FFF2-40B4-BE49-F238E27FC236}">
                <a16:creationId xmlns:a16="http://schemas.microsoft.com/office/drawing/2014/main" id="{B43AF87A-64B0-7741-B752-62574D5DD0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46406" y="5957350"/>
            <a:ext cx="3458415" cy="4022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0" descr="C:\Users\Sony Vaio\Desktop\6.png">
            <a:hlinkClick r:id="rId7" action="ppaction://hlinksldjump"/>
            <a:extLst>
              <a:ext uri="{FF2B5EF4-FFF2-40B4-BE49-F238E27FC236}">
                <a16:creationId xmlns:a16="http://schemas.microsoft.com/office/drawing/2014/main" id="{2EF5033B-9A25-A84C-9DC3-C58EF4BEC5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24508" y="2988445"/>
            <a:ext cx="4495940" cy="357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3" descr="C:\Users\Sony Vaio\Desktop\4.png">
            <a:hlinkClick r:id="rId9" action="ppaction://hlinksldjump"/>
            <a:extLst>
              <a:ext uri="{FF2B5EF4-FFF2-40B4-BE49-F238E27FC236}">
                <a16:creationId xmlns:a16="http://schemas.microsoft.com/office/drawing/2014/main" id="{EB6564E2-B840-A941-B1CD-486B5BABD27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30607" y="3011176"/>
            <a:ext cx="5648745" cy="57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2" descr="C:\Users\Sony Vaio\Desktop\5.png">
            <a:hlinkClick r:id="rId11" action="ppaction://hlinksldjump"/>
            <a:extLst>
              <a:ext uri="{FF2B5EF4-FFF2-40B4-BE49-F238E27FC236}">
                <a16:creationId xmlns:a16="http://schemas.microsoft.com/office/drawing/2014/main" id="{E8C080DC-A781-E64D-8899-0FD40E6D65A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76835" y="2988445"/>
            <a:ext cx="3626533" cy="570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C:\Users\Sony Vaio\Desktop\2.png">
            <a:hlinkClick r:id="rId13" action="ppaction://hlinksldjump"/>
            <a:extLst>
              <a:ext uri="{FF2B5EF4-FFF2-40B4-BE49-F238E27FC236}">
                <a16:creationId xmlns:a16="http://schemas.microsoft.com/office/drawing/2014/main" id="{A0FA44EA-D7E4-7A45-B70D-FAC29584EA3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21449" y="8278247"/>
            <a:ext cx="6340427" cy="335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297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2" presetClass="exit" presetSubtype="4" fill="hold" nodeType="withEffect">
                                  <p:stCondLst>
                                    <p:cond delay="0"/>
                                  </p:stCondLst>
                                  <p:childTnLst>
                                    <p:anim calcmode="lin" valueType="num">
                                      <p:cBhvr additive="base">
                                        <p:cTn id="15" dur="500"/>
                                        <p:tgtEl>
                                          <p:spTgt spid="5"/>
                                        </p:tgtEl>
                                        <p:attrNameLst>
                                          <p:attrName>ppt_x</p:attrName>
                                        </p:attrNameLst>
                                      </p:cBhvr>
                                      <p:tavLst>
                                        <p:tav tm="0">
                                          <p:val>
                                            <p:strVal val="ppt_x"/>
                                          </p:val>
                                        </p:tav>
                                        <p:tav tm="100000">
                                          <p:val>
                                            <p:strVal val="ppt_x"/>
                                          </p:val>
                                        </p:tav>
                                      </p:tavLst>
                                    </p:anim>
                                    <p:anim calcmode="lin" valueType="num">
                                      <p:cBhvr additive="base">
                                        <p:cTn id="16" dur="500"/>
                                        <p:tgtEl>
                                          <p:spTgt spid="5"/>
                                        </p:tgtEl>
                                        <p:attrNameLst>
                                          <p:attrName>ppt_y</p:attrName>
                                        </p:attrNameLst>
                                      </p:cBhvr>
                                      <p:tavLst>
                                        <p:tav tm="0">
                                          <p:val>
                                            <p:strVal val="ppt_y"/>
                                          </p:val>
                                        </p:tav>
                                        <p:tav tm="100000">
                                          <p:val>
                                            <p:strVal val="1+ppt_h/2"/>
                                          </p:val>
                                        </p:tav>
                                      </p:tavLst>
                                    </p:anim>
                                    <p:set>
                                      <p:cBhvr>
                                        <p:cTn id="17" dur="1" fill="hold">
                                          <p:stCondLst>
                                            <p:cond delay="499"/>
                                          </p:stCondLst>
                                        </p:cTn>
                                        <p:tgtEl>
                                          <p:spTgt spid="5"/>
                                        </p:tgtEl>
                                        <p:attrNameLst>
                                          <p:attrName>style.visibility</p:attrName>
                                        </p:attrNameLst>
                                      </p:cBhvr>
                                      <p:to>
                                        <p:strVal val="hidden"/>
                                      </p:to>
                                    </p:set>
                                  </p:childTnLst>
                                </p:cTn>
                              </p:par>
                              <p:par>
                                <p:cTn id="18" presetID="2" presetClass="exit" presetSubtype="4" fill="hold" nodeType="withEffect">
                                  <p:stCondLst>
                                    <p:cond delay="0"/>
                                  </p:stCondLst>
                                  <p:childTnLst>
                                    <p:anim calcmode="lin" valueType="num">
                                      <p:cBhvr additive="base">
                                        <p:cTn id="19" dur="500"/>
                                        <p:tgtEl>
                                          <p:spTgt spid="4"/>
                                        </p:tgtEl>
                                        <p:attrNameLst>
                                          <p:attrName>ppt_x</p:attrName>
                                        </p:attrNameLst>
                                      </p:cBhvr>
                                      <p:tavLst>
                                        <p:tav tm="0">
                                          <p:val>
                                            <p:strVal val="ppt_x"/>
                                          </p:val>
                                        </p:tav>
                                        <p:tav tm="100000">
                                          <p:val>
                                            <p:strVal val="ppt_x"/>
                                          </p:val>
                                        </p:tav>
                                      </p:tavLst>
                                    </p:anim>
                                    <p:anim calcmode="lin" valueType="num">
                                      <p:cBhvr additive="base">
                                        <p:cTn id="20" dur="500"/>
                                        <p:tgtEl>
                                          <p:spTgt spid="4"/>
                                        </p:tgtEl>
                                        <p:attrNameLst>
                                          <p:attrName>ppt_y</p:attrName>
                                        </p:attrNameLst>
                                      </p:cBhvr>
                                      <p:tavLst>
                                        <p:tav tm="0">
                                          <p:val>
                                            <p:strVal val="ppt_y"/>
                                          </p:val>
                                        </p:tav>
                                        <p:tav tm="100000">
                                          <p:val>
                                            <p:strVal val="1+ppt_h/2"/>
                                          </p:val>
                                        </p:tav>
                                      </p:tavLst>
                                    </p:anim>
                                    <p:set>
                                      <p:cBhvr>
                                        <p:cTn id="21" dur="1" fill="hold">
                                          <p:stCondLst>
                                            <p:cond delay="499"/>
                                          </p:stCondLst>
                                        </p:cTn>
                                        <p:tgtEl>
                                          <p:spTgt spid="4"/>
                                        </p:tgtEl>
                                        <p:attrNameLst>
                                          <p:attrName>style.visibility</p:attrName>
                                        </p:attrNameLst>
                                      </p:cBhvr>
                                      <p:to>
                                        <p:strVal val="hidden"/>
                                      </p:to>
                                    </p:set>
                                  </p:childTnLst>
                                </p:cTn>
                              </p:par>
                              <p:par>
                                <p:cTn id="22" presetID="2" presetClass="exit" presetSubtype="4" fill="hold" nodeType="withEffect">
                                  <p:stCondLst>
                                    <p:cond delay="0"/>
                                  </p:stCondLst>
                                  <p:childTnLst>
                                    <p:anim calcmode="lin" valueType="num">
                                      <p:cBhvr additive="base">
                                        <p:cTn id="23" dur="500"/>
                                        <p:tgtEl>
                                          <p:spTgt spid="3"/>
                                        </p:tgtEl>
                                        <p:attrNameLst>
                                          <p:attrName>ppt_x</p:attrName>
                                        </p:attrNameLst>
                                      </p:cBhvr>
                                      <p:tavLst>
                                        <p:tav tm="0">
                                          <p:val>
                                            <p:strVal val="ppt_x"/>
                                          </p:val>
                                        </p:tav>
                                        <p:tav tm="100000">
                                          <p:val>
                                            <p:strVal val="ppt_x"/>
                                          </p:val>
                                        </p:tav>
                                      </p:tavLst>
                                    </p:anim>
                                    <p:anim calcmode="lin" valueType="num">
                                      <p:cBhvr additive="base">
                                        <p:cTn id="24" dur="500"/>
                                        <p:tgtEl>
                                          <p:spTgt spid="3"/>
                                        </p:tgtEl>
                                        <p:attrNameLst>
                                          <p:attrName>ppt_y</p:attrName>
                                        </p:attrNameLst>
                                      </p:cBhvr>
                                      <p:tavLst>
                                        <p:tav tm="0">
                                          <p:val>
                                            <p:strVal val="ppt_y"/>
                                          </p:val>
                                        </p:tav>
                                        <p:tav tm="100000">
                                          <p:val>
                                            <p:strVal val="1+ppt_h/2"/>
                                          </p:val>
                                        </p:tav>
                                      </p:tavLst>
                                    </p:anim>
                                    <p:set>
                                      <p:cBhvr>
                                        <p:cTn id="2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p:stCondLst>
                        <p:cond delay="0"/>
                      </p:stCondLst>
                      <p:childTnLst>
                        <p:par>
                          <p:cTn id="28" fill="hold">
                            <p:stCondLst>
                              <p:cond delay="0"/>
                            </p:stCondLst>
                            <p:childTnLst>
                              <p:par>
                                <p:cTn id="29" presetID="5" presetClass="exit" presetSubtype="10" fill="hold" nodeType="clickEffect">
                                  <p:stCondLst>
                                    <p:cond delay="0"/>
                                  </p:stCondLst>
                                  <p:childTnLst>
                                    <p:animEffect transition="out" filter="checkerboard(across)">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4"/>
                                        </p:tgtEl>
                                        <p:attrNameLst>
                                          <p:attrName>ppt_x</p:attrName>
                                        </p:attrNameLst>
                                      </p:cBhvr>
                                      <p:tavLst>
                                        <p:tav tm="0">
                                          <p:val>
                                            <p:strVal val="ppt_x"/>
                                          </p:val>
                                        </p:tav>
                                        <p:tav tm="100000">
                                          <p:val>
                                            <p:strVal val="ppt_x"/>
                                          </p:val>
                                        </p:tav>
                                      </p:tavLst>
                                    </p:anim>
                                    <p:anim calcmode="lin" valueType="num">
                                      <p:cBhvr additive="base">
                                        <p:cTn id="37" dur="500"/>
                                        <p:tgtEl>
                                          <p:spTgt spid="4"/>
                                        </p:tgtEl>
                                        <p:attrNameLst>
                                          <p:attrName>ppt_y</p:attrName>
                                        </p:attrNameLst>
                                      </p:cBhvr>
                                      <p:tavLst>
                                        <p:tav tm="0">
                                          <p:val>
                                            <p:strVal val="ppt_y"/>
                                          </p:val>
                                        </p:tav>
                                        <p:tav tm="100000">
                                          <p:val>
                                            <p:strVal val="1+ppt_h/2"/>
                                          </p:val>
                                        </p:tav>
                                      </p:tavLst>
                                    </p:anim>
                                    <p:set>
                                      <p:cBhvr>
                                        <p:cTn id="3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3" presetClass="exit" presetSubtype="10" fill="hold" nodeType="clickEffect">
                                  <p:stCondLst>
                                    <p:cond delay="0"/>
                                  </p:stCondLst>
                                  <p:childTnLst>
                                    <p:animEffect transition="out" filter="blinds(horizontal)">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6"/>
                    </p:tgtEl>
                  </p:cond>
                </p:stCondLst>
                <p:endSync evt="end" delay="0">
                  <p:rtn val="all"/>
                </p:endSync>
                <p:childTnLst>
                  <p:par>
                    <p:cTn id="46" fill="hold">
                      <p:stCondLst>
                        <p:cond delay="0"/>
                      </p:stCondLst>
                      <p:childTnLst>
                        <p:par>
                          <p:cTn id="47" fill="hold">
                            <p:stCondLst>
                              <p:cond delay="0"/>
                            </p:stCondLst>
                            <p:childTnLst>
                              <p:par>
                                <p:cTn id="48" presetID="3" presetClass="exit" presetSubtype="10" fill="hold" nodeType="clickEffect">
                                  <p:stCondLst>
                                    <p:cond delay="0"/>
                                  </p:stCondLst>
                                  <p:childTnLst>
                                    <p:animEffect transition="out" filter="blinds(horizontal)">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3" presetClass="exit" presetSubtype="10" fill="hold" nodeType="clickEffect">
                                  <p:stCondLst>
                                    <p:cond delay="0"/>
                                  </p:stCondLst>
                                  <p:childTnLst>
                                    <p:animEffect transition="out" filter="blinds(horizontal)">
                                      <p:cBhvr>
                                        <p:cTn id="55" dur="500"/>
                                        <p:tgtEl>
                                          <p:spTgt spid="7"/>
                                        </p:tgtEl>
                                      </p:cBhvr>
                                    </p:animEffect>
                                    <p:set>
                                      <p:cBhvr>
                                        <p:cTn id="5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7" restart="whenNotActive" fill="hold" evtFilter="cancelBubble" nodeType="interactiveSeq">
                <p:stCondLst>
                  <p:cond evt="onClick" delay="0">
                    <p:tgtEl>
                      <p:spTgt spid="8"/>
                    </p:tgtEl>
                  </p:cond>
                </p:stCondLst>
                <p:endSync evt="end" delay="0">
                  <p:rtn val="all"/>
                </p:endSync>
                <p:childTnLst>
                  <p:par>
                    <p:cTn id="58" fill="hold">
                      <p:stCondLst>
                        <p:cond delay="0"/>
                      </p:stCondLst>
                      <p:childTnLst>
                        <p:par>
                          <p:cTn id="59" fill="hold">
                            <p:stCondLst>
                              <p:cond delay="0"/>
                            </p:stCondLst>
                            <p:childTnLst>
                              <p:par>
                                <p:cTn id="60" presetID="8" presetClass="exit" presetSubtype="16" fill="hold" nodeType="clickEffect">
                                  <p:stCondLst>
                                    <p:cond delay="0"/>
                                  </p:stCondLst>
                                  <p:childTnLst>
                                    <p:animEffect transition="out" filter="diamond(in)">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oogle Shape;192;p1">
            <a:extLst>
              <a:ext uri="{FF2B5EF4-FFF2-40B4-BE49-F238E27FC236}">
                <a16:creationId xmlns:a16="http://schemas.microsoft.com/office/drawing/2014/main" id="{C01E830F-33FB-F746-90C1-DE112B699039}"/>
              </a:ext>
            </a:extLst>
          </p:cNvPr>
          <p:cNvGrpSpPr/>
          <p:nvPr/>
        </p:nvGrpSpPr>
        <p:grpSpPr>
          <a:xfrm>
            <a:off x="1057952" y="2291713"/>
            <a:ext cx="12610211" cy="1210560"/>
            <a:chOff x="7459668" y="8295714"/>
            <a:chExt cx="16816293" cy="1614339"/>
          </a:xfrm>
        </p:grpSpPr>
        <p:sp>
          <p:nvSpPr>
            <p:cNvPr id="56" name="Google Shape;193;p1">
              <a:extLst>
                <a:ext uri="{FF2B5EF4-FFF2-40B4-BE49-F238E27FC236}">
                  <a16:creationId xmlns:a16="http://schemas.microsoft.com/office/drawing/2014/main" id="{47810C68-73D8-3F4B-8359-197703407E47}"/>
                </a:ext>
              </a:extLst>
            </p:cNvPr>
            <p:cNvSpPr/>
            <p:nvPr/>
          </p:nvSpPr>
          <p:spPr>
            <a:xfrm>
              <a:off x="9092456" y="8295714"/>
              <a:ext cx="15183505" cy="1614339"/>
            </a:xfrm>
            <a:prstGeom prst="rect">
              <a:avLst/>
            </a:prstGeom>
            <a:noFill/>
            <a:ln>
              <a:noFill/>
            </a:ln>
          </p:spPr>
          <p:txBody>
            <a:bodyPr spcFirstLastPara="1" wrap="square" lIns="68570" tIns="34276" rIns="68570" bIns="34276" anchor="t" anchorCtr="0">
              <a:spAutoFit/>
            </a:bodyPr>
            <a:lstStyle/>
            <a:p>
              <a:pPr algn="just">
                <a:lnSpc>
                  <a:spcPct val="150000"/>
                </a:lnSpc>
                <a:spcAft>
                  <a:spcPts val="750"/>
                </a:spcAft>
              </a:pPr>
              <a:r>
                <a:rPr lang="nl-NL" sz="4500" b="1" dirty="0" err="1">
                  <a:latin typeface="Times New Roman" panose="02020603050405020304" pitchFamily="18" charset="0"/>
                  <a:ea typeface="Calibri" panose="020F0502020204030204" pitchFamily="34" charset="0"/>
                  <a:cs typeface="Times New Roman" panose="02020603050405020304" pitchFamily="18" charset="0"/>
                </a:rPr>
                <a:t>Phân</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loại</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một</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số</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phân</a:t>
              </a:r>
              <a:r>
                <a:rPr lang="nl-NL" sz="4500" b="1" dirty="0">
                  <a:latin typeface="Times New Roman" panose="02020603050405020304" pitchFamily="18" charset="0"/>
                  <a:ea typeface="Calibri" panose="020F0502020204030204" pitchFamily="34" charset="0"/>
                  <a:cs typeface="Times New Roman" panose="02020603050405020304" pitchFamily="18" charset="0"/>
                </a:rPr>
                <a:t> bón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hữu</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cơ</a:t>
              </a:r>
              <a:endParaRPr lang="en-VN" sz="45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57" name="Google Shape;194;p1">
              <a:extLst>
                <a:ext uri="{FF2B5EF4-FFF2-40B4-BE49-F238E27FC236}">
                  <a16:creationId xmlns:a16="http://schemas.microsoft.com/office/drawing/2014/main" id="{755A98FF-62B1-C244-A934-A677D314D067}"/>
                </a:ext>
              </a:extLst>
            </p:cNvPr>
            <p:cNvGrpSpPr/>
            <p:nvPr/>
          </p:nvGrpSpPr>
          <p:grpSpPr>
            <a:xfrm>
              <a:off x="7459668" y="8524496"/>
              <a:ext cx="1601144" cy="1075006"/>
              <a:chOff x="7459669" y="7543800"/>
              <a:chExt cx="1587926" cy="1075006"/>
            </a:xfrm>
          </p:grpSpPr>
          <p:sp>
            <p:nvSpPr>
              <p:cNvPr id="58" name="Google Shape;195;p1">
                <a:extLst>
                  <a:ext uri="{FF2B5EF4-FFF2-40B4-BE49-F238E27FC236}">
                    <a16:creationId xmlns:a16="http://schemas.microsoft.com/office/drawing/2014/main" id="{AF6C90DF-E7E5-F248-917F-D912813F910E}"/>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grpSp>
            <p:nvGrpSpPr>
              <p:cNvPr id="59" name="Google Shape;196;p1">
                <a:extLst>
                  <a:ext uri="{FF2B5EF4-FFF2-40B4-BE49-F238E27FC236}">
                    <a16:creationId xmlns:a16="http://schemas.microsoft.com/office/drawing/2014/main" id="{F4E0C9AA-062A-4240-BF1A-668769377CF4}"/>
                  </a:ext>
                </a:extLst>
              </p:cNvPr>
              <p:cNvGrpSpPr/>
              <p:nvPr/>
            </p:nvGrpSpPr>
            <p:grpSpPr>
              <a:xfrm>
                <a:off x="7469187" y="7603018"/>
                <a:ext cx="1578408" cy="1015788"/>
                <a:chOff x="7469187" y="7603018"/>
                <a:chExt cx="1578408" cy="1015788"/>
              </a:xfrm>
            </p:grpSpPr>
            <p:sp>
              <p:nvSpPr>
                <p:cNvPr id="60" name="Google Shape;197;p1">
                  <a:extLst>
                    <a:ext uri="{FF2B5EF4-FFF2-40B4-BE49-F238E27FC236}">
                      <a16:creationId xmlns:a16="http://schemas.microsoft.com/office/drawing/2014/main" id="{D91FDBB7-53BE-7B42-8EE8-7BD2DC3A1DEB}"/>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sp>
              <p:nvSpPr>
                <p:cNvPr id="61" name="Google Shape;198;p1">
                  <a:extLst>
                    <a:ext uri="{FF2B5EF4-FFF2-40B4-BE49-F238E27FC236}">
                      <a16:creationId xmlns:a16="http://schemas.microsoft.com/office/drawing/2014/main" id="{8C7C1856-3005-FB4A-B18F-D0972F2DD465}"/>
                    </a:ext>
                  </a:extLst>
                </p:cNvPr>
                <p:cNvSpPr txBox="1"/>
                <p:nvPr/>
              </p:nvSpPr>
              <p:spPr>
                <a:xfrm>
                  <a:off x="7676171" y="7603018"/>
                  <a:ext cx="1371424" cy="1015788"/>
                </a:xfrm>
                <a:prstGeom prst="rect">
                  <a:avLst/>
                </a:prstGeom>
                <a:noFill/>
                <a:ln>
                  <a:noFill/>
                </a:ln>
              </p:spPr>
              <p:txBody>
                <a:bodyPr spcFirstLastPara="1" wrap="square" lIns="68570" tIns="34276" rIns="68570" bIns="34276" anchor="t" anchorCtr="0">
                  <a:spAutoFit/>
                </a:bodyPr>
                <a:lstStyle/>
                <a:p>
                  <a:pPr algn="ctr"/>
                  <a:r>
                    <a:rPr lang="en-US" sz="4500" b="1" dirty="0">
                      <a:solidFill>
                        <a:srgbClr val="FFFFFF"/>
                      </a:solidFill>
                      <a:latin typeface="Tahoma"/>
                      <a:ea typeface="Tahoma"/>
                      <a:cs typeface="Tahoma"/>
                      <a:sym typeface="Tahoma"/>
                    </a:rPr>
                    <a:t>II</a:t>
                  </a:r>
                  <a:endParaRPr sz="4500" dirty="0"/>
                </a:p>
              </p:txBody>
            </p:sp>
          </p:grpSp>
        </p:grpSp>
      </p:grpSp>
      <p:sp>
        <p:nvSpPr>
          <p:cNvPr id="71" name="Rectangle 5">
            <a:extLst>
              <a:ext uri="{FF2B5EF4-FFF2-40B4-BE49-F238E27FC236}">
                <a16:creationId xmlns:a16="http://schemas.microsoft.com/office/drawing/2014/main" id="{5FA56AF9-DDF1-8745-A48A-A9D19696BA32}"/>
              </a:ext>
            </a:extLst>
          </p:cNvPr>
          <p:cNvSpPr>
            <a:spLocks noChangeArrowheads="1"/>
          </p:cNvSpPr>
          <p:nvPr/>
        </p:nvSpPr>
        <p:spPr bwMode="auto">
          <a:xfrm>
            <a:off x="3632980" y="8180217"/>
            <a:ext cx="42322150" cy="230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1" tIns="34291" rIns="68581" bIns="34291" numCol="1" anchor="ctr" anchorCtr="0" compatLnSpc="1">
            <a:prstTxWarp prst="textNoShape">
              <a:avLst/>
            </a:prstTxWarp>
            <a:spAutoFit/>
          </a:bodyPr>
          <a:lstStyle/>
          <a:p>
            <a:endParaRPr lang="en-VN" sz="1050"/>
          </a:p>
        </p:txBody>
      </p:sp>
      <p:sp>
        <p:nvSpPr>
          <p:cNvPr id="18" name="TextBox 17">
            <a:extLst>
              <a:ext uri="{FF2B5EF4-FFF2-40B4-BE49-F238E27FC236}">
                <a16:creationId xmlns:a16="http://schemas.microsoft.com/office/drawing/2014/main" id="{4683AED3-ACC6-5D41-8C70-EF2ADACD7DBA}"/>
              </a:ext>
            </a:extLst>
          </p:cNvPr>
          <p:cNvSpPr txBox="1"/>
          <p:nvPr/>
        </p:nvSpPr>
        <p:spPr>
          <a:xfrm>
            <a:off x="1120038" y="3873028"/>
            <a:ext cx="22982662" cy="824841"/>
          </a:xfrm>
          <a:prstGeom prst="rect">
            <a:avLst/>
          </a:prstGeom>
          <a:noFill/>
        </p:spPr>
        <p:txBody>
          <a:bodyPr wrap="square">
            <a:spAutoFit/>
          </a:bodyPr>
          <a:lstStyle/>
          <a:p>
            <a:pPr marL="457200">
              <a:lnSpc>
                <a:spcPct val="115000"/>
              </a:lnSpc>
            </a:pPr>
            <a:r>
              <a:rPr lang="en-US" sz="4500" dirty="0">
                <a:solidFill>
                  <a:srgbClr val="FF0000"/>
                </a:solidFill>
                <a:effectLst/>
                <a:latin typeface="Times New Roman" panose="02020603050405020304" pitchFamily="18" charset="0"/>
                <a:ea typeface="Times New Roman" panose="02020603050405020304" pitchFamily="18" charset="0"/>
              </a:rPr>
              <a:t>1. </a:t>
            </a:r>
            <a:r>
              <a:rPr lang="en-US" sz="4500" dirty="0" err="1">
                <a:solidFill>
                  <a:srgbClr val="FF0000"/>
                </a:solidFill>
                <a:effectLst/>
                <a:latin typeface="Times New Roman" panose="02020603050405020304" pitchFamily="18" charset="0"/>
                <a:ea typeface="Times New Roman" panose="02020603050405020304" pitchFamily="18" charset="0"/>
              </a:rPr>
              <a:t>Phân</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bón</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hữu</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cơ</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phổ</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biến</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gồm</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những</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loại</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nào</a:t>
            </a:r>
            <a:r>
              <a:rPr lang="en-US" sz="4500" dirty="0">
                <a:solidFill>
                  <a:srgbClr val="FF0000"/>
                </a:solidFill>
                <a:effectLst/>
                <a:latin typeface="Times New Roman" panose="02020603050405020304" pitchFamily="18" charset="0"/>
                <a:ea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p:txBody>
      </p:sp>
      <p:sp>
        <p:nvSpPr>
          <p:cNvPr id="20" name="TextBox 19">
            <a:extLst>
              <a:ext uri="{FF2B5EF4-FFF2-40B4-BE49-F238E27FC236}">
                <a16:creationId xmlns:a16="http://schemas.microsoft.com/office/drawing/2014/main" id="{71F115EB-6A92-7A4D-A0E7-FA5E7CE11ACA}"/>
              </a:ext>
            </a:extLst>
          </p:cNvPr>
          <p:cNvSpPr txBox="1"/>
          <p:nvPr/>
        </p:nvSpPr>
        <p:spPr>
          <a:xfrm>
            <a:off x="1740136" y="5039841"/>
            <a:ext cx="15410440" cy="1477328"/>
          </a:xfrm>
          <a:prstGeom prst="rect">
            <a:avLst/>
          </a:prstGeom>
          <a:noFill/>
        </p:spPr>
        <p:txBody>
          <a:bodyPr wrap="square">
            <a:spAutoFit/>
          </a:bodyPr>
          <a:lstStyle/>
          <a:p>
            <a:r>
              <a:rPr lang="en-US" sz="4500" dirty="0">
                <a:effectLst/>
                <a:latin typeface="Times New Roman" panose="02020603050405020304" pitchFamily="18" charset="0"/>
                <a:ea typeface="Times New Roman" panose="02020603050405020304" pitchFamily="18" charset="0"/>
              </a:rPr>
              <a:t>1. </a:t>
            </a:r>
            <a:r>
              <a:rPr lang="en-US" sz="4500" dirty="0" err="1">
                <a:effectLst/>
                <a:latin typeface="Times New Roman" panose="02020603050405020304" pitchFamily="18" charset="0"/>
                <a:ea typeface="Times New Roman" panose="02020603050405020304" pitchFamily="18" charset="0"/>
              </a:rPr>
              <a:t>Phân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bón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hữu</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cơ</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phổ</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biến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gồm</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phân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bón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hữu</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cơ</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truyền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thống</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phân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bón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hữu</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cơ</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sinh</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học</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phân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bón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hữu</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cơ</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khoáng</a:t>
            </a:r>
            <a:r>
              <a:rPr lang="en-US" sz="4500" dirty="0">
                <a:effectLst/>
                <a:latin typeface="Times New Roman" panose="02020603050405020304" pitchFamily="18" charset="0"/>
                <a:ea typeface="Times New Roman" panose="02020603050405020304" pitchFamily="18" charset="0"/>
              </a:rPr>
              <a:t>.</a:t>
            </a:r>
            <a:r>
              <a:rPr lang="en-VN" sz="4500" dirty="0">
                <a:effectLst/>
              </a:rPr>
              <a:t> </a:t>
            </a:r>
            <a:endParaRPr lang="en-VN" sz="4500" dirty="0"/>
          </a:p>
        </p:txBody>
      </p:sp>
      <p:sp>
        <p:nvSpPr>
          <p:cNvPr id="22" name="TextBox 21">
            <a:extLst>
              <a:ext uri="{FF2B5EF4-FFF2-40B4-BE49-F238E27FC236}">
                <a16:creationId xmlns:a16="http://schemas.microsoft.com/office/drawing/2014/main" id="{5FC4ED2B-0AFE-EB44-839B-A27B185ABD6D}"/>
              </a:ext>
            </a:extLst>
          </p:cNvPr>
          <p:cNvSpPr txBox="1"/>
          <p:nvPr/>
        </p:nvSpPr>
        <p:spPr>
          <a:xfrm>
            <a:off x="2287924" y="7072092"/>
            <a:ext cx="22982662" cy="824841"/>
          </a:xfrm>
          <a:prstGeom prst="rect">
            <a:avLst/>
          </a:prstGeom>
          <a:noFill/>
        </p:spPr>
        <p:txBody>
          <a:bodyPr wrap="square">
            <a:spAutoFit/>
          </a:bodyPr>
          <a:lstStyle/>
          <a:p>
            <a:pPr marL="457200">
              <a:lnSpc>
                <a:spcPct val="115000"/>
              </a:lnSpc>
            </a:pPr>
            <a:r>
              <a:rPr lang="en-US" sz="4500" dirty="0">
                <a:solidFill>
                  <a:srgbClr val="FF0000"/>
                </a:solidFill>
                <a:effectLst/>
                <a:latin typeface="Times New Roman" panose="02020603050405020304" pitchFamily="18" charset="0"/>
                <a:ea typeface="Times New Roman" panose="02020603050405020304" pitchFamily="18" charset="0"/>
              </a:rPr>
              <a:t>2. </a:t>
            </a:r>
            <a:r>
              <a:rPr lang="en-US" sz="4500" dirty="0" err="1">
                <a:solidFill>
                  <a:srgbClr val="FF0000"/>
                </a:solidFill>
                <a:effectLst/>
                <a:latin typeface="Times New Roman" panose="02020603050405020304" pitchFamily="18" charset="0"/>
                <a:ea typeface="Times New Roman" panose="02020603050405020304" pitchFamily="18" charset="0"/>
              </a:rPr>
              <a:t>Nêu</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khái</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niệm</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của</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mỗi</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loại</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phân</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latin typeface="Times New Roman" panose="02020603050405020304" pitchFamily="18" charset="0"/>
                <a:ea typeface="Times New Roman" panose="02020603050405020304" pitchFamily="18" charset="0"/>
              </a:rPr>
              <a:t>hữu</a:t>
            </a:r>
            <a:r>
              <a:rPr lang="en-US" sz="4500" dirty="0">
                <a:solidFill>
                  <a:srgbClr val="FF0000"/>
                </a:solidFill>
                <a:latin typeface="Times New Roman" panose="02020603050405020304" pitchFamily="18" charset="0"/>
                <a:ea typeface="Times New Roman" panose="02020603050405020304" pitchFamily="18" charset="0"/>
              </a:rPr>
              <a:t> </a:t>
            </a:r>
            <a:r>
              <a:rPr lang="en-US" sz="4500" dirty="0" err="1">
                <a:solidFill>
                  <a:srgbClr val="FF0000"/>
                </a:solidFill>
                <a:latin typeface="Times New Roman" panose="02020603050405020304" pitchFamily="18" charset="0"/>
                <a:ea typeface="Times New Roman" panose="02020603050405020304" pitchFamily="18" charset="0"/>
              </a:rPr>
              <a:t>cơ</a:t>
            </a:r>
            <a:r>
              <a:rPr lang="en-US" sz="4500" dirty="0">
                <a:solidFill>
                  <a:srgbClr val="FF0000"/>
                </a:solidFill>
                <a:effectLst/>
                <a:latin typeface="Times New Roman" panose="02020603050405020304" pitchFamily="18" charset="0"/>
                <a:ea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p:txBody>
      </p:sp>
      <p:sp>
        <p:nvSpPr>
          <p:cNvPr id="24" name="TextBox 23">
            <a:extLst>
              <a:ext uri="{FF2B5EF4-FFF2-40B4-BE49-F238E27FC236}">
                <a16:creationId xmlns:a16="http://schemas.microsoft.com/office/drawing/2014/main" id="{488872B3-2F8B-AF48-9619-AE74C743A05C}"/>
              </a:ext>
            </a:extLst>
          </p:cNvPr>
          <p:cNvSpPr txBox="1"/>
          <p:nvPr/>
        </p:nvSpPr>
        <p:spPr>
          <a:xfrm>
            <a:off x="2743199" y="7953721"/>
            <a:ext cx="15546389" cy="6399444"/>
          </a:xfrm>
          <a:prstGeom prst="rect">
            <a:avLst/>
          </a:prstGeom>
          <a:noFill/>
        </p:spPr>
        <p:txBody>
          <a:bodyPr wrap="square">
            <a:spAutoFit/>
          </a:bodyPr>
          <a:lstStyle/>
          <a:p>
            <a:pPr indent="457200" algn="just">
              <a:lnSpc>
                <a:spcPct val="115000"/>
              </a:lnSpc>
            </a:pPr>
            <a:r>
              <a:rPr lang="en-US" sz="4400" dirty="0">
                <a:latin typeface="Times New Roman" panose="02020603050405020304" pitchFamily="18" charset="0"/>
                <a:ea typeface="Times New Roman" panose="02020603050405020304" pitchFamily="18" charset="0"/>
              </a:rPr>
              <a:t>2.</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Phân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bón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hữu</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cơ</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truyền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thống</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là</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sản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phẩm</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của</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quá</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trình</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xử</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lí</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chất</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thải</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động</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vật</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tản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dư</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thực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vật</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rác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thải</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hữu</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cơ</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với</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quy</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trình</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thủ</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công</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tại</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hộ</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gia</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đình</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trang</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trại</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Sản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phẩm</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này</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gồm</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phân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chuồng</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phân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xanh</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phân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rác</a:t>
            </a:r>
            <a:r>
              <a:rPr lang="en-US" sz="4400" dirty="0">
                <a:solidFill>
                  <a:srgbClr val="000000"/>
                </a:solidFill>
                <a:effectLst/>
                <a:latin typeface="Times New Roman" panose="02020603050405020304" pitchFamily="18" charset="0"/>
                <a:ea typeface="Times New Roman" panose="02020603050405020304" pitchFamily="18" charset="0"/>
              </a:rPr>
              <a:t>.</a:t>
            </a:r>
            <a:endParaRPr lang="en-VN" sz="44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Phân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bón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hữu</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cơ</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sinh</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học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phân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bón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hữu</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cơ</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khoáng</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là</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sản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phẩm</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của</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quá</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trình</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xử</a:t>
            </a:r>
            <a:r>
              <a:rPr lang="en-US" sz="4400" dirty="0">
                <a:solidFill>
                  <a:srgbClr val="000000"/>
                </a:solidFill>
                <a:effectLst/>
                <a:latin typeface="Times New Roman" panose="02020603050405020304" pitchFamily="18" charset="0"/>
                <a:ea typeface="Times New Roman" panose="02020603050405020304" pitchFamily="18" charset="0"/>
              </a:rPr>
              <a:t> li </a:t>
            </a:r>
            <a:r>
              <a:rPr lang="en-US" sz="4400" dirty="0" err="1">
                <a:solidFill>
                  <a:srgbClr val="000000"/>
                </a:solidFill>
                <a:effectLst/>
                <a:latin typeface="Times New Roman" panose="02020603050405020304" pitchFamily="18" charset="0"/>
                <a:ea typeface="Times New Roman" panose="02020603050405020304" pitchFamily="18" charset="0"/>
              </a:rPr>
              <a:t>chất</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thải</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động</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vật</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thực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vật</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rác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thai</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hữu</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cơ</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với</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quy</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mô</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lớn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tại</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nhà</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máy</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theo</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các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quy</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trình</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hiện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đại</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với</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sự</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hợp</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giữa</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sinh</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học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hoá</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học</a:t>
            </a:r>
            <a:r>
              <a:rPr lang="en-US" sz="4400" dirty="0">
                <a:solidFill>
                  <a:srgbClr val="000000"/>
                </a:solidFill>
                <a:effectLst/>
                <a:latin typeface="Times New Roman" panose="02020603050405020304" pitchFamily="18" charset="0"/>
                <a:ea typeface="Times New Roman" panose="02020603050405020304" pitchFamily="18" charset="0"/>
              </a:rPr>
              <a:t>.</a:t>
            </a:r>
            <a:endParaRPr lang="en-VN" sz="4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4504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99;p1">
            <a:extLst>
              <a:ext uri="{FF2B5EF4-FFF2-40B4-BE49-F238E27FC236}">
                <a16:creationId xmlns:a16="http://schemas.microsoft.com/office/drawing/2014/main" id="{2B64013A-2A45-DA4A-9095-64F8FA05B6D1}"/>
              </a:ext>
            </a:extLst>
          </p:cNvPr>
          <p:cNvGrpSpPr/>
          <p:nvPr/>
        </p:nvGrpSpPr>
        <p:grpSpPr>
          <a:xfrm>
            <a:off x="837513" y="2050838"/>
            <a:ext cx="16930345" cy="2249305"/>
            <a:chOff x="7459670" y="9765755"/>
            <a:chExt cx="22577386" cy="2999555"/>
          </a:xfrm>
        </p:grpSpPr>
        <p:sp>
          <p:nvSpPr>
            <p:cNvPr id="3" name="Google Shape;200;p1">
              <a:extLst>
                <a:ext uri="{FF2B5EF4-FFF2-40B4-BE49-F238E27FC236}">
                  <a16:creationId xmlns:a16="http://schemas.microsoft.com/office/drawing/2014/main" id="{C0BE97BD-1353-4A4D-9AF4-0685F74D843D}"/>
                </a:ext>
              </a:extLst>
            </p:cNvPr>
            <p:cNvSpPr/>
            <p:nvPr/>
          </p:nvSpPr>
          <p:spPr>
            <a:xfrm>
              <a:off x="9092455" y="9765755"/>
              <a:ext cx="20944601" cy="2999555"/>
            </a:xfrm>
            <a:prstGeom prst="rect">
              <a:avLst/>
            </a:prstGeom>
            <a:noFill/>
            <a:ln>
              <a:noFill/>
            </a:ln>
          </p:spPr>
          <p:txBody>
            <a:bodyPr spcFirstLastPara="1" wrap="square" lIns="68570" tIns="34276" rIns="68570" bIns="34276" anchor="t" anchorCtr="0">
              <a:spAutoFit/>
            </a:bodyPr>
            <a:lstStyle/>
            <a:p>
              <a:pPr algn="just">
                <a:lnSpc>
                  <a:spcPct val="150000"/>
                </a:lnSpc>
                <a:spcAft>
                  <a:spcPts val="750"/>
                </a:spcAft>
              </a:pPr>
              <a:r>
                <a:rPr lang="nl-NL" sz="4500" b="1" dirty="0" err="1">
                  <a:latin typeface="Times New Roman" panose="02020603050405020304" pitchFamily="18" charset="0"/>
                  <a:ea typeface="Calibri" panose="020F0502020204030204" pitchFamily="34" charset="0"/>
                  <a:cs typeface="Times New Roman" panose="02020603050405020304" pitchFamily="18" charset="0"/>
                </a:rPr>
                <a:t>Thành</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phần</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quy</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trình</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sản</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xuất</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và</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cách</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sử</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dụng</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một</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số</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loại</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phân</a:t>
              </a:r>
              <a:r>
                <a:rPr lang="nl-NL" sz="4500" b="1" dirty="0">
                  <a:latin typeface="Times New Roman" panose="02020603050405020304" pitchFamily="18" charset="0"/>
                  <a:ea typeface="Calibri" panose="020F0502020204030204" pitchFamily="34" charset="0"/>
                  <a:cs typeface="Times New Roman" panose="02020603050405020304" pitchFamily="18" charset="0"/>
                </a:rPr>
                <a:t> bón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hữu</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cơ</a:t>
              </a:r>
              <a:endParaRPr lang="nl-NL" sz="4500" b="1"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 name="Google Shape;201;p1">
              <a:extLst>
                <a:ext uri="{FF2B5EF4-FFF2-40B4-BE49-F238E27FC236}">
                  <a16:creationId xmlns:a16="http://schemas.microsoft.com/office/drawing/2014/main" id="{73B1EC29-4717-834A-9800-7AEE82017B56}"/>
                </a:ext>
              </a:extLst>
            </p:cNvPr>
            <p:cNvGrpSpPr/>
            <p:nvPr/>
          </p:nvGrpSpPr>
          <p:grpSpPr>
            <a:xfrm>
              <a:off x="7459670" y="9982200"/>
              <a:ext cx="1489881" cy="1075006"/>
              <a:chOff x="7459669" y="7543800"/>
              <a:chExt cx="1477581" cy="1075006"/>
            </a:xfrm>
          </p:grpSpPr>
          <p:sp>
            <p:nvSpPr>
              <p:cNvPr id="5" name="Google Shape;202;p1">
                <a:extLst>
                  <a:ext uri="{FF2B5EF4-FFF2-40B4-BE49-F238E27FC236}">
                    <a16:creationId xmlns:a16="http://schemas.microsoft.com/office/drawing/2014/main" id="{7B2FAB3D-48DD-E943-9D1E-198D03810D08}"/>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grpSp>
            <p:nvGrpSpPr>
              <p:cNvPr id="6" name="Google Shape;203;p1">
                <a:extLst>
                  <a:ext uri="{FF2B5EF4-FFF2-40B4-BE49-F238E27FC236}">
                    <a16:creationId xmlns:a16="http://schemas.microsoft.com/office/drawing/2014/main" id="{235C6727-CEC7-4F4A-858F-18EDE88BD3D9}"/>
                  </a:ext>
                </a:extLst>
              </p:cNvPr>
              <p:cNvGrpSpPr/>
              <p:nvPr/>
            </p:nvGrpSpPr>
            <p:grpSpPr>
              <a:xfrm>
                <a:off x="7469187" y="7603018"/>
                <a:ext cx="1468063" cy="1015788"/>
                <a:chOff x="7469187" y="7603018"/>
                <a:chExt cx="1468063" cy="1015788"/>
              </a:xfrm>
            </p:grpSpPr>
            <p:sp>
              <p:nvSpPr>
                <p:cNvPr id="7" name="Google Shape;204;p1">
                  <a:extLst>
                    <a:ext uri="{FF2B5EF4-FFF2-40B4-BE49-F238E27FC236}">
                      <a16:creationId xmlns:a16="http://schemas.microsoft.com/office/drawing/2014/main" id="{318C31DC-0A61-A043-B907-77F70B200983}"/>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sp>
              <p:nvSpPr>
                <p:cNvPr id="8" name="Google Shape;205;p1">
                  <a:extLst>
                    <a:ext uri="{FF2B5EF4-FFF2-40B4-BE49-F238E27FC236}">
                      <a16:creationId xmlns:a16="http://schemas.microsoft.com/office/drawing/2014/main" id="{494B8637-2CD0-BF43-AACD-5B918A336639}"/>
                    </a:ext>
                  </a:extLst>
                </p:cNvPr>
                <p:cNvSpPr txBox="1"/>
                <p:nvPr/>
              </p:nvSpPr>
              <p:spPr>
                <a:xfrm>
                  <a:off x="7609651" y="7603018"/>
                  <a:ext cx="1327599" cy="1015788"/>
                </a:xfrm>
                <a:prstGeom prst="rect">
                  <a:avLst/>
                </a:prstGeom>
                <a:noFill/>
                <a:ln>
                  <a:noFill/>
                </a:ln>
              </p:spPr>
              <p:txBody>
                <a:bodyPr spcFirstLastPara="1" wrap="square" lIns="68570" tIns="34276" rIns="68570" bIns="34276" anchor="t" anchorCtr="0">
                  <a:spAutoFit/>
                </a:bodyPr>
                <a:lstStyle/>
                <a:p>
                  <a:pPr algn="ctr"/>
                  <a:r>
                    <a:rPr lang="en-US" sz="4500" b="1" dirty="0">
                      <a:solidFill>
                        <a:srgbClr val="FFFFFF"/>
                      </a:solidFill>
                      <a:latin typeface="Tahoma"/>
                      <a:ea typeface="Tahoma"/>
                      <a:cs typeface="Tahoma"/>
                      <a:sym typeface="Tahoma"/>
                    </a:rPr>
                    <a:t>III</a:t>
                  </a:r>
                  <a:endParaRPr sz="4500" dirty="0"/>
                </a:p>
              </p:txBody>
            </p:sp>
          </p:grpSp>
        </p:grpSp>
      </p:grpSp>
      <p:graphicFrame>
        <p:nvGraphicFramePr>
          <p:cNvPr id="15" name="Table 14">
            <a:extLst>
              <a:ext uri="{FF2B5EF4-FFF2-40B4-BE49-F238E27FC236}">
                <a16:creationId xmlns:a16="http://schemas.microsoft.com/office/drawing/2014/main" id="{EC5F90F1-08D2-204E-96A9-0AFDE9ECB5C2}"/>
              </a:ext>
            </a:extLst>
          </p:cNvPr>
          <p:cNvGraphicFramePr>
            <a:graphicFrameLocks noGrp="1"/>
          </p:cNvGraphicFramePr>
          <p:nvPr>
            <p:extLst>
              <p:ext uri="{D42A27DB-BD31-4B8C-83A1-F6EECF244321}">
                <p14:modId xmlns:p14="http://schemas.microsoft.com/office/powerpoint/2010/main" val="1007939741"/>
              </p:ext>
            </p:extLst>
          </p:nvPr>
        </p:nvGraphicFramePr>
        <p:xfrm>
          <a:off x="659098" y="5508701"/>
          <a:ext cx="17452074" cy="8208888"/>
        </p:xfrm>
        <a:graphic>
          <a:graphicData uri="http://schemas.openxmlformats.org/drawingml/2006/table">
            <a:tbl>
              <a:tblPr firstRow="1" firstCol="1" bandRow="1">
                <a:tableStyleId>{5C22544A-7EE6-4342-B048-85BDC9FD1C3A}</a:tableStyleId>
              </a:tblPr>
              <a:tblGrid>
                <a:gridCol w="3937358">
                  <a:extLst>
                    <a:ext uri="{9D8B030D-6E8A-4147-A177-3AD203B41FA5}">
                      <a16:colId xmlns:a16="http://schemas.microsoft.com/office/drawing/2014/main" val="2689885839"/>
                    </a:ext>
                  </a:extLst>
                </a:gridCol>
                <a:gridCol w="4301855">
                  <a:extLst>
                    <a:ext uri="{9D8B030D-6E8A-4147-A177-3AD203B41FA5}">
                      <a16:colId xmlns:a16="http://schemas.microsoft.com/office/drawing/2014/main" val="632618334"/>
                    </a:ext>
                  </a:extLst>
                </a:gridCol>
                <a:gridCol w="4851125">
                  <a:extLst>
                    <a:ext uri="{9D8B030D-6E8A-4147-A177-3AD203B41FA5}">
                      <a16:colId xmlns:a16="http://schemas.microsoft.com/office/drawing/2014/main" val="302053529"/>
                    </a:ext>
                  </a:extLst>
                </a:gridCol>
                <a:gridCol w="4361736">
                  <a:extLst>
                    <a:ext uri="{9D8B030D-6E8A-4147-A177-3AD203B41FA5}">
                      <a16:colId xmlns:a16="http://schemas.microsoft.com/office/drawing/2014/main" val="29018807"/>
                    </a:ext>
                  </a:extLst>
                </a:gridCol>
              </a:tblGrid>
              <a:tr h="877752">
                <a:tc>
                  <a:txBody>
                    <a:bodyPr/>
                    <a:lstStyle/>
                    <a:p>
                      <a:pPr algn="just">
                        <a:lnSpc>
                          <a:spcPct val="115000"/>
                        </a:lnSpc>
                      </a:pPr>
                      <a:r>
                        <a:rPr lang="en-US" sz="4500">
                          <a:effectLst/>
                        </a:rPr>
                        <a:t> </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Phân chuồng</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Phân xanh</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Phân rác</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85924491"/>
                  </a:ext>
                </a:extLst>
              </a:tr>
              <a:tr h="1832784">
                <a:tc>
                  <a:txBody>
                    <a:bodyPr/>
                    <a:lstStyle/>
                    <a:p>
                      <a:pPr algn="just">
                        <a:lnSpc>
                          <a:spcPct val="115000"/>
                        </a:lnSpc>
                      </a:pPr>
                      <a:r>
                        <a:rPr lang="en-US" sz="4500">
                          <a:effectLst/>
                        </a:rPr>
                        <a:t>Nguồn gốc</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 </a:t>
                      </a:r>
                      <a:endParaRPr lang="en-VN" sz="4500">
                        <a:effectLst/>
                      </a:endParaRPr>
                    </a:p>
                    <a:p>
                      <a:pPr algn="just">
                        <a:lnSpc>
                          <a:spcPct val="115000"/>
                        </a:lnSpc>
                      </a:pPr>
                      <a:r>
                        <a:rPr lang="en-US" sz="4500">
                          <a:effectLst/>
                        </a:rPr>
                        <a:t> </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 </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 </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37991389"/>
                  </a:ext>
                </a:extLst>
              </a:tr>
              <a:tr h="1832784">
                <a:tc>
                  <a:txBody>
                    <a:bodyPr/>
                    <a:lstStyle/>
                    <a:p>
                      <a:pPr algn="just">
                        <a:lnSpc>
                          <a:spcPct val="115000"/>
                        </a:lnSpc>
                      </a:pPr>
                      <a:r>
                        <a:rPr lang="en-US" sz="4500" dirty="0" err="1">
                          <a:effectLst/>
                        </a:rPr>
                        <a:t>Thành</a:t>
                      </a:r>
                      <a:r>
                        <a:rPr lang="en-US" sz="4500" dirty="0">
                          <a:effectLst/>
                        </a:rPr>
                        <a:t> </a:t>
                      </a:r>
                      <a:r>
                        <a:rPr lang="en-US" sz="4500" dirty="0" err="1">
                          <a:effectLst/>
                        </a:rPr>
                        <a:t>phần</a:t>
                      </a:r>
                      <a:r>
                        <a:rPr lang="en-US" sz="4500" dirty="0">
                          <a:effectLst/>
                        </a:rPr>
                        <a:t> </a:t>
                      </a:r>
                      <a:r>
                        <a:rPr lang="en-US" sz="4500" dirty="0" err="1">
                          <a:effectLst/>
                        </a:rPr>
                        <a:t>dinh</a:t>
                      </a:r>
                      <a:r>
                        <a:rPr lang="en-US" sz="4500" dirty="0">
                          <a:effectLst/>
                        </a:rPr>
                        <a:t> </a:t>
                      </a:r>
                      <a:r>
                        <a:rPr lang="en-US" sz="4500" dirty="0" err="1">
                          <a:effectLst/>
                        </a:rPr>
                        <a:t>dưỡng</a:t>
                      </a:r>
                      <a:endParaRPr lang="en-VN" sz="4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 </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 </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 </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60639706"/>
                  </a:ext>
                </a:extLst>
              </a:tr>
              <a:tr h="1832784">
                <a:tc>
                  <a:txBody>
                    <a:bodyPr/>
                    <a:lstStyle/>
                    <a:p>
                      <a:pPr algn="just">
                        <a:lnSpc>
                          <a:spcPct val="115000"/>
                        </a:lnSpc>
                      </a:pPr>
                      <a:r>
                        <a:rPr lang="en-US" sz="4500">
                          <a:effectLst/>
                        </a:rPr>
                        <a:t>Quy trình sản xuất</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 </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 </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 </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120472"/>
                  </a:ext>
                </a:extLst>
              </a:tr>
              <a:tr h="1832784">
                <a:tc>
                  <a:txBody>
                    <a:bodyPr/>
                    <a:lstStyle/>
                    <a:p>
                      <a:pPr algn="just">
                        <a:lnSpc>
                          <a:spcPct val="115000"/>
                        </a:lnSpc>
                      </a:pPr>
                      <a:r>
                        <a:rPr lang="en-US" sz="4500">
                          <a:effectLst/>
                        </a:rPr>
                        <a:t>Cách sử dụng</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 </a:t>
                      </a:r>
                      <a:endParaRPr lang="en-VN" sz="4500">
                        <a:effectLst/>
                      </a:endParaRPr>
                    </a:p>
                    <a:p>
                      <a:pPr algn="just">
                        <a:lnSpc>
                          <a:spcPct val="115000"/>
                        </a:lnSpc>
                      </a:pPr>
                      <a:r>
                        <a:rPr lang="en-US" sz="4500">
                          <a:effectLst/>
                        </a:rPr>
                        <a:t> </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 </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dirty="0">
                          <a:effectLst/>
                        </a:rPr>
                        <a:t> </a:t>
                      </a:r>
                      <a:endParaRPr lang="en-VN" sz="4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27931526"/>
                  </a:ext>
                </a:extLst>
              </a:tr>
            </a:tbl>
          </a:graphicData>
        </a:graphic>
      </p:graphicFrame>
      <p:sp>
        <p:nvSpPr>
          <p:cNvPr id="16" name="TextBox 15">
            <a:extLst>
              <a:ext uri="{FF2B5EF4-FFF2-40B4-BE49-F238E27FC236}">
                <a16:creationId xmlns:a16="http://schemas.microsoft.com/office/drawing/2014/main" id="{C77019AE-7663-E740-85D2-C89F683B8A49}"/>
              </a:ext>
            </a:extLst>
          </p:cNvPr>
          <p:cNvSpPr txBox="1"/>
          <p:nvPr/>
        </p:nvSpPr>
        <p:spPr>
          <a:xfrm>
            <a:off x="5620214" y="4300143"/>
            <a:ext cx="7069873" cy="784830"/>
          </a:xfrm>
          <a:prstGeom prst="rect">
            <a:avLst/>
          </a:prstGeom>
          <a:noFill/>
        </p:spPr>
        <p:txBody>
          <a:bodyPr wrap="square" rtlCol="0">
            <a:spAutoFit/>
          </a:bodyPr>
          <a:lstStyle/>
          <a:p>
            <a:r>
              <a:rPr lang="en-VN" sz="4500" dirty="0">
                <a:latin typeface="Times" pitchFamily="2" charset="0"/>
              </a:rPr>
              <a:t>PHIẾU HỌC TẬP SỐ 1</a:t>
            </a:r>
          </a:p>
        </p:txBody>
      </p:sp>
    </p:spTree>
    <p:extLst>
      <p:ext uri="{BB962C8B-B14F-4D97-AF65-F5344CB8AC3E}">
        <p14:creationId xmlns:p14="http://schemas.microsoft.com/office/powerpoint/2010/main" val="2483252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E33D313-03EA-9643-A45E-1E21348E39E1}"/>
              </a:ext>
            </a:extLst>
          </p:cNvPr>
          <p:cNvGraphicFramePr>
            <a:graphicFrameLocks noGrp="1"/>
          </p:cNvGraphicFramePr>
          <p:nvPr>
            <p:extLst>
              <p:ext uri="{D42A27DB-BD31-4B8C-83A1-F6EECF244321}">
                <p14:modId xmlns:p14="http://schemas.microsoft.com/office/powerpoint/2010/main" val="1531353185"/>
              </p:ext>
            </p:extLst>
          </p:nvPr>
        </p:nvGraphicFramePr>
        <p:xfrm>
          <a:off x="356838" y="2743200"/>
          <a:ext cx="17932749" cy="11031233"/>
        </p:xfrm>
        <a:graphic>
          <a:graphicData uri="http://schemas.openxmlformats.org/drawingml/2006/table">
            <a:tbl>
              <a:tblPr firstRow="1" firstCol="1" bandRow="1">
                <a:tableStyleId>{5C22544A-7EE6-4342-B048-85BDC9FD1C3A}</a:tableStyleId>
              </a:tblPr>
              <a:tblGrid>
                <a:gridCol w="3481404">
                  <a:extLst>
                    <a:ext uri="{9D8B030D-6E8A-4147-A177-3AD203B41FA5}">
                      <a16:colId xmlns:a16="http://schemas.microsoft.com/office/drawing/2014/main" val="3787794737"/>
                    </a:ext>
                  </a:extLst>
                </a:gridCol>
                <a:gridCol w="4984738">
                  <a:extLst>
                    <a:ext uri="{9D8B030D-6E8A-4147-A177-3AD203B41FA5}">
                      <a16:colId xmlns:a16="http://schemas.microsoft.com/office/drawing/2014/main" val="737779982"/>
                    </a:ext>
                  </a:extLst>
                </a:gridCol>
                <a:gridCol w="4984738">
                  <a:extLst>
                    <a:ext uri="{9D8B030D-6E8A-4147-A177-3AD203B41FA5}">
                      <a16:colId xmlns:a16="http://schemas.microsoft.com/office/drawing/2014/main" val="3917697358"/>
                    </a:ext>
                  </a:extLst>
                </a:gridCol>
                <a:gridCol w="4481869">
                  <a:extLst>
                    <a:ext uri="{9D8B030D-6E8A-4147-A177-3AD203B41FA5}">
                      <a16:colId xmlns:a16="http://schemas.microsoft.com/office/drawing/2014/main" val="1946738658"/>
                    </a:ext>
                  </a:extLst>
                </a:gridCol>
              </a:tblGrid>
              <a:tr h="394070">
                <a:tc>
                  <a:txBody>
                    <a:bodyPr/>
                    <a:lstStyle/>
                    <a:p>
                      <a:pPr algn="just">
                        <a:lnSpc>
                          <a:spcPct val="115000"/>
                        </a:lnSpc>
                      </a:pPr>
                      <a:r>
                        <a:rPr lang="en-US" sz="2800">
                          <a:effectLst/>
                        </a:rPr>
                        <a:t> </a:t>
                      </a:r>
                      <a:endParaRPr lang="en-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2800">
                          <a:effectLst/>
                        </a:rPr>
                        <a:t>Phân chuồng</a:t>
                      </a:r>
                      <a:endParaRPr lang="en-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2800">
                          <a:effectLst/>
                        </a:rPr>
                        <a:t>Phân xanh</a:t>
                      </a:r>
                      <a:endParaRPr lang="en-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2800">
                          <a:effectLst/>
                        </a:rPr>
                        <a:t>Phân rác</a:t>
                      </a:r>
                      <a:endParaRPr lang="en-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1856071"/>
                  </a:ext>
                </a:extLst>
              </a:tr>
              <a:tr h="2966653">
                <a:tc>
                  <a:txBody>
                    <a:bodyPr/>
                    <a:lstStyle/>
                    <a:p>
                      <a:pPr algn="just">
                        <a:lnSpc>
                          <a:spcPct val="115000"/>
                        </a:lnSpc>
                      </a:pPr>
                      <a:r>
                        <a:rPr lang="en-US" sz="2800">
                          <a:effectLst/>
                        </a:rPr>
                        <a:t>Nguồn gốc</a:t>
                      </a:r>
                      <a:endParaRPr lang="en-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2800">
                          <a:effectLst/>
                        </a:rPr>
                        <a:t>Phân chuồng thu được từ quá trình ủ chất thải động vật (lợn, trâu, bò,...).</a:t>
                      </a:r>
                      <a:endParaRPr lang="en-VN" sz="2800">
                        <a:effectLst/>
                      </a:endParaRPr>
                    </a:p>
                    <a:p>
                      <a:pPr algn="just">
                        <a:lnSpc>
                          <a:spcPct val="115000"/>
                        </a:lnSpc>
                      </a:pPr>
                      <a:r>
                        <a:rPr lang="en-US" sz="2800">
                          <a:effectLst/>
                        </a:rPr>
                        <a:t> </a:t>
                      </a:r>
                      <a:endParaRPr lang="en-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2800">
                          <a:effectLst/>
                        </a:rPr>
                        <a:t>Các loại cây phân xanh: bèo, keo và đặc biệt là các cây họ Đậu (lạc, muống, điên điển (điền thanh),...</a:t>
                      </a:r>
                      <a:endParaRPr lang="en-VN" sz="2800">
                        <a:effectLst/>
                      </a:endParaRPr>
                    </a:p>
                    <a:p>
                      <a:pPr algn="just">
                        <a:lnSpc>
                          <a:spcPct val="115000"/>
                        </a:lnSpc>
                      </a:pPr>
                      <a:r>
                        <a:rPr lang="en-US" sz="2800">
                          <a:effectLst/>
                        </a:rPr>
                        <a:t> </a:t>
                      </a:r>
                      <a:endParaRPr lang="en-VN" sz="2800">
                        <a:effectLst/>
                      </a:endParaRPr>
                    </a:p>
                    <a:p>
                      <a:pPr algn="just">
                        <a:lnSpc>
                          <a:spcPct val="115000"/>
                        </a:lnSpc>
                      </a:pPr>
                      <a:r>
                        <a:rPr lang="en-US" sz="2800">
                          <a:effectLst/>
                        </a:rPr>
                        <a:t> </a:t>
                      </a:r>
                      <a:endParaRPr lang="en-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2800">
                          <a:effectLst/>
                        </a:rPr>
                        <a:t> Rơm, rạ, thân và lá cây hoặc các loại rác (đã loại bỏ các tạp chất không phải là hợp chất hữu cơ hoặc chất không hoai mục).</a:t>
                      </a:r>
                      <a:endParaRPr lang="en-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69218658"/>
                  </a:ext>
                </a:extLst>
              </a:tr>
              <a:tr h="1680361">
                <a:tc>
                  <a:txBody>
                    <a:bodyPr/>
                    <a:lstStyle/>
                    <a:p>
                      <a:pPr algn="just">
                        <a:lnSpc>
                          <a:spcPct val="115000"/>
                        </a:lnSpc>
                      </a:pPr>
                      <a:r>
                        <a:rPr lang="en-US" sz="2800">
                          <a:effectLst/>
                        </a:rPr>
                        <a:t>Thành phần dinh dưỡng</a:t>
                      </a:r>
                      <a:endParaRPr lang="en-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2800">
                          <a:effectLst/>
                        </a:rPr>
                        <a:t>N, P, S, K, Ca và Mg.</a:t>
                      </a:r>
                      <a:endParaRPr lang="en-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2800">
                          <a:effectLst/>
                        </a:rPr>
                        <a:t>N, P và K với hàm lượng cao hơn.</a:t>
                      </a:r>
                      <a:endParaRPr lang="en-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2800">
                          <a:effectLst/>
                        </a:rPr>
                        <a:t>N, K và P nhưng có hàm lượng thấp hơn nhiều so với phân chuồng.</a:t>
                      </a:r>
                      <a:endParaRPr lang="en-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23092021"/>
                  </a:ext>
                </a:extLst>
              </a:tr>
              <a:tr h="3395416">
                <a:tc>
                  <a:txBody>
                    <a:bodyPr/>
                    <a:lstStyle/>
                    <a:p>
                      <a:pPr algn="just">
                        <a:lnSpc>
                          <a:spcPct val="115000"/>
                        </a:lnSpc>
                      </a:pPr>
                      <a:r>
                        <a:rPr lang="en-US" sz="2800">
                          <a:effectLst/>
                        </a:rPr>
                        <a:t>Quy trình sản xuất</a:t>
                      </a:r>
                      <a:endParaRPr lang="en-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2800">
                          <a:effectLst/>
                        </a:rPr>
                        <a:t>Phải ủ chất thải cho đến khi hoai mục để diễn ra các quá trình khoáng hoá. Việc ủ nhằm đẩy nhanh quá trình khoang hoá nhờ hoạt động của vi sinh vật có trong chất thai động vật. </a:t>
                      </a:r>
                      <a:endParaRPr lang="en-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2800">
                          <a:effectLst/>
                        </a:rPr>
                        <a:t>Cây phân xanh thường được cắt ra, phần thân và cành cây được dùng để phủ cho gốc cây trồng hoặc bề mặt đất trồng, phần lá được vùi trực tiếp trong đất trống.</a:t>
                      </a:r>
                      <a:endParaRPr lang="en-VN" sz="2800">
                        <a:effectLst/>
                      </a:endParaRPr>
                    </a:p>
                    <a:p>
                      <a:pPr algn="just">
                        <a:lnSpc>
                          <a:spcPct val="115000"/>
                        </a:lnSpc>
                      </a:pPr>
                      <a:r>
                        <a:rPr lang="en-US" sz="2800">
                          <a:effectLst/>
                        </a:rPr>
                        <a:t> </a:t>
                      </a:r>
                      <a:endParaRPr lang="en-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2800">
                          <a:effectLst/>
                        </a:rPr>
                        <a:t>Các nguyên liệu này được trộn với phân chuồng đã hoại mục, nước tiểu của gia súc, vôi, tro bếp.... để thúc đẩy sự khoảng hoá trong quá trình ủ.</a:t>
                      </a:r>
                      <a:endParaRPr lang="en-VN" sz="2800">
                        <a:effectLst/>
                      </a:endParaRPr>
                    </a:p>
                    <a:p>
                      <a:pPr algn="just">
                        <a:lnSpc>
                          <a:spcPct val="115000"/>
                        </a:lnSpc>
                      </a:pPr>
                      <a:r>
                        <a:rPr lang="en-US" sz="2800">
                          <a:effectLst/>
                        </a:rPr>
                        <a:t> </a:t>
                      </a:r>
                      <a:endParaRPr lang="en-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03447928"/>
                  </a:ext>
                </a:extLst>
              </a:tr>
              <a:tr h="2537889">
                <a:tc>
                  <a:txBody>
                    <a:bodyPr/>
                    <a:lstStyle/>
                    <a:p>
                      <a:pPr algn="just">
                        <a:lnSpc>
                          <a:spcPct val="115000"/>
                        </a:lnSpc>
                      </a:pPr>
                      <a:r>
                        <a:rPr lang="en-US" sz="2800">
                          <a:effectLst/>
                        </a:rPr>
                        <a:t>Cách sử dụng</a:t>
                      </a:r>
                      <a:endParaRPr lang="en-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2800">
                          <a:effectLst/>
                        </a:rPr>
                        <a:t>Chủ yếu được dùng để bón lót. </a:t>
                      </a:r>
                      <a:endParaRPr lang="en-VN" sz="2800">
                        <a:effectLst/>
                      </a:endParaRPr>
                    </a:p>
                    <a:p>
                      <a:pPr algn="just">
                        <a:lnSpc>
                          <a:spcPct val="115000"/>
                        </a:lnSpc>
                      </a:pPr>
                      <a:r>
                        <a:rPr lang="en-US" sz="2800">
                          <a:effectLst/>
                        </a:rPr>
                        <a:t>Nếu sử dụng để bón thúc thì phân chuồng phải được ủ đến hoai mục.</a:t>
                      </a:r>
                      <a:endParaRPr lang="en-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2800">
                          <a:effectLst/>
                        </a:rPr>
                        <a:t>Chỉ dùng để bón lót.</a:t>
                      </a:r>
                      <a:endParaRPr lang="en-VN" sz="2800">
                        <a:effectLst/>
                      </a:endParaRPr>
                    </a:p>
                    <a:p>
                      <a:pPr algn="just">
                        <a:lnSpc>
                          <a:spcPct val="115000"/>
                        </a:lnSpc>
                      </a:pPr>
                      <a:r>
                        <a:rPr lang="en-US" sz="2800">
                          <a:effectLst/>
                        </a:rPr>
                        <a:t> </a:t>
                      </a:r>
                      <a:endParaRPr lang="en-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2800" dirty="0" err="1">
                          <a:effectLst/>
                        </a:rPr>
                        <a:t>Rải</a:t>
                      </a:r>
                      <a:r>
                        <a:rPr lang="en-US" sz="2800" dirty="0">
                          <a:effectLst/>
                        </a:rPr>
                        <a:t> </a:t>
                      </a:r>
                      <a:r>
                        <a:rPr lang="en-US" sz="2800" dirty="0" err="1">
                          <a:effectLst/>
                        </a:rPr>
                        <a:t>đều</a:t>
                      </a:r>
                      <a:r>
                        <a:rPr lang="en-US" sz="2800" dirty="0">
                          <a:effectLst/>
                        </a:rPr>
                        <a:t> </a:t>
                      </a:r>
                      <a:r>
                        <a:rPr lang="en-US" sz="2800" dirty="0" err="1">
                          <a:effectLst/>
                        </a:rPr>
                        <a:t>phân</a:t>
                      </a:r>
                      <a:r>
                        <a:rPr lang="en-US" sz="2800" dirty="0">
                          <a:effectLst/>
                        </a:rPr>
                        <a:t> </a:t>
                      </a:r>
                      <a:r>
                        <a:rPr lang="en-US" sz="2800" dirty="0" err="1">
                          <a:effectLst/>
                        </a:rPr>
                        <a:t>rác</a:t>
                      </a:r>
                      <a:r>
                        <a:rPr lang="en-US" sz="2800" dirty="0">
                          <a:effectLst/>
                        </a:rPr>
                        <a:t> </a:t>
                      </a:r>
                      <a:r>
                        <a:rPr lang="en-US" sz="2800" dirty="0" err="1">
                          <a:effectLst/>
                        </a:rPr>
                        <a:t>trên</a:t>
                      </a:r>
                      <a:r>
                        <a:rPr lang="en-US" sz="2800" dirty="0">
                          <a:effectLst/>
                        </a:rPr>
                        <a:t> </a:t>
                      </a:r>
                      <a:r>
                        <a:rPr lang="en-US" sz="2800" dirty="0" err="1">
                          <a:effectLst/>
                        </a:rPr>
                        <a:t>đất</a:t>
                      </a:r>
                      <a:r>
                        <a:rPr lang="en-US" sz="2800" dirty="0">
                          <a:effectLst/>
                        </a:rPr>
                        <a:t> </a:t>
                      </a:r>
                      <a:r>
                        <a:rPr lang="en-US" sz="2800" dirty="0" err="1">
                          <a:effectLst/>
                        </a:rPr>
                        <a:t>rồi</a:t>
                      </a:r>
                      <a:r>
                        <a:rPr lang="en-US" sz="2800" dirty="0">
                          <a:effectLst/>
                        </a:rPr>
                        <a:t> </a:t>
                      </a:r>
                      <a:r>
                        <a:rPr lang="en-US" sz="2800" dirty="0" err="1">
                          <a:effectLst/>
                        </a:rPr>
                        <a:t>tiến</a:t>
                      </a:r>
                      <a:r>
                        <a:rPr lang="en-US" sz="2800" dirty="0">
                          <a:effectLst/>
                        </a:rPr>
                        <a:t> </a:t>
                      </a:r>
                      <a:r>
                        <a:rPr lang="en-US" sz="2800" dirty="0" err="1">
                          <a:effectLst/>
                        </a:rPr>
                        <a:t>hành</a:t>
                      </a:r>
                      <a:r>
                        <a:rPr lang="en-US" sz="2800" dirty="0">
                          <a:effectLst/>
                        </a:rPr>
                        <a:t> </a:t>
                      </a:r>
                      <a:r>
                        <a:rPr lang="en-US" sz="2800" dirty="0" err="1">
                          <a:effectLst/>
                        </a:rPr>
                        <a:t>cày</a:t>
                      </a:r>
                      <a:r>
                        <a:rPr lang="en-US" sz="2800" dirty="0">
                          <a:effectLst/>
                        </a:rPr>
                        <a:t>, </a:t>
                      </a:r>
                      <a:r>
                        <a:rPr lang="en-US" sz="2800" dirty="0" err="1">
                          <a:effectLst/>
                        </a:rPr>
                        <a:t>xới</a:t>
                      </a:r>
                      <a:r>
                        <a:rPr lang="en-US" sz="2800" dirty="0">
                          <a:effectLst/>
                        </a:rPr>
                        <a:t> </a:t>
                      </a:r>
                      <a:r>
                        <a:rPr lang="en-US" sz="2800" dirty="0" err="1">
                          <a:effectLst/>
                        </a:rPr>
                        <a:t>để</a:t>
                      </a:r>
                      <a:r>
                        <a:rPr lang="en-US" sz="2800" dirty="0">
                          <a:effectLst/>
                        </a:rPr>
                        <a:t> </a:t>
                      </a:r>
                      <a:r>
                        <a:rPr lang="en-US" sz="2800" dirty="0" err="1">
                          <a:effectLst/>
                        </a:rPr>
                        <a:t>vui</a:t>
                      </a:r>
                      <a:r>
                        <a:rPr lang="en-US" sz="2800" dirty="0">
                          <a:effectLst/>
                        </a:rPr>
                        <a:t> </a:t>
                      </a:r>
                      <a:r>
                        <a:rPr lang="en-US" sz="2800" dirty="0" err="1">
                          <a:effectLst/>
                        </a:rPr>
                        <a:t>vào</a:t>
                      </a:r>
                      <a:r>
                        <a:rPr lang="en-US" sz="2800" dirty="0">
                          <a:effectLst/>
                        </a:rPr>
                        <a:t> </a:t>
                      </a:r>
                      <a:r>
                        <a:rPr lang="en-US" sz="2800" dirty="0" err="1">
                          <a:effectLst/>
                        </a:rPr>
                        <a:t>đất</a:t>
                      </a:r>
                      <a:r>
                        <a:rPr lang="en-US" sz="2800" dirty="0">
                          <a:effectLst/>
                        </a:rPr>
                        <a:t>, </a:t>
                      </a:r>
                      <a:r>
                        <a:rPr lang="en-US" sz="2800" dirty="0" err="1">
                          <a:effectLst/>
                        </a:rPr>
                        <a:t>bón</a:t>
                      </a:r>
                      <a:r>
                        <a:rPr lang="en-US" sz="2800" dirty="0">
                          <a:effectLst/>
                        </a:rPr>
                        <a:t> </a:t>
                      </a:r>
                      <a:r>
                        <a:rPr lang="en-US" sz="2800" dirty="0" err="1">
                          <a:effectLst/>
                        </a:rPr>
                        <a:t>lót</a:t>
                      </a:r>
                      <a:r>
                        <a:rPr lang="en-US" sz="2800" dirty="0">
                          <a:effectLst/>
                        </a:rPr>
                        <a:t> </a:t>
                      </a:r>
                      <a:r>
                        <a:rPr lang="en-US" sz="2800" dirty="0" err="1">
                          <a:effectLst/>
                        </a:rPr>
                        <a:t>cho</a:t>
                      </a:r>
                      <a:r>
                        <a:rPr lang="en-US" sz="2800" dirty="0">
                          <a:effectLst/>
                        </a:rPr>
                        <a:t> </a:t>
                      </a:r>
                      <a:r>
                        <a:rPr lang="en-US" sz="2800" dirty="0" err="1">
                          <a:effectLst/>
                        </a:rPr>
                        <a:t>cây</a:t>
                      </a:r>
                      <a:r>
                        <a:rPr lang="en-US" sz="2800" dirty="0">
                          <a:effectLst/>
                        </a:rPr>
                        <a:t>.</a:t>
                      </a:r>
                      <a:endParaRPr lang="en-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30659231"/>
                  </a:ext>
                </a:extLst>
              </a:tr>
            </a:tbl>
          </a:graphicData>
        </a:graphic>
      </p:graphicFrame>
      <p:sp>
        <p:nvSpPr>
          <p:cNvPr id="3" name="TextBox 2">
            <a:extLst>
              <a:ext uri="{FF2B5EF4-FFF2-40B4-BE49-F238E27FC236}">
                <a16:creationId xmlns:a16="http://schemas.microsoft.com/office/drawing/2014/main" id="{75B7AA7F-832C-884C-B1BC-33662A0EA2E8}"/>
              </a:ext>
            </a:extLst>
          </p:cNvPr>
          <p:cNvSpPr txBox="1"/>
          <p:nvPr/>
        </p:nvSpPr>
        <p:spPr>
          <a:xfrm>
            <a:off x="6467707" y="1735363"/>
            <a:ext cx="7069873" cy="784830"/>
          </a:xfrm>
          <a:prstGeom prst="rect">
            <a:avLst/>
          </a:prstGeom>
          <a:noFill/>
        </p:spPr>
        <p:txBody>
          <a:bodyPr wrap="square" rtlCol="0">
            <a:spAutoFit/>
          </a:bodyPr>
          <a:lstStyle/>
          <a:p>
            <a:r>
              <a:rPr lang="en-VN" sz="4500" dirty="0">
                <a:latin typeface="Times" pitchFamily="2" charset="0"/>
              </a:rPr>
              <a:t>PHIẾU HỌC TẬP SỐ 1</a:t>
            </a:r>
          </a:p>
        </p:txBody>
      </p:sp>
    </p:spTree>
    <p:extLst>
      <p:ext uri="{BB962C8B-B14F-4D97-AF65-F5344CB8AC3E}">
        <p14:creationId xmlns:p14="http://schemas.microsoft.com/office/powerpoint/2010/main" val="2931619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2521B1-D60E-DB4D-AD67-79BE8912DD7B}"/>
              </a:ext>
            </a:extLst>
          </p:cNvPr>
          <p:cNvPicPr>
            <a:picLocks noChangeAspect="1"/>
          </p:cNvPicPr>
          <p:nvPr/>
        </p:nvPicPr>
        <p:blipFill>
          <a:blip r:embed="rId2"/>
          <a:stretch>
            <a:fillRect/>
          </a:stretch>
        </p:blipFill>
        <p:spPr>
          <a:xfrm>
            <a:off x="409456" y="1583473"/>
            <a:ext cx="11990700" cy="4592183"/>
          </a:xfrm>
          <a:prstGeom prst="rect">
            <a:avLst/>
          </a:prstGeom>
        </p:spPr>
      </p:pic>
      <p:graphicFrame>
        <p:nvGraphicFramePr>
          <p:cNvPr id="3" name="Table 2">
            <a:extLst>
              <a:ext uri="{FF2B5EF4-FFF2-40B4-BE49-F238E27FC236}">
                <a16:creationId xmlns:a16="http://schemas.microsoft.com/office/drawing/2014/main" id="{B339F602-B24B-7C45-9A0E-F69859BAB626}"/>
              </a:ext>
            </a:extLst>
          </p:cNvPr>
          <p:cNvGraphicFramePr>
            <a:graphicFrameLocks noGrp="1"/>
          </p:cNvGraphicFramePr>
          <p:nvPr>
            <p:extLst>
              <p:ext uri="{D42A27DB-BD31-4B8C-83A1-F6EECF244321}">
                <p14:modId xmlns:p14="http://schemas.microsoft.com/office/powerpoint/2010/main" val="708346556"/>
              </p:ext>
            </p:extLst>
          </p:nvPr>
        </p:nvGraphicFramePr>
        <p:xfrm>
          <a:off x="409456" y="6175656"/>
          <a:ext cx="17880132" cy="7541932"/>
        </p:xfrm>
        <a:graphic>
          <a:graphicData uri="http://schemas.openxmlformats.org/drawingml/2006/table">
            <a:tbl>
              <a:tblPr firstRow="1" firstCol="1" bandRow="1">
                <a:tableStyleId>{5C22544A-7EE6-4342-B048-85BDC9FD1C3A}</a:tableStyleId>
              </a:tblPr>
              <a:tblGrid>
                <a:gridCol w="3971219">
                  <a:extLst>
                    <a:ext uri="{9D8B030D-6E8A-4147-A177-3AD203B41FA5}">
                      <a16:colId xmlns:a16="http://schemas.microsoft.com/office/drawing/2014/main" val="4052419154"/>
                    </a:ext>
                  </a:extLst>
                </a:gridCol>
                <a:gridCol w="6702857">
                  <a:extLst>
                    <a:ext uri="{9D8B030D-6E8A-4147-A177-3AD203B41FA5}">
                      <a16:colId xmlns:a16="http://schemas.microsoft.com/office/drawing/2014/main" val="924767459"/>
                    </a:ext>
                  </a:extLst>
                </a:gridCol>
                <a:gridCol w="7206056">
                  <a:extLst>
                    <a:ext uri="{9D8B030D-6E8A-4147-A177-3AD203B41FA5}">
                      <a16:colId xmlns:a16="http://schemas.microsoft.com/office/drawing/2014/main" val="394104341"/>
                    </a:ext>
                  </a:extLst>
                </a:gridCol>
              </a:tblGrid>
              <a:tr h="1691870">
                <a:tc>
                  <a:txBody>
                    <a:bodyPr/>
                    <a:lstStyle/>
                    <a:p>
                      <a:pPr algn="ctr">
                        <a:lnSpc>
                          <a:spcPct val="115000"/>
                        </a:lnSpc>
                      </a:pPr>
                      <a:r>
                        <a:rPr lang="en-US" sz="4500" dirty="0" err="1">
                          <a:effectLst/>
                        </a:rPr>
                        <a:t>Nội</a:t>
                      </a:r>
                      <a:r>
                        <a:rPr lang="en-US" sz="4500" dirty="0">
                          <a:effectLst/>
                        </a:rPr>
                        <a:t> dung</a:t>
                      </a:r>
                      <a:endParaRPr lang="en-VN" sz="4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ctr">
                        <a:lnSpc>
                          <a:spcPct val="115000"/>
                        </a:lnSpc>
                      </a:pPr>
                      <a:r>
                        <a:rPr lang="en-US" sz="4500">
                          <a:effectLst/>
                        </a:rPr>
                        <a:t>Ủ nóng</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ctr">
                        <a:lnSpc>
                          <a:spcPct val="115000"/>
                        </a:lnSpc>
                      </a:pPr>
                      <a:r>
                        <a:rPr lang="en-US" sz="4500">
                          <a:effectLst/>
                        </a:rPr>
                        <a:t>Ủ nguội</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219546212"/>
                  </a:ext>
                </a:extLst>
              </a:tr>
              <a:tr h="2925031">
                <a:tc>
                  <a:txBody>
                    <a:bodyPr/>
                    <a:lstStyle/>
                    <a:p>
                      <a:pPr algn="just">
                        <a:lnSpc>
                          <a:spcPct val="115000"/>
                        </a:lnSpc>
                      </a:pPr>
                      <a:r>
                        <a:rPr lang="en-US" sz="4500">
                          <a:effectLst/>
                        </a:rPr>
                        <a:t>Thời gian thực hiện</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15000"/>
                        </a:lnSpc>
                      </a:pPr>
                      <a:r>
                        <a:rPr lang="en-US" sz="4500">
                          <a:effectLst/>
                        </a:rPr>
                        <a:t>Nhanh, 1 tháng là có thể sử dụng.</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15000"/>
                        </a:lnSpc>
                      </a:pPr>
                      <a:r>
                        <a:rPr lang="en-US" sz="4500">
                          <a:effectLst/>
                        </a:rPr>
                        <a:t>Chậm, kéo dài 5 - 6 tháng</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1572435541"/>
                  </a:ext>
                </a:extLst>
              </a:tr>
              <a:tr h="2925031">
                <a:tc>
                  <a:txBody>
                    <a:bodyPr/>
                    <a:lstStyle/>
                    <a:p>
                      <a:pPr algn="just">
                        <a:lnSpc>
                          <a:spcPct val="115000"/>
                        </a:lnSpc>
                      </a:pPr>
                      <a:r>
                        <a:rPr lang="en-US" sz="4500">
                          <a:effectLst/>
                        </a:rPr>
                        <a:t>Chất lượng sản phẩm</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15000"/>
                        </a:lnSpc>
                      </a:pPr>
                      <a:r>
                        <a:rPr lang="en-US" sz="4500" dirty="0" err="1">
                          <a:effectLst/>
                        </a:rPr>
                        <a:t>Hàm</a:t>
                      </a:r>
                      <a:r>
                        <a:rPr lang="en-US" sz="4500" dirty="0">
                          <a:effectLst/>
                        </a:rPr>
                        <a:t> </a:t>
                      </a:r>
                      <a:r>
                        <a:rPr lang="en-US" sz="4500" dirty="0" err="1">
                          <a:effectLst/>
                        </a:rPr>
                        <a:t>lượng</a:t>
                      </a:r>
                      <a:r>
                        <a:rPr lang="en-US" sz="4500" dirty="0">
                          <a:effectLst/>
                        </a:rPr>
                        <a:t> </a:t>
                      </a:r>
                      <a:r>
                        <a:rPr lang="en-US" sz="4500" dirty="0" err="1">
                          <a:effectLst/>
                        </a:rPr>
                        <a:t>đạm</a:t>
                      </a:r>
                      <a:r>
                        <a:rPr lang="en-US" sz="4500" dirty="0">
                          <a:effectLst/>
                        </a:rPr>
                        <a:t> </a:t>
                      </a:r>
                      <a:r>
                        <a:rPr lang="en-US" sz="4500" dirty="0" err="1">
                          <a:effectLst/>
                        </a:rPr>
                        <a:t>thấp</a:t>
                      </a:r>
                      <a:r>
                        <a:rPr lang="en-US" sz="4500" dirty="0">
                          <a:effectLst/>
                        </a:rPr>
                        <a:t> </a:t>
                      </a:r>
                      <a:r>
                        <a:rPr lang="en-US" sz="4500" dirty="0" err="1">
                          <a:effectLst/>
                        </a:rPr>
                        <a:t>hơn</a:t>
                      </a:r>
                      <a:endParaRPr lang="en-VN" sz="4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15000"/>
                        </a:lnSpc>
                      </a:pPr>
                      <a:r>
                        <a:rPr lang="en-US" sz="4500" dirty="0" err="1">
                          <a:effectLst/>
                        </a:rPr>
                        <a:t>Hàm</a:t>
                      </a:r>
                      <a:r>
                        <a:rPr lang="en-US" sz="4500" dirty="0">
                          <a:effectLst/>
                        </a:rPr>
                        <a:t> </a:t>
                      </a:r>
                      <a:r>
                        <a:rPr lang="en-US" sz="4500" dirty="0" err="1">
                          <a:effectLst/>
                        </a:rPr>
                        <a:t>lượng</a:t>
                      </a:r>
                      <a:r>
                        <a:rPr lang="en-US" sz="4500" dirty="0">
                          <a:effectLst/>
                        </a:rPr>
                        <a:t> </a:t>
                      </a:r>
                      <a:r>
                        <a:rPr lang="en-US" sz="4500" dirty="0" err="1">
                          <a:effectLst/>
                        </a:rPr>
                        <a:t>đạm</a:t>
                      </a:r>
                      <a:r>
                        <a:rPr lang="en-US" sz="4500" dirty="0">
                          <a:effectLst/>
                        </a:rPr>
                        <a:t> </a:t>
                      </a:r>
                      <a:r>
                        <a:rPr lang="en-US" sz="4500" dirty="0" err="1">
                          <a:effectLst/>
                        </a:rPr>
                        <a:t>cao</a:t>
                      </a:r>
                      <a:r>
                        <a:rPr lang="en-US" sz="4500" dirty="0">
                          <a:effectLst/>
                        </a:rPr>
                        <a:t> </a:t>
                      </a:r>
                      <a:r>
                        <a:rPr lang="en-US" sz="4500" dirty="0" err="1">
                          <a:effectLst/>
                        </a:rPr>
                        <a:t>hơn</a:t>
                      </a:r>
                      <a:endParaRPr lang="en-VN" sz="4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2101982543"/>
                  </a:ext>
                </a:extLst>
              </a:tr>
            </a:tbl>
          </a:graphicData>
        </a:graphic>
      </p:graphicFrame>
    </p:spTree>
    <p:extLst>
      <p:ext uri="{BB962C8B-B14F-4D97-AF65-F5344CB8AC3E}">
        <p14:creationId xmlns:p14="http://schemas.microsoft.com/office/powerpoint/2010/main" val="320550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369E6D-04C0-B24B-BB61-A7A6329D202B}"/>
              </a:ext>
            </a:extLst>
          </p:cNvPr>
          <p:cNvPicPr>
            <a:picLocks noChangeAspect="1"/>
          </p:cNvPicPr>
          <p:nvPr/>
        </p:nvPicPr>
        <p:blipFill rotWithShape="1">
          <a:blip r:embed="rId2">
            <a:extLst>
              <a:ext uri="{28A0092B-C50C-407E-A947-70E740481C1C}">
                <a14:useLocalDpi xmlns:a14="http://schemas.microsoft.com/office/drawing/2010/main" val="0"/>
              </a:ext>
            </a:extLst>
          </a:blip>
          <a:srcRect r="15707"/>
          <a:stretch/>
        </p:blipFill>
        <p:spPr bwMode="auto">
          <a:xfrm>
            <a:off x="0" y="1493362"/>
            <a:ext cx="6618106" cy="12224226"/>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E83C0E64-0434-0B42-A9DA-C132D5413260}"/>
              </a:ext>
            </a:extLst>
          </p:cNvPr>
          <p:cNvSpPr txBox="1"/>
          <p:nvPr/>
        </p:nvSpPr>
        <p:spPr>
          <a:xfrm>
            <a:off x="6703478" y="4187649"/>
            <a:ext cx="21655668" cy="824841"/>
          </a:xfrm>
          <a:prstGeom prst="rect">
            <a:avLst/>
          </a:prstGeom>
          <a:noFill/>
        </p:spPr>
        <p:txBody>
          <a:bodyPr wrap="square">
            <a:spAutoFit/>
          </a:bodyPr>
          <a:lstStyle/>
          <a:p>
            <a:pPr indent="457200" algn="just">
              <a:lnSpc>
                <a:spcPct val="115000"/>
              </a:lnSpc>
            </a:pPr>
            <a:r>
              <a:rPr lang="en-US" sz="4500" b="1" dirty="0">
                <a:effectLst/>
                <a:latin typeface="Times New Roman" panose="02020603050405020304" pitchFamily="18" charset="0"/>
                <a:ea typeface="Times New Roman" panose="02020603050405020304" pitchFamily="18" charset="0"/>
              </a:rPr>
              <a:t>1:</a:t>
            </a:r>
            <a:r>
              <a:rPr lang="en-US" sz="4500" dirty="0">
                <a:effectLst/>
                <a:latin typeface="Times New Roman" panose="02020603050405020304" pitchFamily="18" charset="0"/>
                <a:ea typeface="Times New Roman" panose="02020603050405020304" pitchFamily="18" charset="0"/>
              </a:rPr>
              <a:t> 2NH</a:t>
            </a:r>
            <a:r>
              <a:rPr lang="en-US" sz="4500" baseline="-25000" dirty="0">
                <a:effectLst/>
                <a:latin typeface="Times New Roman" panose="02020603050405020304" pitchFamily="18" charset="0"/>
                <a:ea typeface="Times New Roman" panose="02020603050405020304" pitchFamily="18" charset="0"/>
              </a:rPr>
              <a:t>4</a:t>
            </a:r>
            <a:r>
              <a:rPr lang="en-US" sz="4500" dirty="0">
                <a:effectLst/>
                <a:latin typeface="Times New Roman" panose="02020603050405020304" pitchFamily="18" charset="0"/>
                <a:ea typeface="Times New Roman" panose="02020603050405020304" pitchFamily="18" charset="0"/>
              </a:rPr>
              <a:t>+ + CO</a:t>
            </a:r>
            <a:r>
              <a:rPr lang="en-US" sz="4500" baseline="-25000" dirty="0">
                <a:effectLst/>
                <a:latin typeface="Times New Roman" panose="02020603050405020304" pitchFamily="18" charset="0"/>
                <a:ea typeface="Times New Roman" panose="02020603050405020304" pitchFamily="18" charset="0"/>
              </a:rPr>
              <a:t>2</a:t>
            </a:r>
            <a:r>
              <a:rPr lang="en-US" sz="4500" dirty="0">
                <a:effectLst/>
                <a:latin typeface="Times New Roman" panose="02020603050405020304" pitchFamily="18" charset="0"/>
                <a:ea typeface="Times New Roman" panose="02020603050405020304" pitchFamily="18" charset="0"/>
              </a:rPr>
              <a:t> + H</a:t>
            </a:r>
            <a:r>
              <a:rPr lang="en-US" sz="4500" baseline="-25000" dirty="0">
                <a:effectLst/>
                <a:latin typeface="Times New Roman" panose="02020603050405020304" pitchFamily="18" charset="0"/>
                <a:ea typeface="Times New Roman" panose="02020603050405020304" pitchFamily="18" charset="0"/>
              </a:rPr>
              <a:t>2</a:t>
            </a:r>
            <a:r>
              <a:rPr lang="en-US" sz="4500" dirty="0">
                <a:effectLst/>
                <a:latin typeface="Times New Roman" panose="02020603050405020304" pitchFamily="18" charset="0"/>
                <a:ea typeface="Times New Roman" panose="02020603050405020304" pitchFamily="18" charset="0"/>
              </a:rPr>
              <a:t>O → (NH</a:t>
            </a:r>
            <a:r>
              <a:rPr lang="en-US" sz="4500" baseline="-25000" dirty="0">
                <a:effectLst/>
                <a:latin typeface="Times New Roman" panose="02020603050405020304" pitchFamily="18" charset="0"/>
                <a:ea typeface="Times New Roman" panose="02020603050405020304" pitchFamily="18" charset="0"/>
              </a:rPr>
              <a:t>4</a:t>
            </a:r>
            <a:r>
              <a:rPr lang="en-US" sz="4500" dirty="0">
                <a:effectLst/>
                <a:latin typeface="Times New Roman" panose="02020603050405020304" pitchFamily="18" charset="0"/>
                <a:ea typeface="Times New Roman" panose="02020603050405020304" pitchFamily="18" charset="0"/>
              </a:rPr>
              <a:t>)</a:t>
            </a:r>
            <a:r>
              <a:rPr lang="en-US" sz="4500" baseline="-25000" dirty="0">
                <a:effectLst/>
                <a:latin typeface="Times New Roman" panose="02020603050405020304" pitchFamily="18" charset="0"/>
                <a:ea typeface="Times New Roman" panose="02020603050405020304" pitchFamily="18" charset="0"/>
              </a:rPr>
              <a:t>2</a:t>
            </a:r>
            <a:r>
              <a:rPr lang="en-US" sz="4500" dirty="0">
                <a:effectLst/>
                <a:latin typeface="Times New Roman" panose="02020603050405020304" pitchFamily="18" charset="0"/>
                <a:ea typeface="Times New Roman" panose="02020603050405020304" pitchFamily="18" charset="0"/>
              </a:rPr>
              <a:t>CO</a:t>
            </a:r>
            <a:r>
              <a:rPr lang="en-US" sz="4500" baseline="-25000" dirty="0">
                <a:effectLst/>
                <a:latin typeface="Times New Roman" panose="02020603050405020304" pitchFamily="18" charset="0"/>
                <a:ea typeface="Times New Roman" panose="02020603050405020304" pitchFamily="18" charset="0"/>
              </a:rPr>
              <a:t>3</a:t>
            </a:r>
            <a:r>
              <a:rPr lang="en-US" sz="4500" dirty="0">
                <a:effectLst/>
                <a:latin typeface="Times New Roman" panose="02020603050405020304" pitchFamily="18" charset="0"/>
                <a:ea typeface="Times New Roman" panose="02020603050405020304" pitchFamily="18" charset="0"/>
              </a:rPr>
              <a:t> + H</a:t>
            </a:r>
            <a:r>
              <a:rPr lang="en-US" sz="4500" baseline="-25000" dirty="0">
                <a:effectLst/>
                <a:latin typeface="Times New Roman" panose="02020603050405020304" pitchFamily="18" charset="0"/>
                <a:ea typeface="Times New Roman" panose="02020603050405020304" pitchFamily="18" charset="0"/>
              </a:rPr>
              <a:t>2</a:t>
            </a:r>
            <a:r>
              <a:rPr lang="en-US" sz="4500" dirty="0">
                <a:effectLst/>
                <a:latin typeface="Times New Roman" panose="02020603050405020304" pitchFamily="18" charset="0"/>
                <a:ea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BD3BA362-16D1-CC4C-94AA-8D73F756C246}"/>
              </a:ext>
            </a:extLst>
          </p:cNvPr>
          <p:cNvSpPr txBox="1"/>
          <p:nvPr/>
        </p:nvSpPr>
        <p:spPr>
          <a:xfrm>
            <a:off x="6657281" y="7077030"/>
            <a:ext cx="21655668" cy="824841"/>
          </a:xfrm>
          <a:prstGeom prst="rect">
            <a:avLst/>
          </a:prstGeom>
          <a:noFill/>
        </p:spPr>
        <p:txBody>
          <a:bodyPr wrap="square">
            <a:spAutoFit/>
          </a:bodyPr>
          <a:lstStyle/>
          <a:p>
            <a:pPr indent="457200">
              <a:lnSpc>
                <a:spcPct val="115000"/>
              </a:lnSpc>
            </a:pPr>
            <a:r>
              <a:rPr lang="en-US" sz="4500" b="1" dirty="0">
                <a:effectLst/>
                <a:latin typeface="Times New Roman" panose="02020603050405020304" pitchFamily="18" charset="0"/>
                <a:ea typeface="Times New Roman" panose="02020603050405020304" pitchFamily="18" charset="0"/>
              </a:rPr>
              <a:t>2:</a:t>
            </a:r>
            <a:r>
              <a:rPr lang="en-US" sz="4500" dirty="0">
                <a:effectLst/>
                <a:latin typeface="Times New Roman" panose="02020603050405020304" pitchFamily="18" charset="0"/>
                <a:ea typeface="Times New Roman" panose="02020603050405020304" pitchFamily="18" charset="0"/>
              </a:rPr>
              <a:t> (NH</a:t>
            </a:r>
            <a:r>
              <a:rPr lang="en-US" sz="4500" baseline="-25000" dirty="0">
                <a:effectLst/>
                <a:latin typeface="Times New Roman" panose="02020603050405020304" pitchFamily="18" charset="0"/>
                <a:ea typeface="Times New Roman" panose="02020603050405020304" pitchFamily="18" charset="0"/>
              </a:rPr>
              <a:t>4</a:t>
            </a:r>
            <a:r>
              <a:rPr lang="en-US" sz="4500" dirty="0">
                <a:effectLst/>
                <a:latin typeface="Times New Roman" panose="02020603050405020304" pitchFamily="18" charset="0"/>
                <a:ea typeface="Times New Roman" panose="02020603050405020304" pitchFamily="18" charset="0"/>
              </a:rPr>
              <a:t>)</a:t>
            </a:r>
            <a:r>
              <a:rPr lang="en-US" sz="4500" baseline="-25000" dirty="0">
                <a:effectLst/>
                <a:latin typeface="Times New Roman" panose="02020603050405020304" pitchFamily="18" charset="0"/>
                <a:ea typeface="Times New Roman" panose="02020603050405020304" pitchFamily="18" charset="0"/>
              </a:rPr>
              <a:t>2</a:t>
            </a:r>
            <a:r>
              <a:rPr lang="en-US" sz="4500" dirty="0">
                <a:effectLst/>
                <a:latin typeface="Times New Roman" panose="02020603050405020304" pitchFamily="18" charset="0"/>
                <a:ea typeface="Times New Roman" panose="02020603050405020304" pitchFamily="18" charset="0"/>
              </a:rPr>
              <a:t>CO</a:t>
            </a:r>
            <a:r>
              <a:rPr lang="en-US" sz="4500" baseline="-25000" dirty="0">
                <a:effectLst/>
                <a:latin typeface="Times New Roman" panose="02020603050405020304" pitchFamily="18" charset="0"/>
                <a:ea typeface="Times New Roman" panose="02020603050405020304" pitchFamily="18" charset="0"/>
              </a:rPr>
              <a:t>3</a:t>
            </a:r>
            <a:r>
              <a:rPr lang="en-US" sz="4500" dirty="0">
                <a:effectLst/>
                <a:latin typeface="Times New Roman" panose="02020603050405020304" pitchFamily="18" charset="0"/>
                <a:ea typeface="Times New Roman" panose="02020603050405020304" pitchFamily="18" charset="0"/>
              </a:rPr>
              <a:t> → 2NH</a:t>
            </a:r>
            <a:r>
              <a:rPr lang="en-US" sz="4500" baseline="-25000" dirty="0">
                <a:effectLst/>
                <a:latin typeface="Times New Roman" panose="02020603050405020304" pitchFamily="18" charset="0"/>
                <a:ea typeface="Times New Roman" panose="02020603050405020304" pitchFamily="18" charset="0"/>
              </a:rPr>
              <a:t>3</a:t>
            </a:r>
            <a:r>
              <a:rPr lang="en-US" sz="4500" dirty="0">
                <a:effectLst/>
                <a:latin typeface="Times New Roman" panose="02020603050405020304" pitchFamily="18" charset="0"/>
                <a:ea typeface="Times New Roman" panose="02020603050405020304" pitchFamily="18" charset="0"/>
              </a:rPr>
              <a:t> + CO</a:t>
            </a:r>
            <a:r>
              <a:rPr lang="en-US" sz="4500" baseline="-25000" dirty="0">
                <a:effectLst/>
                <a:latin typeface="Times New Roman" panose="02020603050405020304" pitchFamily="18" charset="0"/>
                <a:ea typeface="Times New Roman" panose="02020603050405020304" pitchFamily="18" charset="0"/>
              </a:rPr>
              <a:t>2</a:t>
            </a:r>
            <a:r>
              <a:rPr lang="en-US" sz="4500" dirty="0">
                <a:effectLst/>
                <a:latin typeface="Times New Roman" panose="02020603050405020304" pitchFamily="18" charset="0"/>
                <a:ea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6601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137B97-E8D2-8B47-AE33-BF4E85FF82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20" y="1620160"/>
            <a:ext cx="8051181" cy="12097428"/>
          </a:xfrm>
          <a:prstGeom prst="rect">
            <a:avLst/>
          </a:prstGeom>
        </p:spPr>
      </p:pic>
      <p:pic>
        <p:nvPicPr>
          <p:cNvPr id="3" name="Picture 2">
            <a:extLst>
              <a:ext uri="{FF2B5EF4-FFF2-40B4-BE49-F238E27FC236}">
                <a16:creationId xmlns:a16="http://schemas.microsoft.com/office/drawing/2014/main" id="{E18B19E4-02F3-8E41-AE97-2F3725D83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243" y="1620160"/>
            <a:ext cx="9019869" cy="8849566"/>
          </a:xfrm>
          <a:prstGeom prst="rect">
            <a:avLst/>
          </a:prstGeom>
        </p:spPr>
      </p:pic>
      <p:sp>
        <p:nvSpPr>
          <p:cNvPr id="5" name="TextBox 4">
            <a:extLst>
              <a:ext uri="{FF2B5EF4-FFF2-40B4-BE49-F238E27FC236}">
                <a16:creationId xmlns:a16="http://schemas.microsoft.com/office/drawing/2014/main" id="{A0D97F32-66B3-7C4E-8F55-CAF205DD3C11}"/>
              </a:ext>
            </a:extLst>
          </p:cNvPr>
          <p:cNvSpPr txBox="1"/>
          <p:nvPr/>
        </p:nvSpPr>
        <p:spPr>
          <a:xfrm>
            <a:off x="8768584" y="10097797"/>
            <a:ext cx="8929869" cy="3213957"/>
          </a:xfrm>
          <a:prstGeom prst="rect">
            <a:avLst/>
          </a:prstGeom>
          <a:noFill/>
        </p:spPr>
        <p:txBody>
          <a:bodyPr wrap="square">
            <a:spAutoFit/>
          </a:bodyPr>
          <a:lstStyle/>
          <a:p>
            <a:pPr>
              <a:lnSpc>
                <a:spcPct val="115000"/>
              </a:lnSpc>
            </a:pPr>
            <a:r>
              <a:rPr lang="en-US" sz="4500" b="1" dirty="0" err="1">
                <a:solidFill>
                  <a:srgbClr val="000000"/>
                </a:solidFill>
                <a:effectLst/>
                <a:latin typeface="Times New Roman" panose="02020603050405020304" pitchFamily="18" charset="0"/>
                <a:ea typeface="Times New Roman" panose="02020603050405020304" pitchFamily="18" charset="0"/>
              </a:rPr>
              <a:t>Đáp</a:t>
            </a:r>
            <a:r>
              <a:rPr lang="en-US" sz="4500" b="1" dirty="0">
                <a:solidFill>
                  <a:srgbClr val="000000"/>
                </a:solidFill>
                <a:effectLst/>
                <a:latin typeface="Times New Roman" panose="02020603050405020304" pitchFamily="18" charset="0"/>
                <a:ea typeface="Times New Roman" panose="02020603050405020304" pitchFamily="18" charset="0"/>
              </a:rPr>
              <a:t> </a:t>
            </a:r>
            <a:r>
              <a:rPr lang="en-US" sz="4500" b="1" dirty="0" err="1">
                <a:solidFill>
                  <a:srgbClr val="000000"/>
                </a:solidFill>
                <a:effectLst/>
                <a:latin typeface="Times New Roman" panose="02020603050405020304" pitchFamily="18" charset="0"/>
                <a:ea typeface="Times New Roman" panose="02020603050405020304" pitchFamily="18" charset="0"/>
              </a:rPr>
              <a:t>án</a:t>
            </a:r>
            <a:r>
              <a:rPr lang="en-US" sz="4500" b="1" dirty="0">
                <a:solidFill>
                  <a:srgbClr val="000000"/>
                </a:solidFill>
                <a:effectLst/>
                <a:latin typeface="Times New Roman" panose="02020603050405020304" pitchFamily="18" charset="0"/>
                <a:ea typeface="Times New Roman" panose="02020603050405020304" pitchFamily="18" charset="0"/>
              </a:rPr>
              <a:t> C.</a:t>
            </a:r>
            <a:endParaRPr lang="en-VN" sz="4500" dirty="0">
              <a:effectLst/>
              <a:latin typeface="Times New Roman" panose="02020603050405020304" pitchFamily="18" charset="0"/>
              <a:ea typeface="Times New Roman" panose="02020603050405020304" pitchFamily="18" charset="0"/>
            </a:endParaRPr>
          </a:p>
          <a:p>
            <a:pPr>
              <a:lnSpc>
                <a:spcPct val="115000"/>
              </a:lnSpc>
            </a:pPr>
            <a:r>
              <a:rPr lang="en-US" sz="4500" dirty="0" err="1">
                <a:solidFill>
                  <a:srgbClr val="000000"/>
                </a:solidFill>
                <a:effectLst/>
                <a:latin typeface="Times New Roman" panose="02020603050405020304" pitchFamily="18" charset="0"/>
                <a:ea typeface="Times New Roman" panose="02020603050405020304" pitchFamily="18" charset="0"/>
              </a:rPr>
              <a:t>Túi</a:t>
            </a:r>
            <a:r>
              <a:rPr lang="en-US" sz="4500" dirty="0">
                <a:solidFill>
                  <a:srgbClr val="000000"/>
                </a:solidFill>
                <a:effectLst/>
                <a:latin typeface="Times New Roman" panose="02020603050405020304" pitchFamily="18" charset="0"/>
                <a:ea typeface="Times New Roman" panose="02020603050405020304" pitchFamily="18" charset="0"/>
              </a:rPr>
              <a:t> nylon, </a:t>
            </a:r>
            <a:r>
              <a:rPr lang="en-US" sz="4500" dirty="0" err="1">
                <a:solidFill>
                  <a:srgbClr val="000000"/>
                </a:solidFill>
                <a:effectLst/>
                <a:latin typeface="Times New Roman" panose="02020603050405020304" pitchFamily="18" charset="0"/>
                <a:ea typeface="Times New Roman" panose="02020603050405020304" pitchFamily="18" charset="0"/>
              </a:rPr>
              <a:t>xương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động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vật</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là</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những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chất</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khó</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hủy</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và</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cây</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không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thể</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hấp</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thụ</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được</a:t>
            </a:r>
            <a:r>
              <a:rPr lang="en-US" sz="4500" dirty="0">
                <a:solidFill>
                  <a:srgbClr val="000000"/>
                </a:solidFill>
                <a:effectLst/>
                <a:latin typeface="Times New Roman" panose="02020603050405020304" pitchFamily="18" charset="0"/>
                <a:ea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591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0034FB1-6BE4-604C-B819-30BF31A69AFE}"/>
              </a:ext>
            </a:extLst>
          </p:cNvPr>
          <p:cNvGraphicFramePr>
            <a:graphicFrameLocks noGrp="1"/>
          </p:cNvGraphicFramePr>
          <p:nvPr>
            <p:extLst>
              <p:ext uri="{D42A27DB-BD31-4B8C-83A1-F6EECF244321}">
                <p14:modId xmlns:p14="http://schemas.microsoft.com/office/powerpoint/2010/main" val="381275009"/>
              </p:ext>
            </p:extLst>
          </p:nvPr>
        </p:nvGraphicFramePr>
        <p:xfrm>
          <a:off x="0" y="3746809"/>
          <a:ext cx="18289588" cy="9970780"/>
        </p:xfrm>
        <a:graphic>
          <a:graphicData uri="http://schemas.openxmlformats.org/drawingml/2006/table">
            <a:tbl>
              <a:tblPr firstRow="1" firstCol="1" bandRow="1">
                <a:tableStyleId>{5C22544A-7EE6-4342-B048-85BDC9FD1C3A}</a:tableStyleId>
              </a:tblPr>
              <a:tblGrid>
                <a:gridCol w="3547897">
                  <a:extLst>
                    <a:ext uri="{9D8B030D-6E8A-4147-A177-3AD203B41FA5}">
                      <a16:colId xmlns:a16="http://schemas.microsoft.com/office/drawing/2014/main" val="2526765506"/>
                    </a:ext>
                  </a:extLst>
                </a:gridCol>
                <a:gridCol w="7122671">
                  <a:extLst>
                    <a:ext uri="{9D8B030D-6E8A-4147-A177-3AD203B41FA5}">
                      <a16:colId xmlns:a16="http://schemas.microsoft.com/office/drawing/2014/main" val="1347778141"/>
                    </a:ext>
                  </a:extLst>
                </a:gridCol>
                <a:gridCol w="7619020">
                  <a:extLst>
                    <a:ext uri="{9D8B030D-6E8A-4147-A177-3AD203B41FA5}">
                      <a16:colId xmlns:a16="http://schemas.microsoft.com/office/drawing/2014/main" val="4286731332"/>
                    </a:ext>
                  </a:extLst>
                </a:gridCol>
              </a:tblGrid>
              <a:tr h="1944399">
                <a:tc>
                  <a:txBody>
                    <a:bodyPr/>
                    <a:lstStyle/>
                    <a:p>
                      <a:pPr algn="just">
                        <a:lnSpc>
                          <a:spcPct val="115000"/>
                        </a:lnSpc>
                      </a:pPr>
                      <a:r>
                        <a:rPr lang="en-US" sz="4500">
                          <a:effectLst/>
                        </a:rPr>
                        <a:t> </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Phân hữu cơ sinh học</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Phân hữu cơ khoáng</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90304330"/>
                  </a:ext>
                </a:extLst>
              </a:tr>
              <a:tr h="1944399">
                <a:tc>
                  <a:txBody>
                    <a:bodyPr/>
                    <a:lstStyle/>
                    <a:p>
                      <a:pPr algn="just">
                        <a:lnSpc>
                          <a:spcPct val="115000"/>
                        </a:lnSpc>
                      </a:pPr>
                      <a:r>
                        <a:rPr lang="en-US" sz="4500">
                          <a:effectLst/>
                        </a:rPr>
                        <a:t>Thành phần</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 </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 </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0952997"/>
                  </a:ext>
                </a:extLst>
              </a:tr>
              <a:tr h="4059988">
                <a:tc>
                  <a:txBody>
                    <a:bodyPr/>
                    <a:lstStyle/>
                    <a:p>
                      <a:pPr algn="just">
                        <a:lnSpc>
                          <a:spcPct val="115000"/>
                        </a:lnSpc>
                      </a:pPr>
                      <a:r>
                        <a:rPr lang="en-US" sz="4500">
                          <a:effectLst/>
                        </a:rPr>
                        <a:t>Quy trình sản xuất</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 </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 </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72096654"/>
                  </a:ext>
                </a:extLst>
              </a:tr>
              <a:tr h="2021994">
                <a:tc>
                  <a:txBody>
                    <a:bodyPr/>
                    <a:lstStyle/>
                    <a:p>
                      <a:pPr algn="just">
                        <a:lnSpc>
                          <a:spcPct val="115000"/>
                        </a:lnSpc>
                      </a:pPr>
                      <a:r>
                        <a:rPr lang="en-US" sz="4500">
                          <a:effectLst/>
                        </a:rPr>
                        <a:t>Cách sử dụng</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 </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dirty="0">
                          <a:effectLst/>
                        </a:rPr>
                        <a:t> </a:t>
                      </a:r>
                      <a:endParaRPr lang="en-VN" sz="4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72368254"/>
                  </a:ext>
                </a:extLst>
              </a:tr>
            </a:tbl>
          </a:graphicData>
        </a:graphic>
      </p:graphicFrame>
      <p:sp>
        <p:nvSpPr>
          <p:cNvPr id="3" name="TextBox 2">
            <a:extLst>
              <a:ext uri="{FF2B5EF4-FFF2-40B4-BE49-F238E27FC236}">
                <a16:creationId xmlns:a16="http://schemas.microsoft.com/office/drawing/2014/main" id="{FA1C4D3B-E4F1-AA41-A595-E1A468F050FC}"/>
              </a:ext>
            </a:extLst>
          </p:cNvPr>
          <p:cNvSpPr txBox="1"/>
          <p:nvPr/>
        </p:nvSpPr>
        <p:spPr>
          <a:xfrm>
            <a:off x="5151861" y="2475569"/>
            <a:ext cx="7828156" cy="784830"/>
          </a:xfrm>
          <a:prstGeom prst="rect">
            <a:avLst/>
          </a:prstGeom>
          <a:noFill/>
        </p:spPr>
        <p:txBody>
          <a:bodyPr wrap="square" rtlCol="0">
            <a:spAutoFit/>
          </a:bodyPr>
          <a:lstStyle/>
          <a:p>
            <a:r>
              <a:rPr lang="en-VN" sz="4500" dirty="0"/>
              <a:t>PHIẾU HỌC TẬP SỐ 2</a:t>
            </a:r>
          </a:p>
        </p:txBody>
      </p:sp>
    </p:spTree>
    <p:extLst>
      <p:ext uri="{BB962C8B-B14F-4D97-AF65-F5344CB8AC3E}">
        <p14:creationId xmlns:p14="http://schemas.microsoft.com/office/powerpoint/2010/main" val="1768869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4678026-8209-3D45-AC97-51213955E9AC}"/>
              </a:ext>
            </a:extLst>
          </p:cNvPr>
          <p:cNvGraphicFramePr>
            <a:graphicFrameLocks noGrp="1"/>
          </p:cNvGraphicFramePr>
          <p:nvPr>
            <p:extLst>
              <p:ext uri="{D42A27DB-BD31-4B8C-83A1-F6EECF244321}">
                <p14:modId xmlns:p14="http://schemas.microsoft.com/office/powerpoint/2010/main" val="695816120"/>
              </p:ext>
            </p:extLst>
          </p:nvPr>
        </p:nvGraphicFramePr>
        <p:xfrm>
          <a:off x="0" y="3300760"/>
          <a:ext cx="18289587" cy="10416826"/>
        </p:xfrm>
        <a:graphic>
          <a:graphicData uri="http://schemas.openxmlformats.org/drawingml/2006/table">
            <a:tbl>
              <a:tblPr firstRow="1" firstCol="1" bandRow="1">
                <a:tableStyleId>{5C22544A-7EE6-4342-B048-85BDC9FD1C3A}</a:tableStyleId>
              </a:tblPr>
              <a:tblGrid>
                <a:gridCol w="3547897">
                  <a:extLst>
                    <a:ext uri="{9D8B030D-6E8A-4147-A177-3AD203B41FA5}">
                      <a16:colId xmlns:a16="http://schemas.microsoft.com/office/drawing/2014/main" val="178449972"/>
                    </a:ext>
                  </a:extLst>
                </a:gridCol>
                <a:gridCol w="7122671">
                  <a:extLst>
                    <a:ext uri="{9D8B030D-6E8A-4147-A177-3AD203B41FA5}">
                      <a16:colId xmlns:a16="http://schemas.microsoft.com/office/drawing/2014/main" val="293386167"/>
                    </a:ext>
                  </a:extLst>
                </a:gridCol>
                <a:gridCol w="7619019">
                  <a:extLst>
                    <a:ext uri="{9D8B030D-6E8A-4147-A177-3AD203B41FA5}">
                      <a16:colId xmlns:a16="http://schemas.microsoft.com/office/drawing/2014/main" val="2183305879"/>
                    </a:ext>
                  </a:extLst>
                </a:gridCol>
              </a:tblGrid>
              <a:tr h="700035">
                <a:tc>
                  <a:txBody>
                    <a:bodyPr/>
                    <a:lstStyle/>
                    <a:p>
                      <a:pPr algn="just">
                        <a:lnSpc>
                          <a:spcPct val="115000"/>
                        </a:lnSpc>
                      </a:pPr>
                      <a:r>
                        <a:rPr lang="en-US" sz="3500">
                          <a:effectLst/>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a:effectLst/>
                        </a:rPr>
                        <a:t>Phân hữu cơ sinh học</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a:effectLst/>
                        </a:rPr>
                        <a:t>Phân hữu cơ khoáng</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82030653"/>
                  </a:ext>
                </a:extLst>
              </a:tr>
              <a:tr h="3746710">
                <a:tc>
                  <a:txBody>
                    <a:bodyPr/>
                    <a:lstStyle/>
                    <a:p>
                      <a:pPr algn="just">
                        <a:lnSpc>
                          <a:spcPct val="115000"/>
                        </a:lnSpc>
                      </a:pPr>
                      <a:r>
                        <a:rPr lang="en-US" sz="3500">
                          <a:effectLst/>
                        </a:rPr>
                        <a:t>Thành phần</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a:effectLst/>
                        </a:rPr>
                        <a:t>Có chất hữu cơ với một hoặc nhiều chất sinh học có ích cho cây trồng (humic acid, fulvic acid, các amino acid, các vitamin hoặc các chất sinh học khác).</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a:effectLst/>
                        </a:rPr>
                        <a:t>Nguyên liệu hữu cơ tự nhiên.</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87444284"/>
                  </a:ext>
                </a:extLst>
              </a:tr>
              <a:tr h="4508378">
                <a:tc>
                  <a:txBody>
                    <a:bodyPr/>
                    <a:lstStyle/>
                    <a:p>
                      <a:pPr algn="just">
                        <a:lnSpc>
                          <a:spcPct val="115000"/>
                        </a:lnSpc>
                      </a:pPr>
                      <a:r>
                        <a:rPr lang="en-US" sz="3500">
                          <a:effectLst/>
                        </a:rPr>
                        <a:t>Quy trình sản xuất</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a:effectLst/>
                        </a:rPr>
                        <a:t>Ủ nguyên liệu nhằm thúc đẩy quá trình khoáng hoá, đồng thời tạo ra các chất sinh học nhờ các vi sinh vật tự nhiên. Quá trình ủ thưởng được tiến hành từ 40 ngày đến 50 ngày.</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a:effectLst/>
                        </a:rPr>
                        <a:t>Ủ nguyên liệu hữu cơ tự nhiên rồi phối trộn với chất vô cơ chứa ít nhất một nguyên tố dinh dưỡng đa lượng, phù hợp với mục đích sử dụng.</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87247878"/>
                  </a:ext>
                </a:extLst>
              </a:tr>
              <a:tr h="1461703">
                <a:tc>
                  <a:txBody>
                    <a:bodyPr/>
                    <a:lstStyle/>
                    <a:p>
                      <a:pPr algn="just">
                        <a:lnSpc>
                          <a:spcPct val="115000"/>
                        </a:lnSpc>
                      </a:pPr>
                      <a:r>
                        <a:rPr lang="en-US" sz="3500">
                          <a:effectLst/>
                        </a:rPr>
                        <a:t>Cách sử dụng</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a:effectLst/>
                        </a:rPr>
                        <a:t>Bón lót và bón thúc bằng cách vùi vào đất.</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dirty="0" err="1">
                          <a:effectLst/>
                        </a:rPr>
                        <a:t>Bón</a:t>
                      </a:r>
                      <a:r>
                        <a:rPr lang="en-US" sz="3500" dirty="0">
                          <a:effectLst/>
                        </a:rPr>
                        <a:t> </a:t>
                      </a:r>
                      <a:r>
                        <a:rPr lang="en-US" sz="3500" dirty="0" err="1">
                          <a:effectLst/>
                        </a:rPr>
                        <a:t>lót</a:t>
                      </a:r>
                      <a:r>
                        <a:rPr lang="en-US" sz="3500" dirty="0">
                          <a:effectLst/>
                        </a:rPr>
                        <a:t> </a:t>
                      </a:r>
                      <a:r>
                        <a:rPr lang="en-US" sz="3500" dirty="0" err="1">
                          <a:effectLst/>
                        </a:rPr>
                        <a:t>và</a:t>
                      </a:r>
                      <a:r>
                        <a:rPr lang="en-US" sz="3500" dirty="0">
                          <a:effectLst/>
                        </a:rPr>
                        <a:t> </a:t>
                      </a:r>
                      <a:r>
                        <a:rPr lang="en-US" sz="3500" dirty="0" err="1">
                          <a:effectLst/>
                        </a:rPr>
                        <a:t>bón</a:t>
                      </a:r>
                      <a:r>
                        <a:rPr lang="en-US" sz="3500" dirty="0">
                          <a:effectLst/>
                        </a:rPr>
                        <a:t> </a:t>
                      </a:r>
                      <a:r>
                        <a:rPr lang="en-US" sz="3500" dirty="0" err="1">
                          <a:effectLst/>
                        </a:rPr>
                        <a:t>thúc</a:t>
                      </a:r>
                      <a:r>
                        <a:rPr lang="en-US" sz="3500" dirty="0">
                          <a:effectLst/>
                        </a:rPr>
                        <a:t> </a:t>
                      </a:r>
                      <a:r>
                        <a:rPr lang="en-US" sz="3500" dirty="0" err="1">
                          <a:effectLst/>
                        </a:rPr>
                        <a:t>bằng</a:t>
                      </a:r>
                      <a:r>
                        <a:rPr lang="en-US" sz="3500" dirty="0">
                          <a:effectLst/>
                        </a:rPr>
                        <a:t> </a:t>
                      </a:r>
                      <a:r>
                        <a:rPr lang="en-US" sz="3500" dirty="0" err="1">
                          <a:effectLst/>
                        </a:rPr>
                        <a:t>cách</a:t>
                      </a:r>
                      <a:r>
                        <a:rPr lang="en-US" sz="3500" dirty="0">
                          <a:effectLst/>
                        </a:rPr>
                        <a:t> </a:t>
                      </a:r>
                      <a:r>
                        <a:rPr lang="en-US" sz="3500" dirty="0" err="1">
                          <a:effectLst/>
                        </a:rPr>
                        <a:t>vùi</a:t>
                      </a:r>
                      <a:r>
                        <a:rPr lang="en-US" sz="3500" dirty="0">
                          <a:effectLst/>
                        </a:rPr>
                        <a:t> </a:t>
                      </a:r>
                      <a:r>
                        <a:rPr lang="en-US" sz="3500" dirty="0" err="1">
                          <a:effectLst/>
                        </a:rPr>
                        <a:t>vào</a:t>
                      </a:r>
                      <a:r>
                        <a:rPr lang="en-US" sz="3500" dirty="0">
                          <a:effectLst/>
                        </a:rPr>
                        <a:t> </a:t>
                      </a:r>
                      <a:r>
                        <a:rPr lang="en-US" sz="3500" dirty="0" err="1">
                          <a:effectLst/>
                        </a:rPr>
                        <a:t>đất</a:t>
                      </a:r>
                      <a:r>
                        <a:rPr lang="en-US" sz="3500" dirty="0">
                          <a:effectLst/>
                        </a:rPr>
                        <a:t>.</a:t>
                      </a:r>
                      <a:endParaRPr lang="en-VN" sz="3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59790633"/>
                  </a:ext>
                </a:extLst>
              </a:tr>
            </a:tbl>
          </a:graphicData>
        </a:graphic>
      </p:graphicFrame>
      <p:sp>
        <p:nvSpPr>
          <p:cNvPr id="3" name="TextBox 2">
            <a:extLst>
              <a:ext uri="{FF2B5EF4-FFF2-40B4-BE49-F238E27FC236}">
                <a16:creationId xmlns:a16="http://schemas.microsoft.com/office/drawing/2014/main" id="{9929D710-A532-0E4A-9BF9-6D2DD0C18E55}"/>
              </a:ext>
            </a:extLst>
          </p:cNvPr>
          <p:cNvSpPr txBox="1"/>
          <p:nvPr/>
        </p:nvSpPr>
        <p:spPr>
          <a:xfrm>
            <a:off x="5754025" y="2207943"/>
            <a:ext cx="7828156" cy="784830"/>
          </a:xfrm>
          <a:prstGeom prst="rect">
            <a:avLst/>
          </a:prstGeom>
          <a:noFill/>
        </p:spPr>
        <p:txBody>
          <a:bodyPr wrap="square" rtlCol="0">
            <a:spAutoFit/>
          </a:bodyPr>
          <a:lstStyle/>
          <a:p>
            <a:r>
              <a:rPr lang="en-VN" sz="4500" dirty="0"/>
              <a:t>PHIẾU HỌC TẬP SỐ 2</a:t>
            </a:r>
          </a:p>
        </p:txBody>
      </p:sp>
    </p:spTree>
    <p:extLst>
      <p:ext uri="{BB962C8B-B14F-4D97-AF65-F5344CB8AC3E}">
        <p14:creationId xmlns:p14="http://schemas.microsoft.com/office/powerpoint/2010/main" val="668681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7F1472-5B9C-6947-A4FE-DCA9E0DEC743}"/>
              </a:ext>
            </a:extLst>
          </p:cNvPr>
          <p:cNvPicPr>
            <a:picLocks noChangeAspect="1"/>
          </p:cNvPicPr>
          <p:nvPr/>
        </p:nvPicPr>
        <p:blipFill>
          <a:blip r:embed="rId2"/>
          <a:stretch>
            <a:fillRect/>
          </a:stretch>
        </p:blipFill>
        <p:spPr>
          <a:xfrm>
            <a:off x="0" y="1647101"/>
            <a:ext cx="7590263" cy="7363084"/>
          </a:xfrm>
          <a:prstGeom prst="rect">
            <a:avLst/>
          </a:prstGeom>
        </p:spPr>
      </p:pic>
      <p:pic>
        <p:nvPicPr>
          <p:cNvPr id="3" name="Picture 2">
            <a:extLst>
              <a:ext uri="{FF2B5EF4-FFF2-40B4-BE49-F238E27FC236}">
                <a16:creationId xmlns:a16="http://schemas.microsoft.com/office/drawing/2014/main" id="{4EB87B76-4085-3846-82E4-1294ADB48CE8}"/>
              </a:ext>
            </a:extLst>
          </p:cNvPr>
          <p:cNvPicPr>
            <a:picLocks noChangeAspect="1"/>
          </p:cNvPicPr>
          <p:nvPr/>
        </p:nvPicPr>
        <p:blipFill>
          <a:blip r:embed="rId3"/>
          <a:stretch>
            <a:fillRect/>
          </a:stretch>
        </p:blipFill>
        <p:spPr>
          <a:xfrm>
            <a:off x="8199286" y="2497874"/>
            <a:ext cx="8201123" cy="5616416"/>
          </a:xfrm>
          <a:prstGeom prst="rect">
            <a:avLst/>
          </a:prstGeom>
        </p:spPr>
      </p:pic>
      <p:sp>
        <p:nvSpPr>
          <p:cNvPr id="5" name="TextBox 4">
            <a:extLst>
              <a:ext uri="{FF2B5EF4-FFF2-40B4-BE49-F238E27FC236}">
                <a16:creationId xmlns:a16="http://schemas.microsoft.com/office/drawing/2014/main" id="{8A4CFE86-BAB8-FD48-83E7-8C96D060B0FD}"/>
              </a:ext>
            </a:extLst>
          </p:cNvPr>
          <p:cNvSpPr txBox="1"/>
          <p:nvPr/>
        </p:nvSpPr>
        <p:spPr>
          <a:xfrm>
            <a:off x="3189251" y="8793336"/>
            <a:ext cx="15254868" cy="4011098"/>
          </a:xfrm>
          <a:prstGeom prst="rect">
            <a:avLst/>
          </a:prstGeom>
          <a:noFill/>
        </p:spPr>
        <p:txBody>
          <a:bodyPr wrap="square">
            <a:spAutoFit/>
          </a:bodyPr>
          <a:lstStyle/>
          <a:p>
            <a:pPr>
              <a:lnSpc>
                <a:spcPct val="115000"/>
              </a:lnSpc>
            </a:pPr>
            <a:r>
              <a:rPr lang="en-US" sz="3200" dirty="0" err="1">
                <a:solidFill>
                  <a:srgbClr val="000000"/>
                </a:solidFill>
                <a:effectLst/>
                <a:latin typeface="Times New Roman" panose="02020603050405020304" pitchFamily="18" charset="0"/>
                <a:ea typeface="Times New Roman" panose="02020603050405020304" pitchFamily="18" charset="0"/>
              </a:rPr>
              <a:t>Quá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sản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xuất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hữu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học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tạo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thành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khí</a:t>
            </a:r>
            <a:r>
              <a:rPr lang="en-US" sz="3200" dirty="0">
                <a:solidFill>
                  <a:srgbClr val="000000"/>
                </a:solidFill>
                <a:effectLst/>
                <a:latin typeface="Times New Roman" panose="02020603050405020304" pitchFamily="18" charset="0"/>
                <a:ea typeface="Times New Roman" panose="02020603050405020304" pitchFamily="18" charset="0"/>
              </a:rPr>
              <a:t> ammonia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methane. </a:t>
            </a:r>
            <a:endParaRPr lang="en-VN" sz="3200" dirty="0">
              <a:effectLst/>
              <a:latin typeface="Times New Roman" panose="02020603050405020304" pitchFamily="18" charset="0"/>
              <a:ea typeface="Times New Roman" panose="02020603050405020304" pitchFamily="18" charset="0"/>
            </a:endParaRPr>
          </a:p>
          <a:p>
            <a:pPr>
              <a:lnSpc>
                <a:spcPct val="115000"/>
              </a:lnSpc>
            </a:pPr>
            <a:r>
              <a:rPr lang="en-US" sz="3200" dirty="0" err="1">
                <a:solidFill>
                  <a:srgbClr val="000000"/>
                </a:solidFill>
                <a:effectLst/>
                <a:latin typeface="Times New Roman" panose="02020603050405020304" pitchFamily="18" charset="0"/>
                <a:ea typeface="Times New Roman" panose="02020603050405020304" pitchFamily="18" charset="0"/>
              </a:rPr>
              <a:t>Quá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chuyển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hóa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kỵ</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khí</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thải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rắn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hữu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mô</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bằng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phương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sau</a:t>
            </a:r>
            <a:r>
              <a:rPr lang="en-US" sz="3200" dirty="0">
                <a:solidFill>
                  <a:srgbClr val="000000"/>
                </a:solidFill>
                <a:effectLst/>
                <a:latin typeface="Times New Roman" panose="02020603050405020304" pitchFamily="18" charset="0"/>
                <a:ea typeface="Times New Roman" panose="02020603050405020304" pitchFamily="18" charset="0"/>
              </a:rPr>
              <a:t>:</a:t>
            </a:r>
            <a:endParaRPr lang="en-VN" sz="3200" dirty="0">
              <a:effectLst/>
              <a:latin typeface="Times New Roman" panose="02020603050405020304" pitchFamily="18" charset="0"/>
              <a:ea typeface="Times New Roman" panose="02020603050405020304" pitchFamily="18" charset="0"/>
            </a:endParaRPr>
          </a:p>
          <a:p>
            <a:pPr algn="just">
              <a:lnSpc>
                <a:spcPct val="115000"/>
              </a:lnSpc>
            </a:pPr>
            <a:r>
              <a:rPr lang="en-US" sz="3200" dirty="0" err="1">
                <a:solidFill>
                  <a:srgbClr val="000000"/>
                </a:solidFill>
                <a:effectLst/>
                <a:latin typeface="Times New Roman" panose="02020603050405020304" pitchFamily="18" charset="0"/>
                <a:ea typeface="Times New Roman" panose="02020603050405020304" pitchFamily="18" charset="0"/>
              </a:rPr>
              <a:t>C</a:t>
            </a:r>
            <a:r>
              <a:rPr lang="en-US" sz="3200" baseline="-25000" dirty="0" err="1">
                <a:solidFill>
                  <a:srgbClr val="000000"/>
                </a:solidFill>
                <a:effectLst/>
                <a:latin typeface="Times New Roman" panose="02020603050405020304" pitchFamily="18" charset="0"/>
                <a:ea typeface="Times New Roman" panose="02020603050405020304" pitchFamily="18" charset="0"/>
              </a:rPr>
              <a:t>a</a:t>
            </a:r>
            <a:r>
              <a:rPr lang="en-US" sz="3200" dirty="0" err="1">
                <a:solidFill>
                  <a:srgbClr val="000000"/>
                </a:solidFill>
                <a:effectLst/>
                <a:latin typeface="Times New Roman" panose="02020603050405020304" pitchFamily="18" charset="0"/>
                <a:ea typeface="Times New Roman" panose="02020603050405020304" pitchFamily="18" charset="0"/>
              </a:rPr>
              <a:t>H</a:t>
            </a:r>
            <a:r>
              <a:rPr lang="en-US" sz="3200" baseline="-25000" dirty="0" err="1">
                <a:solidFill>
                  <a:srgbClr val="000000"/>
                </a:solidFill>
                <a:effectLst/>
                <a:latin typeface="Times New Roman" panose="02020603050405020304" pitchFamily="18" charset="0"/>
                <a:ea typeface="Times New Roman" panose="02020603050405020304" pitchFamily="18" charset="0"/>
              </a:rPr>
              <a:t>b</a:t>
            </a:r>
            <a:r>
              <a:rPr lang="en-US" sz="3200" dirty="0" err="1">
                <a:solidFill>
                  <a:srgbClr val="000000"/>
                </a:solidFill>
                <a:effectLst/>
                <a:latin typeface="Times New Roman" panose="02020603050405020304" pitchFamily="18" charset="0"/>
                <a:ea typeface="Times New Roman" panose="02020603050405020304" pitchFamily="18" charset="0"/>
              </a:rPr>
              <a:t>O</a:t>
            </a:r>
            <a:r>
              <a:rPr lang="en-US" sz="3200" baseline="-25000" dirty="0" err="1">
                <a:solidFill>
                  <a:srgbClr val="000000"/>
                </a:solidFill>
                <a:effectLst/>
                <a:latin typeface="Times New Roman" panose="02020603050405020304" pitchFamily="18" charset="0"/>
                <a:ea typeface="Times New Roman" panose="02020603050405020304" pitchFamily="18" charset="0"/>
              </a:rPr>
              <a:t>c</a:t>
            </a:r>
            <a:r>
              <a:rPr lang="en-US" sz="3200" dirty="0" err="1">
                <a:solidFill>
                  <a:srgbClr val="000000"/>
                </a:solidFill>
                <a:effectLst/>
                <a:latin typeface="Times New Roman" panose="02020603050405020304" pitchFamily="18" charset="0"/>
                <a:ea typeface="Times New Roman" panose="02020603050405020304" pitchFamily="18" charset="0"/>
              </a:rPr>
              <a:t>N</a:t>
            </a:r>
            <a:r>
              <a:rPr lang="en-US" sz="3200" baseline="-25000" dirty="0" err="1">
                <a:solidFill>
                  <a:srgbClr val="000000"/>
                </a:solidFill>
                <a:effectLst/>
                <a:latin typeface="Times New Roman" panose="02020603050405020304" pitchFamily="18" charset="0"/>
                <a:ea typeface="Times New Roman" panose="02020603050405020304" pitchFamily="18" charset="0"/>
              </a:rPr>
              <a:t>d</a:t>
            </a:r>
            <a:r>
              <a:rPr lang="en-US" sz="3200" dirty="0" err="1">
                <a:solidFill>
                  <a:srgbClr val="000000"/>
                </a:solidFill>
                <a:effectLst/>
                <a:latin typeface="Times New Roman" panose="02020603050405020304" pitchFamily="18" charset="0"/>
                <a:ea typeface="Times New Roman" panose="02020603050405020304" pitchFamily="18" charset="0"/>
              </a:rPr>
              <a:t>S</a:t>
            </a:r>
            <a:r>
              <a:rPr lang="en-US" sz="3200" baseline="-25000" dirty="0" err="1">
                <a:solidFill>
                  <a:srgbClr val="000000"/>
                </a:solidFill>
                <a:effectLst/>
                <a:latin typeface="Times New Roman" panose="02020603050405020304" pitchFamily="18" charset="0"/>
                <a:ea typeface="Times New Roman" panose="02020603050405020304" pitchFamily="18" charset="0"/>
              </a:rPr>
              <a:t>e</a:t>
            </a:r>
            <a:r>
              <a:rPr lang="en-US" sz="3200" dirty="0">
                <a:solidFill>
                  <a:srgbClr val="000000"/>
                </a:solidFill>
                <a:effectLst/>
                <a:latin typeface="Times New Roman" panose="02020603050405020304" pitchFamily="18" charset="0"/>
                <a:ea typeface="Times New Roman" panose="02020603050405020304" pitchFamily="18" charset="0"/>
              </a:rPr>
              <a:t> + (4a-b-2c+3d2e) H</a:t>
            </a:r>
            <a:r>
              <a:rPr lang="en-US" sz="3200" baseline="-25000" dirty="0">
                <a:solidFill>
                  <a:srgbClr val="000000"/>
                </a:solidFill>
                <a:effectLst/>
                <a:latin typeface="Times New Roman" panose="02020603050405020304" pitchFamily="18" charset="0"/>
                <a:ea typeface="Times New Roman" panose="02020603050405020304" pitchFamily="18" charset="0"/>
              </a:rPr>
              <a:t>2</a:t>
            </a:r>
            <a:r>
              <a:rPr lang="en-US" sz="3200" dirty="0">
                <a:solidFill>
                  <a:srgbClr val="000000"/>
                </a:solidFill>
                <a:effectLst/>
                <a:latin typeface="Times New Roman" panose="02020603050405020304" pitchFamily="18" charset="0"/>
                <a:ea typeface="Times New Roman" panose="02020603050405020304" pitchFamily="18" charset="0"/>
              </a:rPr>
              <a:t>O → 1/8 (4a+b-2c-3d-2e) CH</a:t>
            </a:r>
            <a:r>
              <a:rPr lang="en-US" sz="3200" baseline="-25000" dirty="0">
                <a:solidFill>
                  <a:srgbClr val="000000"/>
                </a:solidFill>
                <a:effectLst/>
                <a:latin typeface="Times New Roman" panose="02020603050405020304" pitchFamily="18" charset="0"/>
                <a:ea typeface="Times New Roman" panose="02020603050405020304" pitchFamily="18" charset="0"/>
              </a:rPr>
              <a:t>4</a:t>
            </a:r>
            <a:r>
              <a:rPr lang="en-US" sz="3200" dirty="0">
                <a:solidFill>
                  <a:srgbClr val="000000"/>
                </a:solidFill>
                <a:effectLst/>
                <a:latin typeface="Times New Roman" panose="02020603050405020304" pitchFamily="18" charset="0"/>
                <a:ea typeface="Times New Roman" panose="02020603050405020304" pitchFamily="18" charset="0"/>
              </a:rPr>
              <a:t> + 1/8 (4a-b+2c+3d-2e) CO</a:t>
            </a:r>
            <a:r>
              <a:rPr lang="en-US" sz="3200" baseline="-25000" dirty="0">
                <a:solidFill>
                  <a:srgbClr val="000000"/>
                </a:solidFill>
                <a:effectLst/>
                <a:latin typeface="Times New Roman" panose="02020603050405020304" pitchFamily="18" charset="0"/>
                <a:ea typeface="Times New Roman" panose="02020603050405020304" pitchFamily="18" charset="0"/>
              </a:rPr>
              <a:t>2</a:t>
            </a:r>
            <a:r>
              <a:rPr lang="en-US" sz="3200" dirty="0">
                <a:solidFill>
                  <a:srgbClr val="000000"/>
                </a:solidFill>
                <a:effectLst/>
                <a:latin typeface="Times New Roman" panose="02020603050405020304" pitchFamily="18" charset="0"/>
                <a:ea typeface="Times New Roman" panose="02020603050405020304" pitchFamily="18" charset="0"/>
              </a:rPr>
              <a:t> + dNH</a:t>
            </a:r>
            <a:r>
              <a:rPr lang="en-US" sz="3200" baseline="-25000" dirty="0">
                <a:solidFill>
                  <a:srgbClr val="000000"/>
                </a:solidFill>
                <a:effectLst/>
                <a:latin typeface="Times New Roman" panose="02020603050405020304" pitchFamily="18" charset="0"/>
                <a:ea typeface="Times New Roman" panose="02020603050405020304" pitchFamily="18" charset="0"/>
              </a:rPr>
              <a:t>3</a:t>
            </a:r>
            <a:r>
              <a:rPr lang="en-US" sz="3200" dirty="0">
                <a:solidFill>
                  <a:srgbClr val="000000"/>
                </a:solidFill>
                <a:effectLst/>
                <a:latin typeface="Times New Roman" panose="02020603050405020304" pitchFamily="18" charset="0"/>
                <a:ea typeface="Times New Roman" panose="02020603050405020304" pitchFamily="18" charset="0"/>
              </a:rPr>
              <a:t> + eH</a:t>
            </a:r>
            <a:r>
              <a:rPr lang="en-US" sz="3200" baseline="-25000" dirty="0">
                <a:solidFill>
                  <a:srgbClr val="000000"/>
                </a:solidFill>
                <a:effectLst/>
                <a:latin typeface="Times New Roman" panose="02020603050405020304" pitchFamily="18" charset="0"/>
                <a:ea typeface="Times New Roman" panose="02020603050405020304" pitchFamily="18" charset="0"/>
              </a:rPr>
              <a:t>2</a:t>
            </a:r>
            <a:r>
              <a:rPr lang="en-US" sz="3200" dirty="0">
                <a:solidFill>
                  <a:srgbClr val="000000"/>
                </a:solidFill>
                <a:effectLst/>
                <a:latin typeface="Times New Roman" panose="02020603050405020304" pitchFamily="18" charset="0"/>
                <a:ea typeface="Times New Roman" panose="02020603050405020304" pitchFamily="18" charset="0"/>
              </a:rPr>
              <a:t>S</a:t>
            </a:r>
            <a:endParaRPr lang="en-VN" sz="3200" dirty="0">
              <a:effectLst/>
              <a:latin typeface="Times New Roman" panose="02020603050405020304" pitchFamily="18" charset="0"/>
              <a:ea typeface="Times New Roman" panose="02020603050405020304" pitchFamily="18" charset="0"/>
            </a:endParaRPr>
          </a:p>
          <a:p>
            <a:pPr>
              <a:lnSpc>
                <a:spcPct val="115000"/>
              </a:lnSpc>
            </a:pPr>
            <a:r>
              <a:rPr lang="en-US" sz="3200" dirty="0" err="1">
                <a:solidFill>
                  <a:srgbClr val="000000"/>
                </a:solidFill>
                <a:effectLst/>
                <a:latin typeface="Times New Roman" panose="02020603050405020304" pitchFamily="18" charset="0"/>
                <a:ea typeface="Times New Roman" panose="02020603050405020304" pitchFamily="18" charset="0"/>
              </a:rPr>
              <a:t>Quá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chuyển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hóa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hiếu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khí</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thải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rắn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hữu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mô</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bằng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phương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sau</a:t>
            </a:r>
            <a:r>
              <a:rPr lang="en-US" sz="3200" dirty="0">
                <a:solidFill>
                  <a:srgbClr val="000000"/>
                </a:solidFill>
                <a:effectLst/>
                <a:latin typeface="Times New Roman" panose="02020603050405020304" pitchFamily="18" charset="0"/>
                <a:ea typeface="Times New Roman" panose="02020603050405020304" pitchFamily="18" charset="0"/>
              </a:rPr>
              <a:t>:</a:t>
            </a:r>
            <a:endParaRPr lang="en-VN" sz="3200" dirty="0">
              <a:effectLst/>
              <a:latin typeface="Times New Roman" panose="02020603050405020304" pitchFamily="18" charset="0"/>
              <a:ea typeface="Times New Roman" panose="02020603050405020304" pitchFamily="18" charset="0"/>
            </a:endParaRPr>
          </a:p>
          <a:p>
            <a:pPr>
              <a:lnSpc>
                <a:spcPct val="115000"/>
              </a:lnSpc>
            </a:pPr>
            <a:r>
              <a:rPr lang="en-US" sz="3200" dirty="0">
                <a:solidFill>
                  <a:srgbClr val="000000"/>
                </a:solidFill>
                <a:effectLst/>
                <a:latin typeface="Times New Roman" panose="02020603050405020304" pitchFamily="18" charset="0"/>
                <a:ea typeface="Times New Roman" panose="02020603050405020304" pitchFamily="18" charset="0"/>
              </a:rPr>
              <a:t>COHNS + O</a:t>
            </a:r>
            <a:r>
              <a:rPr lang="en-US" sz="3200" baseline="-25000" dirty="0">
                <a:solidFill>
                  <a:srgbClr val="000000"/>
                </a:solidFill>
                <a:effectLst/>
                <a:latin typeface="Times New Roman" panose="02020603050405020304" pitchFamily="18" charset="0"/>
                <a:ea typeface="Times New Roman" panose="02020603050405020304" pitchFamily="18" charset="0"/>
              </a:rPr>
              <a:t>2</a:t>
            </a:r>
            <a:r>
              <a:rPr lang="en-US" sz="3200" dirty="0">
                <a:solidFill>
                  <a:srgbClr val="000000"/>
                </a:solidFill>
                <a:effectLst/>
                <a:latin typeface="Times New Roman" panose="02020603050405020304" pitchFamily="18" charset="0"/>
                <a:ea typeface="Times New Roman" panose="02020603050405020304" pitchFamily="18" charset="0"/>
              </a:rPr>
              <a:t> + VSV </a:t>
            </a:r>
            <a:r>
              <a:rPr lang="en-US" sz="3200" dirty="0" err="1">
                <a:solidFill>
                  <a:srgbClr val="000000"/>
                </a:solidFill>
                <a:effectLst/>
                <a:latin typeface="Times New Roman" panose="02020603050405020304" pitchFamily="18" charset="0"/>
                <a:ea typeface="Times New Roman" panose="02020603050405020304" pitchFamily="18" charset="0"/>
              </a:rPr>
              <a:t>hiếu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khí</a:t>
            </a:r>
            <a:r>
              <a:rPr lang="en-US" sz="3200" dirty="0">
                <a:solidFill>
                  <a:srgbClr val="000000"/>
                </a:solidFill>
                <a:effectLst/>
                <a:latin typeface="Times New Roman" panose="02020603050405020304" pitchFamily="18" charset="0"/>
                <a:ea typeface="Times New Roman" panose="02020603050405020304" pitchFamily="18" charset="0"/>
              </a:rPr>
              <a:t> → CO</a:t>
            </a:r>
            <a:r>
              <a:rPr lang="en-US" sz="3200" baseline="-25000" dirty="0">
                <a:solidFill>
                  <a:srgbClr val="000000"/>
                </a:solidFill>
                <a:effectLst/>
                <a:latin typeface="Times New Roman" panose="02020603050405020304" pitchFamily="18" charset="0"/>
                <a:ea typeface="Times New Roman" panose="02020603050405020304" pitchFamily="18" charset="0"/>
              </a:rPr>
              <a:t>2</a:t>
            </a:r>
            <a:r>
              <a:rPr lang="en-US" sz="3200" dirty="0">
                <a:solidFill>
                  <a:srgbClr val="000000"/>
                </a:solidFill>
                <a:effectLst/>
                <a:latin typeface="Times New Roman" panose="02020603050405020304" pitchFamily="18" charset="0"/>
                <a:ea typeface="Times New Roman" panose="02020603050405020304" pitchFamily="18" charset="0"/>
              </a:rPr>
              <a:t> + NH</a:t>
            </a:r>
            <a:r>
              <a:rPr lang="en-US" sz="3200" baseline="-25000" dirty="0">
                <a:solidFill>
                  <a:srgbClr val="000000"/>
                </a:solidFill>
                <a:effectLst/>
                <a:latin typeface="Times New Roman" panose="02020603050405020304" pitchFamily="18" charset="0"/>
                <a:ea typeface="Times New Roman" panose="02020603050405020304" pitchFamily="18" charset="0"/>
              </a:rPr>
              <a:t>3</a:t>
            </a:r>
            <a:r>
              <a:rPr lang="en-US" sz="3200" dirty="0">
                <a:solidFill>
                  <a:srgbClr val="000000"/>
                </a:solidFill>
                <a:effectLst/>
                <a:latin typeface="Times New Roman" panose="02020603050405020304" pitchFamily="18" charset="0"/>
                <a:ea typeface="Times New Roman" panose="02020603050405020304" pitchFamily="18" charset="0"/>
              </a:rPr>
              <a:t> + </a:t>
            </a:r>
            <a:r>
              <a:rPr lang="en-US" sz="3200" dirty="0" err="1">
                <a:solidFill>
                  <a:srgbClr val="000000"/>
                </a:solidFill>
                <a:effectLst/>
                <a:latin typeface="Times New Roman" panose="02020603050405020304" pitchFamily="18" charset="0"/>
                <a:ea typeface="Times New Roman" panose="02020603050405020304" pitchFamily="18" charset="0"/>
              </a:rPr>
              <a:t>sản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phẩm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khác</a:t>
            </a:r>
            <a:r>
              <a:rPr lang="en-US" sz="3200" dirty="0">
                <a:solidFill>
                  <a:srgbClr val="000000"/>
                </a:solidFill>
                <a:effectLst/>
                <a:latin typeface="Times New Roman" panose="02020603050405020304" pitchFamily="18" charset="0"/>
                <a:ea typeface="Times New Roman" panose="02020603050405020304" pitchFamily="18" charset="0"/>
              </a:rPr>
              <a:t> + </a:t>
            </a:r>
            <a:r>
              <a:rPr lang="en-US" sz="3200" dirty="0" err="1">
                <a:solidFill>
                  <a:srgbClr val="000000"/>
                </a:solidFill>
                <a:effectLst/>
                <a:latin typeface="Times New Roman" panose="02020603050405020304" pitchFamily="18" charset="0"/>
                <a:ea typeface="Times New Roman" panose="02020603050405020304" pitchFamily="18" charset="0"/>
              </a:rPr>
              <a:t>năng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lượng</a:t>
            </a:r>
            <a:r>
              <a:rPr lang="en-US" sz="3200" dirty="0">
                <a:solidFill>
                  <a:srgbClr val="000000"/>
                </a:solidFill>
                <a:effectLst/>
                <a:latin typeface="Times New Roman" panose="02020603050405020304" pitchFamily="18" charset="0"/>
                <a:ea typeface="Times New Roman" panose="02020603050405020304" pitchFamily="18" charset="0"/>
              </a:rPr>
              <a:t>.</a:t>
            </a:r>
            <a:endParaRPr lang="en-VN"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2470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06;p1">
            <a:extLst>
              <a:ext uri="{FF2B5EF4-FFF2-40B4-BE49-F238E27FC236}">
                <a16:creationId xmlns:a16="http://schemas.microsoft.com/office/drawing/2014/main" id="{0D63CD5E-775D-814A-8B8E-495803FE22F2}"/>
              </a:ext>
            </a:extLst>
          </p:cNvPr>
          <p:cNvGrpSpPr/>
          <p:nvPr/>
        </p:nvGrpSpPr>
        <p:grpSpPr>
          <a:xfrm>
            <a:off x="631531" y="2378391"/>
            <a:ext cx="17658057" cy="856591"/>
            <a:chOff x="7459669" y="9982200"/>
            <a:chExt cx="23547821" cy="1142303"/>
          </a:xfrm>
        </p:grpSpPr>
        <p:sp>
          <p:nvSpPr>
            <p:cNvPr id="3" name="Google Shape;207;p1">
              <a:extLst>
                <a:ext uri="{FF2B5EF4-FFF2-40B4-BE49-F238E27FC236}">
                  <a16:creationId xmlns:a16="http://schemas.microsoft.com/office/drawing/2014/main" id="{423EF920-650A-8245-9217-08CBE4A2C1A4}"/>
                </a:ext>
              </a:extLst>
            </p:cNvPr>
            <p:cNvSpPr/>
            <p:nvPr/>
          </p:nvSpPr>
          <p:spPr>
            <a:xfrm>
              <a:off x="9022230" y="10108716"/>
              <a:ext cx="21985260" cy="1015787"/>
            </a:xfrm>
            <a:prstGeom prst="rect">
              <a:avLst/>
            </a:prstGeom>
            <a:noFill/>
            <a:ln>
              <a:noFill/>
            </a:ln>
          </p:spPr>
          <p:txBody>
            <a:bodyPr spcFirstLastPara="1" wrap="square" lIns="68570" tIns="34276" rIns="68570" bIns="34276" anchor="t" anchorCtr="0">
              <a:spAutoFit/>
            </a:bodyPr>
            <a:lstStyle/>
            <a:p>
              <a:pPr>
                <a:buClr>
                  <a:srgbClr val="135F82"/>
                </a:buClr>
                <a:buSzPts val="4800"/>
              </a:pPr>
              <a:r>
                <a:rPr lang="vi-VN" sz="4500" b="1" dirty="0">
                  <a:latin typeface="Times New Roman" panose="02020603050405020304" pitchFamily="18" charset="0"/>
                  <a:ea typeface="Calibri" panose="020F0502020204030204" pitchFamily="34" charset="0"/>
                </a:rPr>
                <a:t>Ưu điểm và nhược điểm của phân bón hữu cơ</a:t>
              </a:r>
              <a:r>
                <a:rPr lang="vi-VN" sz="4500" dirty="0"/>
                <a:t> </a:t>
              </a:r>
              <a:endParaRPr lang="vi-VN" sz="4500" b="1" dirty="0">
                <a:solidFill>
                  <a:srgbClr val="135F82"/>
                </a:solidFill>
                <a:latin typeface="Tahoma"/>
                <a:ea typeface="Tahoma"/>
                <a:cs typeface="Tahoma"/>
                <a:sym typeface="Tahoma"/>
              </a:endParaRPr>
            </a:p>
          </p:txBody>
        </p:sp>
        <p:grpSp>
          <p:nvGrpSpPr>
            <p:cNvPr id="4" name="Google Shape;208;p1">
              <a:extLst>
                <a:ext uri="{FF2B5EF4-FFF2-40B4-BE49-F238E27FC236}">
                  <a16:creationId xmlns:a16="http://schemas.microsoft.com/office/drawing/2014/main" id="{AAABD297-2214-9F4E-8CCC-C306D0FED16F}"/>
                </a:ext>
              </a:extLst>
            </p:cNvPr>
            <p:cNvGrpSpPr/>
            <p:nvPr/>
          </p:nvGrpSpPr>
          <p:grpSpPr>
            <a:xfrm>
              <a:off x="7459669" y="9982200"/>
              <a:ext cx="1413741" cy="1046426"/>
              <a:chOff x="7459669" y="7543800"/>
              <a:chExt cx="1402070" cy="1046426"/>
            </a:xfrm>
          </p:grpSpPr>
          <p:sp>
            <p:nvSpPr>
              <p:cNvPr id="5" name="Google Shape;209;p1">
                <a:extLst>
                  <a:ext uri="{FF2B5EF4-FFF2-40B4-BE49-F238E27FC236}">
                    <a16:creationId xmlns:a16="http://schemas.microsoft.com/office/drawing/2014/main" id="{2D684C7F-AD64-5947-AE22-24E6A5E424F5}"/>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grpSp>
            <p:nvGrpSpPr>
              <p:cNvPr id="6" name="Google Shape;210;p1">
                <a:extLst>
                  <a:ext uri="{FF2B5EF4-FFF2-40B4-BE49-F238E27FC236}">
                    <a16:creationId xmlns:a16="http://schemas.microsoft.com/office/drawing/2014/main" id="{D4B63140-008C-F943-8EC2-AEAC0AEE41E0}"/>
                  </a:ext>
                </a:extLst>
              </p:cNvPr>
              <p:cNvGrpSpPr/>
              <p:nvPr/>
            </p:nvGrpSpPr>
            <p:grpSpPr>
              <a:xfrm>
                <a:off x="7469187" y="7574438"/>
                <a:ext cx="1392552" cy="1015788"/>
                <a:chOff x="7469187" y="7574438"/>
                <a:chExt cx="1392552" cy="1015788"/>
              </a:xfrm>
            </p:grpSpPr>
            <p:sp>
              <p:nvSpPr>
                <p:cNvPr id="7" name="Google Shape;211;p1">
                  <a:extLst>
                    <a:ext uri="{FF2B5EF4-FFF2-40B4-BE49-F238E27FC236}">
                      <a16:creationId xmlns:a16="http://schemas.microsoft.com/office/drawing/2014/main" id="{BA9C2807-4F35-B14C-9C0F-220AF8AC3774}"/>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sp>
              <p:nvSpPr>
                <p:cNvPr id="8" name="Google Shape;212;p1">
                  <a:extLst>
                    <a:ext uri="{FF2B5EF4-FFF2-40B4-BE49-F238E27FC236}">
                      <a16:creationId xmlns:a16="http://schemas.microsoft.com/office/drawing/2014/main" id="{D7138C1D-B9F9-F84E-9CC1-2FF936F25AF5}"/>
                    </a:ext>
                  </a:extLst>
                </p:cNvPr>
                <p:cNvSpPr txBox="1"/>
                <p:nvPr/>
              </p:nvSpPr>
              <p:spPr>
                <a:xfrm>
                  <a:off x="7599269" y="7574438"/>
                  <a:ext cx="1262470" cy="1015788"/>
                </a:xfrm>
                <a:prstGeom prst="rect">
                  <a:avLst/>
                </a:prstGeom>
                <a:noFill/>
                <a:ln>
                  <a:noFill/>
                </a:ln>
              </p:spPr>
              <p:txBody>
                <a:bodyPr spcFirstLastPara="1" wrap="square" lIns="68570" tIns="34276" rIns="68570" bIns="34276" anchor="t" anchorCtr="0">
                  <a:spAutoFit/>
                </a:bodyPr>
                <a:lstStyle/>
                <a:p>
                  <a:pPr algn="ctr"/>
                  <a:r>
                    <a:rPr lang="en-US" sz="4500" b="1" dirty="0">
                      <a:solidFill>
                        <a:srgbClr val="FFFFFF"/>
                      </a:solidFill>
                      <a:latin typeface="Tahoma"/>
                      <a:ea typeface="Tahoma"/>
                      <a:cs typeface="Tahoma"/>
                      <a:sym typeface="Tahoma"/>
                    </a:rPr>
                    <a:t>IV</a:t>
                  </a:r>
                  <a:endParaRPr sz="4500" b="1" dirty="0">
                    <a:solidFill>
                      <a:srgbClr val="FFFFFF"/>
                    </a:solidFill>
                    <a:latin typeface="Tahoma"/>
                    <a:ea typeface="Tahoma"/>
                    <a:cs typeface="Tahoma"/>
                    <a:sym typeface="Tahoma"/>
                  </a:endParaRPr>
                </a:p>
              </p:txBody>
            </p:sp>
          </p:grpSp>
        </p:grpSp>
      </p:grpSp>
      <p:sp>
        <p:nvSpPr>
          <p:cNvPr id="16" name="TextBox 15">
            <a:extLst>
              <a:ext uri="{FF2B5EF4-FFF2-40B4-BE49-F238E27FC236}">
                <a16:creationId xmlns:a16="http://schemas.microsoft.com/office/drawing/2014/main" id="{CA94B4D8-A0F8-614C-A4FF-BAE52CA7E6E0}"/>
              </a:ext>
            </a:extLst>
          </p:cNvPr>
          <p:cNvSpPr txBox="1"/>
          <p:nvPr/>
        </p:nvSpPr>
        <p:spPr>
          <a:xfrm>
            <a:off x="1214377" y="4043904"/>
            <a:ext cx="21655668" cy="662104"/>
          </a:xfrm>
          <a:prstGeom prst="rect">
            <a:avLst/>
          </a:prstGeom>
          <a:noFill/>
        </p:spPr>
        <p:txBody>
          <a:bodyPr wrap="square">
            <a:spAutoFit/>
          </a:bodyPr>
          <a:lstStyle/>
          <a:p>
            <a:pPr>
              <a:lnSpc>
                <a:spcPct val="115000"/>
              </a:lnSpc>
            </a:pPr>
            <a:r>
              <a:rPr lang="en-US" sz="3500" b="1" dirty="0" err="1">
                <a:effectLst/>
                <a:latin typeface="Times New Roman" panose="02020603050405020304" pitchFamily="18" charset="0"/>
                <a:ea typeface="Times New Roman" panose="02020603050405020304" pitchFamily="18" charset="0"/>
              </a:rPr>
              <a:t>Câu</a:t>
            </a:r>
            <a:r>
              <a:rPr lang="en-US" sz="3500" b="1" dirty="0">
                <a:effectLst/>
                <a:latin typeface="Times New Roman" panose="02020603050405020304" pitchFamily="18" charset="0"/>
                <a:ea typeface="Times New Roman" panose="02020603050405020304" pitchFamily="18" charset="0"/>
              </a:rPr>
              <a:t> 1: </a:t>
            </a:r>
            <a:r>
              <a:rPr lang="en-US" sz="3500" dirty="0" err="1">
                <a:effectLst/>
                <a:latin typeface="Times New Roman" panose="02020603050405020304" pitchFamily="18" charset="0"/>
                <a:ea typeface="Times New Roman" panose="02020603050405020304" pitchFamily="18" charset="0"/>
              </a:rPr>
              <a:t>Hoàn</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thành</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nội</a:t>
            </a:r>
            <a:r>
              <a:rPr lang="en-US" sz="3500" dirty="0">
                <a:effectLst/>
                <a:latin typeface="Times New Roman" panose="02020603050405020304" pitchFamily="18" charset="0"/>
                <a:ea typeface="Times New Roman" panose="02020603050405020304" pitchFamily="18" charset="0"/>
              </a:rPr>
              <a:t> dung </a:t>
            </a:r>
            <a:r>
              <a:rPr lang="en-US" sz="3500" dirty="0" err="1">
                <a:effectLst/>
                <a:latin typeface="Times New Roman" panose="02020603050405020304" pitchFamily="18" charset="0"/>
                <a:ea typeface="Times New Roman" panose="02020603050405020304" pitchFamily="18" charset="0"/>
              </a:rPr>
              <a:t>trong</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bảng</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sau</a:t>
            </a:r>
            <a:r>
              <a:rPr lang="en-US" sz="3500" dirty="0">
                <a:effectLst/>
                <a:latin typeface="Times New Roman" panose="02020603050405020304" pitchFamily="18" charset="0"/>
                <a:ea typeface="Times New Roman" panose="02020603050405020304" pitchFamily="18" charset="0"/>
              </a:rPr>
              <a:t>: </a:t>
            </a:r>
            <a:endParaRPr lang="en-VN" sz="3500" dirty="0">
              <a:effectLst/>
              <a:latin typeface="Times New Roman" panose="02020603050405020304" pitchFamily="18" charset="0"/>
              <a:ea typeface="Times New Roman" panose="02020603050405020304" pitchFamily="18" charset="0"/>
            </a:endParaRPr>
          </a:p>
        </p:txBody>
      </p:sp>
      <p:graphicFrame>
        <p:nvGraphicFramePr>
          <p:cNvPr id="17" name="Table 16">
            <a:extLst>
              <a:ext uri="{FF2B5EF4-FFF2-40B4-BE49-F238E27FC236}">
                <a16:creationId xmlns:a16="http://schemas.microsoft.com/office/drawing/2014/main" id="{DC28272E-9095-8946-A45A-026DDF8CAB77}"/>
              </a:ext>
            </a:extLst>
          </p:cNvPr>
          <p:cNvGraphicFramePr>
            <a:graphicFrameLocks noGrp="1"/>
          </p:cNvGraphicFramePr>
          <p:nvPr>
            <p:extLst>
              <p:ext uri="{D42A27DB-BD31-4B8C-83A1-F6EECF244321}">
                <p14:modId xmlns:p14="http://schemas.microsoft.com/office/powerpoint/2010/main" val="54695077"/>
              </p:ext>
            </p:extLst>
          </p:nvPr>
        </p:nvGraphicFramePr>
        <p:xfrm>
          <a:off x="1494263" y="4884239"/>
          <a:ext cx="15500196" cy="3652042"/>
        </p:xfrm>
        <a:graphic>
          <a:graphicData uri="http://schemas.openxmlformats.org/drawingml/2006/table">
            <a:tbl>
              <a:tblPr firstRow="1" firstCol="1" bandRow="1">
                <a:tableStyleId>{5C22544A-7EE6-4342-B048-85BDC9FD1C3A}</a:tableStyleId>
              </a:tblPr>
              <a:tblGrid>
                <a:gridCol w="4159386">
                  <a:extLst>
                    <a:ext uri="{9D8B030D-6E8A-4147-A177-3AD203B41FA5}">
                      <a16:colId xmlns:a16="http://schemas.microsoft.com/office/drawing/2014/main" val="2849857562"/>
                    </a:ext>
                  </a:extLst>
                </a:gridCol>
                <a:gridCol w="5638655">
                  <a:extLst>
                    <a:ext uri="{9D8B030D-6E8A-4147-A177-3AD203B41FA5}">
                      <a16:colId xmlns:a16="http://schemas.microsoft.com/office/drawing/2014/main" val="1195259089"/>
                    </a:ext>
                  </a:extLst>
                </a:gridCol>
                <a:gridCol w="5702155">
                  <a:extLst>
                    <a:ext uri="{9D8B030D-6E8A-4147-A177-3AD203B41FA5}">
                      <a16:colId xmlns:a16="http://schemas.microsoft.com/office/drawing/2014/main" val="3214461761"/>
                    </a:ext>
                  </a:extLst>
                </a:gridCol>
              </a:tblGrid>
              <a:tr h="442612">
                <a:tc>
                  <a:txBody>
                    <a:bodyPr/>
                    <a:lstStyle/>
                    <a:p>
                      <a:pPr algn="ctr">
                        <a:lnSpc>
                          <a:spcPct val="115000"/>
                        </a:lnSpc>
                      </a:pPr>
                      <a:r>
                        <a:rPr lang="en-US" sz="2800">
                          <a:effectLst/>
                        </a:rPr>
                        <a:t>Phân</a:t>
                      </a:r>
                      <a:endParaRPr lang="en-VN"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pPr>
                      <a:r>
                        <a:rPr lang="en-US" sz="2800">
                          <a:effectLst/>
                        </a:rPr>
                        <a:t>Ưu điểm</a:t>
                      </a:r>
                      <a:endParaRPr lang="en-VN"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pPr>
                      <a:r>
                        <a:rPr lang="en-US" sz="2800">
                          <a:effectLst/>
                        </a:rPr>
                        <a:t>Nhược điểm</a:t>
                      </a:r>
                      <a:endParaRPr lang="en-VN"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99792958"/>
                  </a:ext>
                </a:extLst>
              </a:tr>
              <a:tr h="442612">
                <a:tc>
                  <a:txBody>
                    <a:bodyPr/>
                    <a:lstStyle/>
                    <a:p>
                      <a:pPr algn="just">
                        <a:lnSpc>
                          <a:spcPct val="115000"/>
                        </a:lnSpc>
                      </a:pPr>
                      <a:r>
                        <a:rPr lang="en-US" sz="2800">
                          <a:effectLst/>
                        </a:rPr>
                        <a:t>Phân chuồng</a:t>
                      </a:r>
                      <a:endParaRPr lang="en-VN"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pPr>
                      <a:r>
                        <a:rPr lang="en-US" sz="2800">
                          <a:effectLst/>
                        </a:rPr>
                        <a:t> </a:t>
                      </a:r>
                      <a:endParaRPr lang="en-VN"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pPr>
                      <a:r>
                        <a:rPr lang="en-US" sz="2800">
                          <a:effectLst/>
                        </a:rPr>
                        <a:t> </a:t>
                      </a:r>
                      <a:endParaRPr lang="en-VN"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86116500"/>
                  </a:ext>
                </a:extLst>
              </a:tr>
              <a:tr h="442612">
                <a:tc>
                  <a:txBody>
                    <a:bodyPr/>
                    <a:lstStyle/>
                    <a:p>
                      <a:pPr algn="just">
                        <a:lnSpc>
                          <a:spcPct val="115000"/>
                        </a:lnSpc>
                      </a:pPr>
                      <a:r>
                        <a:rPr lang="en-US" sz="2800">
                          <a:effectLst/>
                        </a:rPr>
                        <a:t>Phân xanh</a:t>
                      </a:r>
                      <a:endParaRPr lang="en-VN"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pPr>
                      <a:r>
                        <a:rPr lang="en-US" sz="2800">
                          <a:effectLst/>
                        </a:rPr>
                        <a:t> </a:t>
                      </a:r>
                      <a:endParaRPr lang="en-VN"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pPr>
                      <a:r>
                        <a:rPr lang="en-US" sz="2800">
                          <a:effectLst/>
                        </a:rPr>
                        <a:t> </a:t>
                      </a:r>
                      <a:endParaRPr lang="en-VN"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60617718"/>
                  </a:ext>
                </a:extLst>
              </a:tr>
              <a:tr h="442612">
                <a:tc>
                  <a:txBody>
                    <a:bodyPr/>
                    <a:lstStyle/>
                    <a:p>
                      <a:pPr algn="just">
                        <a:lnSpc>
                          <a:spcPct val="115000"/>
                        </a:lnSpc>
                      </a:pPr>
                      <a:r>
                        <a:rPr lang="en-US" sz="2800" dirty="0" err="1">
                          <a:effectLst/>
                        </a:rPr>
                        <a:t>Phân</a:t>
                      </a:r>
                      <a:r>
                        <a:rPr lang="en-US" sz="2800" dirty="0">
                          <a:effectLst/>
                        </a:rPr>
                        <a:t> </a:t>
                      </a:r>
                      <a:r>
                        <a:rPr lang="en-US" sz="2800" dirty="0" err="1">
                          <a:effectLst/>
                        </a:rPr>
                        <a:t>rác</a:t>
                      </a:r>
                      <a:endParaRPr lang="en-VN"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pPr>
                      <a:r>
                        <a:rPr lang="en-US" sz="2800">
                          <a:effectLst/>
                        </a:rPr>
                        <a:t> </a:t>
                      </a:r>
                      <a:endParaRPr lang="en-VN"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pPr>
                      <a:r>
                        <a:rPr lang="en-US" sz="2800">
                          <a:effectLst/>
                        </a:rPr>
                        <a:t> </a:t>
                      </a:r>
                      <a:endParaRPr lang="en-VN"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97893101"/>
                  </a:ext>
                </a:extLst>
              </a:tr>
              <a:tr h="924193">
                <a:tc>
                  <a:txBody>
                    <a:bodyPr/>
                    <a:lstStyle/>
                    <a:p>
                      <a:pPr algn="just">
                        <a:lnSpc>
                          <a:spcPct val="115000"/>
                        </a:lnSpc>
                      </a:pPr>
                      <a:r>
                        <a:rPr lang="en-US" sz="2800">
                          <a:effectLst/>
                        </a:rPr>
                        <a:t>Phân hữu cơ sinh học</a:t>
                      </a:r>
                      <a:endParaRPr lang="en-VN"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pPr>
                      <a:r>
                        <a:rPr lang="en-US" sz="2800">
                          <a:effectLst/>
                        </a:rPr>
                        <a:t> </a:t>
                      </a:r>
                      <a:endParaRPr lang="en-VN"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pPr>
                      <a:r>
                        <a:rPr lang="en-US" sz="2800">
                          <a:effectLst/>
                        </a:rPr>
                        <a:t> </a:t>
                      </a:r>
                      <a:endParaRPr lang="en-VN"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38182893"/>
                  </a:ext>
                </a:extLst>
              </a:tr>
              <a:tr h="924193">
                <a:tc>
                  <a:txBody>
                    <a:bodyPr/>
                    <a:lstStyle/>
                    <a:p>
                      <a:pPr algn="just">
                        <a:lnSpc>
                          <a:spcPct val="115000"/>
                        </a:lnSpc>
                      </a:pPr>
                      <a:r>
                        <a:rPr lang="en-US" sz="2800">
                          <a:effectLst/>
                        </a:rPr>
                        <a:t>Phân hữu cơ khoáng</a:t>
                      </a:r>
                      <a:endParaRPr lang="en-VN"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pPr>
                      <a:r>
                        <a:rPr lang="en-US" sz="2800">
                          <a:effectLst/>
                        </a:rPr>
                        <a:t> </a:t>
                      </a:r>
                      <a:endParaRPr lang="en-VN"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pPr>
                      <a:r>
                        <a:rPr lang="en-US" sz="2800" dirty="0">
                          <a:effectLst/>
                        </a:rPr>
                        <a:t> </a:t>
                      </a:r>
                      <a:endParaRPr lang="en-VN" sz="2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50146828"/>
                  </a:ext>
                </a:extLst>
              </a:tr>
            </a:tbl>
          </a:graphicData>
        </a:graphic>
      </p:graphicFrame>
      <p:sp>
        <p:nvSpPr>
          <p:cNvPr id="19" name="TextBox 18">
            <a:extLst>
              <a:ext uri="{FF2B5EF4-FFF2-40B4-BE49-F238E27FC236}">
                <a16:creationId xmlns:a16="http://schemas.microsoft.com/office/drawing/2014/main" id="{C3CD1CAC-BBB9-0948-9D47-1255E518877B}"/>
              </a:ext>
            </a:extLst>
          </p:cNvPr>
          <p:cNvSpPr txBox="1"/>
          <p:nvPr/>
        </p:nvSpPr>
        <p:spPr>
          <a:xfrm>
            <a:off x="3122337" y="9012479"/>
            <a:ext cx="14697307" cy="4378506"/>
          </a:xfrm>
          <a:prstGeom prst="rect">
            <a:avLst/>
          </a:prstGeom>
          <a:noFill/>
        </p:spPr>
        <p:txBody>
          <a:bodyPr wrap="square">
            <a:spAutoFit/>
          </a:bodyPr>
          <a:lstStyle/>
          <a:p>
            <a:pPr algn="just">
              <a:lnSpc>
                <a:spcPct val="115000"/>
              </a:lnSpc>
            </a:pPr>
            <a:r>
              <a:rPr lang="en-US" sz="3500" b="1" dirty="0" err="1">
                <a:effectLst/>
                <a:latin typeface="Times New Roman" panose="02020603050405020304" pitchFamily="18" charset="0"/>
                <a:ea typeface="Times New Roman" panose="02020603050405020304" pitchFamily="18" charset="0"/>
              </a:rPr>
              <a:t>Câu</a:t>
            </a:r>
            <a:r>
              <a:rPr lang="en-US" sz="3500" b="1" dirty="0">
                <a:effectLst/>
                <a:latin typeface="Times New Roman" panose="02020603050405020304" pitchFamily="18" charset="0"/>
                <a:ea typeface="Times New Roman" panose="02020603050405020304" pitchFamily="18" charset="0"/>
              </a:rPr>
              <a:t> 2: </a:t>
            </a:r>
            <a:r>
              <a:rPr lang="en-US" sz="3500" dirty="0" err="1">
                <a:effectLst/>
                <a:latin typeface="Times New Roman" panose="02020603050405020304" pitchFamily="18" charset="0"/>
                <a:ea typeface="Times New Roman" panose="02020603050405020304" pitchFamily="18" charset="0"/>
              </a:rPr>
              <a:t>Hãy</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cho</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biết</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phân</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bón</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hữu</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cơ</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nào</a:t>
            </a:r>
            <a:r>
              <a:rPr lang="en-US" sz="3500" dirty="0">
                <a:effectLst/>
                <a:latin typeface="Times New Roman" panose="02020603050405020304" pitchFamily="18" charset="0"/>
                <a:ea typeface="Times New Roman" panose="02020603050405020304" pitchFamily="18" charset="0"/>
              </a:rPr>
              <a:t>:</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en-US" sz="3500" dirty="0">
                <a:effectLst/>
                <a:latin typeface="Times New Roman" panose="02020603050405020304" pitchFamily="18" charset="0"/>
                <a:ea typeface="Times New Roman" panose="02020603050405020304" pitchFamily="18" charset="0"/>
              </a:rPr>
              <a:t>a, </a:t>
            </a:r>
            <a:r>
              <a:rPr lang="en-US" sz="3500" dirty="0" err="1">
                <a:effectLst/>
                <a:latin typeface="Times New Roman" panose="02020603050405020304" pitchFamily="18" charset="0"/>
                <a:ea typeface="Times New Roman" panose="02020603050405020304" pitchFamily="18" charset="0"/>
              </a:rPr>
              <a:t>cung</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cấp</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cho</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cây</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trồng</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nguyên</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tố</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dinh</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dưỡng</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đa</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lượng</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nhiều</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hơn</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en-US" sz="3500" dirty="0">
                <a:effectLst/>
                <a:latin typeface="Times New Roman" panose="02020603050405020304" pitchFamily="18" charset="0"/>
                <a:ea typeface="Times New Roman" panose="02020603050405020304" pitchFamily="18" charset="0"/>
              </a:rPr>
              <a:t>b, </a:t>
            </a:r>
            <a:r>
              <a:rPr lang="en-US" sz="3500" dirty="0" err="1">
                <a:effectLst/>
                <a:latin typeface="Times New Roman" panose="02020603050405020304" pitchFamily="18" charset="0"/>
                <a:ea typeface="Times New Roman" panose="02020603050405020304" pitchFamily="18" charset="0"/>
              </a:rPr>
              <a:t>cung</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cấp</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cho</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đất</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nhiều</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mùn</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hơn</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en-US" sz="3500" dirty="0">
                <a:effectLst/>
                <a:latin typeface="Times New Roman" panose="02020603050405020304" pitchFamily="18" charset="0"/>
                <a:ea typeface="Times New Roman" panose="02020603050405020304" pitchFamily="18" charset="0"/>
              </a:rPr>
              <a:t>c, </a:t>
            </a:r>
            <a:r>
              <a:rPr lang="en-US" sz="3500" dirty="0" err="1">
                <a:effectLst/>
                <a:latin typeface="Times New Roman" panose="02020603050405020304" pitchFamily="18" charset="0"/>
                <a:ea typeface="Times New Roman" panose="02020603050405020304" pitchFamily="18" charset="0"/>
              </a:rPr>
              <a:t>có</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nguy</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cơ</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ô</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nhiễm</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môi</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trường</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cao</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hơn</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en-US" sz="3500" b="1" dirty="0" err="1">
                <a:effectLst/>
                <a:latin typeface="Times New Roman" panose="02020603050405020304" pitchFamily="18" charset="0"/>
                <a:ea typeface="Times New Roman" panose="02020603050405020304" pitchFamily="18" charset="0"/>
              </a:rPr>
              <a:t>Câu</a:t>
            </a:r>
            <a:r>
              <a:rPr lang="en-US" sz="3500" b="1" dirty="0">
                <a:effectLst/>
                <a:latin typeface="Times New Roman" panose="02020603050405020304" pitchFamily="18" charset="0"/>
                <a:ea typeface="Times New Roman" panose="02020603050405020304" pitchFamily="18" charset="0"/>
              </a:rPr>
              <a:t> 3:</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Tìm</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hiểu</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và</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đề</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xuất</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danh</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sách</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phân</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bón</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vô</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cơ</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và</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phân</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bón</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hữu</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cơ</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cung</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cấp</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cho</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các</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giai</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đoạn</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sinh</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trưởng</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của</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cây</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lúa</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Giải</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thích</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vì</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sao</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em</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chọn</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phân</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bón</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đó</a:t>
            </a:r>
            <a:r>
              <a:rPr lang="en-US" sz="3500" dirty="0">
                <a:effectLst/>
                <a:latin typeface="Times New Roman" panose="02020603050405020304" pitchFamily="18" charset="0"/>
                <a:ea typeface="Times New Roman" panose="02020603050405020304" pitchFamily="18" charset="0"/>
              </a:rPr>
              <a:t>?</a:t>
            </a:r>
            <a:endParaRPr lang="en-VN" sz="3500" dirty="0">
              <a:effectLst/>
              <a:latin typeface="Times New Roman" panose="02020603050405020304" pitchFamily="18" charset="0"/>
              <a:ea typeface="Times New Roman" panose="02020603050405020304" pitchFamily="18" charset="0"/>
            </a:endParaRPr>
          </a:p>
        </p:txBody>
      </p:sp>
      <p:sp>
        <p:nvSpPr>
          <p:cNvPr id="20" name="TextBox 19">
            <a:extLst>
              <a:ext uri="{FF2B5EF4-FFF2-40B4-BE49-F238E27FC236}">
                <a16:creationId xmlns:a16="http://schemas.microsoft.com/office/drawing/2014/main" id="{8C0B6578-5303-3D48-9502-9EC15233F16C}"/>
              </a:ext>
            </a:extLst>
          </p:cNvPr>
          <p:cNvSpPr txBox="1"/>
          <p:nvPr/>
        </p:nvSpPr>
        <p:spPr>
          <a:xfrm>
            <a:off x="5330283" y="3330970"/>
            <a:ext cx="7828156" cy="784830"/>
          </a:xfrm>
          <a:prstGeom prst="rect">
            <a:avLst/>
          </a:prstGeom>
          <a:noFill/>
        </p:spPr>
        <p:txBody>
          <a:bodyPr wrap="square" rtlCol="0">
            <a:spAutoFit/>
          </a:bodyPr>
          <a:lstStyle/>
          <a:p>
            <a:r>
              <a:rPr lang="en-VN" sz="4500" dirty="0"/>
              <a:t>PHIẾU HỌC TẬP SỐ 3</a:t>
            </a:r>
          </a:p>
        </p:txBody>
      </p:sp>
    </p:spTree>
    <p:extLst>
      <p:ext uri="{BB962C8B-B14F-4D97-AF65-F5344CB8AC3E}">
        <p14:creationId xmlns:p14="http://schemas.microsoft.com/office/powerpoint/2010/main" val="1300198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EB98881-A410-4349-B84E-7A1B638EFA17}"/>
              </a:ext>
            </a:extLst>
          </p:cNvPr>
          <p:cNvSpPr/>
          <p:nvPr/>
        </p:nvSpPr>
        <p:spPr>
          <a:xfrm>
            <a:off x="2776714" y="4675301"/>
            <a:ext cx="13164300" cy="3797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1050">
              <a:solidFill>
                <a:sysClr val="windowText" lastClr="000000"/>
              </a:solidFill>
            </a:endParaRPr>
          </a:p>
        </p:txBody>
      </p:sp>
      <p:sp>
        <p:nvSpPr>
          <p:cNvPr id="3" name="TextBox 2">
            <a:extLst>
              <a:ext uri="{FF2B5EF4-FFF2-40B4-BE49-F238E27FC236}">
                <a16:creationId xmlns:a16="http://schemas.microsoft.com/office/drawing/2014/main" id="{FCF21AD6-2B96-E54A-AF2B-733114531BC3}"/>
              </a:ext>
            </a:extLst>
          </p:cNvPr>
          <p:cNvSpPr txBox="1"/>
          <p:nvPr/>
        </p:nvSpPr>
        <p:spPr>
          <a:xfrm>
            <a:off x="3813716" y="5940996"/>
            <a:ext cx="11699157" cy="1463286"/>
          </a:xfrm>
          <a:prstGeom prst="rect">
            <a:avLst/>
          </a:prstGeom>
          <a:noFill/>
        </p:spPr>
        <p:txBody>
          <a:bodyPr wrap="square" rtlCol="0">
            <a:spAutoFit/>
          </a:bodyPr>
          <a:lstStyle/>
          <a:p>
            <a:pPr>
              <a:lnSpc>
                <a:spcPct val="115000"/>
              </a:lnSpc>
              <a:spcAft>
                <a:spcPts val="800"/>
              </a:spcAft>
            </a:pPr>
            <a:r>
              <a:rPr lang="it-IT" sz="40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it-IT" sz="4000" b="1" dirty="0">
                <a:effectLst/>
                <a:latin typeface="Times New Roman" panose="02020603050405020304" pitchFamily="18" charset="0"/>
                <a:ea typeface="Calibri" panose="020F0502020204030204" pitchFamily="34" charset="0"/>
                <a:cs typeface="Times New Roman" panose="02020603050405020304" pitchFamily="18" charset="0"/>
              </a:rPr>
              <a:t> 1.</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4000"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4000" dirty="0" err="1">
                <a:effectLst/>
                <a:latin typeface="Times New Roman" panose="02020603050405020304" pitchFamily="18" charset="0"/>
                <a:ea typeface="Calibri" panose="020F0502020204030204" pitchFamily="34" charset="0"/>
                <a:cs typeface="Times New Roman" panose="02020603050405020304" pitchFamily="18" charset="0"/>
              </a:rPr>
              <a:t>trồng</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40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4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40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40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 vi </a:t>
            </a:r>
            <a:r>
              <a:rPr lang="it-IT" sz="40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40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4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40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40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40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4000" dirty="0" err="1">
                <a:effectLst/>
                <a:latin typeface="Times New Roman" panose="02020603050405020304" pitchFamily="18" charset="0"/>
                <a:ea typeface="Calibri" panose="020F0502020204030204" pitchFamily="34" charset="0"/>
                <a:cs typeface="Times New Roman" panose="02020603050405020304" pitchFamily="18" charset="0"/>
              </a:rPr>
              <a:t>trưởng</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4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40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40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VN"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rved Left Arrow 3">
            <a:hlinkClick r:id="rId2" action="ppaction://hlinksldjump"/>
            <a:extLst>
              <a:ext uri="{FF2B5EF4-FFF2-40B4-BE49-F238E27FC236}">
                <a16:creationId xmlns:a16="http://schemas.microsoft.com/office/drawing/2014/main" id="{FAEF1873-843C-DD49-A995-D8197AFE2E04}"/>
              </a:ext>
            </a:extLst>
          </p:cNvPr>
          <p:cNvSpPr/>
          <p:nvPr/>
        </p:nvSpPr>
        <p:spPr>
          <a:xfrm>
            <a:off x="15639924" y="9977820"/>
            <a:ext cx="1488721" cy="13047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1050">
              <a:solidFill>
                <a:schemeClr val="tx1"/>
              </a:solidFill>
            </a:endParaRPr>
          </a:p>
        </p:txBody>
      </p:sp>
    </p:spTree>
    <p:extLst>
      <p:ext uri="{BB962C8B-B14F-4D97-AF65-F5344CB8AC3E}">
        <p14:creationId xmlns:p14="http://schemas.microsoft.com/office/powerpoint/2010/main" val="1354672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FA89AF-022F-1C49-A2DD-03EDA593CE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059271"/>
            <a:ext cx="18289588" cy="10658317"/>
          </a:xfrm>
          <a:prstGeom prst="rect">
            <a:avLst/>
          </a:prstGeom>
          <a:noFill/>
          <a:ln>
            <a:noFill/>
          </a:ln>
        </p:spPr>
      </p:pic>
      <p:sp>
        <p:nvSpPr>
          <p:cNvPr id="4" name="TextBox 3">
            <a:extLst>
              <a:ext uri="{FF2B5EF4-FFF2-40B4-BE49-F238E27FC236}">
                <a16:creationId xmlns:a16="http://schemas.microsoft.com/office/drawing/2014/main" id="{608BB30D-C610-B349-9135-18E37305F9A5}"/>
              </a:ext>
            </a:extLst>
          </p:cNvPr>
          <p:cNvSpPr txBox="1"/>
          <p:nvPr/>
        </p:nvSpPr>
        <p:spPr>
          <a:xfrm>
            <a:off x="1293541" y="1962616"/>
            <a:ext cx="31189961" cy="784830"/>
          </a:xfrm>
          <a:prstGeom prst="rect">
            <a:avLst/>
          </a:prstGeom>
          <a:noFill/>
        </p:spPr>
        <p:txBody>
          <a:bodyPr wrap="square">
            <a:spAutoFit/>
          </a:bodyPr>
          <a:lstStyle/>
          <a:p>
            <a:r>
              <a:rPr lang="en-US" sz="4500" b="1" dirty="0" err="1">
                <a:effectLst/>
                <a:latin typeface="Times New Roman" panose="02020603050405020304" pitchFamily="18" charset="0"/>
                <a:ea typeface="Times New Roman" panose="02020603050405020304" pitchFamily="18" charset="0"/>
              </a:rPr>
              <a:t>Câu</a:t>
            </a:r>
            <a:r>
              <a:rPr lang="en-US" sz="4500" b="1" dirty="0">
                <a:effectLst/>
                <a:latin typeface="Times New Roman" panose="02020603050405020304" pitchFamily="18" charset="0"/>
                <a:ea typeface="Times New Roman" panose="02020603050405020304" pitchFamily="18" charset="0"/>
              </a:rPr>
              <a:t> 1</a:t>
            </a:r>
            <a:endParaRPr lang="en-VN" sz="4500" dirty="0"/>
          </a:p>
        </p:txBody>
      </p:sp>
    </p:spTree>
    <p:extLst>
      <p:ext uri="{BB962C8B-B14F-4D97-AF65-F5344CB8AC3E}">
        <p14:creationId xmlns:p14="http://schemas.microsoft.com/office/powerpoint/2010/main" val="2582446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425DDD-050A-3C48-ABE5-B82333305534}"/>
              </a:ext>
            </a:extLst>
          </p:cNvPr>
          <p:cNvSpPr txBox="1"/>
          <p:nvPr/>
        </p:nvSpPr>
        <p:spPr>
          <a:xfrm>
            <a:off x="881739" y="1371901"/>
            <a:ext cx="16526109" cy="12345687"/>
          </a:xfrm>
          <a:prstGeom prst="rect">
            <a:avLst/>
          </a:prstGeom>
          <a:noFill/>
        </p:spPr>
        <p:txBody>
          <a:bodyPr wrap="square">
            <a:spAutoFit/>
          </a:bodyPr>
          <a:lstStyle/>
          <a:p>
            <a:pPr>
              <a:lnSpc>
                <a:spcPct val="115000"/>
              </a:lnSpc>
            </a:pPr>
            <a:r>
              <a:rPr lang="en-US" sz="3500" b="1" dirty="0" err="1">
                <a:solidFill>
                  <a:srgbClr val="000000"/>
                </a:solidFill>
                <a:effectLst/>
                <a:latin typeface="Times New Roman" panose="02020603050405020304" pitchFamily="18" charset="0"/>
                <a:ea typeface="Times New Roman" panose="02020603050405020304" pitchFamily="18" charset="0"/>
              </a:rPr>
              <a:t>Câu</a:t>
            </a:r>
            <a:r>
              <a:rPr lang="en-US" sz="3500" b="1" dirty="0">
                <a:solidFill>
                  <a:srgbClr val="000000"/>
                </a:solidFill>
                <a:effectLst/>
                <a:latin typeface="Times New Roman" panose="02020603050405020304" pitchFamily="18" charset="0"/>
                <a:ea typeface="Times New Roman" panose="02020603050405020304" pitchFamily="18" charset="0"/>
              </a:rPr>
              <a:t> 2: </a:t>
            </a:r>
            <a:endParaRPr lang="en-VN" sz="3500" dirty="0">
              <a:effectLst/>
              <a:latin typeface="Times New Roman" panose="02020603050405020304" pitchFamily="18" charset="0"/>
              <a:ea typeface="Times New Roman" panose="02020603050405020304" pitchFamily="18" charset="0"/>
            </a:endParaRPr>
          </a:p>
          <a:p>
            <a:pPr>
              <a:lnSpc>
                <a:spcPct val="115000"/>
              </a:lnSpc>
            </a:pPr>
            <a:r>
              <a:rPr lang="en-US" sz="3500" dirty="0">
                <a:solidFill>
                  <a:srgbClr val="000000"/>
                </a:solidFill>
                <a:effectLst/>
                <a:latin typeface="Times New Roman" panose="02020603050405020304" pitchFamily="18" charset="0"/>
                <a:ea typeface="Times New Roman" panose="02020603050405020304" pitchFamily="18" charset="0"/>
              </a:rPr>
              <a:t>a) </a:t>
            </a:r>
            <a:r>
              <a:rPr lang="en-US" sz="3500" dirty="0" err="1">
                <a:solidFill>
                  <a:srgbClr val="000000"/>
                </a:solidFill>
                <a:effectLst/>
                <a:latin typeface="Times New Roman" panose="02020603050405020304" pitchFamily="18" charset="0"/>
                <a:ea typeface="Times New Roman" panose="02020603050405020304" pitchFamily="18" charset="0"/>
              </a:rPr>
              <a:t>Phân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hữu</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cơ</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khoáng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cung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cấp</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cho</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cây</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trồng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nguyên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tố</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dinh</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dưỡng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đa</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lượng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nhiều</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hơn</a:t>
            </a:r>
            <a:r>
              <a:rPr lang="en-US" sz="3500" dirty="0">
                <a:solidFill>
                  <a:srgbClr val="000000"/>
                </a:solidFill>
                <a:effectLst/>
                <a:latin typeface="Times New Roman" panose="02020603050405020304" pitchFamily="18" charset="0"/>
                <a:ea typeface="Times New Roman" panose="02020603050405020304" pitchFamily="18" charset="0"/>
              </a:rPr>
              <a:t>.</a:t>
            </a:r>
            <a:endParaRPr lang="en-VN" sz="3500" dirty="0">
              <a:effectLst/>
              <a:latin typeface="Times New Roman" panose="02020603050405020304" pitchFamily="18" charset="0"/>
              <a:ea typeface="Times New Roman" panose="02020603050405020304" pitchFamily="18" charset="0"/>
            </a:endParaRPr>
          </a:p>
          <a:p>
            <a:pPr>
              <a:lnSpc>
                <a:spcPct val="115000"/>
              </a:lnSpc>
            </a:pPr>
            <a:r>
              <a:rPr lang="en-US" sz="3500" dirty="0">
                <a:solidFill>
                  <a:srgbClr val="000000"/>
                </a:solidFill>
                <a:effectLst/>
                <a:latin typeface="Times New Roman" panose="02020603050405020304" pitchFamily="18" charset="0"/>
                <a:ea typeface="Times New Roman" panose="02020603050405020304" pitchFamily="18" charset="0"/>
              </a:rPr>
              <a:t> b) </a:t>
            </a:r>
            <a:r>
              <a:rPr lang="en-US" sz="3500" dirty="0" err="1">
                <a:solidFill>
                  <a:srgbClr val="000000"/>
                </a:solidFill>
                <a:effectLst/>
                <a:latin typeface="Times New Roman" panose="02020603050405020304" pitchFamily="18" charset="0"/>
                <a:ea typeface="Times New Roman" panose="02020603050405020304" pitchFamily="18" charset="0"/>
              </a:rPr>
              <a:t>Phân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chuồng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cung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cấp</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cho</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đất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nhiều</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mùn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hơn</a:t>
            </a:r>
            <a:r>
              <a:rPr lang="en-US" sz="3500" dirty="0">
                <a:solidFill>
                  <a:srgbClr val="000000"/>
                </a:solidFill>
                <a:effectLst/>
                <a:latin typeface="Times New Roman" panose="02020603050405020304" pitchFamily="18" charset="0"/>
                <a:ea typeface="Times New Roman" panose="02020603050405020304" pitchFamily="18" charset="0"/>
              </a:rPr>
              <a:t>. </a:t>
            </a:r>
            <a:endParaRPr lang="en-VN" sz="3500" dirty="0">
              <a:effectLst/>
              <a:latin typeface="Times New Roman" panose="02020603050405020304" pitchFamily="18" charset="0"/>
              <a:ea typeface="Times New Roman" panose="02020603050405020304" pitchFamily="18" charset="0"/>
            </a:endParaRPr>
          </a:p>
          <a:p>
            <a:pPr>
              <a:lnSpc>
                <a:spcPct val="115000"/>
              </a:lnSpc>
            </a:pPr>
            <a:r>
              <a:rPr lang="en-US" sz="3500" dirty="0">
                <a:solidFill>
                  <a:srgbClr val="000000"/>
                </a:solidFill>
                <a:effectLst/>
                <a:latin typeface="Times New Roman" panose="02020603050405020304" pitchFamily="18" charset="0"/>
                <a:ea typeface="Times New Roman" panose="02020603050405020304" pitchFamily="18" charset="0"/>
              </a:rPr>
              <a:t>c) </a:t>
            </a:r>
            <a:r>
              <a:rPr lang="en-US" sz="3500" dirty="0" err="1">
                <a:solidFill>
                  <a:srgbClr val="000000"/>
                </a:solidFill>
                <a:effectLst/>
                <a:latin typeface="Times New Roman" panose="02020603050405020304" pitchFamily="18" charset="0"/>
                <a:ea typeface="Times New Roman" panose="02020603050405020304" pitchFamily="18" charset="0"/>
              </a:rPr>
              <a:t>Phân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xanh</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phân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rác</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có</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nguy</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cơ</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gây</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ô</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nhiễm</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môi</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trường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cao</a:t>
            </a:r>
            <a:r>
              <a:rPr lang="en-US" sz="3500" dirty="0">
                <a:solidFill>
                  <a:srgbClr val="000000"/>
                </a:solidFill>
                <a:effectLst/>
                <a:latin typeface="Times New Roman" panose="02020603050405020304" pitchFamily="18" charset="0"/>
                <a:ea typeface="Times New Roman" panose="02020603050405020304" pitchFamily="18" charset="0"/>
              </a:rPr>
              <a:t>.</a:t>
            </a:r>
            <a:endParaRPr lang="en-VN" sz="3500" dirty="0">
              <a:effectLst/>
              <a:latin typeface="Times New Roman" panose="02020603050405020304" pitchFamily="18" charset="0"/>
              <a:ea typeface="Times New Roman" panose="02020603050405020304" pitchFamily="18" charset="0"/>
            </a:endParaRPr>
          </a:p>
          <a:p>
            <a:pPr>
              <a:lnSpc>
                <a:spcPct val="115000"/>
              </a:lnSpc>
            </a:pPr>
            <a:r>
              <a:rPr lang="en-US" sz="3500" b="1" dirty="0" err="1">
                <a:solidFill>
                  <a:srgbClr val="000000"/>
                </a:solidFill>
                <a:effectLst/>
                <a:latin typeface="Times New Roman" panose="02020603050405020304" pitchFamily="18" charset="0"/>
                <a:ea typeface="Times New Roman" panose="02020603050405020304" pitchFamily="18" charset="0"/>
              </a:rPr>
              <a:t>Câu</a:t>
            </a:r>
            <a:r>
              <a:rPr lang="en-US" sz="3500" b="1" dirty="0">
                <a:solidFill>
                  <a:srgbClr val="000000"/>
                </a:solidFill>
                <a:effectLst/>
                <a:latin typeface="Times New Roman" panose="02020603050405020304" pitchFamily="18" charset="0"/>
                <a:ea typeface="Times New Roman" panose="02020603050405020304" pitchFamily="18" charset="0"/>
              </a:rPr>
              <a:t> 3</a:t>
            </a:r>
            <a:r>
              <a:rPr lang="en-US" sz="3500" dirty="0">
                <a:solidFill>
                  <a:srgbClr val="000000"/>
                </a:solidFill>
                <a:effectLst/>
                <a:latin typeface="Times New Roman" panose="02020603050405020304" pitchFamily="18" charset="0"/>
                <a:ea typeface="Times New Roman" panose="02020603050405020304" pitchFamily="18" charset="0"/>
              </a:rPr>
              <a:t>: </a:t>
            </a:r>
            <a:endParaRPr lang="en-VN" sz="3500" dirty="0">
              <a:effectLst/>
              <a:latin typeface="Times New Roman" panose="02020603050405020304" pitchFamily="18" charset="0"/>
              <a:ea typeface="Times New Roman" panose="02020603050405020304" pitchFamily="18" charset="0"/>
            </a:endParaRPr>
          </a:p>
          <a:p>
            <a:r>
              <a:rPr lang="en-US" sz="3500" b="1" dirty="0" err="1">
                <a:solidFill>
                  <a:srgbClr val="000000"/>
                </a:solidFill>
                <a:effectLst/>
                <a:latin typeface="Times New Roman" panose="02020603050405020304" pitchFamily="18" charset="0"/>
                <a:ea typeface="Times New Roman" panose="02020603050405020304" pitchFamily="18" charset="0"/>
              </a:rPr>
              <a:t>Giai</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đoạn</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thứ</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nhất</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Bón</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lót</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cho</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lúa</a:t>
            </a:r>
            <a:endParaRPr lang="en-VN" sz="3500" dirty="0">
              <a:effectLst/>
              <a:latin typeface="Times New Roman" panose="02020603050405020304" pitchFamily="18" charset="0"/>
              <a:ea typeface="Times New Roman" panose="02020603050405020304" pitchFamily="18" charset="0"/>
            </a:endParaRPr>
          </a:p>
          <a:p>
            <a:r>
              <a:rPr lang="en-US" sz="3500" dirty="0" err="1">
                <a:solidFill>
                  <a:srgbClr val="000000"/>
                </a:solidFill>
                <a:effectLst/>
                <a:latin typeface="Times New Roman" panose="02020603050405020304" pitchFamily="18" charset="0"/>
                <a:ea typeface="Times New Roman" panose="02020603050405020304" pitchFamily="18" charset="0"/>
              </a:rPr>
              <a:t>Bón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lót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cho</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lúa</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bằng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phân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chuồng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trong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quá</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trình</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làm</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đất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và</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phân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phân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đạm</a:t>
            </a:r>
            <a:r>
              <a:rPr lang="en-US" sz="3500" dirty="0">
                <a:solidFill>
                  <a:srgbClr val="000000"/>
                </a:solidFill>
                <a:effectLst/>
                <a:latin typeface="Times New Roman" panose="02020603050405020304" pitchFamily="18" charset="0"/>
                <a:ea typeface="Times New Roman" panose="02020603050405020304" pitchFamily="18" charset="0"/>
              </a:rPr>
              <a:t>, kali </a:t>
            </a:r>
            <a:r>
              <a:rPr lang="en-US" sz="3500" dirty="0" err="1">
                <a:solidFill>
                  <a:srgbClr val="000000"/>
                </a:solidFill>
                <a:effectLst/>
                <a:latin typeface="Times New Roman" panose="02020603050405020304" pitchFamily="18" charset="0"/>
                <a:ea typeface="Times New Roman" panose="02020603050405020304" pitchFamily="18" charset="0"/>
              </a:rPr>
              <a:t>bón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trước</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khi</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cày</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bừa</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lần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cuối</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để</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cung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cấp</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chất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dinh</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dưỡng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cho</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đất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giúp</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đất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tơi</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xốp</a:t>
            </a:r>
            <a:r>
              <a:rPr lang="en-US" sz="3500" dirty="0">
                <a:solidFill>
                  <a:srgbClr val="000000"/>
                </a:solidFill>
                <a:effectLst/>
                <a:latin typeface="Times New Roman" panose="02020603050405020304" pitchFamily="18" charset="0"/>
                <a:ea typeface="Times New Roman" panose="02020603050405020304" pitchFamily="18" charset="0"/>
              </a:rPr>
              <a:t>.</a:t>
            </a:r>
            <a:endParaRPr lang="en-VN" sz="3500" dirty="0">
              <a:effectLst/>
              <a:latin typeface="Times New Roman" panose="02020603050405020304" pitchFamily="18" charset="0"/>
              <a:ea typeface="Times New Roman" panose="02020603050405020304" pitchFamily="18" charset="0"/>
            </a:endParaRPr>
          </a:p>
          <a:p>
            <a:r>
              <a:rPr lang="en-US" sz="3500" b="1" dirty="0" err="1">
                <a:solidFill>
                  <a:srgbClr val="000000"/>
                </a:solidFill>
                <a:effectLst/>
                <a:latin typeface="Times New Roman" panose="02020603050405020304" pitchFamily="18" charset="0"/>
                <a:ea typeface="Times New Roman" panose="02020603050405020304" pitchFamily="18" charset="0"/>
              </a:rPr>
              <a:t>Giai</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đoạn</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thứ</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hai</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Bón</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thúc</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giúp</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cây</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lúa</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đẻ</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nhánh</a:t>
            </a:r>
            <a:endParaRPr lang="en-VN" sz="3500" dirty="0">
              <a:effectLst/>
              <a:latin typeface="Times New Roman" panose="02020603050405020304" pitchFamily="18" charset="0"/>
              <a:ea typeface="Times New Roman" panose="02020603050405020304" pitchFamily="18" charset="0"/>
            </a:endParaRPr>
          </a:p>
          <a:p>
            <a:r>
              <a:rPr lang="en-US" sz="3500" dirty="0" err="1">
                <a:solidFill>
                  <a:srgbClr val="000000"/>
                </a:solidFill>
                <a:effectLst/>
                <a:latin typeface="Times New Roman" panose="02020603050405020304" pitchFamily="18" charset="0"/>
                <a:ea typeface="Times New Roman" panose="02020603050405020304" pitchFamily="18" charset="0"/>
              </a:rPr>
              <a:t>Sử</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dụng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phân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đạm</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để</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bón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thúc</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giai</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đoạn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đẻ</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nhánh</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giúp</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lúa</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đẻ</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nhánh</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nhanh</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tập</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trung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và</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cũng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để</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giảm</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lượng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phân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lót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tránh</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mất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đạm</a:t>
            </a:r>
            <a:r>
              <a:rPr lang="en-US" sz="3500" dirty="0">
                <a:solidFill>
                  <a:srgbClr val="000000"/>
                </a:solidFill>
                <a:effectLst/>
                <a:latin typeface="Times New Roman" panose="02020603050405020304" pitchFamily="18" charset="0"/>
                <a:ea typeface="Times New Roman" panose="02020603050405020304" pitchFamily="18" charset="0"/>
              </a:rPr>
              <a:t>.</a:t>
            </a:r>
            <a:endParaRPr lang="en-VN" sz="3500" dirty="0">
              <a:effectLst/>
              <a:latin typeface="Times New Roman" panose="02020603050405020304" pitchFamily="18" charset="0"/>
              <a:ea typeface="Times New Roman" panose="02020603050405020304" pitchFamily="18" charset="0"/>
            </a:endParaRPr>
          </a:p>
          <a:p>
            <a:r>
              <a:rPr lang="en-US" sz="3500" dirty="0">
                <a:solidFill>
                  <a:srgbClr val="000000"/>
                </a:solidFill>
                <a:effectLst/>
                <a:latin typeface="Times New Roman" panose="02020603050405020304" pitchFamily="18" charset="0"/>
                <a:ea typeface="Times New Roman" panose="02020603050405020304" pitchFamily="18" charset="0"/>
              </a:rPr>
              <a:t>(</a:t>
            </a:r>
            <a:r>
              <a:rPr lang="en-US" sz="3500" dirty="0" err="1">
                <a:solidFill>
                  <a:srgbClr val="000000"/>
                </a:solidFill>
                <a:effectLst/>
                <a:latin typeface="Times New Roman" panose="02020603050405020304" pitchFamily="18" charset="0"/>
                <a:ea typeface="Times New Roman" panose="02020603050405020304" pitchFamily="18" charset="0"/>
              </a:rPr>
              <a:t>Trong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trường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hợp</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trồng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lúa</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ở</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đất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phèn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và</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đất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chua</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thì</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nên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chọn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phân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bón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cho</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cây</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lúa</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là</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phân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nhằm</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giúp</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hạn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phèn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và</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độc</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tố</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trong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đất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cũng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như</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cung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cấp</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đủ</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dưỡng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cho</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cây</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lúa</a:t>
            </a:r>
            <a:r>
              <a:rPr lang="en-US" sz="3500" dirty="0">
                <a:solidFill>
                  <a:srgbClr val="000000"/>
                </a:solidFill>
                <a:effectLst/>
                <a:latin typeface="Times New Roman" panose="02020603050405020304" pitchFamily="18" charset="0"/>
                <a:ea typeface="Times New Roman" panose="02020603050405020304" pitchFamily="18" charset="0"/>
              </a:rPr>
              <a:t>)</a:t>
            </a:r>
            <a:endParaRPr lang="en-VN" sz="3500" dirty="0">
              <a:effectLst/>
              <a:latin typeface="Times New Roman" panose="02020603050405020304" pitchFamily="18" charset="0"/>
              <a:ea typeface="Times New Roman" panose="02020603050405020304" pitchFamily="18" charset="0"/>
            </a:endParaRPr>
          </a:p>
          <a:p>
            <a:r>
              <a:rPr lang="en-US" sz="3500" b="1" dirty="0" err="1">
                <a:solidFill>
                  <a:srgbClr val="000000"/>
                </a:solidFill>
                <a:effectLst/>
                <a:latin typeface="Times New Roman" panose="02020603050405020304" pitchFamily="18" charset="0"/>
                <a:ea typeface="Times New Roman" panose="02020603050405020304" pitchFamily="18" charset="0"/>
              </a:rPr>
              <a:t>Giai</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đoạn</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thứ</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ba</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Bón</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thúc</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đòng</a:t>
            </a:r>
            <a:endParaRPr lang="en-VN" sz="3500" dirty="0">
              <a:effectLst/>
              <a:latin typeface="Times New Roman" panose="02020603050405020304" pitchFamily="18" charset="0"/>
              <a:ea typeface="Times New Roman" panose="02020603050405020304" pitchFamily="18" charset="0"/>
            </a:endParaRPr>
          </a:p>
          <a:p>
            <a:r>
              <a:rPr lang="en-US" sz="3500" dirty="0" err="1">
                <a:solidFill>
                  <a:srgbClr val="000000"/>
                </a:solidFill>
                <a:effectLst/>
                <a:latin typeface="Times New Roman" panose="02020603050405020304" pitchFamily="18" charset="0"/>
                <a:ea typeface="Times New Roman" panose="02020603050405020304" pitchFamily="18" charset="0"/>
              </a:rPr>
              <a:t>Bón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phân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thúc</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đòng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với</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phân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đạm</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và</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phân</a:t>
            </a:r>
            <a:r>
              <a:rPr lang="en-US" sz="3500" dirty="0">
                <a:solidFill>
                  <a:srgbClr val="000000"/>
                </a:solidFill>
                <a:effectLst/>
                <a:latin typeface="Times New Roman" panose="02020603050405020304" pitchFamily="18" charset="0"/>
                <a:ea typeface="Times New Roman" panose="02020603050405020304" pitchFamily="18" charset="0"/>
              </a:rPr>
              <a:t> kali </a:t>
            </a:r>
            <a:r>
              <a:rPr lang="en-US" sz="3500" dirty="0" err="1">
                <a:solidFill>
                  <a:srgbClr val="000000"/>
                </a:solidFill>
                <a:effectLst/>
                <a:latin typeface="Times New Roman" panose="02020603050405020304" pitchFamily="18" charset="0"/>
                <a:ea typeface="Times New Roman" panose="02020603050405020304" pitchFamily="18" charset="0"/>
              </a:rPr>
              <a:t>nhằm</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giúp</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cho</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bông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lúa</a:t>
            </a:r>
            <a:r>
              <a:rPr lang="en-US" sz="3500" dirty="0">
                <a:solidFill>
                  <a:srgbClr val="000000"/>
                </a:solidFill>
                <a:effectLst/>
                <a:latin typeface="Times New Roman" panose="02020603050405020304" pitchFamily="18" charset="0"/>
                <a:ea typeface="Times New Roman" panose="02020603050405020304" pitchFamily="18" charset="0"/>
              </a:rPr>
              <a:t> to </a:t>
            </a:r>
            <a:r>
              <a:rPr lang="en-US" sz="3500" dirty="0" err="1">
                <a:solidFill>
                  <a:srgbClr val="000000"/>
                </a:solidFill>
                <a:effectLst/>
                <a:latin typeface="Times New Roman" panose="02020603050405020304" pitchFamily="18" charset="0"/>
                <a:ea typeface="Times New Roman" panose="02020603050405020304" pitchFamily="18" charset="0"/>
              </a:rPr>
              <a:t>hơn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hạt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chắc</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nhiều</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tinh</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bột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hơn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để</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năng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suất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cao</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hơn</a:t>
            </a:r>
            <a:r>
              <a:rPr lang="en-US" sz="3500" dirty="0">
                <a:solidFill>
                  <a:srgbClr val="000000"/>
                </a:solidFill>
                <a:effectLst/>
                <a:latin typeface="Times New Roman" panose="02020603050405020304" pitchFamily="18" charset="0"/>
                <a:ea typeface="Times New Roman" panose="02020603050405020304" pitchFamily="18" charset="0"/>
              </a:rPr>
              <a:t>.</a:t>
            </a:r>
            <a:endParaRPr lang="en-VN" sz="3500" dirty="0">
              <a:effectLst/>
              <a:latin typeface="Times New Roman" panose="02020603050405020304" pitchFamily="18" charset="0"/>
              <a:ea typeface="Times New Roman" panose="02020603050405020304" pitchFamily="18" charset="0"/>
            </a:endParaRPr>
          </a:p>
          <a:p>
            <a:r>
              <a:rPr lang="en-US" sz="3500" b="1" dirty="0" err="1">
                <a:solidFill>
                  <a:srgbClr val="000000"/>
                </a:solidFill>
                <a:effectLst/>
                <a:latin typeface="Times New Roman" panose="02020603050405020304" pitchFamily="18" charset="0"/>
                <a:ea typeface="Times New Roman" panose="02020603050405020304" pitchFamily="18" charset="0"/>
              </a:rPr>
              <a:t>Giai</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đoạn</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thứ</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tư</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Bón</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nuôi</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hạt</a:t>
            </a:r>
            <a:endParaRPr lang="en-VN" sz="3500" dirty="0">
              <a:effectLst/>
              <a:latin typeface="Times New Roman" panose="02020603050405020304" pitchFamily="18" charset="0"/>
              <a:ea typeface="Times New Roman" panose="02020603050405020304" pitchFamily="18" charset="0"/>
            </a:endParaRPr>
          </a:p>
          <a:p>
            <a:r>
              <a:rPr lang="en-US" sz="3500" dirty="0" err="1">
                <a:solidFill>
                  <a:srgbClr val="000000"/>
                </a:solidFill>
                <a:effectLst/>
                <a:latin typeface="Times New Roman" panose="02020603050405020304" pitchFamily="18" charset="0"/>
                <a:ea typeface="Times New Roman" panose="02020603050405020304" pitchFamily="18" charset="0"/>
              </a:rPr>
              <a:t>Phun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phân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bón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lá</a:t>
            </a:r>
            <a:r>
              <a:rPr lang="en-US" sz="3500" dirty="0">
                <a:solidFill>
                  <a:srgbClr val="000000"/>
                </a:solidFill>
                <a:effectLst/>
                <a:latin typeface="Times New Roman" panose="02020603050405020304" pitchFamily="18" charset="0"/>
                <a:ea typeface="Times New Roman" panose="02020603050405020304" pitchFamily="18" charset="0"/>
              </a:rPr>
              <a:t> (NPK) </a:t>
            </a:r>
            <a:r>
              <a:rPr lang="en-US" sz="3500" dirty="0" err="1">
                <a:solidFill>
                  <a:srgbClr val="000000"/>
                </a:solidFill>
                <a:effectLst/>
                <a:latin typeface="Times New Roman" panose="02020603050405020304" pitchFamily="18" charset="0"/>
                <a:ea typeface="Times New Roman" panose="02020603050405020304" pitchFamily="18" charset="0"/>
              </a:rPr>
              <a:t>từ</a:t>
            </a:r>
            <a:r>
              <a:rPr lang="en-US" sz="3500" dirty="0">
                <a:solidFill>
                  <a:srgbClr val="000000"/>
                </a:solidFill>
                <a:effectLst/>
                <a:latin typeface="Times New Roman" panose="02020603050405020304" pitchFamily="18" charset="0"/>
                <a:ea typeface="Times New Roman" panose="02020603050405020304" pitchFamily="18" charset="0"/>
              </a:rPr>
              <a:t> 1 </a:t>
            </a:r>
            <a:r>
              <a:rPr lang="en-US" sz="3500" dirty="0" err="1">
                <a:solidFill>
                  <a:srgbClr val="000000"/>
                </a:solidFill>
                <a:effectLst/>
                <a:latin typeface="Times New Roman" panose="02020603050405020304" pitchFamily="18" charset="0"/>
                <a:ea typeface="Times New Roman" panose="02020603050405020304" pitchFamily="18" charset="0"/>
              </a:rPr>
              <a:t>đến</a:t>
            </a:r>
            <a:r>
              <a:rPr lang="en-US" sz="3500" dirty="0">
                <a:solidFill>
                  <a:srgbClr val="000000"/>
                </a:solidFill>
                <a:effectLst/>
                <a:latin typeface="Times New Roman" panose="02020603050405020304" pitchFamily="18" charset="0"/>
                <a:ea typeface="Times New Roman" panose="02020603050405020304" pitchFamily="18" charset="0"/>
              </a:rPr>
              <a:t> 2 </a:t>
            </a:r>
            <a:r>
              <a:rPr lang="en-US" sz="3500" dirty="0" err="1">
                <a:solidFill>
                  <a:srgbClr val="000000"/>
                </a:solidFill>
                <a:effectLst/>
                <a:latin typeface="Times New Roman" panose="02020603050405020304" pitchFamily="18" charset="0"/>
                <a:ea typeface="Times New Roman" panose="02020603050405020304" pitchFamily="18" charset="0"/>
              </a:rPr>
              <a:t>lần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giúp</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tăng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số</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hạt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chắc</a:t>
            </a:r>
            <a:r>
              <a:rPr lang="en-US" sz="3500" dirty="0">
                <a:solidFill>
                  <a:srgbClr val="000000"/>
                </a:solidFill>
                <a:effectLst/>
                <a:latin typeface="Times New Roman" panose="02020603050405020304" pitchFamily="18" charset="0"/>
                <a:ea typeface="Times New Roman" panose="02020603050405020304" pitchFamily="18" charset="0"/>
              </a:rPr>
              <a:t>.</a:t>
            </a:r>
            <a:endParaRPr lang="en-VN" sz="35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pPr>
            <a:r>
              <a:rPr lang="en-US" sz="3500" dirty="0">
                <a:solidFill>
                  <a:srgbClr val="000000"/>
                </a:solidFill>
                <a:effectLst/>
                <a:latin typeface="Times New Roman" panose="02020603050405020304" pitchFamily="18" charset="0"/>
                <a:ea typeface="Times New Roman" panose="02020603050405020304" pitchFamily="18" charset="0"/>
              </a:rPr>
              <a:t>GV </a:t>
            </a:r>
            <a:r>
              <a:rPr lang="en-US" sz="3500" dirty="0" err="1">
                <a:solidFill>
                  <a:srgbClr val="000000"/>
                </a:solidFill>
                <a:effectLst/>
                <a:latin typeface="Times New Roman" panose="02020603050405020304" pitchFamily="18" charset="0"/>
                <a:ea typeface="Times New Roman" panose="02020603050405020304" pitchFamily="18" charset="0"/>
              </a:rPr>
              <a:t>bổ</a:t>
            </a:r>
            <a:r>
              <a:rPr lang="en-US" sz="3500" dirty="0">
                <a:solidFill>
                  <a:srgbClr val="000000"/>
                </a:solidFill>
                <a:effectLst/>
                <a:latin typeface="Times New Roman" panose="02020603050405020304" pitchFamily="18" charset="0"/>
                <a:ea typeface="Times New Roman" panose="02020603050405020304" pitchFamily="18" charset="0"/>
              </a:rPr>
              <a:t> sung </a:t>
            </a:r>
            <a:r>
              <a:rPr lang="en-US" sz="3500" dirty="0" err="1">
                <a:solidFill>
                  <a:srgbClr val="000000"/>
                </a:solidFill>
                <a:effectLst/>
                <a:latin typeface="Times New Roman" panose="02020603050405020304" pitchFamily="18" charset="0"/>
                <a:ea typeface="Times New Roman" panose="02020603050405020304" pitchFamily="18" charset="0"/>
              </a:rPr>
              <a:t>nội</a:t>
            </a:r>
            <a:r>
              <a:rPr lang="en-US" sz="3500" dirty="0">
                <a:solidFill>
                  <a:srgbClr val="000000"/>
                </a:solidFill>
                <a:effectLst/>
                <a:latin typeface="Times New Roman" panose="02020603050405020304" pitchFamily="18" charset="0"/>
                <a:ea typeface="Times New Roman" panose="02020603050405020304" pitchFamily="18" charset="0"/>
              </a:rPr>
              <a:t> dung </a:t>
            </a:r>
            <a:r>
              <a:rPr lang="en-US" sz="3500" dirty="0" err="1">
                <a:solidFill>
                  <a:srgbClr val="000000"/>
                </a:solidFill>
                <a:effectLst/>
                <a:latin typeface="Times New Roman" panose="02020603050405020304" pitchFamily="18" charset="0"/>
                <a:ea typeface="Times New Roman" panose="02020603050405020304" pitchFamily="18" charset="0"/>
              </a:rPr>
              <a:t>kiến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thức</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trong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phần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Em</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có</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biết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Hiện</a:t>
            </a:r>
            <a:r>
              <a:rPr lang="en-US" sz="3500" dirty="0">
                <a:solidFill>
                  <a:srgbClr val="000000"/>
                </a:solidFill>
                <a:effectLst/>
                <a:latin typeface="Times New Roman" panose="02020603050405020304" pitchFamily="18" charset="0"/>
                <a:ea typeface="Times New Roman" panose="02020603050405020304" pitchFamily="18" charset="0"/>
              </a:rPr>
              <a:t> nay, </a:t>
            </a:r>
            <a:r>
              <a:rPr lang="en-US" sz="3500" dirty="0" err="1">
                <a:solidFill>
                  <a:srgbClr val="000000"/>
                </a:solidFill>
                <a:effectLst/>
                <a:latin typeface="Times New Roman" panose="02020603050405020304" pitchFamily="18" charset="0"/>
                <a:ea typeface="Times New Roman" panose="02020603050405020304" pitchFamily="18" charset="0"/>
              </a:rPr>
              <a:t>để</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tăng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hiệu</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quả</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và</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chất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lượng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phân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bón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truyền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thống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người</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nông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dân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ủ</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các</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nguyên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liệu</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với</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một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ssos</a:t>
            </a:r>
            <a:r>
              <a:rPr lang="en-US" sz="3500" dirty="0">
                <a:solidFill>
                  <a:srgbClr val="000000"/>
                </a:solidFill>
                <a:effectLst/>
                <a:latin typeface="Times New Roman" panose="02020603050405020304" pitchFamily="18" charset="0"/>
                <a:ea typeface="Times New Roman" panose="02020603050405020304" pitchFamily="18" charset="0"/>
              </a:rPr>
              <a:t> vi </a:t>
            </a:r>
            <a:r>
              <a:rPr lang="en-US" sz="3500" dirty="0" err="1">
                <a:solidFill>
                  <a:srgbClr val="000000"/>
                </a:solidFill>
                <a:effectLst/>
                <a:latin typeface="Times New Roman" panose="02020603050405020304" pitchFamily="18" charset="0"/>
                <a:ea typeface="Times New Roman" panose="02020603050405020304" pitchFamily="18" charset="0"/>
              </a:rPr>
              <a:t>sinh</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vật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có</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ích</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Chúng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được</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cung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cấp</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bởi</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các</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nhà</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sản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xuất</a:t>
            </a:r>
            <a:endParaRPr lang="en-VN" sz="3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2344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13;p1">
            <a:extLst>
              <a:ext uri="{FF2B5EF4-FFF2-40B4-BE49-F238E27FC236}">
                <a16:creationId xmlns:a16="http://schemas.microsoft.com/office/drawing/2014/main" id="{99228717-7ECD-D44C-AC48-ABB72B0C98CC}"/>
              </a:ext>
            </a:extLst>
          </p:cNvPr>
          <p:cNvGrpSpPr/>
          <p:nvPr/>
        </p:nvGrpSpPr>
        <p:grpSpPr>
          <a:xfrm>
            <a:off x="819307" y="1904603"/>
            <a:ext cx="16005119" cy="1210560"/>
            <a:chOff x="7459669" y="9737175"/>
            <a:chExt cx="21343554" cy="1614339"/>
          </a:xfrm>
        </p:grpSpPr>
        <p:sp>
          <p:nvSpPr>
            <p:cNvPr id="3" name="Google Shape;214;p1">
              <a:extLst>
                <a:ext uri="{FF2B5EF4-FFF2-40B4-BE49-F238E27FC236}">
                  <a16:creationId xmlns:a16="http://schemas.microsoft.com/office/drawing/2014/main" id="{7D17F9D9-C492-614C-821E-79C3A388A6D2}"/>
                </a:ext>
              </a:extLst>
            </p:cNvPr>
            <p:cNvSpPr/>
            <p:nvPr/>
          </p:nvSpPr>
          <p:spPr>
            <a:xfrm>
              <a:off x="9092455" y="9737175"/>
              <a:ext cx="19710768" cy="1614339"/>
            </a:xfrm>
            <a:prstGeom prst="rect">
              <a:avLst/>
            </a:prstGeom>
            <a:noFill/>
            <a:ln>
              <a:noFill/>
            </a:ln>
          </p:spPr>
          <p:txBody>
            <a:bodyPr spcFirstLastPara="1" wrap="square" lIns="68570" tIns="34276" rIns="68570" bIns="34276" anchor="t" anchorCtr="0">
              <a:spAutoFit/>
            </a:bodyPr>
            <a:lstStyle/>
            <a:p>
              <a:pPr algn="just">
                <a:lnSpc>
                  <a:spcPct val="150000"/>
                </a:lnSpc>
                <a:spcAft>
                  <a:spcPts val="750"/>
                </a:spcAft>
              </a:pPr>
              <a:r>
                <a:rPr lang="nl-NL" sz="4500" b="1" dirty="0" err="1">
                  <a:latin typeface="Times New Roman" panose="02020603050405020304" pitchFamily="18" charset="0"/>
                  <a:ea typeface="Calibri" panose="020F0502020204030204" pitchFamily="34" charset="0"/>
                  <a:cs typeface="Times New Roman" panose="02020603050405020304" pitchFamily="18" charset="0"/>
                </a:rPr>
                <a:t>Bảo</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quản</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phân</a:t>
              </a:r>
              <a:r>
                <a:rPr lang="nl-NL" sz="4500" b="1" dirty="0">
                  <a:latin typeface="Times New Roman" panose="02020603050405020304" pitchFamily="18" charset="0"/>
                  <a:ea typeface="Calibri" panose="020F0502020204030204" pitchFamily="34" charset="0"/>
                  <a:cs typeface="Times New Roman" panose="02020603050405020304" pitchFamily="18" charset="0"/>
                </a:rPr>
                <a:t> bón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hữu</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cơ</a:t>
              </a:r>
              <a:endParaRPr lang="en-VN" sz="45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 name="Google Shape;215;p1">
              <a:extLst>
                <a:ext uri="{FF2B5EF4-FFF2-40B4-BE49-F238E27FC236}">
                  <a16:creationId xmlns:a16="http://schemas.microsoft.com/office/drawing/2014/main" id="{D5606426-48E9-7440-8830-5AA4E7CEC08B}"/>
                </a:ext>
              </a:extLst>
            </p:cNvPr>
            <p:cNvGrpSpPr/>
            <p:nvPr/>
          </p:nvGrpSpPr>
          <p:grpSpPr>
            <a:xfrm>
              <a:off x="7459669" y="9982200"/>
              <a:ext cx="1392615" cy="1046427"/>
              <a:chOff x="7459669" y="7543800"/>
              <a:chExt cx="1381118" cy="1046427"/>
            </a:xfrm>
          </p:grpSpPr>
          <p:sp>
            <p:nvSpPr>
              <p:cNvPr id="5" name="Google Shape;216;p1">
                <a:extLst>
                  <a:ext uri="{FF2B5EF4-FFF2-40B4-BE49-F238E27FC236}">
                    <a16:creationId xmlns:a16="http://schemas.microsoft.com/office/drawing/2014/main" id="{69CD6839-A625-6641-A96E-4C43B1E13E4D}"/>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grpSp>
            <p:nvGrpSpPr>
              <p:cNvPr id="6" name="Google Shape;217;p1">
                <a:extLst>
                  <a:ext uri="{FF2B5EF4-FFF2-40B4-BE49-F238E27FC236}">
                    <a16:creationId xmlns:a16="http://schemas.microsoft.com/office/drawing/2014/main" id="{90586EDE-A74B-CC45-AA81-7DE4742B780C}"/>
                  </a:ext>
                </a:extLst>
              </p:cNvPr>
              <p:cNvGrpSpPr/>
              <p:nvPr/>
            </p:nvGrpSpPr>
            <p:grpSpPr>
              <a:xfrm>
                <a:off x="7469187" y="7574438"/>
                <a:ext cx="1371600" cy="1015789"/>
                <a:chOff x="7469187" y="7574438"/>
                <a:chExt cx="1371600" cy="1015789"/>
              </a:xfrm>
            </p:grpSpPr>
            <p:sp>
              <p:nvSpPr>
                <p:cNvPr id="7" name="Google Shape;218;p1">
                  <a:extLst>
                    <a:ext uri="{FF2B5EF4-FFF2-40B4-BE49-F238E27FC236}">
                      <a16:creationId xmlns:a16="http://schemas.microsoft.com/office/drawing/2014/main" id="{C7F3057F-DB42-D642-8CB3-0F3C55343134}"/>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sp>
              <p:nvSpPr>
                <p:cNvPr id="8" name="Google Shape;219;p1">
                  <a:extLst>
                    <a:ext uri="{FF2B5EF4-FFF2-40B4-BE49-F238E27FC236}">
                      <a16:creationId xmlns:a16="http://schemas.microsoft.com/office/drawing/2014/main" id="{BC9E00B7-1DBF-1442-A345-71633C91FFA9}"/>
                    </a:ext>
                  </a:extLst>
                </p:cNvPr>
                <p:cNvSpPr txBox="1"/>
                <p:nvPr/>
              </p:nvSpPr>
              <p:spPr>
                <a:xfrm>
                  <a:off x="7949252" y="7574438"/>
                  <a:ext cx="526627" cy="1015789"/>
                </a:xfrm>
                <a:prstGeom prst="rect">
                  <a:avLst/>
                </a:prstGeom>
                <a:noFill/>
                <a:ln>
                  <a:noFill/>
                </a:ln>
              </p:spPr>
              <p:txBody>
                <a:bodyPr spcFirstLastPara="1" wrap="square" lIns="68570" tIns="34276" rIns="68570" bIns="34276" anchor="t" anchorCtr="0">
                  <a:spAutoFit/>
                </a:bodyPr>
                <a:lstStyle/>
                <a:p>
                  <a:pPr algn="ctr"/>
                  <a:r>
                    <a:rPr lang="en-US" sz="4500" b="1" dirty="0">
                      <a:solidFill>
                        <a:srgbClr val="FFFFFF"/>
                      </a:solidFill>
                      <a:latin typeface="Tahoma"/>
                      <a:ea typeface="Tahoma"/>
                      <a:cs typeface="Tahoma"/>
                      <a:sym typeface="Tahoma"/>
                    </a:rPr>
                    <a:t>V</a:t>
                  </a:r>
                  <a:endParaRPr sz="4500" b="1" dirty="0">
                    <a:solidFill>
                      <a:srgbClr val="FFFFFF"/>
                    </a:solidFill>
                    <a:latin typeface="Tahoma"/>
                    <a:ea typeface="Tahoma"/>
                    <a:cs typeface="Tahoma"/>
                    <a:sym typeface="Tahoma"/>
                  </a:endParaRPr>
                </a:p>
              </p:txBody>
            </p:sp>
          </p:grpSp>
        </p:grpSp>
      </p:grpSp>
      <p:sp>
        <p:nvSpPr>
          <p:cNvPr id="11" name="TextBox 10">
            <a:extLst>
              <a:ext uri="{FF2B5EF4-FFF2-40B4-BE49-F238E27FC236}">
                <a16:creationId xmlns:a16="http://schemas.microsoft.com/office/drawing/2014/main" id="{125BD785-B4B1-3A4F-87A4-4F668727BB76}"/>
              </a:ext>
            </a:extLst>
          </p:cNvPr>
          <p:cNvSpPr txBox="1"/>
          <p:nvPr/>
        </p:nvSpPr>
        <p:spPr>
          <a:xfrm>
            <a:off x="943479" y="3769112"/>
            <a:ext cx="31540023" cy="824841"/>
          </a:xfrm>
          <a:prstGeom prst="rect">
            <a:avLst/>
          </a:prstGeom>
          <a:noFill/>
        </p:spPr>
        <p:txBody>
          <a:bodyPr wrap="square">
            <a:spAutoFit/>
          </a:bodyPr>
          <a:lstStyle/>
          <a:p>
            <a:pPr>
              <a:lnSpc>
                <a:spcPct val="115000"/>
              </a:lnSpc>
            </a:pPr>
            <a:r>
              <a:rPr lang="en-US" sz="4500" dirty="0" err="1">
                <a:solidFill>
                  <a:srgbClr val="FF0000"/>
                </a:solidFill>
                <a:effectLst/>
                <a:latin typeface="Times New Roman" panose="02020603050405020304" pitchFamily="18" charset="0"/>
                <a:ea typeface="Times New Roman" panose="02020603050405020304" pitchFamily="18" charset="0"/>
              </a:rPr>
              <a:t>Em</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hãy</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nêu</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cách</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bảo</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quản</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phân</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bón</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hữu</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cơ</a:t>
            </a:r>
            <a:r>
              <a:rPr lang="en-US" sz="4500" dirty="0">
                <a:solidFill>
                  <a:srgbClr val="FF0000"/>
                </a:solidFill>
                <a:effectLst/>
                <a:latin typeface="Times New Roman" panose="02020603050405020304" pitchFamily="18" charset="0"/>
                <a:ea typeface="Times New Roman" panose="02020603050405020304" pitchFamily="18" charset="0"/>
              </a:rPr>
              <a:t>?</a:t>
            </a:r>
            <a:endParaRPr lang="en-VN" sz="4500" dirty="0">
              <a:solidFill>
                <a:srgbClr val="FF0000"/>
              </a:solidFill>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4812E066-DE16-174A-A5A5-62A6BB7B5B13}"/>
              </a:ext>
            </a:extLst>
          </p:cNvPr>
          <p:cNvSpPr txBox="1"/>
          <p:nvPr/>
        </p:nvSpPr>
        <p:spPr>
          <a:xfrm>
            <a:off x="3090236" y="6517038"/>
            <a:ext cx="13734190" cy="5603072"/>
          </a:xfrm>
          <a:prstGeom prst="rect">
            <a:avLst/>
          </a:prstGeom>
          <a:noFill/>
        </p:spPr>
        <p:txBody>
          <a:bodyPr wrap="square">
            <a:spAutoFit/>
          </a:bodyPr>
          <a:lstStyle/>
          <a:p>
            <a:pPr marL="342900" lvl="0" indent="-342900" algn="just">
              <a:lnSpc>
                <a:spcPct val="115000"/>
              </a:lnSpc>
              <a:buFont typeface="Times New Roman" panose="02020603050405020304" pitchFamily="18" charset="0"/>
              <a:buChar char="-"/>
            </a:pPr>
            <a:r>
              <a:rPr lang="en-US" sz="4500" dirty="0" err="1">
                <a:effectLst/>
                <a:latin typeface="Times New Roman" panose="02020603050405020304" pitchFamily="18" charset="0"/>
                <a:ea typeface="Times New Roman" panose="02020603050405020304" pitchFamily="18" charset="0"/>
              </a:rPr>
              <a:t>Không</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lưu</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trữ</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phân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bón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hữu</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cơ</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gần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nơi</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sinh</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sống</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của</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người</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và</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động</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vật</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để</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tránh</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mùi</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và</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tránh</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lây</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lan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các</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mầm</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bệnh</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từ</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các</a:t>
            </a:r>
            <a:r>
              <a:rPr lang="en-US" sz="4500" dirty="0">
                <a:effectLst/>
                <a:latin typeface="Times New Roman" panose="02020603050405020304" pitchFamily="18" charset="0"/>
                <a:ea typeface="Times New Roman" panose="02020603050405020304" pitchFamily="18" charset="0"/>
              </a:rPr>
              <a:t> vi </a:t>
            </a:r>
            <a:r>
              <a:rPr lang="en-US" sz="4500" dirty="0" err="1">
                <a:effectLst/>
                <a:latin typeface="Times New Roman" panose="02020603050405020304" pitchFamily="18" charset="0"/>
                <a:ea typeface="Times New Roman" panose="02020603050405020304" pitchFamily="18" charset="0"/>
              </a:rPr>
              <a:t>sinh</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vật</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có</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hại</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trong</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phân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bón</a:t>
            </a:r>
            <a:r>
              <a:rPr lang="en-US" sz="4500" dirty="0">
                <a:effectLst/>
                <a:latin typeface="Times New Roman" panose="02020603050405020304" pitchFamily="18" charset="0"/>
                <a:ea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en-US" sz="4500" dirty="0" err="1">
                <a:effectLst/>
                <a:latin typeface="Times New Roman" panose="02020603050405020304" pitchFamily="18" charset="0"/>
                <a:ea typeface="Times New Roman" panose="02020603050405020304" pitchFamily="18" charset="0"/>
              </a:rPr>
              <a:t>Không</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để</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lẫn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phân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bón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hữu</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cơ</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với</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phân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bón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vô</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cơ</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nhằm</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đảm</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bảo</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điều</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kiện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sống</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của</a:t>
            </a:r>
            <a:r>
              <a:rPr lang="en-US" sz="4500" dirty="0">
                <a:effectLst/>
                <a:latin typeface="Times New Roman" panose="02020603050405020304" pitchFamily="18" charset="0"/>
                <a:ea typeface="Times New Roman" panose="02020603050405020304" pitchFamily="18" charset="0"/>
              </a:rPr>
              <a:t> vi </a:t>
            </a:r>
            <a:r>
              <a:rPr lang="en-US" sz="4500" dirty="0" err="1">
                <a:effectLst/>
                <a:latin typeface="Times New Roman" panose="02020603050405020304" pitchFamily="18" charset="0"/>
                <a:ea typeface="Times New Roman" panose="02020603050405020304" pitchFamily="18" charset="0"/>
              </a:rPr>
              <a:t>sinh</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vật</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có</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ích</a:t>
            </a:r>
            <a:r>
              <a:rPr lang="en-US" sz="4500" dirty="0">
                <a:effectLst/>
                <a:latin typeface="Times New Roman" panose="02020603050405020304" pitchFamily="18" charset="0"/>
                <a:ea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en-US" sz="4500" dirty="0" err="1">
                <a:effectLst/>
                <a:latin typeface="Times New Roman" panose="02020603050405020304" pitchFamily="18" charset="0"/>
                <a:ea typeface="Times New Roman" panose="02020603050405020304" pitchFamily="18" charset="0"/>
              </a:rPr>
              <a:t>Lưu</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trữ</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phân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bón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phù</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hợp</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với</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thời</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gian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sống</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của</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các</a:t>
            </a:r>
            <a:r>
              <a:rPr lang="en-US" sz="4500" dirty="0">
                <a:effectLst/>
                <a:latin typeface="Times New Roman" panose="02020603050405020304" pitchFamily="18" charset="0"/>
                <a:ea typeface="Times New Roman" panose="02020603050405020304" pitchFamily="18" charset="0"/>
              </a:rPr>
              <a:t> vi </a:t>
            </a:r>
            <a:r>
              <a:rPr lang="en-US" sz="4500" dirty="0" err="1">
                <a:effectLst/>
                <a:latin typeface="Times New Roman" panose="02020603050405020304" pitchFamily="18" charset="0"/>
                <a:ea typeface="Times New Roman" panose="02020603050405020304" pitchFamily="18" charset="0"/>
              </a:rPr>
              <a:t>sinh</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vật</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có</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ích</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trong</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phân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bón</a:t>
            </a:r>
            <a:r>
              <a:rPr lang="en-US" sz="4500" dirty="0">
                <a:effectLst/>
                <a:latin typeface="Times New Roman" panose="02020603050405020304" pitchFamily="18" charset="0"/>
                <a:ea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9317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13;p1">
            <a:extLst>
              <a:ext uri="{FF2B5EF4-FFF2-40B4-BE49-F238E27FC236}">
                <a16:creationId xmlns:a16="http://schemas.microsoft.com/office/drawing/2014/main" id="{CA0FAAAD-0DD9-4749-A841-35D0CD2635F7}"/>
              </a:ext>
            </a:extLst>
          </p:cNvPr>
          <p:cNvGrpSpPr/>
          <p:nvPr/>
        </p:nvGrpSpPr>
        <p:grpSpPr>
          <a:xfrm>
            <a:off x="855818" y="1714590"/>
            <a:ext cx="16005122" cy="1210560"/>
            <a:chOff x="7459665" y="9708595"/>
            <a:chExt cx="21343558" cy="1614336"/>
          </a:xfrm>
        </p:grpSpPr>
        <p:sp>
          <p:nvSpPr>
            <p:cNvPr id="3" name="Google Shape;214;p1">
              <a:extLst>
                <a:ext uri="{FF2B5EF4-FFF2-40B4-BE49-F238E27FC236}">
                  <a16:creationId xmlns:a16="http://schemas.microsoft.com/office/drawing/2014/main" id="{503438F1-CE04-0E45-BD64-0C6E94B9B618}"/>
                </a:ext>
              </a:extLst>
            </p:cNvPr>
            <p:cNvSpPr/>
            <p:nvPr/>
          </p:nvSpPr>
          <p:spPr>
            <a:xfrm>
              <a:off x="9092455" y="9708595"/>
              <a:ext cx="19710768" cy="1614336"/>
            </a:xfrm>
            <a:prstGeom prst="rect">
              <a:avLst/>
            </a:prstGeom>
            <a:noFill/>
            <a:ln>
              <a:noFill/>
            </a:ln>
          </p:spPr>
          <p:txBody>
            <a:bodyPr spcFirstLastPara="1" wrap="square" lIns="68570" tIns="34276" rIns="68570" bIns="34276" anchor="t" anchorCtr="0">
              <a:spAutoFit/>
            </a:bodyPr>
            <a:lstStyle/>
            <a:p>
              <a:pPr algn="just">
                <a:lnSpc>
                  <a:spcPct val="150000"/>
                </a:lnSpc>
                <a:spcAft>
                  <a:spcPts val="750"/>
                </a:spcAft>
              </a:pPr>
              <a:r>
                <a:rPr lang="vi-VN" sz="4500" b="1" dirty="0">
                  <a:latin typeface="Times New Roman" panose="02020603050405020304" pitchFamily="18" charset="0"/>
                  <a:ea typeface="Calibri" panose="020F0502020204030204" pitchFamily="34" charset="0"/>
                </a:rPr>
                <a:t>Tác động của phân bón đến môi trường</a:t>
              </a:r>
              <a:endParaRPr lang="en-VN" sz="45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 name="Google Shape;215;p1">
              <a:extLst>
                <a:ext uri="{FF2B5EF4-FFF2-40B4-BE49-F238E27FC236}">
                  <a16:creationId xmlns:a16="http://schemas.microsoft.com/office/drawing/2014/main" id="{2DC84765-47CC-7E4E-A390-2F9A32243F70}"/>
                </a:ext>
              </a:extLst>
            </p:cNvPr>
            <p:cNvGrpSpPr/>
            <p:nvPr/>
          </p:nvGrpSpPr>
          <p:grpSpPr>
            <a:xfrm>
              <a:off x="7459665" y="9982200"/>
              <a:ext cx="1392614" cy="1046424"/>
              <a:chOff x="7459669" y="7543800"/>
              <a:chExt cx="1381118" cy="1046424"/>
            </a:xfrm>
          </p:grpSpPr>
          <p:sp>
            <p:nvSpPr>
              <p:cNvPr id="5" name="Google Shape;216;p1">
                <a:extLst>
                  <a:ext uri="{FF2B5EF4-FFF2-40B4-BE49-F238E27FC236}">
                    <a16:creationId xmlns:a16="http://schemas.microsoft.com/office/drawing/2014/main" id="{04CF252A-AE2E-4640-A178-D7461F48F0B5}"/>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grpSp>
            <p:nvGrpSpPr>
              <p:cNvPr id="6" name="Google Shape;217;p1">
                <a:extLst>
                  <a:ext uri="{FF2B5EF4-FFF2-40B4-BE49-F238E27FC236}">
                    <a16:creationId xmlns:a16="http://schemas.microsoft.com/office/drawing/2014/main" id="{7D061D51-5DBD-004A-9438-A8BB3FEF849A}"/>
                  </a:ext>
                </a:extLst>
              </p:cNvPr>
              <p:cNvGrpSpPr/>
              <p:nvPr/>
            </p:nvGrpSpPr>
            <p:grpSpPr>
              <a:xfrm>
                <a:off x="7469187" y="7574438"/>
                <a:ext cx="1371600" cy="1015786"/>
                <a:chOff x="7469187" y="7574438"/>
                <a:chExt cx="1371600" cy="1015786"/>
              </a:xfrm>
            </p:grpSpPr>
            <p:sp>
              <p:nvSpPr>
                <p:cNvPr id="7" name="Google Shape;218;p1">
                  <a:extLst>
                    <a:ext uri="{FF2B5EF4-FFF2-40B4-BE49-F238E27FC236}">
                      <a16:creationId xmlns:a16="http://schemas.microsoft.com/office/drawing/2014/main" id="{36A8EA4D-8274-E34C-BDED-D9E63AC6E3BE}"/>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sp>
              <p:nvSpPr>
                <p:cNvPr id="8" name="Google Shape;219;p1">
                  <a:extLst>
                    <a:ext uri="{FF2B5EF4-FFF2-40B4-BE49-F238E27FC236}">
                      <a16:creationId xmlns:a16="http://schemas.microsoft.com/office/drawing/2014/main" id="{36D0FD02-184A-3E4D-B493-DAC335D2D7F4}"/>
                    </a:ext>
                  </a:extLst>
                </p:cNvPr>
                <p:cNvSpPr txBox="1"/>
                <p:nvPr/>
              </p:nvSpPr>
              <p:spPr>
                <a:xfrm>
                  <a:off x="7552431" y="7574438"/>
                  <a:ext cx="1262469" cy="1015786"/>
                </a:xfrm>
                <a:prstGeom prst="rect">
                  <a:avLst/>
                </a:prstGeom>
                <a:noFill/>
                <a:ln>
                  <a:noFill/>
                </a:ln>
              </p:spPr>
              <p:txBody>
                <a:bodyPr spcFirstLastPara="1" wrap="square" lIns="68570" tIns="34276" rIns="68570" bIns="34276" anchor="t" anchorCtr="0">
                  <a:spAutoFit/>
                </a:bodyPr>
                <a:lstStyle/>
                <a:p>
                  <a:pPr algn="ctr"/>
                  <a:r>
                    <a:rPr lang="en-US" sz="4500" b="1" dirty="0">
                      <a:solidFill>
                        <a:srgbClr val="FFFFFF"/>
                      </a:solidFill>
                      <a:latin typeface="Tahoma"/>
                      <a:ea typeface="Tahoma"/>
                      <a:cs typeface="Tahoma"/>
                      <a:sym typeface="Tahoma"/>
                    </a:rPr>
                    <a:t>VI</a:t>
                  </a:r>
                  <a:endParaRPr sz="4500" b="1" dirty="0">
                    <a:solidFill>
                      <a:srgbClr val="FFFFFF"/>
                    </a:solidFill>
                    <a:latin typeface="Tahoma"/>
                    <a:ea typeface="Tahoma"/>
                    <a:cs typeface="Tahoma"/>
                    <a:sym typeface="Tahoma"/>
                  </a:endParaRPr>
                </a:p>
              </p:txBody>
            </p:sp>
          </p:grpSp>
        </p:grpSp>
      </p:grpSp>
      <p:sp>
        <p:nvSpPr>
          <p:cNvPr id="13" name="TextBox 12">
            <a:extLst>
              <a:ext uri="{FF2B5EF4-FFF2-40B4-BE49-F238E27FC236}">
                <a16:creationId xmlns:a16="http://schemas.microsoft.com/office/drawing/2014/main" id="{EC4E5D7B-8AFF-9846-895B-7CE19A9DA0FA}"/>
              </a:ext>
            </a:extLst>
          </p:cNvPr>
          <p:cNvSpPr txBox="1"/>
          <p:nvPr/>
        </p:nvSpPr>
        <p:spPr>
          <a:xfrm>
            <a:off x="2274850" y="4675875"/>
            <a:ext cx="15611708" cy="7985135"/>
          </a:xfrm>
          <a:prstGeom prst="rect">
            <a:avLst/>
          </a:prstGeom>
          <a:noFill/>
        </p:spPr>
        <p:txBody>
          <a:bodyPr wrap="square">
            <a:spAutoFit/>
          </a:bodyPr>
          <a:lstStyle/>
          <a:p>
            <a:pPr>
              <a:lnSpc>
                <a:spcPct val="115000"/>
              </a:lnSpc>
            </a:pPr>
            <a:r>
              <a:rPr lang="en-US" sz="5000" b="1" dirty="0" err="1">
                <a:effectLst/>
                <a:latin typeface="Times New Roman" panose="02020603050405020304" pitchFamily="18" charset="0"/>
                <a:ea typeface="Times New Roman" panose="02020603050405020304" pitchFamily="18" charset="0"/>
              </a:rPr>
              <a:t>Câu</a:t>
            </a:r>
            <a:r>
              <a:rPr lang="en-US" sz="5000" b="1" dirty="0">
                <a:effectLst/>
                <a:latin typeface="Times New Roman" panose="02020603050405020304" pitchFamily="18" charset="0"/>
                <a:ea typeface="Times New Roman" panose="02020603050405020304" pitchFamily="18" charset="0"/>
              </a:rPr>
              <a:t> 1</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Em</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hãy</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nêu</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tác</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động</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của</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phân</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bón</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đến</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môi</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trường</a:t>
            </a:r>
            <a:r>
              <a:rPr lang="en-US" sz="5000" dirty="0">
                <a:effectLst/>
                <a:latin typeface="Times New Roman" panose="02020603050405020304" pitchFamily="18" charset="0"/>
                <a:ea typeface="Times New Roman" panose="02020603050405020304" pitchFamily="18" charset="0"/>
              </a:rPr>
              <a:t>?</a:t>
            </a:r>
            <a:endParaRPr lang="en-VN" sz="5000" dirty="0">
              <a:effectLst/>
              <a:latin typeface="Times New Roman" panose="02020603050405020304" pitchFamily="18" charset="0"/>
              <a:ea typeface="Times New Roman" panose="02020603050405020304" pitchFamily="18" charset="0"/>
            </a:endParaRPr>
          </a:p>
          <a:p>
            <a:pPr>
              <a:lnSpc>
                <a:spcPct val="115000"/>
              </a:lnSpc>
            </a:pPr>
            <a:r>
              <a:rPr lang="en-US" sz="5000" b="1" dirty="0" err="1">
                <a:effectLst/>
                <a:latin typeface="Times New Roman" panose="02020603050405020304" pitchFamily="18" charset="0"/>
                <a:ea typeface="Times New Roman" panose="02020603050405020304" pitchFamily="18" charset="0"/>
              </a:rPr>
              <a:t>Câu</a:t>
            </a:r>
            <a:r>
              <a:rPr lang="en-US" sz="5000" b="1" dirty="0">
                <a:effectLst/>
                <a:latin typeface="Times New Roman" panose="02020603050405020304" pitchFamily="18" charset="0"/>
                <a:ea typeface="Times New Roman" panose="02020603050405020304" pitchFamily="18" charset="0"/>
              </a:rPr>
              <a:t> 2</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Phân</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bón</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hữu</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cơ</a:t>
            </a:r>
            <a:r>
              <a:rPr lang="en-US" sz="5000" dirty="0">
                <a:effectLst/>
                <a:latin typeface="Times New Roman" panose="02020603050405020304" pitchFamily="18" charset="0"/>
                <a:ea typeface="Times New Roman" panose="02020603050405020304" pitchFamily="18" charset="0"/>
              </a:rPr>
              <a:t> hay </a:t>
            </a:r>
            <a:r>
              <a:rPr lang="en-US" sz="5000" dirty="0" err="1">
                <a:effectLst/>
                <a:latin typeface="Times New Roman" panose="02020603050405020304" pitchFamily="18" charset="0"/>
                <a:ea typeface="Times New Roman" panose="02020603050405020304" pitchFamily="18" charset="0"/>
              </a:rPr>
              <a:t>phân</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bón</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vô</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cơ</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dễ</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gây</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ô</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nhiễm</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không</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khí</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hơn</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Giải</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thích</a:t>
            </a:r>
            <a:r>
              <a:rPr lang="en-US" sz="5000" dirty="0">
                <a:effectLst/>
                <a:latin typeface="Times New Roman" panose="02020603050405020304" pitchFamily="18" charset="0"/>
                <a:ea typeface="Times New Roman" panose="02020603050405020304" pitchFamily="18" charset="0"/>
              </a:rPr>
              <a:t>?</a:t>
            </a:r>
            <a:endParaRPr lang="en-VN" sz="5000" dirty="0">
              <a:effectLst/>
              <a:latin typeface="Times New Roman" panose="02020603050405020304" pitchFamily="18" charset="0"/>
              <a:ea typeface="Times New Roman" panose="02020603050405020304" pitchFamily="18" charset="0"/>
            </a:endParaRPr>
          </a:p>
          <a:p>
            <a:pPr>
              <a:lnSpc>
                <a:spcPct val="115000"/>
              </a:lnSpc>
            </a:pPr>
            <a:r>
              <a:rPr lang="en-US" sz="5000" b="1" dirty="0" err="1">
                <a:effectLst/>
                <a:latin typeface="Times New Roman" panose="02020603050405020304" pitchFamily="18" charset="0"/>
                <a:ea typeface="Times New Roman" panose="02020603050405020304" pitchFamily="18" charset="0"/>
              </a:rPr>
              <a:t>Câu</a:t>
            </a:r>
            <a:r>
              <a:rPr lang="en-US" sz="5000" b="1" dirty="0">
                <a:effectLst/>
                <a:latin typeface="Times New Roman" panose="02020603050405020304" pitchFamily="18" charset="0"/>
                <a:ea typeface="Times New Roman" panose="02020603050405020304" pitchFamily="18" charset="0"/>
              </a:rPr>
              <a:t> 3</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Mầm</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cỏ</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dại</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trong</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phân</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chuồng</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có</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tác</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hại</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gì</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đối</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với</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cây</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trồng</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Để</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hạn</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chế</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mầm</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cỏ</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dại</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thì</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phân</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chuồng</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nên</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được</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ủ</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nguội</a:t>
            </a:r>
            <a:r>
              <a:rPr lang="en-US" sz="5000" dirty="0">
                <a:effectLst/>
                <a:latin typeface="Times New Roman" panose="02020603050405020304" pitchFamily="18" charset="0"/>
                <a:ea typeface="Times New Roman" panose="02020603050405020304" pitchFamily="18" charset="0"/>
              </a:rPr>
              <a:t> hay </a:t>
            </a:r>
            <a:r>
              <a:rPr lang="en-US" sz="5000" dirty="0" err="1">
                <a:effectLst/>
                <a:latin typeface="Times New Roman" panose="02020603050405020304" pitchFamily="18" charset="0"/>
                <a:ea typeface="Times New Roman" panose="02020603050405020304" pitchFamily="18" charset="0"/>
              </a:rPr>
              <a:t>ủ</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nóng</a:t>
            </a:r>
            <a:r>
              <a:rPr lang="en-US" sz="5000" dirty="0">
                <a:effectLst/>
                <a:latin typeface="Times New Roman" panose="02020603050405020304" pitchFamily="18" charset="0"/>
                <a:ea typeface="Times New Roman" panose="02020603050405020304" pitchFamily="18" charset="0"/>
              </a:rPr>
              <a:t>?</a:t>
            </a:r>
            <a:endParaRPr lang="en-VN" sz="5000" dirty="0">
              <a:effectLst/>
              <a:latin typeface="Times New Roman" panose="02020603050405020304" pitchFamily="18" charset="0"/>
              <a:ea typeface="Times New Roman" panose="02020603050405020304" pitchFamily="18" charset="0"/>
            </a:endParaRPr>
          </a:p>
          <a:p>
            <a:pPr>
              <a:lnSpc>
                <a:spcPct val="115000"/>
              </a:lnSpc>
            </a:pPr>
            <a:r>
              <a:rPr lang="en-US" sz="5000" b="1" dirty="0" err="1">
                <a:effectLst/>
                <a:latin typeface="Times New Roman" panose="02020603050405020304" pitchFamily="18" charset="0"/>
                <a:ea typeface="Times New Roman" panose="02020603050405020304" pitchFamily="18" charset="0"/>
              </a:rPr>
              <a:t>Câu</a:t>
            </a:r>
            <a:r>
              <a:rPr lang="en-US" sz="5000" b="1" dirty="0">
                <a:effectLst/>
                <a:latin typeface="Times New Roman" panose="02020603050405020304" pitchFamily="18" charset="0"/>
                <a:ea typeface="Times New Roman" panose="02020603050405020304" pitchFamily="18" charset="0"/>
              </a:rPr>
              <a:t> 4:</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Hãy</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nêu</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cách</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sử</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dụng</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phân</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bón</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hợp</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lý</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hiệu</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quả</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giúp</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tăng</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năng</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suất</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cây</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trồng</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giảm</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thiểu</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tác</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động</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đến</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sức</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khoẻ</a:t>
            </a:r>
            <a:r>
              <a:rPr lang="en-US" sz="5000" dirty="0">
                <a:effectLst/>
                <a:latin typeface="Times New Roman" panose="02020603050405020304" pitchFamily="18" charset="0"/>
                <a:ea typeface="Times New Roman" panose="02020603050405020304" pitchFamily="18" charset="0"/>
              </a:rPr>
              <a:t> con </a:t>
            </a:r>
            <a:r>
              <a:rPr lang="en-US" sz="5000" dirty="0" err="1">
                <a:effectLst/>
                <a:latin typeface="Times New Roman" panose="02020603050405020304" pitchFamily="18" charset="0"/>
                <a:ea typeface="Times New Roman" panose="02020603050405020304" pitchFamily="18" charset="0"/>
              </a:rPr>
              <a:t>người</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bảo</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vệ</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môi</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trường</a:t>
            </a:r>
            <a:r>
              <a:rPr lang="en-US" sz="5000" dirty="0">
                <a:effectLst/>
                <a:latin typeface="Times New Roman" panose="02020603050405020304" pitchFamily="18" charset="0"/>
                <a:ea typeface="Times New Roman" panose="02020603050405020304" pitchFamily="18" charset="0"/>
              </a:rPr>
              <a:t>?</a:t>
            </a:r>
            <a:endParaRPr lang="en-VN" sz="50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DCAB8062-7AFE-E242-A2F9-3EDEA2B94346}"/>
              </a:ext>
            </a:extLst>
          </p:cNvPr>
          <p:cNvSpPr txBox="1"/>
          <p:nvPr/>
        </p:nvSpPr>
        <p:spPr>
          <a:xfrm>
            <a:off x="5330283" y="3330970"/>
            <a:ext cx="7828156" cy="784830"/>
          </a:xfrm>
          <a:prstGeom prst="rect">
            <a:avLst/>
          </a:prstGeom>
          <a:noFill/>
        </p:spPr>
        <p:txBody>
          <a:bodyPr wrap="square" rtlCol="0">
            <a:spAutoFit/>
          </a:bodyPr>
          <a:lstStyle/>
          <a:p>
            <a:r>
              <a:rPr lang="en-VN" sz="4500" dirty="0"/>
              <a:t>PHIẾU HỌC TẬP SỐ 4</a:t>
            </a:r>
          </a:p>
        </p:txBody>
      </p:sp>
    </p:spTree>
    <p:extLst>
      <p:ext uri="{BB962C8B-B14F-4D97-AF65-F5344CB8AC3E}">
        <p14:creationId xmlns:p14="http://schemas.microsoft.com/office/powerpoint/2010/main" val="987327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FCD05C-284D-364B-8F5C-920AEEDAA536}"/>
              </a:ext>
            </a:extLst>
          </p:cNvPr>
          <p:cNvSpPr txBox="1"/>
          <p:nvPr/>
        </p:nvSpPr>
        <p:spPr>
          <a:xfrm>
            <a:off x="1149370" y="2341616"/>
            <a:ext cx="17140218" cy="10653879"/>
          </a:xfrm>
          <a:prstGeom prst="rect">
            <a:avLst/>
          </a:prstGeom>
          <a:noFill/>
        </p:spPr>
        <p:txBody>
          <a:bodyPr wrap="square">
            <a:spAutoFit/>
          </a:bodyPr>
          <a:lstStyle/>
          <a:p>
            <a:pPr algn="just">
              <a:lnSpc>
                <a:spcPct val="115000"/>
              </a:lnSpc>
            </a:pPr>
            <a:r>
              <a:rPr lang="en-US" sz="4000" b="1" dirty="0" err="1">
                <a:effectLst/>
                <a:latin typeface="Times New Roman" panose="02020603050405020304" pitchFamily="18" charset="0"/>
                <a:ea typeface="Times New Roman" panose="02020603050405020304" pitchFamily="18" charset="0"/>
              </a:rPr>
              <a:t>Câu</a:t>
            </a:r>
            <a:r>
              <a:rPr lang="en-US" sz="4000" b="1" dirty="0">
                <a:effectLst/>
                <a:latin typeface="Times New Roman" panose="02020603050405020304" pitchFamily="18" charset="0"/>
                <a:ea typeface="Times New Roman" panose="02020603050405020304" pitchFamily="18" charset="0"/>
              </a:rPr>
              <a:t> 1:</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Tác</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động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của</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phân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bón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đến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môi</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trường</a:t>
            </a:r>
            <a:r>
              <a:rPr lang="en-US" sz="4000" dirty="0">
                <a:effectLst/>
                <a:latin typeface="Times New Roman" panose="02020603050405020304" pitchFamily="18" charset="0"/>
                <a:ea typeface="Times New Roman" panose="02020603050405020304" pitchFamily="18" charset="0"/>
              </a:rPr>
              <a:t>:</a:t>
            </a:r>
            <a:endParaRPr lang="en-VN" sz="40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en-US" sz="4000" dirty="0" err="1">
                <a:effectLst/>
                <a:latin typeface="Times New Roman" panose="02020603050405020304" pitchFamily="18" charset="0"/>
                <a:ea typeface="Times New Roman" panose="02020603050405020304" pitchFamily="18" charset="0"/>
              </a:rPr>
              <a:t>Quá</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trình</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khoáng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hoá</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của</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phân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bón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hữu</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cơ</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sẽ</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phát</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thải</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khí</a:t>
            </a:r>
            <a:r>
              <a:rPr lang="en-US" sz="4000" dirty="0">
                <a:effectLst/>
                <a:latin typeface="Times New Roman" panose="02020603050405020304" pitchFamily="18" charset="0"/>
                <a:ea typeface="Times New Roman" panose="02020603050405020304" pitchFamily="18" charset="0"/>
              </a:rPr>
              <a:t> methane, carbon dioxide, hydrogen sulfide, ammonia </a:t>
            </a:r>
            <a:r>
              <a:rPr lang="en-US" sz="4000" dirty="0" err="1">
                <a:effectLst/>
                <a:latin typeface="Times New Roman" panose="02020603050405020304" pitchFamily="18" charset="0"/>
                <a:ea typeface="Times New Roman" panose="02020603050405020304" pitchFamily="18" charset="0"/>
              </a:rPr>
              <a:t>có</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mùi</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khó</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chịu</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gây</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ô</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nhiễm</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môi</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trường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và</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ngộ</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độc</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cây</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trồng</a:t>
            </a:r>
            <a:endParaRPr lang="en-VN" sz="40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en-US" sz="4000" dirty="0" err="1">
                <a:effectLst/>
                <a:latin typeface="Times New Roman" panose="02020603050405020304" pitchFamily="18" charset="0"/>
                <a:ea typeface="Times New Roman" panose="02020603050405020304" pitchFamily="18" charset="0"/>
              </a:rPr>
              <a:t>Trong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thành</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phần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phân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bón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hữu</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cơ</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như</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phân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chuồng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phân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rác</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có</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thể</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còn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chứa</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một</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số</a:t>
            </a:r>
            <a:r>
              <a:rPr lang="en-US" sz="4000" dirty="0">
                <a:effectLst/>
                <a:latin typeface="Times New Roman" panose="02020603050405020304" pitchFamily="18" charset="0"/>
                <a:ea typeface="Times New Roman" panose="02020603050405020304" pitchFamily="18" charset="0"/>
              </a:rPr>
              <a:t> VSV </a:t>
            </a:r>
            <a:r>
              <a:rPr lang="en-US" sz="4000" dirty="0" err="1">
                <a:effectLst/>
                <a:latin typeface="Times New Roman" panose="02020603050405020304" pitchFamily="18" charset="0"/>
                <a:ea typeface="Times New Roman" panose="02020603050405020304" pitchFamily="18" charset="0"/>
              </a:rPr>
              <a:t>có</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khả</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năng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gây</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bệnh</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cho</a:t>
            </a:r>
            <a:r>
              <a:rPr lang="en-US" sz="4000" dirty="0">
                <a:effectLst/>
                <a:latin typeface="Times New Roman" panose="02020603050405020304" pitchFamily="18" charset="0"/>
                <a:ea typeface="Times New Roman" panose="02020603050405020304" pitchFamily="18" charset="0"/>
              </a:rPr>
              <a:t> con </a:t>
            </a:r>
            <a:r>
              <a:rPr lang="en-US" sz="4000" dirty="0" err="1">
                <a:effectLst/>
                <a:latin typeface="Times New Roman" panose="02020603050405020304" pitchFamily="18" charset="0"/>
                <a:ea typeface="Times New Roman" panose="02020603050405020304" pitchFamily="18" charset="0"/>
              </a:rPr>
              <a:t>người</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cây</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trồng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và</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sản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phẩm</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của</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cây</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trồng</a:t>
            </a:r>
            <a:r>
              <a:rPr lang="en-US" sz="4000" dirty="0">
                <a:effectLst/>
                <a:latin typeface="Times New Roman" panose="02020603050405020304" pitchFamily="18" charset="0"/>
                <a:ea typeface="Times New Roman" panose="02020603050405020304" pitchFamily="18" charset="0"/>
              </a:rPr>
              <a:t>.</a:t>
            </a:r>
            <a:endParaRPr lang="en-VN" sz="40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en-US" sz="4000" dirty="0" err="1">
                <a:effectLst/>
                <a:latin typeface="Times New Roman" panose="02020603050405020304" pitchFamily="18" charset="0"/>
                <a:ea typeface="Times New Roman" panose="02020603050405020304" pitchFamily="18" charset="0"/>
              </a:rPr>
              <a:t>Mầm</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cỏ</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dại</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trong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phân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chuồng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phân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xanh</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sẽ</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cạnh</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tranh</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sự</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phát</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triển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của</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cây</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trồng</a:t>
            </a:r>
            <a:r>
              <a:rPr lang="en-US" sz="4000" dirty="0">
                <a:effectLst/>
                <a:latin typeface="Times New Roman" panose="02020603050405020304" pitchFamily="18" charset="0"/>
                <a:ea typeface="Times New Roman" panose="02020603050405020304" pitchFamily="18" charset="0"/>
              </a:rPr>
              <a:t>.</a:t>
            </a:r>
            <a:endParaRPr lang="en-VN" sz="40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en-US" sz="4000" dirty="0" err="1">
                <a:effectLst/>
                <a:latin typeface="Times New Roman" panose="02020603050405020304" pitchFamily="18" charset="0"/>
                <a:ea typeface="Times New Roman" panose="02020603050405020304" pitchFamily="18" charset="0"/>
              </a:rPr>
              <a:t>Các</a:t>
            </a:r>
            <a:r>
              <a:rPr lang="en-US" sz="4000" dirty="0">
                <a:effectLst/>
                <a:latin typeface="Times New Roman" panose="02020603050405020304" pitchFamily="18" charset="0"/>
                <a:ea typeface="Times New Roman" panose="02020603050405020304" pitchFamily="18" charset="0"/>
              </a:rPr>
              <a:t> VSV </a:t>
            </a:r>
            <a:r>
              <a:rPr lang="en-US" sz="4000" dirty="0" err="1">
                <a:effectLst/>
                <a:latin typeface="Times New Roman" panose="02020603050405020304" pitchFamily="18" charset="0"/>
                <a:ea typeface="Times New Roman" panose="02020603050405020304" pitchFamily="18" charset="0"/>
              </a:rPr>
              <a:t>phân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huỷ</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chất</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hữu</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cơ</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trong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phân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chuồng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các</a:t>
            </a:r>
            <a:r>
              <a:rPr lang="en-US" sz="4000" dirty="0">
                <a:effectLst/>
                <a:latin typeface="Times New Roman" panose="02020603050405020304" pitchFamily="18" charset="0"/>
                <a:ea typeface="Times New Roman" panose="02020603050405020304" pitchFamily="18" charset="0"/>
              </a:rPr>
              <a:t> VSV </a:t>
            </a:r>
            <a:r>
              <a:rPr lang="en-US" sz="4000" dirty="0" err="1">
                <a:effectLst/>
                <a:latin typeface="Times New Roman" panose="02020603050405020304" pitchFamily="18" charset="0"/>
                <a:ea typeface="Times New Roman" panose="02020603050405020304" pitchFamily="18" charset="0"/>
              </a:rPr>
              <a:t>có</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ích</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trong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phân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bón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hữu</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cơ</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sinh</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học</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cũng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có</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thể</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cạnh</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tranh</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để</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sử</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dụng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nguồn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dinh</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dưỡng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trong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đất</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làm</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cho</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đất</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trở</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nên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nghèo</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dinh</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dưỡng</a:t>
            </a:r>
            <a:r>
              <a:rPr lang="en-US" sz="4000" dirty="0">
                <a:effectLst/>
                <a:latin typeface="Times New Roman" panose="02020603050405020304" pitchFamily="18" charset="0"/>
                <a:ea typeface="Times New Roman" panose="02020603050405020304" pitchFamily="18" charset="0"/>
              </a:rPr>
              <a:t>.</a:t>
            </a:r>
            <a:endParaRPr lang="en-VN" sz="40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en-US" sz="4000" dirty="0" err="1">
                <a:effectLst/>
                <a:latin typeface="Times New Roman" panose="02020603050405020304" pitchFamily="18" charset="0"/>
                <a:ea typeface="Times New Roman" panose="02020603050405020304" pitchFamily="18" charset="0"/>
              </a:rPr>
              <a:t>Việc</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sử</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dụng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phân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bón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hữu</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cơ</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dư</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thừa</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gây</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nên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hiện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tượng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phú</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dưỡng</a:t>
            </a:r>
            <a:r>
              <a:rPr lang="en-US" sz="4000" dirty="0">
                <a:effectLst/>
                <a:latin typeface="Times New Roman" panose="02020603050405020304" pitchFamily="18" charset="0"/>
                <a:ea typeface="Times New Roman" panose="02020603050405020304" pitchFamily="18" charset="0"/>
              </a:rPr>
              <a:t>.</a:t>
            </a:r>
            <a:endParaRPr lang="en-VN" sz="40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en-US" sz="4000" dirty="0" err="1">
                <a:effectLst/>
                <a:latin typeface="Times New Roman" panose="02020603050405020304" pitchFamily="18" charset="0"/>
                <a:ea typeface="Times New Roman" panose="02020603050405020304" pitchFamily="18" charset="0"/>
              </a:rPr>
              <a:t>Việc</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đốt</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rơm</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rạ</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tận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thu</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tro</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làm</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phân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bón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gây</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ô</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nhiễm</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khói</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bụi</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cho</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không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khí</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tiêu</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diệt</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các</a:t>
            </a:r>
            <a:r>
              <a:rPr lang="en-US" sz="4000" dirty="0">
                <a:effectLst/>
                <a:latin typeface="Times New Roman" panose="02020603050405020304" pitchFamily="18" charset="0"/>
                <a:ea typeface="Times New Roman" panose="02020603050405020304" pitchFamily="18" charset="0"/>
              </a:rPr>
              <a:t> VSV </a:t>
            </a:r>
            <a:r>
              <a:rPr lang="en-US" sz="4000" dirty="0" err="1">
                <a:effectLst/>
                <a:latin typeface="Times New Roman" panose="02020603050405020304" pitchFamily="18" charset="0"/>
                <a:ea typeface="Times New Roman" panose="02020603050405020304" pitchFamily="18" charset="0"/>
              </a:rPr>
              <a:t>có</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lợi</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trong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đất</a:t>
            </a:r>
            <a:r>
              <a:rPr lang="en-US" sz="4000" dirty="0">
                <a:effectLst/>
                <a:latin typeface="Times New Roman" panose="02020603050405020304" pitchFamily="18" charset="0"/>
                <a:ea typeface="Times New Roman" panose="02020603050405020304" pitchFamily="18" charset="0"/>
              </a:rPr>
              <a:t>.</a:t>
            </a:r>
            <a:endParaRPr lang="en-VN"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1546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AE3745-6FE7-A244-8338-D247E49A6054}"/>
              </a:ext>
            </a:extLst>
          </p:cNvPr>
          <p:cNvSpPr txBox="1"/>
          <p:nvPr/>
        </p:nvSpPr>
        <p:spPr>
          <a:xfrm>
            <a:off x="959005" y="2194004"/>
            <a:ext cx="16905249" cy="11356955"/>
          </a:xfrm>
          <a:prstGeom prst="rect">
            <a:avLst/>
          </a:prstGeom>
          <a:noFill/>
        </p:spPr>
        <p:txBody>
          <a:bodyPr wrap="square">
            <a:spAutoFit/>
          </a:bodyPr>
          <a:lstStyle/>
          <a:p>
            <a:pPr algn="just">
              <a:lnSpc>
                <a:spcPct val="115000"/>
              </a:lnSpc>
            </a:pPr>
            <a:r>
              <a:rPr lang="en-US" sz="4500" b="1" dirty="0" err="1">
                <a:effectLst/>
                <a:latin typeface="Times New Roman" panose="02020603050405020304" pitchFamily="18" charset="0"/>
                <a:ea typeface="Times New Roman" panose="02020603050405020304" pitchFamily="18" charset="0"/>
              </a:rPr>
              <a:t>Câu</a:t>
            </a:r>
            <a:r>
              <a:rPr lang="en-US" sz="4500" b="1" dirty="0">
                <a:effectLst/>
                <a:latin typeface="Times New Roman" panose="02020603050405020304" pitchFamily="18" charset="0"/>
                <a:ea typeface="Times New Roman" panose="02020603050405020304" pitchFamily="18" charset="0"/>
              </a:rPr>
              <a:t> 2:</a:t>
            </a:r>
            <a:r>
              <a:rPr lang="en-US" sz="4500" dirty="0">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bón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hữu</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cơ</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dễ</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gây</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ô</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nhiễm</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không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khí</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hơn</a:t>
            </a:r>
            <a:r>
              <a:rPr lang="en-US" sz="4500" dirty="0">
                <a:solidFill>
                  <a:srgbClr val="000000"/>
                </a:solidFill>
                <a:effectLst/>
                <a:latin typeface="Times New Roman" panose="02020603050405020304" pitchFamily="18" charset="0"/>
                <a:ea typeface="Times New Roman" panose="02020603050405020304" pitchFamily="18" charset="0"/>
              </a:rPr>
              <a:t> do </a:t>
            </a:r>
            <a:r>
              <a:rPr lang="en-US" sz="4500" dirty="0" err="1">
                <a:solidFill>
                  <a:srgbClr val="000000"/>
                </a:solidFill>
                <a:effectLst/>
                <a:latin typeface="Times New Roman" panose="02020603050405020304" pitchFamily="18" charset="0"/>
                <a:ea typeface="Times New Roman" panose="02020603050405020304" pitchFamily="18" charset="0"/>
              </a:rPr>
              <a:t>có</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mùi</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khó</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chịu</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như</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chuồng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xanh</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rác</a:t>
            </a:r>
            <a:r>
              <a:rPr lang="en-US" sz="4500" dirty="0">
                <a:solidFill>
                  <a:srgbClr val="000000"/>
                </a:solidFill>
                <a:effectLst/>
                <a:latin typeface="Times New Roman" panose="02020603050405020304" pitchFamily="18" charset="0"/>
                <a:ea typeface="Times New Roman" panose="02020603050405020304" pitchFamily="18" charset="0"/>
              </a:rPr>
              <a:t> …). </a:t>
            </a:r>
            <a:r>
              <a:rPr lang="en-US" sz="4500" dirty="0" err="1">
                <a:solidFill>
                  <a:srgbClr val="000000"/>
                </a:solidFill>
                <a:effectLst/>
                <a:latin typeface="Times New Roman" panose="02020603050405020304" pitchFamily="18" charset="0"/>
                <a:ea typeface="Times New Roman" panose="02020603050405020304" pitchFamily="18" charset="0"/>
              </a:rPr>
              <a:t>Vì</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quá</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trình</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khoáng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hoá</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của</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bón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hữu</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cơ</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sẽ</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phát</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thải</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khí</a:t>
            </a:r>
            <a:r>
              <a:rPr lang="en-US" sz="4500" dirty="0">
                <a:solidFill>
                  <a:srgbClr val="000000"/>
                </a:solidFill>
                <a:effectLst/>
                <a:latin typeface="Times New Roman" panose="02020603050405020304" pitchFamily="18" charset="0"/>
                <a:ea typeface="Times New Roman" panose="02020603050405020304" pitchFamily="18" charset="0"/>
              </a:rPr>
              <a:t> methane, carbon dioxide, hydrogen sulfide, ammonia … </a:t>
            </a:r>
            <a:r>
              <a:rPr lang="en-US" sz="4500" dirty="0" err="1">
                <a:solidFill>
                  <a:srgbClr val="000000"/>
                </a:solidFill>
                <a:effectLst/>
                <a:latin typeface="Times New Roman" panose="02020603050405020304" pitchFamily="18" charset="0"/>
                <a:ea typeface="Times New Roman" panose="02020603050405020304" pitchFamily="18" charset="0"/>
              </a:rPr>
              <a:t>gây</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ô</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nhiễm</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môi</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trường</a:t>
            </a:r>
            <a:r>
              <a:rPr lang="en-US" sz="4500" dirty="0">
                <a:solidFill>
                  <a:srgbClr val="000000"/>
                </a:solidFill>
                <a:effectLst/>
                <a:latin typeface="Times New Roman" panose="02020603050405020304" pitchFamily="18" charset="0"/>
                <a:ea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a:p>
            <a:pPr>
              <a:spcBef>
                <a:spcPts val="1200"/>
              </a:spcBef>
            </a:pPr>
            <a:r>
              <a:rPr lang="en-US" sz="4500" b="1" dirty="0" err="1">
                <a:solidFill>
                  <a:srgbClr val="000000"/>
                </a:solidFill>
                <a:effectLst/>
                <a:latin typeface="Times New Roman" panose="02020603050405020304" pitchFamily="18" charset="0"/>
                <a:ea typeface="Times New Roman" panose="02020603050405020304" pitchFamily="18" charset="0"/>
              </a:rPr>
              <a:t>Câu</a:t>
            </a:r>
            <a:r>
              <a:rPr lang="en-US" sz="4500" b="1" dirty="0">
                <a:solidFill>
                  <a:srgbClr val="000000"/>
                </a:solidFill>
                <a:effectLst/>
                <a:latin typeface="Times New Roman" panose="02020603050405020304" pitchFamily="18" charset="0"/>
                <a:ea typeface="Times New Roman" panose="02020603050405020304" pitchFamily="18" charset="0"/>
              </a:rPr>
              <a:t> 3: </a:t>
            </a:r>
            <a:endParaRPr lang="en-VN" sz="4500" dirty="0">
              <a:effectLst/>
              <a:latin typeface="Times New Roman" panose="02020603050405020304" pitchFamily="18" charset="0"/>
              <a:ea typeface="Times New Roman" panose="02020603050405020304" pitchFamily="18" charset="0"/>
            </a:endParaRPr>
          </a:p>
          <a:p>
            <a:pPr>
              <a:spcBef>
                <a:spcPts val="1200"/>
              </a:spcBef>
            </a:pPr>
            <a:r>
              <a:rPr lang="en-US" sz="4500" dirty="0">
                <a:solidFill>
                  <a:srgbClr val="000000"/>
                </a:solidFill>
                <a:effectLst/>
                <a:latin typeface="Times New Roman" panose="02020603050405020304" pitchFamily="18" charset="0"/>
                <a:ea typeface="Times New Roman" panose="02020603050405020304" pitchFamily="18" charset="0"/>
              </a:rPr>
              <a:t>-</a:t>
            </a:r>
            <a:r>
              <a:rPr lang="en-US" sz="4500" dirty="0" err="1">
                <a:solidFill>
                  <a:srgbClr val="000000"/>
                </a:solidFill>
                <a:effectLst/>
                <a:latin typeface="Times New Roman" panose="02020603050405020304" pitchFamily="18" charset="0"/>
                <a:ea typeface="Times New Roman" panose="02020603050405020304" pitchFamily="18" charset="0"/>
              </a:rPr>
              <a:t>Mầm</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cỏ</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dại</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trong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chuồng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sẽ</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cạnh</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tranh</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sự</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phát</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triển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cây</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trồng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để</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sử</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dụng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nguồn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dinh</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dưỡng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diện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tích</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đất</a:t>
            </a:r>
            <a:r>
              <a:rPr lang="en-US" sz="4500" dirty="0">
                <a:solidFill>
                  <a:srgbClr val="000000"/>
                </a:solidFill>
                <a:effectLst/>
                <a:latin typeface="Times New Roman" panose="02020603050405020304" pitchFamily="18" charset="0"/>
                <a:ea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a:p>
            <a:pPr>
              <a:spcBef>
                <a:spcPts val="1200"/>
              </a:spcBef>
            </a:pPr>
            <a:r>
              <a:rPr lang="en-US" sz="4500" dirty="0">
                <a:solidFill>
                  <a:srgbClr val="000000"/>
                </a:solidFill>
                <a:effectLst/>
                <a:latin typeface="Times New Roman" panose="02020603050405020304" pitchFamily="18" charset="0"/>
                <a:ea typeface="Times New Roman" panose="02020603050405020304" pitchFamily="18" charset="0"/>
              </a:rPr>
              <a:t>-</a:t>
            </a:r>
            <a:r>
              <a:rPr lang="en-US" sz="4500" dirty="0" err="1">
                <a:solidFill>
                  <a:srgbClr val="000000"/>
                </a:solidFill>
                <a:effectLst/>
                <a:latin typeface="Times New Roman" panose="02020603050405020304" pitchFamily="18" charset="0"/>
                <a:ea typeface="Times New Roman" panose="02020603050405020304" pitchFamily="18" charset="0"/>
              </a:rPr>
              <a:t>Để</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hạn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chế</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mầm</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cỏ</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dại</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thì</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chuồng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nên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được</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ủ</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nóng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khi</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ủ</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nóng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nhiệt</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độ</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bên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trong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đống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có</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thể</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đạt</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đến</a:t>
            </a:r>
            <a:r>
              <a:rPr lang="en-US" sz="4500" dirty="0">
                <a:solidFill>
                  <a:srgbClr val="000000"/>
                </a:solidFill>
                <a:effectLst/>
                <a:latin typeface="Times New Roman" panose="02020603050405020304" pitchFamily="18" charset="0"/>
                <a:ea typeface="Times New Roman" panose="02020603050405020304" pitchFamily="18" charset="0"/>
              </a:rPr>
              <a:t> 60oC, </a:t>
            </a:r>
            <a:r>
              <a:rPr lang="en-US" sz="4500" dirty="0" err="1">
                <a:solidFill>
                  <a:srgbClr val="000000"/>
                </a:solidFill>
                <a:effectLst/>
                <a:latin typeface="Times New Roman" panose="02020603050405020304" pitchFamily="18" charset="0"/>
                <a:ea typeface="Times New Roman" panose="02020603050405020304" pitchFamily="18" charset="0"/>
              </a:rPr>
              <a:t>làm</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tiêu</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diệt</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mầm</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hạt</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cỏ</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dại</a:t>
            </a:r>
            <a:r>
              <a:rPr lang="en-US" sz="4500" dirty="0">
                <a:solidFill>
                  <a:srgbClr val="000000"/>
                </a:solidFill>
                <a:effectLst/>
                <a:latin typeface="Times New Roman" panose="02020603050405020304" pitchFamily="18" charset="0"/>
                <a:ea typeface="Times New Roman" panose="02020603050405020304" pitchFamily="18" charset="0"/>
              </a:rPr>
              <a:t>. </a:t>
            </a:r>
            <a:endParaRPr lang="en-VN" sz="4500" dirty="0">
              <a:effectLst/>
              <a:latin typeface="Times New Roman" panose="02020603050405020304" pitchFamily="18" charset="0"/>
              <a:ea typeface="Times New Roman" panose="02020603050405020304" pitchFamily="18" charset="0"/>
            </a:endParaRPr>
          </a:p>
          <a:p>
            <a:pPr algn="just" fontAlgn="base"/>
            <a:r>
              <a:rPr lang="en-US" sz="4500" b="1" dirty="0" err="1">
                <a:solidFill>
                  <a:srgbClr val="000000"/>
                </a:solidFill>
                <a:effectLst/>
                <a:latin typeface="Times New Roman" panose="02020603050405020304" pitchFamily="18" charset="0"/>
                <a:ea typeface="Times New Roman" panose="02020603050405020304" pitchFamily="18" charset="0"/>
              </a:rPr>
              <a:t>Câu</a:t>
            </a:r>
            <a:r>
              <a:rPr lang="en-US" sz="4500" b="1" dirty="0">
                <a:solidFill>
                  <a:srgbClr val="000000"/>
                </a:solidFill>
                <a:effectLst/>
                <a:latin typeface="Times New Roman" panose="02020603050405020304" pitchFamily="18" charset="0"/>
                <a:ea typeface="Times New Roman" panose="02020603050405020304" pitchFamily="18" charset="0"/>
              </a:rPr>
              <a:t> 4:</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Cách</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sử</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dụng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bón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hợp</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lý</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hiệu</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quả</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giúp</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tăng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năng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suất</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cây</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trồng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giảm</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thiểu</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tác</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động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đến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sức</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khoẻ</a:t>
            </a:r>
            <a:r>
              <a:rPr lang="en-US" sz="4500" dirty="0">
                <a:solidFill>
                  <a:srgbClr val="000000"/>
                </a:solidFill>
                <a:effectLst/>
                <a:latin typeface="Times New Roman" panose="02020603050405020304" pitchFamily="18" charset="0"/>
                <a:ea typeface="Times New Roman" panose="02020603050405020304" pitchFamily="18" charset="0"/>
              </a:rPr>
              <a:t> con </a:t>
            </a:r>
            <a:r>
              <a:rPr lang="en-US" sz="4500" dirty="0" err="1">
                <a:solidFill>
                  <a:srgbClr val="000000"/>
                </a:solidFill>
                <a:effectLst/>
                <a:latin typeface="Times New Roman" panose="02020603050405020304" pitchFamily="18" charset="0"/>
                <a:ea typeface="Times New Roman" panose="02020603050405020304" pitchFamily="18" charset="0"/>
              </a:rPr>
              <a:t>người</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bảo</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vệ</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môi</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trường</a:t>
            </a:r>
            <a:r>
              <a:rPr lang="en-US" sz="4500" i="1" dirty="0">
                <a:solidFill>
                  <a:srgbClr val="000000"/>
                </a:solidFill>
                <a:effectLst/>
                <a:latin typeface="Times New Roman" panose="02020603050405020304" pitchFamily="18" charset="0"/>
                <a:ea typeface="Times New Roman" panose="02020603050405020304" pitchFamily="18" charset="0"/>
              </a:rPr>
              <a:t>: </a:t>
            </a:r>
            <a:r>
              <a:rPr lang="en-US" sz="4500" i="1" dirty="0" err="1">
                <a:solidFill>
                  <a:srgbClr val="000000"/>
                </a:solidFill>
                <a:effectLst/>
                <a:latin typeface="Times New Roman" panose="02020603050405020304" pitchFamily="18" charset="0"/>
                <a:ea typeface="Times New Roman" panose="02020603050405020304" pitchFamily="18" charset="0"/>
              </a:rPr>
              <a:t>Đó</a:t>
            </a:r>
            <a:r>
              <a:rPr lang="en-US" sz="4500" i="1" dirty="0">
                <a:solidFill>
                  <a:srgbClr val="000000"/>
                </a:solidFill>
                <a:effectLst/>
                <a:latin typeface="Times New Roman" panose="02020603050405020304" pitchFamily="18" charset="0"/>
                <a:ea typeface="Times New Roman" panose="02020603050405020304" pitchFamily="18" charset="0"/>
              </a:rPr>
              <a:t> </a:t>
            </a:r>
            <a:r>
              <a:rPr lang="en-US" sz="4500" i="1" dirty="0" err="1">
                <a:solidFill>
                  <a:srgbClr val="000000"/>
                </a:solidFill>
                <a:effectLst/>
                <a:latin typeface="Times New Roman" panose="02020603050405020304" pitchFamily="18" charset="0"/>
                <a:ea typeface="Times New Roman" panose="02020603050405020304" pitchFamily="18" charset="0"/>
              </a:rPr>
              <a:t>là</a:t>
            </a:r>
            <a:r>
              <a:rPr lang="en-US" sz="4500"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Bón</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phân</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hợp</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lý</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là</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thực</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hiện</a:t>
            </a:r>
            <a:r>
              <a:rPr lang="en-US" sz="4500" b="1" i="1" dirty="0">
                <a:solidFill>
                  <a:srgbClr val="000000"/>
                </a:solidFill>
                <a:effectLst/>
                <a:latin typeface="Times New Roman" panose="02020603050405020304" pitchFamily="18" charset="0"/>
                <a:ea typeface="Times New Roman" panose="02020603050405020304" pitchFamily="18" charset="0"/>
              </a:rPr>
              <a:t> 5 </a:t>
            </a:r>
            <a:r>
              <a:rPr lang="en-US" sz="4500" b="1" i="1" dirty="0" err="1">
                <a:solidFill>
                  <a:srgbClr val="000000"/>
                </a:solidFill>
                <a:effectLst/>
                <a:latin typeface="Times New Roman" panose="02020603050405020304" pitchFamily="18" charset="0"/>
                <a:ea typeface="Times New Roman" panose="02020603050405020304" pitchFamily="18" charset="0"/>
              </a:rPr>
              <a:t>đúng</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và</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bón</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cân</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đối</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bón</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đúng</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loại</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phân</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bón</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đúng</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lúc</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đúng</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thời</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tiết</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và</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mùa</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vụ</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bón</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đúng</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cách</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bón</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phân</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cân</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đối</a:t>
            </a:r>
            <a:r>
              <a:rPr lang="en-US" sz="4500" b="1" i="1" dirty="0">
                <a:solidFill>
                  <a:srgbClr val="000000"/>
                </a:solidFill>
                <a:effectLst/>
                <a:latin typeface="Times New Roman" panose="02020603050405020304" pitchFamily="18" charset="0"/>
                <a:ea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7047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vong quay"/>
          <p:cNvGrpSpPr/>
          <p:nvPr/>
        </p:nvGrpSpPr>
        <p:grpSpPr>
          <a:xfrm>
            <a:off x="8739734" y="2432673"/>
            <a:ext cx="7563844" cy="7555938"/>
            <a:chOff x="5425622" y="292790"/>
            <a:chExt cx="5834378" cy="582828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87120"/>
              <a:ext cx="2025648" cy="640990"/>
            </a:xfrm>
            <a:prstGeom prst="rect">
              <a:avLst/>
            </a:prstGeom>
            <a:noFill/>
          </p:spPr>
          <p:txBody>
            <a:bodyPr wrap="square" rtlCol="0">
              <a:spAutoFit/>
            </a:bodyPr>
            <a:lstStyle/>
            <a:p>
              <a:pPr algn="ctr" defTabSz="1371691">
                <a:buClrTx/>
                <a:defRPr/>
              </a:pP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1</a:t>
              </a:r>
              <a:endParaRPr lang="vi-VN" sz="48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7" y="1917821"/>
              <a:ext cx="2025648" cy="1210759"/>
            </a:xfrm>
            <a:prstGeom prst="rect">
              <a:avLst/>
            </a:prstGeom>
            <a:noFill/>
          </p:spPr>
          <p:txBody>
            <a:bodyPr wrap="square" rtlCol="0">
              <a:spAutoFit/>
            </a:bodyPr>
            <a:lstStyle/>
            <a:p>
              <a:pPr algn="ctr" defTabSz="1371691">
                <a:buClrTx/>
                <a:defRPr/>
              </a:pPr>
              <a:r>
                <a:rPr lang="en-GB" sz="4800" b="1" kern="1200" dirty="0" err="1">
                  <a:solidFill>
                    <a:prstClr val="white"/>
                  </a:solidFill>
                  <a:latin typeface="Tahoma" panose="020B0604030504040204" pitchFamily="34" charset="0"/>
                  <a:ea typeface="Tahoma" panose="020B0604030504040204" pitchFamily="34" charset="0"/>
                  <a:cs typeface="Tahoma" panose="020B0604030504040204" pitchFamily="34" charset="0"/>
                </a:rPr>
                <a:t>Mất</a:t>
              </a:r>
              <a:r>
                <a:rPr lang="en-GB" sz="4800" b="1" kern="1200"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GB" sz="4800" b="1" kern="1200" dirty="0" err="1">
                  <a:solidFill>
                    <a:prstClr val="white"/>
                  </a:solidFill>
                  <a:latin typeface="Tahoma" panose="020B0604030504040204" pitchFamily="34" charset="0"/>
                  <a:ea typeface="Tahoma" panose="020B0604030504040204" pitchFamily="34" charset="0"/>
                  <a:cs typeface="Tahoma" panose="020B0604030504040204" pitchFamily="34" charset="0"/>
                </a:rPr>
                <a:t>lượt</a:t>
              </a:r>
              <a:endParaRPr lang="en-GB" sz="4800" b="1" kern="1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6" y="1284195"/>
              <a:ext cx="2025648" cy="640990"/>
            </a:xfrm>
            <a:prstGeom prst="rect">
              <a:avLst/>
            </a:prstGeom>
            <a:noFill/>
          </p:spPr>
          <p:txBody>
            <a:bodyPr wrap="square" rtlCol="0">
              <a:spAutoFit/>
            </a:bodyPr>
            <a:lstStyle/>
            <a:p>
              <a:pPr algn="ctr" defTabSz="1371691">
                <a:buClrTx/>
                <a:defRPr/>
              </a:pPr>
              <a:r>
                <a:rPr lang="en-GB" sz="4800" b="1" dirty="0">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vi-VN" sz="4800" b="1" kern="1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207310"/>
              <a:ext cx="2025648" cy="640990"/>
            </a:xfrm>
            <a:prstGeom prst="rect">
              <a:avLst/>
            </a:prstGeom>
            <a:noFill/>
          </p:spPr>
          <p:txBody>
            <a:bodyPr wrap="square" rtlCol="0">
              <a:spAutoFit/>
            </a:bodyPr>
            <a:lstStyle/>
            <a:p>
              <a:pPr algn="ctr" defTabSz="1371691">
                <a:buClrTx/>
                <a:defRPr/>
              </a:pPr>
              <a:r>
                <a:rPr lang="en-GB" sz="4800" b="1" kern="1200" dirty="0">
                  <a:solidFill>
                    <a:prstClr val="black"/>
                  </a:solidFill>
                  <a:latin typeface="Tahoma" panose="020B0604030504040204" pitchFamily="34" charset="0"/>
                  <a:ea typeface="Tahoma" panose="020B0604030504040204" pitchFamily="34" charset="0"/>
                  <a:cs typeface="Tahoma" panose="020B0604030504040204" pitchFamily="34" charset="0"/>
                </a:rPr>
                <a:t>3</a:t>
              </a:r>
              <a:endParaRPr lang="vi-VN" sz="48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732605" y="3593841"/>
              <a:ext cx="2025648" cy="569769"/>
            </a:xfrm>
            <a:prstGeom prst="rect">
              <a:avLst/>
            </a:prstGeom>
            <a:noFill/>
          </p:spPr>
          <p:txBody>
            <a:bodyPr wrap="square" rtlCol="0">
              <a:spAutoFit/>
            </a:bodyPr>
            <a:lstStyle/>
            <a:p>
              <a:pPr algn="ctr" defTabSz="1371691">
                <a:buClrTx/>
                <a:defRPr/>
              </a:pPr>
              <a:r>
                <a:rPr lang="en-GB" sz="4200" b="1" kern="1200" dirty="0">
                  <a:solidFill>
                    <a:prstClr val="black"/>
                  </a:solidFill>
                  <a:latin typeface="Tahoma" panose="020B0604030504040204" pitchFamily="34" charset="0"/>
                  <a:ea typeface="Tahoma" panose="020B0604030504040204" pitchFamily="34" charset="0"/>
                  <a:cs typeface="Tahoma" panose="020B0604030504040204" pitchFamily="34" charset="0"/>
                </a:rPr>
                <a:t>7</a:t>
              </a:r>
              <a:endParaRPr lang="vi-VN" sz="42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6" y="4510830"/>
              <a:ext cx="2025648" cy="640990"/>
            </a:xfrm>
            <a:prstGeom prst="rect">
              <a:avLst/>
            </a:prstGeom>
            <a:noFill/>
          </p:spPr>
          <p:txBody>
            <a:bodyPr wrap="square" rtlCol="0">
              <a:spAutoFit/>
            </a:bodyPr>
            <a:lstStyle/>
            <a:p>
              <a:pPr algn="ctr" defTabSz="1371691">
                <a:buClrTx/>
                <a:defRPr/>
              </a:pPr>
              <a:r>
                <a:rPr lang="en-GB" sz="4800" b="1" kern="1200" dirty="0">
                  <a:solidFill>
                    <a:prstClr val="white"/>
                  </a:solidFill>
                  <a:latin typeface="Tahoma" panose="020B0604030504040204" pitchFamily="34" charset="0"/>
                  <a:ea typeface="Tahoma" panose="020B0604030504040204" pitchFamily="34" charset="0"/>
                  <a:cs typeface="Tahoma" panose="020B0604030504040204" pitchFamily="34" charset="0"/>
                </a:rPr>
                <a:t>6</a:t>
              </a:r>
              <a:endParaRPr lang="vi-VN" sz="4800" b="1" kern="1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4" y="4518070"/>
              <a:ext cx="2025648" cy="640990"/>
            </a:xfrm>
            <a:prstGeom prst="rect">
              <a:avLst/>
            </a:prstGeom>
            <a:noFill/>
          </p:spPr>
          <p:txBody>
            <a:bodyPr wrap="square" rtlCol="0">
              <a:spAutoFit/>
            </a:bodyPr>
            <a:lstStyle/>
            <a:p>
              <a:pPr algn="ctr" defTabSz="1371691">
                <a:buClrTx/>
                <a:defRPr/>
              </a:pPr>
              <a:r>
                <a:rPr lang="en-GB" sz="4800" b="1" kern="1200" dirty="0">
                  <a:solidFill>
                    <a:prstClr val="black"/>
                  </a:solidFill>
                  <a:latin typeface="Tahoma" panose="020B0604030504040204" pitchFamily="34" charset="0"/>
                  <a:ea typeface="Tahoma" panose="020B0604030504040204" pitchFamily="34" charset="0"/>
                  <a:cs typeface="Tahoma" panose="020B0604030504040204" pitchFamily="34" charset="0"/>
                </a:rPr>
                <a:t>5</a:t>
              </a:r>
              <a:endParaRPr lang="vi-VN" sz="48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645231"/>
              <a:ext cx="2025648" cy="498548"/>
            </a:xfrm>
            <a:prstGeom prst="rect">
              <a:avLst/>
            </a:prstGeom>
            <a:noFill/>
          </p:spPr>
          <p:txBody>
            <a:bodyPr wrap="square" rtlCol="0">
              <a:spAutoFit/>
            </a:bodyPr>
            <a:lstStyle/>
            <a:p>
              <a:pPr algn="ctr" defTabSz="1371691">
                <a:buClrTx/>
                <a:defRPr/>
              </a:pPr>
              <a:r>
                <a:rPr lang="en-GB" sz="3600" b="1" kern="1200" dirty="0">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vi-VN" sz="3600" b="1" kern="1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25" name="quay dung"/>
          <p:cNvSpPr/>
          <p:nvPr/>
        </p:nvSpPr>
        <p:spPr>
          <a:xfrm>
            <a:off x="13932746" y="10533043"/>
            <a:ext cx="4056370" cy="1273738"/>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r>
              <a:rPr lang="en-GB" sz="3600" b="1" kern="1200" dirty="0">
                <a:solidFill>
                  <a:prstClr val="white"/>
                </a:solidFill>
                <a:latin typeface="Tahoma" panose="020B0604030504040204" pitchFamily="34" charset="0"/>
                <a:ea typeface="Tahoma" panose="020B0604030504040204" pitchFamily="34" charset="0"/>
                <a:cs typeface="Tahoma" panose="020B0604030504040204" pitchFamily="34" charset="0"/>
              </a:rPr>
              <a:t>QUAY</a:t>
            </a:r>
            <a:endParaRPr lang="vi-VN" sz="3600" b="1" kern="1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5" action="ppaction://hlinksldjump"/>
          </p:cNvPr>
          <p:cNvSpPr/>
          <p:nvPr/>
        </p:nvSpPr>
        <p:spPr>
          <a:xfrm>
            <a:off x="1179176" y="5241970"/>
            <a:ext cx="2006706" cy="200670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r>
              <a:rPr lang="en-GB" sz="6600" b="1" kern="1200" dirty="0">
                <a:solidFill>
                  <a:prstClr val="black"/>
                </a:solidFill>
                <a:latin typeface="Tahoma" panose="020B0604030504040204" pitchFamily="34" charset="0"/>
                <a:ea typeface="Tahoma" panose="020B0604030504040204" pitchFamily="34" charset="0"/>
                <a:cs typeface="Tahoma" panose="020B0604030504040204" pitchFamily="34" charset="0"/>
              </a:rPr>
              <a:t>1</a:t>
            </a:r>
            <a:endParaRPr lang="vi-VN" sz="66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6" action="ppaction://hlinksldjump"/>
          </p:cNvPr>
          <p:cNvSpPr/>
          <p:nvPr/>
        </p:nvSpPr>
        <p:spPr>
          <a:xfrm>
            <a:off x="3176248" y="5208555"/>
            <a:ext cx="2006706" cy="200670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r>
              <a:rPr lang="en-GB" sz="6600" b="1" kern="1200" dirty="0">
                <a:solidFill>
                  <a:prstClr val="black"/>
                </a:solidFill>
                <a:latin typeface="Tahoma" panose="020B0604030504040204" pitchFamily="34" charset="0"/>
                <a:ea typeface="Tahoma" panose="020B0604030504040204" pitchFamily="34" charset="0"/>
                <a:cs typeface="Tahoma" panose="020B0604030504040204" pitchFamily="34" charset="0"/>
              </a:rPr>
              <a:t>2</a:t>
            </a:r>
            <a:endParaRPr lang="vi-VN" sz="66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7" action="ppaction://hlinksldjump"/>
          </p:cNvPr>
          <p:cNvSpPr/>
          <p:nvPr/>
        </p:nvSpPr>
        <p:spPr>
          <a:xfrm>
            <a:off x="5262825" y="5250549"/>
            <a:ext cx="2006706" cy="200670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r>
              <a:rPr lang="en-GB" sz="6600" b="1" kern="1200" dirty="0">
                <a:solidFill>
                  <a:prstClr val="black"/>
                </a:solidFill>
                <a:latin typeface="Tahoma" panose="020B0604030504040204" pitchFamily="34" charset="0"/>
                <a:ea typeface="Tahoma" panose="020B0604030504040204" pitchFamily="34" charset="0"/>
                <a:cs typeface="Tahoma" panose="020B0604030504040204" pitchFamily="34" charset="0"/>
              </a:rPr>
              <a:t>3</a:t>
            </a:r>
            <a:endParaRPr lang="vi-VN" sz="66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8" action="ppaction://hlinksldjump"/>
          </p:cNvPr>
          <p:cNvSpPr/>
          <p:nvPr/>
        </p:nvSpPr>
        <p:spPr>
          <a:xfrm>
            <a:off x="2042641" y="7724363"/>
            <a:ext cx="2006706" cy="200670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r>
              <a:rPr lang="en-GB" sz="6600" b="1" kern="1200" dirty="0">
                <a:solidFill>
                  <a:prstClr val="black"/>
                </a:solidFill>
                <a:latin typeface="Tahoma" panose="020B0604030504040204" pitchFamily="34" charset="0"/>
                <a:ea typeface="Tahoma" panose="020B0604030504040204" pitchFamily="34" charset="0"/>
                <a:cs typeface="Tahoma" panose="020B0604030504040204" pitchFamily="34" charset="0"/>
              </a:rPr>
              <a:t>5</a:t>
            </a:r>
            <a:endParaRPr lang="vi-VN" sz="66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1" name="Rectangle 40">
            <a:hlinkClick r:id="rId9" action="ppaction://hlinksldjump"/>
          </p:cNvPr>
          <p:cNvSpPr/>
          <p:nvPr/>
        </p:nvSpPr>
        <p:spPr>
          <a:xfrm>
            <a:off x="607219" y="1857526"/>
            <a:ext cx="7676485" cy="2908757"/>
          </a:xfrm>
          <a:prstGeom prst="rect">
            <a:avLst/>
          </a:prstGeom>
          <a:noFill/>
        </p:spPr>
        <p:txBody>
          <a:bodyPr wrap="none" lIns="137172" tIns="68586" rIns="137172" bIns="68586">
            <a:spAutoFit/>
          </a:bodyPr>
          <a:lstStyle/>
          <a:p>
            <a:pPr algn="ctr" defTabSz="1371691">
              <a:buClrTx/>
              <a:defRPr/>
            </a:pPr>
            <a:r>
              <a:rPr lang="en-US" sz="9001" b="1" kern="1200"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VÒNG QUAY </a:t>
            </a:r>
          </a:p>
          <a:p>
            <a:pPr algn="ctr" defTabSz="1371691">
              <a:buClrTx/>
              <a:defRPr/>
            </a:pPr>
            <a:r>
              <a:rPr lang="en-US" sz="9001" b="1" kern="1200"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MAY MẮN</a:t>
            </a:r>
          </a:p>
        </p:txBody>
      </p:sp>
      <p:pic>
        <p:nvPicPr>
          <p:cNvPr id="44" name="Pictur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7305" y="2983254"/>
            <a:ext cx="743014" cy="657282"/>
          </a:xfrm>
          <a:prstGeom prst="rect">
            <a:avLst/>
          </a:prstGeom>
        </p:spPr>
      </p:pic>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44977" y="3526213"/>
            <a:ext cx="743014" cy="657282"/>
          </a:xfrm>
          <a:prstGeom prst="rect">
            <a:avLst/>
          </a:prstGeom>
        </p:spPr>
      </p:pic>
      <p:pic>
        <p:nvPicPr>
          <p:cNvPr id="46" name="Picture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79366" y="2735353"/>
            <a:ext cx="743014" cy="657282"/>
          </a:xfrm>
          <a:prstGeom prst="rect">
            <a:avLst/>
          </a:prstGeom>
        </p:spPr>
      </p:pic>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669193" y="2432672"/>
            <a:ext cx="1071656" cy="1786093"/>
          </a:xfrm>
          <a:prstGeom prst="rect">
            <a:avLst/>
          </a:prstGeom>
        </p:spPr>
      </p:pic>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470287" y="5311177"/>
            <a:ext cx="2031497" cy="1732746"/>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4572493" y="-1040689"/>
            <a:ext cx="914479" cy="914479"/>
          </a:xfrm>
          <a:prstGeom prst="rect">
            <a:avLst/>
          </a:prstGeom>
        </p:spPr>
      </p:pic>
      <p:sp>
        <p:nvSpPr>
          <p:cNvPr id="31" name="Isosceles Triangle 30"/>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32" name="Isosceles Triangle 31"/>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33" name="Isosceles Triangle 32"/>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34" name="Isosceles Triangle 33"/>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2" name="Isosceles Triangle 41"/>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3" name="Isosceles Triangle 42"/>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8" name="Isosceles Triangle 47"/>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9" name="Isosceles Triangle 48"/>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50" name="Isosceles Triangle 49"/>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51" name="Isosceles Triangle 50"/>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52" name="Isosceles Triangle 51"/>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53" name="Isosceles Triangle 52"/>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54" name="Isosceles Triangle 53"/>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55" name="Isosceles Triangle 54"/>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56" name="Isosceles Triangle 55"/>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57" name="Isosceles Triangle 56"/>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58" name="Isosceles Triangle 57"/>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59" name="Isosceles Triangle 58"/>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60" name="Isosceles Triangle 59"/>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61" name="Isosceles Triangle 60"/>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24" name="Heart 23">
            <a:hlinkClick r:id="" action="ppaction://noaction"/>
          </p:cNvPr>
          <p:cNvSpPr/>
          <p:nvPr/>
        </p:nvSpPr>
        <p:spPr>
          <a:xfrm rot="5400000">
            <a:off x="17028910" y="5594858"/>
            <a:ext cx="1175760" cy="1175757"/>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62" name="Rounded Rectangle 61">
            <a:hlinkClick r:id="rId14" action="ppaction://hlinksldjump"/>
            <a:extLst>
              <a:ext uri="{FF2B5EF4-FFF2-40B4-BE49-F238E27FC236}">
                <a16:creationId xmlns:a16="http://schemas.microsoft.com/office/drawing/2014/main" id="{7E8760E9-D531-9F43-8D67-E80375955FDF}"/>
              </a:ext>
            </a:extLst>
          </p:cNvPr>
          <p:cNvSpPr/>
          <p:nvPr/>
        </p:nvSpPr>
        <p:spPr>
          <a:xfrm>
            <a:off x="0" y="7740976"/>
            <a:ext cx="2006706" cy="200670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r>
              <a:rPr lang="en-GB" sz="6600" b="1" kern="1200" dirty="0">
                <a:solidFill>
                  <a:prstClr val="black"/>
                </a:solidFill>
                <a:latin typeface="Tahoma" panose="020B0604030504040204" pitchFamily="34" charset="0"/>
                <a:ea typeface="Tahoma" panose="020B0604030504040204" pitchFamily="34" charset="0"/>
                <a:cs typeface="Tahoma" panose="020B0604030504040204" pitchFamily="34" charset="0"/>
              </a:rPr>
              <a:t>4</a:t>
            </a:r>
            <a:endParaRPr lang="vi-VN" sz="66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3" name="Rounded Rectangle 62">
            <a:hlinkClick r:id="rId15" action="ppaction://hlinksldjump"/>
            <a:extLst>
              <a:ext uri="{FF2B5EF4-FFF2-40B4-BE49-F238E27FC236}">
                <a16:creationId xmlns:a16="http://schemas.microsoft.com/office/drawing/2014/main" id="{7DC0F70A-B98A-9541-9C82-667347950D99}"/>
              </a:ext>
            </a:extLst>
          </p:cNvPr>
          <p:cNvSpPr/>
          <p:nvPr/>
        </p:nvSpPr>
        <p:spPr>
          <a:xfrm>
            <a:off x="4070731" y="7759533"/>
            <a:ext cx="2006706" cy="200670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r>
              <a:rPr lang="en-GB" sz="6600" b="1" kern="1200">
                <a:solidFill>
                  <a:prstClr val="black"/>
                </a:solidFill>
                <a:latin typeface="Tahoma" panose="020B0604030504040204" pitchFamily="34" charset="0"/>
                <a:ea typeface="Tahoma" panose="020B0604030504040204" pitchFamily="34" charset="0"/>
                <a:cs typeface="Tahoma" panose="020B0604030504040204" pitchFamily="34" charset="0"/>
              </a:rPr>
              <a:t>6</a:t>
            </a:r>
            <a:endParaRPr lang="vi-VN" sz="66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4" name="Rounded Rectangle 63">
            <a:hlinkClick r:id="rId16" action="ppaction://hlinksldjump"/>
            <a:extLst>
              <a:ext uri="{FF2B5EF4-FFF2-40B4-BE49-F238E27FC236}">
                <a16:creationId xmlns:a16="http://schemas.microsoft.com/office/drawing/2014/main" id="{7475F82B-5383-DB40-8A45-189A4EDBA533}"/>
              </a:ext>
            </a:extLst>
          </p:cNvPr>
          <p:cNvSpPr/>
          <p:nvPr/>
        </p:nvSpPr>
        <p:spPr>
          <a:xfrm>
            <a:off x="6075377" y="7771257"/>
            <a:ext cx="2006706" cy="200670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r>
              <a:rPr lang="en-GB" sz="6600" b="1" kern="1200" dirty="0">
                <a:solidFill>
                  <a:prstClr val="black"/>
                </a:solidFill>
                <a:latin typeface="Tahoma" panose="020B0604030504040204" pitchFamily="34" charset="0"/>
                <a:ea typeface="Tahoma" panose="020B0604030504040204" pitchFamily="34" charset="0"/>
                <a:cs typeface="Tahoma" panose="020B0604030504040204" pitchFamily="34" charset="0"/>
              </a:rPr>
              <a:t>7</a:t>
            </a:r>
            <a:endParaRPr lang="vi-VN" sz="66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690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par>
                    <p:cTn id="151" fill="hold">
                      <p:stCondLst>
                        <p:cond delay="indefinite"/>
                      </p:stCondLst>
                      <p:childTnLst>
                        <p:par>
                          <p:cTn id="152" fill="hold">
                            <p:stCondLst>
                              <p:cond delay="0"/>
                            </p:stCondLst>
                            <p:childTnLst>
                              <p:par>
                                <p:cTn id="153" presetID="1" presetClass="emph" presetSubtype="2" fill="hold" nodeType="clickEffect">
                                  <p:stCondLst>
                                    <p:cond delay="0"/>
                                  </p:stCondLst>
                                  <p:childTnLst>
                                    <p:animClr clrSpc="rgb" dir="cw">
                                      <p:cBhvr>
                                        <p:cTn id="154" dur="2000" fill="hold"/>
                                        <p:tgtEl>
                                          <p:spTgt spid="35"/>
                                        </p:tgtEl>
                                        <p:attrNameLst>
                                          <p:attrName>fillcolor</p:attrName>
                                        </p:attrNameLst>
                                      </p:cBhvr>
                                      <p:to>
                                        <a:schemeClr val="accent2"/>
                                      </p:to>
                                    </p:animClr>
                                    <p:set>
                                      <p:cBhvr>
                                        <p:cTn id="155" dur="2000" fill="hold"/>
                                        <p:tgtEl>
                                          <p:spTgt spid="35"/>
                                        </p:tgtEl>
                                        <p:attrNameLst>
                                          <p:attrName>fill.type</p:attrName>
                                        </p:attrNameLst>
                                      </p:cBhvr>
                                      <p:to>
                                        <p:strVal val="solid"/>
                                      </p:to>
                                    </p:set>
                                    <p:set>
                                      <p:cBhvr>
                                        <p:cTn id="156" dur="2000" fill="hold"/>
                                        <p:tgtEl>
                                          <p:spTgt spid="35"/>
                                        </p:tgtEl>
                                        <p:attrNameLst>
                                          <p:attrName>fill.on</p:attrName>
                                        </p:attrNameLst>
                                      </p:cBhvr>
                                      <p:to>
                                        <p:strVal val="true"/>
                                      </p:to>
                                    </p:set>
                                  </p:childTnLst>
                                </p:cTn>
                              </p:par>
                            </p:childTnLst>
                          </p:cTn>
                        </p:par>
                      </p:childTnLst>
                    </p:cTn>
                  </p:par>
                  <p:par>
                    <p:cTn id="157" fill="hold">
                      <p:stCondLst>
                        <p:cond delay="indefinite"/>
                      </p:stCondLst>
                      <p:childTnLst>
                        <p:par>
                          <p:cTn id="158" fill="hold">
                            <p:stCondLst>
                              <p:cond delay="0"/>
                            </p:stCondLst>
                            <p:childTnLst>
                              <p:par>
                                <p:cTn id="159" presetID="1" presetClass="emph" presetSubtype="2" fill="hold" nodeType="clickEffect">
                                  <p:stCondLst>
                                    <p:cond delay="0"/>
                                  </p:stCondLst>
                                  <p:childTnLst>
                                    <p:animClr clrSpc="rgb" dir="cw">
                                      <p:cBhvr>
                                        <p:cTn id="160" dur="2000" fill="hold"/>
                                        <p:tgtEl>
                                          <p:spTgt spid="35"/>
                                        </p:tgtEl>
                                        <p:attrNameLst>
                                          <p:attrName>fillcolor</p:attrName>
                                        </p:attrNameLst>
                                      </p:cBhvr>
                                      <p:to>
                                        <a:schemeClr val="accent2"/>
                                      </p:to>
                                    </p:animClr>
                                    <p:set>
                                      <p:cBhvr>
                                        <p:cTn id="161" dur="2000" fill="hold"/>
                                        <p:tgtEl>
                                          <p:spTgt spid="35"/>
                                        </p:tgtEl>
                                        <p:attrNameLst>
                                          <p:attrName>fill.type</p:attrName>
                                        </p:attrNameLst>
                                      </p:cBhvr>
                                      <p:to>
                                        <p:strVal val="solid"/>
                                      </p:to>
                                    </p:set>
                                    <p:set>
                                      <p:cBhvr>
                                        <p:cTn id="162" dur="2000" fill="hold"/>
                                        <p:tgtEl>
                                          <p:spTgt spid="3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3" restart="whenNotActive" fill="hold" evtFilter="cancelBubble" nodeType="interactiveSeq">
                <p:stCondLst>
                  <p:cond evt="onClick" delay="0">
                    <p:tgtEl>
                      <p:spTgt spid="25"/>
                    </p:tgtEl>
                  </p:cond>
                </p:stCondLst>
                <p:endSync evt="end" delay="0">
                  <p:rtn val="all"/>
                </p:endSync>
                <p:childTnLst>
                  <p:par>
                    <p:cTn id="164" fill="hold">
                      <p:stCondLst>
                        <p:cond delay="0"/>
                      </p:stCondLst>
                      <p:childTnLst>
                        <p:par>
                          <p:cTn id="165" fill="hold">
                            <p:stCondLst>
                              <p:cond delay="0"/>
                            </p:stCondLst>
                            <p:childTnLst>
                              <p:par>
                                <p:cTn id="166" presetID="8" presetClass="emph" presetSubtype="0" repeatCount="indefinite" fill="hold" nodeType="clickEffect">
                                  <p:stCondLst>
                                    <p:cond delay="0"/>
                                  </p:stCondLst>
                                  <p:endCondLst>
                                    <p:cond evt="onNext" delay="0">
                                      <p:tgtEl>
                                        <p:sldTgt/>
                                      </p:tgtEl>
                                    </p:cond>
                                  </p:endCondLst>
                                  <p:childTnLst>
                                    <p:animRot by="21600000">
                                      <p:cBhvr>
                                        <p:cTn id="167" dur="1300" fill="hold"/>
                                        <p:tgtEl>
                                          <p:spTgt spid="22"/>
                                        </p:tgtEl>
                                        <p:attrNameLst>
                                          <p:attrName>r</p:attrName>
                                        </p:attrNameLst>
                                      </p:cBhvr>
                                    </p:animRot>
                                  </p:childTnLst>
                                </p:cTn>
                              </p:par>
                              <p:par>
                                <p:cTn id="168" presetID="1" presetClass="mediacall" presetSubtype="0" fill="hold" nodeType="withEffect">
                                  <p:stCondLst>
                                    <p:cond delay="0"/>
                                  </p:stCondLst>
                                  <p:childTnLst>
                                    <p:cmd type="call" cmd="playFrom(0.0)">
                                      <p:cBhvr>
                                        <p:cTn id="169" dur="30406" fill="hold"/>
                                        <p:tgtEl>
                                          <p:spTgt spid="3"/>
                                        </p:tgtEl>
                                      </p:cBhvr>
                                    </p:cmd>
                                  </p:childTnLst>
                                </p:cTn>
                              </p:par>
                            </p:childTnLst>
                          </p:cTn>
                        </p:par>
                      </p:childTnLst>
                    </p:cTn>
                  </p:par>
                </p:childTnLst>
              </p:cTn>
              <p:nextCondLst>
                <p:cond evt="onClick" delay="0">
                  <p:tgtEl>
                    <p:spTgt spid="25"/>
                  </p:tgtEl>
                </p:cond>
              </p:nextCondLst>
            </p:seq>
            <p:seq concurrent="1" nextAc="seek">
              <p:cTn id="170" restart="whenNotActive" fill="hold" evtFilter="cancelBubble" nodeType="interactiveSeq">
                <p:stCondLst>
                  <p:cond evt="onClick" delay="0">
                    <p:tgtEl>
                      <p:spTgt spid="26"/>
                    </p:tgtEl>
                  </p:cond>
                </p:stCondLst>
                <p:endSync evt="end" delay="0">
                  <p:rtn val="all"/>
                </p:endSync>
                <p:childTnLst>
                  <p:par>
                    <p:cTn id="171" fill="hold">
                      <p:stCondLst>
                        <p:cond delay="0"/>
                      </p:stCondLst>
                      <p:childTnLst>
                        <p:par>
                          <p:cTn id="172" fill="hold">
                            <p:stCondLst>
                              <p:cond delay="0"/>
                            </p:stCondLst>
                            <p:childTnLst>
                              <p:par>
                                <p:cTn id="173" presetID="1" presetClass="emph" presetSubtype="2" fill="hold" nodeType="clickEffect">
                                  <p:stCondLst>
                                    <p:cond delay="0"/>
                                  </p:stCondLst>
                                  <p:childTnLst>
                                    <p:animClr clrSpc="rgb" dir="cw">
                                      <p:cBhvr>
                                        <p:cTn id="174" dur="500" fill="hold"/>
                                        <p:tgtEl>
                                          <p:spTgt spid="26"/>
                                        </p:tgtEl>
                                        <p:attrNameLst>
                                          <p:attrName>fillcolor</p:attrName>
                                        </p:attrNameLst>
                                      </p:cBhvr>
                                      <p:to>
                                        <a:srgbClr val="000000"/>
                                      </p:to>
                                    </p:animClr>
                                    <p:set>
                                      <p:cBhvr>
                                        <p:cTn id="175" dur="500" fill="hold"/>
                                        <p:tgtEl>
                                          <p:spTgt spid="26"/>
                                        </p:tgtEl>
                                        <p:attrNameLst>
                                          <p:attrName>fill.type</p:attrName>
                                        </p:attrNameLst>
                                      </p:cBhvr>
                                      <p:to>
                                        <p:strVal val="solid"/>
                                      </p:to>
                                    </p:set>
                                    <p:set>
                                      <p:cBhvr>
                                        <p:cTn id="176"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77" restart="whenNotActive" fill="hold" evtFilter="cancelBubble" nodeType="interactiveSeq">
                <p:stCondLst>
                  <p:cond evt="onClick" delay="0">
                    <p:tgtEl>
                      <p:spTgt spid="27"/>
                    </p:tgtEl>
                  </p:cond>
                </p:stCondLst>
                <p:endSync evt="end" delay="0">
                  <p:rtn val="all"/>
                </p:endSync>
                <p:childTnLst>
                  <p:par>
                    <p:cTn id="178" fill="hold">
                      <p:stCondLst>
                        <p:cond delay="0"/>
                      </p:stCondLst>
                      <p:childTnLst>
                        <p:par>
                          <p:cTn id="179" fill="hold">
                            <p:stCondLst>
                              <p:cond delay="0"/>
                            </p:stCondLst>
                            <p:childTnLst>
                              <p:par>
                                <p:cTn id="180" presetID="1" presetClass="emph" presetSubtype="2" fill="hold" nodeType="clickEffect">
                                  <p:stCondLst>
                                    <p:cond delay="0"/>
                                  </p:stCondLst>
                                  <p:childTnLst>
                                    <p:animClr clrSpc="rgb" dir="cw">
                                      <p:cBhvr>
                                        <p:cTn id="181" dur="500" fill="hold"/>
                                        <p:tgtEl>
                                          <p:spTgt spid="27"/>
                                        </p:tgtEl>
                                        <p:attrNameLst>
                                          <p:attrName>fillcolor</p:attrName>
                                        </p:attrNameLst>
                                      </p:cBhvr>
                                      <p:to>
                                        <a:srgbClr val="000000"/>
                                      </p:to>
                                    </p:animClr>
                                    <p:set>
                                      <p:cBhvr>
                                        <p:cTn id="182" dur="500" fill="hold"/>
                                        <p:tgtEl>
                                          <p:spTgt spid="27"/>
                                        </p:tgtEl>
                                        <p:attrNameLst>
                                          <p:attrName>fill.type</p:attrName>
                                        </p:attrNameLst>
                                      </p:cBhvr>
                                      <p:to>
                                        <p:strVal val="solid"/>
                                      </p:to>
                                    </p:set>
                                    <p:set>
                                      <p:cBhvr>
                                        <p:cTn id="183"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84" restart="whenNotActive" fill="hold" evtFilter="cancelBubble" nodeType="interactiveSeq">
                <p:stCondLst>
                  <p:cond evt="onClick" delay="0">
                    <p:tgtEl>
                      <p:spTgt spid="28"/>
                    </p:tgtEl>
                  </p:cond>
                </p:stCondLst>
                <p:endSync evt="end" delay="0">
                  <p:rtn val="all"/>
                </p:endSync>
                <p:childTnLst>
                  <p:par>
                    <p:cTn id="185" fill="hold">
                      <p:stCondLst>
                        <p:cond delay="0"/>
                      </p:stCondLst>
                      <p:childTnLst>
                        <p:par>
                          <p:cTn id="186" fill="hold">
                            <p:stCondLst>
                              <p:cond delay="0"/>
                            </p:stCondLst>
                            <p:childTnLst>
                              <p:par>
                                <p:cTn id="187" presetID="1" presetClass="emph" presetSubtype="2" fill="hold" nodeType="clickEffect">
                                  <p:stCondLst>
                                    <p:cond delay="0"/>
                                  </p:stCondLst>
                                  <p:childTnLst>
                                    <p:animClr clrSpc="rgb" dir="cw">
                                      <p:cBhvr>
                                        <p:cTn id="188" dur="500" fill="hold"/>
                                        <p:tgtEl>
                                          <p:spTgt spid="28"/>
                                        </p:tgtEl>
                                        <p:attrNameLst>
                                          <p:attrName>fillcolor</p:attrName>
                                        </p:attrNameLst>
                                      </p:cBhvr>
                                      <p:to>
                                        <a:srgbClr val="000000"/>
                                      </p:to>
                                    </p:animClr>
                                    <p:set>
                                      <p:cBhvr>
                                        <p:cTn id="189" dur="500" fill="hold"/>
                                        <p:tgtEl>
                                          <p:spTgt spid="28"/>
                                        </p:tgtEl>
                                        <p:attrNameLst>
                                          <p:attrName>fill.type</p:attrName>
                                        </p:attrNameLst>
                                      </p:cBhvr>
                                      <p:to>
                                        <p:strVal val="solid"/>
                                      </p:to>
                                    </p:set>
                                    <p:set>
                                      <p:cBhvr>
                                        <p:cTn id="190"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91" restart="whenNotActive" fill="hold" evtFilter="cancelBubble" nodeType="interactiveSeq">
                <p:stCondLst>
                  <p:cond evt="onClick" delay="0">
                    <p:tgtEl>
                      <p:spTgt spid="35"/>
                    </p:tgtEl>
                  </p:cond>
                </p:stCondLst>
                <p:endSync evt="end" delay="0">
                  <p:rtn val="all"/>
                </p:endSync>
                <p:childTnLst>
                  <p:par>
                    <p:cTn id="192" fill="hold">
                      <p:stCondLst>
                        <p:cond delay="0"/>
                      </p:stCondLst>
                      <p:childTnLst>
                        <p:par>
                          <p:cTn id="193" fill="hold">
                            <p:stCondLst>
                              <p:cond delay="0"/>
                            </p:stCondLst>
                            <p:childTnLst>
                              <p:par>
                                <p:cTn id="194" presetID="1" presetClass="emph" presetSubtype="2" fill="hold" nodeType="clickEffect">
                                  <p:stCondLst>
                                    <p:cond delay="0"/>
                                  </p:stCondLst>
                                  <p:childTnLst>
                                    <p:animClr clrSpc="rgb" dir="cw">
                                      <p:cBhvr>
                                        <p:cTn id="195" dur="500" fill="hold"/>
                                        <p:tgtEl>
                                          <p:spTgt spid="35"/>
                                        </p:tgtEl>
                                        <p:attrNameLst>
                                          <p:attrName>fillcolor</p:attrName>
                                        </p:attrNameLst>
                                      </p:cBhvr>
                                      <p:to>
                                        <a:srgbClr val="000000"/>
                                      </p:to>
                                    </p:animClr>
                                    <p:set>
                                      <p:cBhvr>
                                        <p:cTn id="196" dur="500" fill="hold"/>
                                        <p:tgtEl>
                                          <p:spTgt spid="35"/>
                                        </p:tgtEl>
                                        <p:attrNameLst>
                                          <p:attrName>fill.type</p:attrName>
                                        </p:attrNameLst>
                                      </p:cBhvr>
                                      <p:to>
                                        <p:strVal val="solid"/>
                                      </p:to>
                                    </p:set>
                                    <p:set>
                                      <p:cBhvr>
                                        <p:cTn id="197"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audio>
              <p:cMediaNode vol="80000">
                <p:cTn id="198" fill="hold" display="0">
                  <p:stCondLst>
                    <p:cond delay="indefinite"/>
                  </p:stCondLst>
                  <p:endCondLst>
                    <p:cond evt="onStopAudio" delay="0">
                      <p:tgtEl>
                        <p:sldTgt/>
                      </p:tgtEl>
                    </p:cond>
                  </p:endCondLst>
                </p:cTn>
                <p:tgtEl>
                  <p:spTgt spid="3"/>
                </p:tgtEl>
              </p:cMediaNode>
            </p:audio>
            <p:seq concurrent="1" nextAc="seek">
              <p:cTn id="199" restart="whenNotActive" fill="hold" evtFilter="cancelBubble" nodeType="interactiveSeq">
                <p:stCondLst>
                  <p:cond evt="onClick" delay="0">
                    <p:tgtEl>
                      <p:spTgt spid="62"/>
                    </p:tgtEl>
                  </p:cond>
                </p:stCondLst>
                <p:endSync evt="end" delay="0">
                  <p:rtn val="all"/>
                </p:endSync>
                <p:childTnLst>
                  <p:par>
                    <p:cTn id="200" fill="hold">
                      <p:stCondLst>
                        <p:cond delay="0"/>
                      </p:stCondLst>
                      <p:childTnLst>
                        <p:par>
                          <p:cTn id="201" fill="hold">
                            <p:stCondLst>
                              <p:cond delay="0"/>
                            </p:stCondLst>
                            <p:childTnLst>
                              <p:par>
                                <p:cTn id="202" presetID="1" presetClass="emph" presetSubtype="2" fill="hold" nodeType="clickEffect">
                                  <p:stCondLst>
                                    <p:cond delay="0"/>
                                  </p:stCondLst>
                                  <p:childTnLst>
                                    <p:animClr clrSpc="rgb" dir="cw">
                                      <p:cBhvr>
                                        <p:cTn id="203" dur="500" fill="hold"/>
                                        <p:tgtEl>
                                          <p:spTgt spid="62"/>
                                        </p:tgtEl>
                                        <p:attrNameLst>
                                          <p:attrName>fillcolor</p:attrName>
                                        </p:attrNameLst>
                                      </p:cBhvr>
                                      <p:to>
                                        <a:srgbClr val="000000"/>
                                      </p:to>
                                    </p:animClr>
                                    <p:set>
                                      <p:cBhvr>
                                        <p:cTn id="204" dur="500" fill="hold"/>
                                        <p:tgtEl>
                                          <p:spTgt spid="62"/>
                                        </p:tgtEl>
                                        <p:attrNameLst>
                                          <p:attrName>fill.type</p:attrName>
                                        </p:attrNameLst>
                                      </p:cBhvr>
                                      <p:to>
                                        <p:strVal val="solid"/>
                                      </p:to>
                                    </p:set>
                                    <p:set>
                                      <p:cBhvr>
                                        <p:cTn id="205" dur="500" fill="hold"/>
                                        <p:tgtEl>
                                          <p:spTgt spid="62"/>
                                        </p:tgtEl>
                                        <p:attrNameLst>
                                          <p:attrName>fill.on</p:attrName>
                                        </p:attrNameLst>
                                      </p:cBhvr>
                                      <p:to>
                                        <p:strVal val="true"/>
                                      </p:to>
                                    </p:set>
                                  </p:childTnLst>
                                </p:cTn>
                              </p:par>
                            </p:childTnLst>
                          </p:cTn>
                        </p:par>
                      </p:childTnLst>
                    </p:cTn>
                  </p:par>
                </p:childTnLst>
              </p:cTn>
              <p:nextCondLst>
                <p:cond evt="onClick" delay="0">
                  <p:tgtEl>
                    <p:spTgt spid="62"/>
                  </p:tgtEl>
                </p:cond>
              </p:nextCondLst>
            </p:seq>
            <p:seq concurrent="1" nextAc="seek">
              <p:cTn id="206" restart="whenNotActive" fill="hold" evtFilter="cancelBubble" nodeType="interactiveSeq">
                <p:stCondLst>
                  <p:cond evt="onClick" delay="0">
                    <p:tgtEl>
                      <p:spTgt spid="63"/>
                    </p:tgtEl>
                  </p:cond>
                </p:stCondLst>
                <p:endSync evt="end" delay="0">
                  <p:rtn val="all"/>
                </p:endSync>
                <p:childTnLst>
                  <p:par>
                    <p:cTn id="207" fill="hold">
                      <p:stCondLst>
                        <p:cond delay="0"/>
                      </p:stCondLst>
                      <p:childTnLst>
                        <p:par>
                          <p:cTn id="208" fill="hold">
                            <p:stCondLst>
                              <p:cond delay="0"/>
                            </p:stCondLst>
                            <p:childTnLst>
                              <p:par>
                                <p:cTn id="209" presetID="1" presetClass="emph" presetSubtype="2" fill="hold" nodeType="clickEffect">
                                  <p:stCondLst>
                                    <p:cond delay="0"/>
                                  </p:stCondLst>
                                  <p:childTnLst>
                                    <p:animClr clrSpc="rgb" dir="cw">
                                      <p:cBhvr>
                                        <p:cTn id="210" dur="2000" fill="hold"/>
                                        <p:tgtEl>
                                          <p:spTgt spid="63"/>
                                        </p:tgtEl>
                                        <p:attrNameLst>
                                          <p:attrName>fillcolor</p:attrName>
                                        </p:attrNameLst>
                                      </p:cBhvr>
                                      <p:to>
                                        <a:schemeClr val="accent2"/>
                                      </p:to>
                                    </p:animClr>
                                    <p:set>
                                      <p:cBhvr>
                                        <p:cTn id="211" dur="2000" fill="hold"/>
                                        <p:tgtEl>
                                          <p:spTgt spid="63"/>
                                        </p:tgtEl>
                                        <p:attrNameLst>
                                          <p:attrName>fill.type</p:attrName>
                                        </p:attrNameLst>
                                      </p:cBhvr>
                                      <p:to>
                                        <p:strVal val="solid"/>
                                      </p:to>
                                    </p:set>
                                    <p:set>
                                      <p:cBhvr>
                                        <p:cTn id="212" dur="2000" fill="hold"/>
                                        <p:tgtEl>
                                          <p:spTgt spid="63"/>
                                        </p:tgtEl>
                                        <p:attrNameLst>
                                          <p:attrName>fill.on</p:attrName>
                                        </p:attrNameLst>
                                      </p:cBhvr>
                                      <p:to>
                                        <p:strVal val="true"/>
                                      </p:to>
                                    </p:set>
                                  </p:childTnLst>
                                </p:cTn>
                              </p:par>
                            </p:childTnLst>
                          </p:cTn>
                        </p:par>
                      </p:childTnLst>
                    </p:cTn>
                  </p:par>
                </p:childTnLst>
              </p:cTn>
              <p:nextCondLst>
                <p:cond evt="onClick" delay="0">
                  <p:tgtEl>
                    <p:spTgt spid="63"/>
                  </p:tgtEl>
                </p:cond>
              </p:nextCondLst>
            </p:seq>
            <p:seq concurrent="1" nextAc="seek">
              <p:cTn id="213" restart="whenNotActive" fill="hold" evtFilter="cancelBubble" nodeType="interactiveSeq">
                <p:stCondLst>
                  <p:cond evt="onClick" delay="0">
                    <p:tgtEl>
                      <p:spTgt spid="64"/>
                    </p:tgtEl>
                  </p:cond>
                </p:stCondLst>
                <p:endSync evt="end" delay="0">
                  <p:rtn val="all"/>
                </p:endSync>
                <p:childTnLst>
                  <p:par>
                    <p:cTn id="214" fill="hold">
                      <p:stCondLst>
                        <p:cond delay="0"/>
                      </p:stCondLst>
                      <p:childTnLst>
                        <p:par>
                          <p:cTn id="215" fill="hold">
                            <p:stCondLst>
                              <p:cond delay="0"/>
                            </p:stCondLst>
                            <p:childTnLst>
                              <p:par>
                                <p:cTn id="216" presetID="1" presetClass="emph" presetSubtype="2" fill="hold" nodeType="clickEffect">
                                  <p:stCondLst>
                                    <p:cond delay="0"/>
                                  </p:stCondLst>
                                  <p:childTnLst>
                                    <p:animClr clrSpc="rgb" dir="cw">
                                      <p:cBhvr>
                                        <p:cTn id="217" dur="500" fill="hold"/>
                                        <p:tgtEl>
                                          <p:spTgt spid="64"/>
                                        </p:tgtEl>
                                        <p:attrNameLst>
                                          <p:attrName>fillcolor</p:attrName>
                                        </p:attrNameLst>
                                      </p:cBhvr>
                                      <p:to>
                                        <a:srgbClr val="000000"/>
                                      </p:to>
                                    </p:animClr>
                                    <p:set>
                                      <p:cBhvr>
                                        <p:cTn id="218" dur="500" fill="hold"/>
                                        <p:tgtEl>
                                          <p:spTgt spid="64"/>
                                        </p:tgtEl>
                                        <p:attrNameLst>
                                          <p:attrName>fill.type</p:attrName>
                                        </p:attrNameLst>
                                      </p:cBhvr>
                                      <p:to>
                                        <p:strVal val="solid"/>
                                      </p:to>
                                    </p:set>
                                    <p:set>
                                      <p:cBhvr>
                                        <p:cTn id="219" dur="500" fill="hold"/>
                                        <p:tgtEl>
                                          <p:spTgt spid="64"/>
                                        </p:tgtEl>
                                        <p:attrNameLst>
                                          <p:attrName>fill.on</p:attrName>
                                        </p:attrNameLst>
                                      </p:cBhvr>
                                      <p:to>
                                        <p:strVal val="true"/>
                                      </p:to>
                                    </p:set>
                                  </p:childTnLst>
                                </p:cTn>
                              </p:par>
                            </p:childTnLst>
                          </p:cTn>
                        </p:par>
                      </p:childTnLst>
                    </p:cTn>
                  </p:par>
                </p:childTnLst>
              </p:cTn>
              <p:nextCondLst>
                <p:cond evt="onClick" delay="0">
                  <p:tgtEl>
                    <p:spTgt spid="64"/>
                  </p:tgtEl>
                </p:cond>
              </p:nextCondLst>
            </p:seq>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5742611" y="7369035"/>
            <a:ext cx="1629891" cy="1774543"/>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4666680" y="8489217"/>
            <a:ext cx="1219439" cy="1327663"/>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5544317" y="9411100"/>
            <a:ext cx="780654" cy="849936"/>
          </a:xfrm>
          <a:prstGeom prst="rect">
            <a:avLst/>
          </a:prstGeom>
        </p:spPr>
      </p:pic>
      <p:sp>
        <p:nvSpPr>
          <p:cNvPr id="4" name="Snip Diagonal Corner Rectangle 3"/>
          <p:cNvSpPr/>
          <p:nvPr/>
        </p:nvSpPr>
        <p:spPr>
          <a:xfrm>
            <a:off x="1249063" y="2014678"/>
            <a:ext cx="16808158" cy="2407104"/>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kern="1200" dirty="0" err="1">
                <a:solidFill>
                  <a:schemeClr val="tx1"/>
                </a:solidFill>
                <a:latin typeface="Calibri"/>
              </a:rPr>
              <a:t>Câu</a:t>
            </a:r>
            <a:r>
              <a:rPr lang="en-US" sz="6000" b="1" kern="1200" dirty="0">
                <a:solidFill>
                  <a:schemeClr val="tx1"/>
                </a:solidFill>
                <a:latin typeface="Calibri"/>
              </a:rPr>
              <a:t> 1:</a:t>
            </a:r>
            <a:endParaRPr lang="en-VN" sz="6000" b="1" dirty="0">
              <a:solidFill>
                <a:schemeClr val="tx1"/>
              </a:solidFill>
            </a:endParaRPr>
          </a:p>
          <a:p>
            <a:endParaRPr lang="en-US" sz="5400" b="1" dirty="0">
              <a:solidFill>
                <a:schemeClr val="tx1"/>
              </a:solidFill>
            </a:endParaRPr>
          </a:p>
        </p:txBody>
      </p:sp>
      <p:sp>
        <p:nvSpPr>
          <p:cNvPr id="26" name="Rectangle 25"/>
          <p:cNvSpPr/>
          <p:nvPr/>
        </p:nvSpPr>
        <p:spPr>
          <a:xfrm>
            <a:off x="1665475" y="4639121"/>
            <a:ext cx="7054779" cy="11563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6000" b="1" kern="1200" dirty="0">
                <a:solidFill>
                  <a:schemeClr val="tx1"/>
                </a:solidFill>
                <a:latin typeface="Arial" panose="020B0604020202020204" pitchFamily="34" charset="0"/>
              </a:rPr>
              <a:t>A</a:t>
            </a:r>
            <a:r>
              <a:rPr lang="vi-VN" sz="4500" b="1" kern="1200" dirty="0">
                <a:solidFill>
                  <a:schemeClr val="tx1"/>
                </a:solidFill>
                <a:latin typeface="Arial" panose="020B0604020202020204" pitchFamily="34" charset="0"/>
              </a:rPr>
              <a:t>. </a:t>
            </a:r>
            <a:r>
              <a:rPr lang="en-US" sz="4500" dirty="0" err="1">
                <a:solidFill>
                  <a:schemeClr val="tx1"/>
                </a:solidFill>
              </a:rPr>
              <a:t>Phân</a:t>
            </a:r>
            <a:r>
              <a:rPr lang="en-US" sz="4500" dirty="0">
                <a:solidFill>
                  <a:schemeClr val="tx1"/>
                </a:solidFill>
              </a:rPr>
              <a:t> </a:t>
            </a:r>
            <a:r>
              <a:rPr lang="en-US" sz="4500" dirty="0" err="1">
                <a:solidFill>
                  <a:schemeClr val="tx1"/>
                </a:solidFill>
              </a:rPr>
              <a:t>xanh</a:t>
            </a:r>
            <a:r>
              <a:rPr lang="en-US" sz="4500" dirty="0">
                <a:solidFill>
                  <a:schemeClr val="tx1"/>
                </a:solidFill>
              </a:rPr>
              <a:t>, </a:t>
            </a:r>
            <a:r>
              <a:rPr lang="en-US" sz="4500" dirty="0" err="1">
                <a:solidFill>
                  <a:schemeClr val="tx1"/>
                </a:solidFill>
              </a:rPr>
              <a:t>phân</a:t>
            </a:r>
            <a:r>
              <a:rPr lang="en-US" sz="4500" dirty="0">
                <a:solidFill>
                  <a:schemeClr val="tx1"/>
                </a:solidFill>
              </a:rPr>
              <a:t> </a:t>
            </a:r>
            <a:r>
              <a:rPr lang="en-US" sz="4500" dirty="0" err="1">
                <a:solidFill>
                  <a:schemeClr val="tx1"/>
                </a:solidFill>
              </a:rPr>
              <a:t>chuồng</a:t>
            </a:r>
            <a:r>
              <a:rPr lang="en-US" sz="4500" dirty="0">
                <a:solidFill>
                  <a:schemeClr val="tx1"/>
                </a:solidFill>
              </a:rPr>
              <a:t>, </a:t>
            </a:r>
            <a:r>
              <a:rPr lang="en-US" sz="4500" dirty="0" err="1">
                <a:solidFill>
                  <a:schemeClr val="tx1"/>
                </a:solidFill>
              </a:rPr>
              <a:t>phân</a:t>
            </a:r>
            <a:r>
              <a:rPr lang="en-US" sz="4500" dirty="0">
                <a:solidFill>
                  <a:schemeClr val="tx1"/>
                </a:solidFill>
              </a:rPr>
              <a:t> </a:t>
            </a:r>
            <a:r>
              <a:rPr lang="en-US" sz="4500" dirty="0" err="1">
                <a:solidFill>
                  <a:schemeClr val="tx1"/>
                </a:solidFill>
              </a:rPr>
              <a:t>rác</a:t>
            </a:r>
            <a:endParaRPr lang="en-VN" sz="4500" dirty="0">
              <a:solidFill>
                <a:schemeClr val="tx1"/>
              </a:solidFill>
            </a:endParaRPr>
          </a:p>
          <a:p>
            <a:pPr>
              <a:defRPr/>
            </a:pPr>
            <a:endParaRPr lang="vi-VN" sz="6000" b="1" kern="1200" dirty="0">
              <a:solidFill>
                <a:schemeClr val="tx1"/>
              </a:solidFill>
              <a:latin typeface="Arial" panose="020B0604020202020204" pitchFamily="34" charset="0"/>
            </a:endParaRPr>
          </a:p>
        </p:txBody>
      </p:sp>
      <p:sp>
        <p:nvSpPr>
          <p:cNvPr id="40" name="Cloud 39"/>
          <p:cNvSpPr/>
          <p:nvPr/>
        </p:nvSpPr>
        <p:spPr>
          <a:xfrm>
            <a:off x="-1025107" y="9068780"/>
            <a:ext cx="850745" cy="52386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1" name="Cloud 40"/>
          <p:cNvSpPr/>
          <p:nvPr/>
        </p:nvSpPr>
        <p:spPr>
          <a:xfrm>
            <a:off x="20450677" y="8769209"/>
            <a:ext cx="1337246" cy="823432"/>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2" name="Rectangle 41"/>
          <p:cNvSpPr/>
          <p:nvPr/>
        </p:nvSpPr>
        <p:spPr>
          <a:xfrm>
            <a:off x="9196721" y="4645405"/>
            <a:ext cx="7360836" cy="11563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6000" b="1" kern="1200" dirty="0">
                <a:solidFill>
                  <a:schemeClr val="tx1"/>
                </a:solidFill>
                <a:latin typeface="Arial" panose="020B0604020202020204" pitchFamily="34" charset="0"/>
              </a:rPr>
              <a:t>B</a:t>
            </a:r>
            <a:r>
              <a:rPr lang="vi-VN" sz="4500" b="1" kern="1200" dirty="0">
                <a:solidFill>
                  <a:schemeClr val="tx1"/>
                </a:solidFill>
                <a:latin typeface="Arial" panose="020B0604020202020204" pitchFamily="34" charset="0"/>
              </a:rPr>
              <a:t>. </a:t>
            </a:r>
            <a:r>
              <a:rPr lang="en-US" sz="4500" dirty="0" err="1">
                <a:solidFill>
                  <a:schemeClr val="tx1"/>
                </a:solidFill>
              </a:rPr>
              <a:t>Đạm</a:t>
            </a:r>
            <a:r>
              <a:rPr lang="en-US" sz="4500" dirty="0">
                <a:solidFill>
                  <a:schemeClr val="tx1"/>
                </a:solidFill>
              </a:rPr>
              <a:t>, kali, </a:t>
            </a:r>
            <a:r>
              <a:rPr lang="en-US" sz="4500" dirty="0" err="1">
                <a:solidFill>
                  <a:schemeClr val="tx1"/>
                </a:solidFill>
              </a:rPr>
              <a:t>vôi</a:t>
            </a:r>
            <a:endParaRPr lang="en-VN" sz="4500" dirty="0">
              <a:solidFill>
                <a:schemeClr val="tx1"/>
              </a:solidFill>
            </a:endParaRPr>
          </a:p>
          <a:p>
            <a:pPr>
              <a:defRPr/>
            </a:pPr>
            <a:endParaRPr lang="en-VN" sz="6000" dirty="0">
              <a:solidFill>
                <a:schemeClr val="tx1"/>
              </a:solidFill>
            </a:endParaRPr>
          </a:p>
        </p:txBody>
      </p:sp>
      <p:sp>
        <p:nvSpPr>
          <p:cNvPr id="43" name="Rectangle 42"/>
          <p:cNvSpPr/>
          <p:nvPr/>
        </p:nvSpPr>
        <p:spPr>
          <a:xfrm>
            <a:off x="1665475" y="6570885"/>
            <a:ext cx="7360836" cy="11563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6000" b="1" kern="1200" dirty="0">
                <a:solidFill>
                  <a:schemeClr val="tx1"/>
                </a:solidFill>
                <a:latin typeface="Arial" panose="020B0604020202020204" pitchFamily="34" charset="0"/>
              </a:rPr>
              <a:t>C</a:t>
            </a:r>
            <a:r>
              <a:rPr lang="vi-VN" sz="4500" b="1" kern="1200" dirty="0">
                <a:solidFill>
                  <a:schemeClr val="tx1"/>
                </a:solidFill>
                <a:latin typeface="Arial" panose="020B0604020202020204" pitchFamily="34" charset="0"/>
              </a:rPr>
              <a:t>. </a:t>
            </a:r>
            <a:r>
              <a:rPr lang="en-US" sz="4500" dirty="0" err="1">
                <a:solidFill>
                  <a:schemeClr val="tx1"/>
                </a:solidFill>
              </a:rPr>
              <a:t>Phân</a:t>
            </a:r>
            <a:r>
              <a:rPr lang="en-US" sz="4500" dirty="0">
                <a:solidFill>
                  <a:schemeClr val="tx1"/>
                </a:solidFill>
              </a:rPr>
              <a:t> </a:t>
            </a:r>
            <a:r>
              <a:rPr lang="en-US" sz="4500" dirty="0" err="1">
                <a:solidFill>
                  <a:schemeClr val="tx1"/>
                </a:solidFill>
              </a:rPr>
              <a:t>xanh</a:t>
            </a:r>
            <a:r>
              <a:rPr lang="en-US" sz="4500" dirty="0">
                <a:solidFill>
                  <a:schemeClr val="tx1"/>
                </a:solidFill>
              </a:rPr>
              <a:t>, </a:t>
            </a:r>
            <a:r>
              <a:rPr lang="en-US" sz="4500" dirty="0" err="1">
                <a:solidFill>
                  <a:schemeClr val="tx1"/>
                </a:solidFill>
              </a:rPr>
              <a:t>phân</a:t>
            </a:r>
            <a:r>
              <a:rPr lang="en-US" sz="4500" dirty="0">
                <a:solidFill>
                  <a:schemeClr val="tx1"/>
                </a:solidFill>
              </a:rPr>
              <a:t> kali</a:t>
            </a:r>
            <a:endParaRPr lang="en-VN" sz="4500" dirty="0">
              <a:solidFill>
                <a:schemeClr val="tx1"/>
              </a:solidFill>
            </a:endParaRPr>
          </a:p>
          <a:p>
            <a:pPr lvl="0">
              <a:defRPr/>
            </a:pPr>
            <a:r>
              <a:rPr lang="en-US" sz="6000" b="1" dirty="0">
                <a:solidFill>
                  <a:schemeClr val="tx1"/>
                </a:solidFill>
              </a:rPr>
              <a:t>	</a:t>
            </a:r>
            <a:r>
              <a:rPr lang="en-VN" sz="6000" dirty="0">
                <a:solidFill>
                  <a:schemeClr val="tx1"/>
                </a:solidFill>
              </a:rPr>
              <a:t> </a:t>
            </a:r>
            <a:endParaRPr lang="vi-VN" sz="6000" b="1" kern="1200" dirty="0">
              <a:solidFill>
                <a:schemeClr val="tx1"/>
              </a:solidFill>
              <a:latin typeface="Arial" panose="020B0604020202020204" pitchFamily="34" charset="0"/>
            </a:endParaRPr>
          </a:p>
        </p:txBody>
      </p:sp>
      <p:sp>
        <p:nvSpPr>
          <p:cNvPr id="44" name="Rectangle 43"/>
          <p:cNvSpPr/>
          <p:nvPr/>
        </p:nvSpPr>
        <p:spPr>
          <a:xfrm>
            <a:off x="9196721" y="6572928"/>
            <a:ext cx="7360836" cy="11563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6000" b="1" kern="1200" dirty="0">
                <a:solidFill>
                  <a:schemeClr val="tx1"/>
                </a:solidFill>
                <a:latin typeface="Arial" panose="020B0604020202020204" pitchFamily="34" charset="0"/>
              </a:rPr>
              <a:t>D</a:t>
            </a:r>
            <a:r>
              <a:rPr lang="vi-VN" sz="4500" b="1" kern="1200" dirty="0">
                <a:solidFill>
                  <a:schemeClr val="tx1"/>
                </a:solidFill>
                <a:latin typeface="Arial" panose="020B0604020202020204" pitchFamily="34" charset="0"/>
              </a:rPr>
              <a:t>. </a:t>
            </a:r>
            <a:r>
              <a:rPr lang="en-US" sz="4500" dirty="0" err="1">
                <a:solidFill>
                  <a:schemeClr val="tx1"/>
                </a:solidFill>
              </a:rPr>
              <a:t>Phân</a:t>
            </a:r>
            <a:r>
              <a:rPr lang="en-US" sz="4500" dirty="0">
                <a:solidFill>
                  <a:schemeClr val="tx1"/>
                </a:solidFill>
              </a:rPr>
              <a:t> </a:t>
            </a:r>
            <a:r>
              <a:rPr lang="en-US" sz="4500" dirty="0" err="1">
                <a:solidFill>
                  <a:schemeClr val="tx1"/>
                </a:solidFill>
              </a:rPr>
              <a:t>chuồng</a:t>
            </a:r>
            <a:r>
              <a:rPr lang="en-US" sz="4500" dirty="0">
                <a:solidFill>
                  <a:schemeClr val="tx1"/>
                </a:solidFill>
              </a:rPr>
              <a:t>, kali</a:t>
            </a:r>
            <a:endParaRPr lang="en-VN" sz="4500" dirty="0">
              <a:solidFill>
                <a:schemeClr val="tx1"/>
              </a:solidFill>
            </a:endParaRPr>
          </a:p>
          <a:p>
            <a:pPr>
              <a:defRPr/>
            </a:pPr>
            <a:endParaRPr lang="en-VN" sz="6000" dirty="0">
              <a:solidFill>
                <a:schemeClr val="tx1"/>
              </a:solidFill>
            </a:endParaRPr>
          </a:p>
        </p:txBody>
      </p:sp>
      <p:pic>
        <p:nvPicPr>
          <p:cNvPr id="47" name="Picture 46"/>
          <p:cNvPicPr>
            <a:picLocks noChangeAspect="1"/>
          </p:cNvPicPr>
          <p:nvPr/>
        </p:nvPicPr>
        <p:blipFill rotWithShape="1">
          <a:blip r:embed="rId12"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7742081" y="4322080"/>
            <a:ext cx="1327821" cy="1062181"/>
          </a:xfrm>
          <a:prstGeom prst="rect">
            <a:avLst/>
          </a:prstGeom>
        </p:spPr>
      </p:pic>
      <p:pic>
        <p:nvPicPr>
          <p:cNvPr id="51" name="Picture 50"/>
          <p:cNvPicPr>
            <a:picLocks noChangeAspect="1"/>
          </p:cNvPicPr>
          <p:nvPr/>
        </p:nvPicPr>
        <p:blipFill rotWithShape="1">
          <a:blip r:embed="rId13"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989812" y="6219716"/>
            <a:ext cx="1206909" cy="1056224"/>
          </a:xfrm>
          <a:prstGeom prst="rect">
            <a:avLst/>
          </a:prstGeom>
        </p:spPr>
      </p:pic>
      <p:pic>
        <p:nvPicPr>
          <p:cNvPr id="49" name="Picture 4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721362" y="6466730"/>
            <a:ext cx="1207218" cy="1060888"/>
          </a:xfrm>
          <a:prstGeom prst="rect">
            <a:avLst/>
          </a:prstGeom>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350339" y="4707294"/>
            <a:ext cx="1207218" cy="1060888"/>
          </a:xfrm>
          <a:prstGeom prst="rect">
            <a:avLst/>
          </a:prstGeom>
        </p:spPr>
      </p:pic>
      <p:sp>
        <p:nvSpPr>
          <p:cNvPr id="57" name="Cloud 56">
            <a:hlinkClick r:id="rId15" action="ppaction://hlinksldjump"/>
          </p:cNvPr>
          <p:cNvSpPr/>
          <p:nvPr/>
        </p:nvSpPr>
        <p:spPr>
          <a:xfrm>
            <a:off x="7001850" y="8769208"/>
            <a:ext cx="3539124" cy="165749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r>
              <a:rPr lang="en-US" sz="3600" kern="1200" dirty="0">
                <a:solidFill>
                  <a:prstClr val="white">
                    <a:lumMod val="50000"/>
                  </a:prstClr>
                </a:solidFill>
                <a:latin typeface="Arial" panose="020B0604020202020204" pitchFamily="34" charset="0"/>
              </a:rPr>
              <a:t>QUAY VỀ</a:t>
            </a:r>
            <a:endParaRPr lang="vi-VN" sz="3600" kern="1200" dirty="0">
              <a:solidFill>
                <a:prstClr val="white">
                  <a:lumMod val="50000"/>
                </a:prstClr>
              </a:solidFill>
              <a:latin typeface="Arial" panose="020B0604020202020204" pitchFamily="34" charset="0"/>
            </a:endParaRPr>
          </a:p>
        </p:txBody>
      </p:sp>
      <p:sp>
        <p:nvSpPr>
          <p:cNvPr id="2" name="Rectangle 2">
            <a:extLst>
              <a:ext uri="{FF2B5EF4-FFF2-40B4-BE49-F238E27FC236}">
                <a16:creationId xmlns:a16="http://schemas.microsoft.com/office/drawing/2014/main" id="{938A64EB-D9E5-3549-9120-52E065E0B8AB}"/>
              </a:ext>
            </a:extLst>
          </p:cNvPr>
          <p:cNvSpPr>
            <a:spLocks noChangeArrowheads="1"/>
          </p:cNvSpPr>
          <p:nvPr/>
        </p:nvSpPr>
        <p:spPr bwMode="auto">
          <a:xfrm>
            <a:off x="4306441" y="2743160"/>
            <a:ext cx="12033768" cy="44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72" tIns="68586" rIns="137172" bIns="68586" numCol="1" anchor="ctr" anchorCtr="0" compatLnSpc="1">
            <a:prstTxWarp prst="textNoShape">
              <a:avLst/>
            </a:prstTxWarp>
            <a:spAutoFit/>
          </a:bodyPr>
          <a:lstStyle/>
          <a:p>
            <a:pPr marR="30480" algn="just">
              <a:lnSpc>
                <a:spcPts val="1800"/>
              </a:lnSpc>
              <a:spcAft>
                <a:spcPts val="1200"/>
              </a:spcAft>
            </a:pPr>
            <a:r>
              <a:rPr lang="en-US" sz="4500" dirty="0" err="1">
                <a:solidFill>
                  <a:srgbClr val="000000"/>
                </a:solidFill>
                <a:effectLst/>
                <a:latin typeface="Times New Roman" panose="02020603050405020304" pitchFamily="18" charset="0"/>
                <a:ea typeface="Times New Roman" panose="02020603050405020304" pitchFamily="18" charset="0"/>
              </a:rPr>
              <a:t>Nhóm</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nào</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sau</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đây</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thuộc</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nhóm</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hữu</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cơ</a:t>
            </a:r>
            <a:r>
              <a:rPr lang="en-US" sz="4500" dirty="0">
                <a:solidFill>
                  <a:srgbClr val="000000"/>
                </a:solidFill>
                <a:effectLst/>
                <a:latin typeface="Times New Roman" panose="02020603050405020304" pitchFamily="18" charset="0"/>
                <a:ea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9181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8" presetClass="emph" presetSubtype="0" repeatCount="indefinite" fill="hold" nodeType="withEffect">
                                  <p:stCondLst>
                                    <p:cond delay="0"/>
                                  </p:stCondLst>
                                  <p:childTnLst>
                                    <p:animRot by="21600000">
                                      <p:cBhvr>
                                        <p:cTn id="26" dur="2250" fill="hold"/>
                                        <p:tgtEl>
                                          <p:spTgt spid="7"/>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2500" fill="hold"/>
                                        <p:tgtEl>
                                          <p:spTgt spid="9"/>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2000" fill="hold"/>
                                        <p:tgtEl>
                                          <p:spTgt spid="11"/>
                                        </p:tgtEl>
                                        <p:attrNameLst>
                                          <p:attrName>r</p:attrName>
                                        </p:attrNameLst>
                                      </p:cBhvr>
                                    </p:animRot>
                                  </p:childTnLst>
                                </p:cTn>
                              </p:par>
                              <p:par>
                                <p:cTn id="31" presetID="2" presetClass="entr" presetSubtype="2" repeatCount="indefinite" fill="hold" grpId="0" nodeType="withEffect">
                                  <p:stCondLst>
                                    <p:cond delay="5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20000" fill="hold"/>
                                        <p:tgtEl>
                                          <p:spTgt spid="40"/>
                                        </p:tgtEl>
                                        <p:attrNameLst>
                                          <p:attrName>ppt_x</p:attrName>
                                        </p:attrNameLst>
                                      </p:cBhvr>
                                      <p:tavLst>
                                        <p:tav tm="0">
                                          <p:val>
                                            <p:strVal val="1+#ppt_w/2"/>
                                          </p:val>
                                        </p:tav>
                                        <p:tav tm="100000">
                                          <p:val>
                                            <p:strVal val="#ppt_x"/>
                                          </p:val>
                                        </p:tav>
                                      </p:tavLst>
                                    </p:anim>
                                    <p:anim calcmode="lin" valueType="num">
                                      <p:cBhvr additive="base">
                                        <p:cTn id="34" dur="20000" fill="hold"/>
                                        <p:tgtEl>
                                          <p:spTgt spid="40"/>
                                        </p:tgtEl>
                                        <p:attrNameLst>
                                          <p:attrName>ppt_y</p:attrName>
                                        </p:attrNameLst>
                                      </p:cBhvr>
                                      <p:tavLst>
                                        <p:tav tm="0">
                                          <p:val>
                                            <p:strVal val="#ppt_y"/>
                                          </p:val>
                                        </p:tav>
                                        <p:tav tm="100000">
                                          <p:val>
                                            <p:strVal val="#ppt_y"/>
                                          </p:val>
                                        </p:tav>
                                      </p:tavLst>
                                    </p:anim>
                                  </p:childTnLst>
                                </p:cTn>
                              </p:par>
                              <p:par>
                                <p:cTn id="35" presetID="2" presetClass="entr" presetSubtype="8" repeatCount="indefinite" fill="hold" grpId="0" nodeType="with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20000" fill="hold"/>
                                        <p:tgtEl>
                                          <p:spTgt spid="41"/>
                                        </p:tgtEl>
                                        <p:attrNameLst>
                                          <p:attrName>ppt_x</p:attrName>
                                        </p:attrNameLst>
                                      </p:cBhvr>
                                      <p:tavLst>
                                        <p:tav tm="0">
                                          <p:val>
                                            <p:strVal val="0-#ppt_w/2"/>
                                          </p:val>
                                        </p:tav>
                                        <p:tav tm="100000">
                                          <p:val>
                                            <p:strVal val="#ppt_x"/>
                                          </p:val>
                                        </p:tav>
                                      </p:tavLst>
                                    </p:anim>
                                    <p:anim calcmode="lin" valueType="num">
                                      <p:cBhvr additive="base">
                                        <p:cTn id="38"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50" fill="hold"/>
                                        <p:tgtEl>
                                          <p:spTgt spid="26"/>
                                        </p:tgtEl>
                                        <p:attrNameLst>
                                          <p:attrName>fillcolor</p:attrName>
                                        </p:attrNameLst>
                                      </p:cBhvr>
                                      <p:to>
                                        <a:srgbClr val="FFF2CC"/>
                                      </p:to>
                                    </p:animClr>
                                    <p:set>
                                      <p:cBhvr>
                                        <p:cTn id="44" dur="250" fill="hold"/>
                                        <p:tgtEl>
                                          <p:spTgt spid="26"/>
                                        </p:tgtEl>
                                        <p:attrNameLst>
                                          <p:attrName>fill.type</p:attrName>
                                        </p:attrNameLst>
                                      </p:cBhvr>
                                      <p:to>
                                        <p:strVal val="solid"/>
                                      </p:to>
                                    </p:set>
                                    <p:set>
                                      <p:cBhvr>
                                        <p:cTn id="45" dur="250" fill="hold"/>
                                        <p:tgtEl>
                                          <p:spTgt spid="2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par>
                                <p:cTn id="46" presetID="23" presetClass="entr" presetSubtype="32" fill="hold" nodeType="withEffect">
                                  <p:stCondLst>
                                    <p:cond delay="1000"/>
                                  </p:stCondLst>
                                  <p:childTnLst>
                                    <p:set>
                                      <p:cBhvr>
                                        <p:cTn id="47" dur="1" fill="hold">
                                          <p:stCondLst>
                                            <p:cond delay="0"/>
                                          </p:stCondLst>
                                        </p:cTn>
                                        <p:tgtEl>
                                          <p:spTgt spid="47"/>
                                        </p:tgtEl>
                                        <p:attrNameLst>
                                          <p:attrName>style.visibility</p:attrName>
                                        </p:attrNameLst>
                                      </p:cBhvr>
                                      <p:to>
                                        <p:strVal val="visible"/>
                                      </p:to>
                                    </p:set>
                                    <p:anim calcmode="lin" valueType="num">
                                      <p:cBhvr>
                                        <p:cTn id="48" dur="250" fill="hold"/>
                                        <p:tgtEl>
                                          <p:spTgt spid="47"/>
                                        </p:tgtEl>
                                        <p:attrNameLst>
                                          <p:attrName>ppt_w</p:attrName>
                                        </p:attrNameLst>
                                      </p:cBhvr>
                                      <p:tavLst>
                                        <p:tav tm="0">
                                          <p:val>
                                            <p:strVal val="4*#ppt_w"/>
                                          </p:val>
                                        </p:tav>
                                        <p:tav tm="100000">
                                          <p:val>
                                            <p:strVal val="#ppt_w"/>
                                          </p:val>
                                        </p:tav>
                                      </p:tavLst>
                                    </p:anim>
                                    <p:anim calcmode="lin" valueType="num">
                                      <p:cBhvr>
                                        <p:cTn id="49"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4" name="Check mark.wav"/>
                                        </p:tgtEl>
                                      </p:cMediaNode>
                                    </p:audio>
                                  </p:subTnLst>
                                </p:cTn>
                              </p:par>
                              <p:par>
                                <p:cTn id="50" presetID="1" presetClass="emph" presetSubtype="2" fill="hold" nodeType="withEffect">
                                  <p:stCondLst>
                                    <p:cond delay="1000"/>
                                  </p:stCondLst>
                                  <p:childTnLst>
                                    <p:animClr clrSpc="rgb" dir="cw">
                                      <p:cBhvr>
                                        <p:cTn id="51" dur="250" fill="hold"/>
                                        <p:tgtEl>
                                          <p:spTgt spid="26"/>
                                        </p:tgtEl>
                                        <p:attrNameLst>
                                          <p:attrName>fillcolor</p:attrName>
                                        </p:attrNameLst>
                                      </p:cBhvr>
                                      <p:to>
                                        <a:srgbClr val="00B050"/>
                                      </p:to>
                                    </p:animClr>
                                    <p:set>
                                      <p:cBhvr>
                                        <p:cTn id="52" dur="250" fill="hold"/>
                                        <p:tgtEl>
                                          <p:spTgt spid="26"/>
                                        </p:tgtEl>
                                        <p:attrNameLst>
                                          <p:attrName>fill.type</p:attrName>
                                        </p:attrNameLst>
                                      </p:cBhvr>
                                      <p:to>
                                        <p:strVal val="solid"/>
                                      </p:to>
                                    </p:set>
                                    <p:set>
                                      <p:cBhvr>
                                        <p:cTn id="53"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4" restart="whenNotActive" fill="hold" evtFilter="cancelBubble" nodeType="interactiveSeq">
                <p:stCondLst>
                  <p:cond evt="onClick" delay="0">
                    <p:tgtEl>
                      <p:spTgt spid="4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250" fill="hold"/>
                                        <p:tgtEl>
                                          <p:spTgt spid="42"/>
                                        </p:tgtEl>
                                        <p:attrNameLst>
                                          <p:attrName>fillcolor</p:attrName>
                                        </p:attrNameLst>
                                      </p:cBhvr>
                                      <p:to>
                                        <a:srgbClr val="FFF2CC"/>
                                      </p:to>
                                    </p:animClr>
                                    <p:set>
                                      <p:cBhvr>
                                        <p:cTn id="59" dur="250" fill="hold"/>
                                        <p:tgtEl>
                                          <p:spTgt spid="42"/>
                                        </p:tgtEl>
                                        <p:attrNameLst>
                                          <p:attrName>fill.type</p:attrName>
                                        </p:attrNameLst>
                                      </p:cBhvr>
                                      <p:to>
                                        <p:strVal val="solid"/>
                                      </p:to>
                                    </p:set>
                                    <p:set>
                                      <p:cBhvr>
                                        <p:cTn id="60" dur="250" fill="hold"/>
                                        <p:tgtEl>
                                          <p:spTgt spid="42"/>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par>
                                <p:cTn id="61" presetID="23" presetClass="entr" presetSubtype="32" fill="hold" nodeType="withEffect">
                                  <p:stCondLst>
                                    <p:cond delay="1000"/>
                                  </p:stCondLst>
                                  <p:childTnLst>
                                    <p:set>
                                      <p:cBhvr>
                                        <p:cTn id="62" dur="1" fill="hold">
                                          <p:stCondLst>
                                            <p:cond delay="0"/>
                                          </p:stCondLst>
                                        </p:cTn>
                                        <p:tgtEl>
                                          <p:spTgt spid="53"/>
                                        </p:tgtEl>
                                        <p:attrNameLst>
                                          <p:attrName>style.visibility</p:attrName>
                                        </p:attrNameLst>
                                      </p:cBhvr>
                                      <p:to>
                                        <p:strVal val="visible"/>
                                      </p:to>
                                    </p:set>
                                    <p:anim calcmode="lin" valueType="num">
                                      <p:cBhvr>
                                        <p:cTn id="63" dur="250" fill="hold"/>
                                        <p:tgtEl>
                                          <p:spTgt spid="53"/>
                                        </p:tgtEl>
                                        <p:attrNameLst>
                                          <p:attrName>ppt_w</p:attrName>
                                        </p:attrNameLst>
                                      </p:cBhvr>
                                      <p:tavLst>
                                        <p:tav tm="0">
                                          <p:val>
                                            <p:strVal val="4*#ppt_w"/>
                                          </p:val>
                                        </p:tav>
                                        <p:tav tm="100000">
                                          <p:val>
                                            <p:strVal val="#ppt_w"/>
                                          </p:val>
                                        </p:tav>
                                      </p:tavLst>
                                    </p:anim>
                                    <p:anim calcmode="lin" valueType="num">
                                      <p:cBhvr>
                                        <p:cTn id="6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5" name="Wrong Buzzer.wav"/>
                                        </p:tgtEl>
                                      </p:cMediaNode>
                                    </p:audio>
                                  </p:subTnLst>
                                </p:cTn>
                              </p:par>
                              <p:par>
                                <p:cTn id="65" presetID="1" presetClass="emph" presetSubtype="2" fill="hold" nodeType="withEffect">
                                  <p:stCondLst>
                                    <p:cond delay="1000"/>
                                  </p:stCondLst>
                                  <p:childTnLst>
                                    <p:animClr clrSpc="rgb" dir="cw">
                                      <p:cBhvr>
                                        <p:cTn id="66" dur="250" fill="hold"/>
                                        <p:tgtEl>
                                          <p:spTgt spid="42"/>
                                        </p:tgtEl>
                                        <p:attrNameLst>
                                          <p:attrName>fillcolor</p:attrName>
                                        </p:attrNameLst>
                                      </p:cBhvr>
                                      <p:to>
                                        <a:srgbClr val="FFFF00"/>
                                      </p:to>
                                    </p:animClr>
                                    <p:set>
                                      <p:cBhvr>
                                        <p:cTn id="67" dur="250" fill="hold"/>
                                        <p:tgtEl>
                                          <p:spTgt spid="42"/>
                                        </p:tgtEl>
                                        <p:attrNameLst>
                                          <p:attrName>fill.type</p:attrName>
                                        </p:attrNameLst>
                                      </p:cBhvr>
                                      <p:to>
                                        <p:strVal val="solid"/>
                                      </p:to>
                                    </p:set>
                                    <p:set>
                                      <p:cBhvr>
                                        <p:cTn id="68"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9" restart="whenNotActive" fill="hold" evtFilter="cancelBubble" nodeType="interactiveSeq">
                <p:stCondLst>
                  <p:cond evt="onClick" delay="0">
                    <p:tgtEl>
                      <p:spTgt spid="43"/>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50" fill="hold"/>
                                        <p:tgtEl>
                                          <p:spTgt spid="43"/>
                                        </p:tgtEl>
                                        <p:attrNameLst>
                                          <p:attrName>fillcolor</p:attrName>
                                        </p:attrNameLst>
                                      </p:cBhvr>
                                      <p:to>
                                        <a:srgbClr val="FFF2CC"/>
                                      </p:to>
                                    </p:animClr>
                                    <p:set>
                                      <p:cBhvr>
                                        <p:cTn id="74" dur="250" fill="hold"/>
                                        <p:tgtEl>
                                          <p:spTgt spid="43"/>
                                        </p:tgtEl>
                                        <p:attrNameLst>
                                          <p:attrName>fill.type</p:attrName>
                                        </p:attrNameLst>
                                      </p:cBhvr>
                                      <p:to>
                                        <p:strVal val="solid"/>
                                      </p:to>
                                    </p:set>
                                    <p:set>
                                      <p:cBhvr>
                                        <p:cTn id="75" dur="250" fill="hold"/>
                                        <p:tgtEl>
                                          <p:spTgt spid="43"/>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3" name="click.wav"/>
                                        </p:tgtEl>
                                      </p:cMediaNode>
                                    </p:audio>
                                  </p:subTnLst>
                                </p:cTn>
                              </p:par>
                              <p:par>
                                <p:cTn id="76" presetID="23" presetClass="entr" presetSubtype="32" fill="hold" nodeType="withEffect">
                                  <p:stCondLst>
                                    <p:cond delay="1000"/>
                                  </p:stCondLst>
                                  <p:childTnLst>
                                    <p:set>
                                      <p:cBhvr>
                                        <p:cTn id="77" dur="1" fill="hold">
                                          <p:stCondLst>
                                            <p:cond delay="0"/>
                                          </p:stCondLst>
                                        </p:cTn>
                                        <p:tgtEl>
                                          <p:spTgt spid="51"/>
                                        </p:tgtEl>
                                        <p:attrNameLst>
                                          <p:attrName>style.visibility</p:attrName>
                                        </p:attrNameLst>
                                      </p:cBhvr>
                                      <p:to>
                                        <p:strVal val="visible"/>
                                      </p:to>
                                    </p:set>
                                    <p:anim calcmode="lin" valueType="num">
                                      <p:cBhvr>
                                        <p:cTn id="78" dur="250" fill="hold"/>
                                        <p:tgtEl>
                                          <p:spTgt spid="51"/>
                                        </p:tgtEl>
                                        <p:attrNameLst>
                                          <p:attrName>ppt_w</p:attrName>
                                        </p:attrNameLst>
                                      </p:cBhvr>
                                      <p:tavLst>
                                        <p:tav tm="0">
                                          <p:val>
                                            <p:strVal val="4*#ppt_w"/>
                                          </p:val>
                                        </p:tav>
                                        <p:tav tm="100000">
                                          <p:val>
                                            <p:strVal val="#ppt_w"/>
                                          </p:val>
                                        </p:tav>
                                      </p:tavLst>
                                    </p:anim>
                                    <p:anim calcmode="lin" valueType="num">
                                      <p:cBhvr>
                                        <p:cTn id="79"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5" name="Wrong Buzzer.wav"/>
                                        </p:tgtEl>
                                      </p:cMediaNode>
                                    </p:audio>
                                  </p:subTnLst>
                                </p:cTn>
                              </p:par>
                              <p:par>
                                <p:cTn id="80" presetID="1" presetClass="emph" presetSubtype="2" fill="hold" nodeType="withEffect">
                                  <p:stCondLst>
                                    <p:cond delay="1000"/>
                                  </p:stCondLst>
                                  <p:childTnLst>
                                    <p:animClr clrSpc="rgb" dir="cw">
                                      <p:cBhvr>
                                        <p:cTn id="81" dur="250" fill="hold"/>
                                        <p:tgtEl>
                                          <p:spTgt spid="43"/>
                                        </p:tgtEl>
                                        <p:attrNameLst>
                                          <p:attrName>fillcolor</p:attrName>
                                        </p:attrNameLst>
                                      </p:cBhvr>
                                      <p:to>
                                        <a:srgbClr val="FFFF00"/>
                                      </p:to>
                                    </p:animClr>
                                    <p:set>
                                      <p:cBhvr>
                                        <p:cTn id="82" dur="250" fill="hold"/>
                                        <p:tgtEl>
                                          <p:spTgt spid="43"/>
                                        </p:tgtEl>
                                        <p:attrNameLst>
                                          <p:attrName>fill.type</p:attrName>
                                        </p:attrNameLst>
                                      </p:cBhvr>
                                      <p:to>
                                        <p:strVal val="solid"/>
                                      </p:to>
                                    </p:set>
                                    <p:set>
                                      <p:cBhvr>
                                        <p:cTn id="83"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4" restart="whenNotActive" fill="hold" evtFilter="cancelBubble" nodeType="interactiveSeq">
                <p:stCondLst>
                  <p:cond evt="onClick" delay="0">
                    <p:tgtEl>
                      <p:spTgt spid="44"/>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50" fill="hold"/>
                                        <p:tgtEl>
                                          <p:spTgt spid="44"/>
                                        </p:tgtEl>
                                        <p:attrNameLst>
                                          <p:attrName>fillcolor</p:attrName>
                                        </p:attrNameLst>
                                      </p:cBhvr>
                                      <p:to>
                                        <a:srgbClr val="FFF2CC"/>
                                      </p:to>
                                    </p:animClr>
                                    <p:set>
                                      <p:cBhvr>
                                        <p:cTn id="89" dur="250" fill="hold"/>
                                        <p:tgtEl>
                                          <p:spTgt spid="44"/>
                                        </p:tgtEl>
                                        <p:attrNameLst>
                                          <p:attrName>fill.type</p:attrName>
                                        </p:attrNameLst>
                                      </p:cBhvr>
                                      <p:to>
                                        <p:strVal val="solid"/>
                                      </p:to>
                                    </p:set>
                                    <p:set>
                                      <p:cBhvr>
                                        <p:cTn id="90" dur="250" fill="hold"/>
                                        <p:tgtEl>
                                          <p:spTgt spid="44"/>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3" name="click.wav"/>
                                        </p:tgtEl>
                                      </p:cMediaNode>
                                    </p:audio>
                                  </p:subTnLst>
                                </p:cTn>
                              </p:par>
                              <p:par>
                                <p:cTn id="91" presetID="23" presetClass="entr" presetSubtype="32" fill="hold" nodeType="withEffect">
                                  <p:stCondLst>
                                    <p:cond delay="1000"/>
                                  </p:stCondLst>
                                  <p:childTnLst>
                                    <p:set>
                                      <p:cBhvr>
                                        <p:cTn id="92" dur="1" fill="hold">
                                          <p:stCondLst>
                                            <p:cond delay="0"/>
                                          </p:stCondLst>
                                        </p:cTn>
                                        <p:tgtEl>
                                          <p:spTgt spid="49"/>
                                        </p:tgtEl>
                                        <p:attrNameLst>
                                          <p:attrName>style.visibility</p:attrName>
                                        </p:attrNameLst>
                                      </p:cBhvr>
                                      <p:to>
                                        <p:strVal val="visible"/>
                                      </p:to>
                                    </p:set>
                                    <p:anim calcmode="lin" valueType="num">
                                      <p:cBhvr>
                                        <p:cTn id="93" dur="250" fill="hold"/>
                                        <p:tgtEl>
                                          <p:spTgt spid="49"/>
                                        </p:tgtEl>
                                        <p:attrNameLst>
                                          <p:attrName>ppt_w</p:attrName>
                                        </p:attrNameLst>
                                      </p:cBhvr>
                                      <p:tavLst>
                                        <p:tav tm="0">
                                          <p:val>
                                            <p:strVal val="4*#ppt_w"/>
                                          </p:val>
                                        </p:tav>
                                        <p:tav tm="100000">
                                          <p:val>
                                            <p:strVal val="#ppt_w"/>
                                          </p:val>
                                        </p:tav>
                                      </p:tavLst>
                                    </p:anim>
                                    <p:anim calcmode="lin" valueType="num">
                                      <p:cBhvr>
                                        <p:cTn id="94"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5" name="Wrong Buzzer.wav"/>
                                        </p:tgtEl>
                                      </p:cMediaNode>
                                    </p:audio>
                                  </p:subTnLst>
                                </p:cTn>
                              </p:par>
                              <p:par>
                                <p:cTn id="95" presetID="1" presetClass="emph" presetSubtype="2" fill="hold" nodeType="withEffect">
                                  <p:stCondLst>
                                    <p:cond delay="1000"/>
                                  </p:stCondLst>
                                  <p:childTnLst>
                                    <p:animClr clrSpc="rgb" dir="cw">
                                      <p:cBhvr>
                                        <p:cTn id="96" dur="250" fill="hold"/>
                                        <p:tgtEl>
                                          <p:spTgt spid="44"/>
                                        </p:tgtEl>
                                        <p:attrNameLst>
                                          <p:attrName>fillcolor</p:attrName>
                                        </p:attrNameLst>
                                      </p:cBhvr>
                                      <p:to>
                                        <a:srgbClr val="FFFF00"/>
                                      </p:to>
                                    </p:animClr>
                                    <p:set>
                                      <p:cBhvr>
                                        <p:cTn id="97" dur="250" fill="hold"/>
                                        <p:tgtEl>
                                          <p:spTgt spid="44"/>
                                        </p:tgtEl>
                                        <p:attrNameLst>
                                          <p:attrName>fill.type</p:attrName>
                                        </p:attrNameLst>
                                      </p:cBhvr>
                                      <p:to>
                                        <p:strVal val="solid"/>
                                      </p:to>
                                    </p:set>
                                    <p:set>
                                      <p:cBhvr>
                                        <p:cTn id="98"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26" grpId="0" animBg="1"/>
      <p:bldP spid="40" grpId="0" animBg="1"/>
      <p:bldP spid="41" grpId="0" animBg="1"/>
      <p:bldP spid="42" grpId="0" animBg="1"/>
      <p:bldP spid="43" grpId="0" animBg="1"/>
      <p:bldP spid="4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5742611" y="7369035"/>
            <a:ext cx="1629891" cy="1774543"/>
          </a:xfrm>
          <a:prstGeom prst="rect">
            <a:avLst/>
          </a:prstGeom>
        </p:spPr>
      </p:pic>
      <p:pic>
        <p:nvPicPr>
          <p:cNvPr id="9" name="Picture 8"/>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4666680" y="8489217"/>
            <a:ext cx="1219439" cy="1327663"/>
          </a:xfrm>
          <a:prstGeom prst="rect">
            <a:avLst/>
          </a:prstGeom>
        </p:spPr>
      </p:pic>
      <p:pic>
        <p:nvPicPr>
          <p:cNvPr id="11" name="Picture 10"/>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15544317" y="9411100"/>
            <a:ext cx="780654" cy="849936"/>
          </a:xfrm>
          <a:prstGeom prst="rect">
            <a:avLst/>
          </a:prstGeom>
        </p:spPr>
      </p:pic>
      <p:sp>
        <p:nvSpPr>
          <p:cNvPr id="4" name="Snip Diagonal Corner Rectangle 3"/>
          <p:cNvSpPr/>
          <p:nvPr/>
        </p:nvSpPr>
        <p:spPr>
          <a:xfrm>
            <a:off x="226997" y="2012214"/>
            <a:ext cx="17698035" cy="220294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err="1">
                <a:solidFill>
                  <a:schemeClr val="tx1"/>
                </a:solidFill>
              </a:rPr>
              <a:t>Câu</a:t>
            </a:r>
            <a:r>
              <a:rPr lang="en-US" sz="6000" b="1" dirty="0">
                <a:solidFill>
                  <a:schemeClr val="tx1"/>
                </a:solidFill>
              </a:rPr>
              <a:t> 2: </a:t>
            </a:r>
            <a:r>
              <a:rPr lang="en-US" sz="6000" dirty="0" err="1">
                <a:solidFill>
                  <a:srgbClr val="000000"/>
                </a:solidFill>
                <a:effectLst/>
                <a:latin typeface="Times New Roman" panose="02020603050405020304" pitchFamily="18" charset="0"/>
                <a:ea typeface="Times New Roman" panose="02020603050405020304" pitchFamily="18" charset="0"/>
              </a:rPr>
              <a:t>Chọn</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câu</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đúng</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nhất</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về</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phân</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loại</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phân</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bón</a:t>
            </a:r>
            <a:r>
              <a:rPr lang="en-US" sz="6000" dirty="0">
                <a:solidFill>
                  <a:srgbClr val="000000"/>
                </a:solidFill>
                <a:effectLst/>
                <a:latin typeface="Times New Roman" panose="02020603050405020304" pitchFamily="18" charset="0"/>
                <a:ea typeface="Times New Roman" panose="02020603050405020304" pitchFamily="18" charset="0"/>
              </a:rPr>
              <a:t>:</a:t>
            </a:r>
            <a:r>
              <a:rPr lang="en-VN" sz="6000" dirty="0">
                <a:effectLst/>
              </a:rPr>
              <a:t> </a:t>
            </a:r>
            <a:endParaRPr lang="en-US" sz="6000" b="1" dirty="0">
              <a:solidFill>
                <a:schemeClr val="tx1"/>
              </a:solidFill>
            </a:endParaRPr>
          </a:p>
        </p:txBody>
      </p:sp>
      <p:sp>
        <p:nvSpPr>
          <p:cNvPr id="26" name="Rectangle 25"/>
          <p:cNvSpPr/>
          <p:nvPr/>
        </p:nvSpPr>
        <p:spPr>
          <a:xfrm>
            <a:off x="433303" y="4358833"/>
            <a:ext cx="15309307" cy="16134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6000" b="1" kern="1200" dirty="0">
                <a:solidFill>
                  <a:schemeClr val="tx1"/>
                </a:solidFill>
                <a:latin typeface="Arial" panose="020B0604020202020204" pitchFamily="34" charset="0"/>
              </a:rPr>
              <a:t>A. </a:t>
            </a:r>
            <a:r>
              <a:rPr lang="en-US" sz="4500" dirty="0" err="1">
                <a:solidFill>
                  <a:schemeClr val="tx1"/>
                </a:solidFill>
              </a:rPr>
              <a:t>Phân</a:t>
            </a:r>
            <a:r>
              <a:rPr lang="en-US" sz="4500" dirty="0">
                <a:solidFill>
                  <a:schemeClr val="tx1"/>
                </a:solidFill>
              </a:rPr>
              <a:t> </a:t>
            </a:r>
            <a:r>
              <a:rPr lang="en-US" sz="4500" dirty="0" err="1">
                <a:solidFill>
                  <a:schemeClr val="tx1"/>
                </a:solidFill>
              </a:rPr>
              <a:t>bón</a:t>
            </a:r>
            <a:r>
              <a:rPr lang="en-US" sz="4500" dirty="0">
                <a:solidFill>
                  <a:schemeClr val="tx1"/>
                </a:solidFill>
              </a:rPr>
              <a:t> </a:t>
            </a:r>
            <a:r>
              <a:rPr lang="en-US" sz="4500" dirty="0" err="1">
                <a:solidFill>
                  <a:schemeClr val="tx1"/>
                </a:solidFill>
              </a:rPr>
              <a:t>gồm</a:t>
            </a:r>
            <a:r>
              <a:rPr lang="en-US" sz="4500" dirty="0">
                <a:solidFill>
                  <a:schemeClr val="tx1"/>
                </a:solidFill>
              </a:rPr>
              <a:t> 3 </a:t>
            </a:r>
            <a:r>
              <a:rPr lang="en-US" sz="4500" dirty="0" err="1">
                <a:solidFill>
                  <a:schemeClr val="tx1"/>
                </a:solidFill>
              </a:rPr>
              <a:t>loại</a:t>
            </a:r>
            <a:r>
              <a:rPr lang="en-US" sz="4500" dirty="0">
                <a:solidFill>
                  <a:schemeClr val="tx1"/>
                </a:solidFill>
              </a:rPr>
              <a:t> </a:t>
            </a:r>
            <a:r>
              <a:rPr lang="en-US" sz="4500" dirty="0" err="1">
                <a:solidFill>
                  <a:schemeClr val="tx1"/>
                </a:solidFill>
              </a:rPr>
              <a:t>là</a:t>
            </a:r>
            <a:r>
              <a:rPr lang="en-US" sz="4500" dirty="0">
                <a:solidFill>
                  <a:schemeClr val="tx1"/>
                </a:solidFill>
              </a:rPr>
              <a:t>: </a:t>
            </a:r>
            <a:r>
              <a:rPr lang="en-US" sz="4500" dirty="0" err="1">
                <a:solidFill>
                  <a:schemeClr val="tx1"/>
                </a:solidFill>
              </a:rPr>
              <a:t>Phân</a:t>
            </a:r>
            <a:r>
              <a:rPr lang="en-US" sz="4500" dirty="0">
                <a:solidFill>
                  <a:schemeClr val="tx1"/>
                </a:solidFill>
              </a:rPr>
              <a:t> </a:t>
            </a:r>
            <a:r>
              <a:rPr lang="en-US" sz="4500" dirty="0" err="1">
                <a:solidFill>
                  <a:schemeClr val="tx1"/>
                </a:solidFill>
              </a:rPr>
              <a:t>xanh</a:t>
            </a:r>
            <a:r>
              <a:rPr lang="en-US" sz="4500" dirty="0">
                <a:solidFill>
                  <a:schemeClr val="tx1"/>
                </a:solidFill>
              </a:rPr>
              <a:t>, </a:t>
            </a:r>
            <a:r>
              <a:rPr lang="en-US" sz="4500" dirty="0" err="1">
                <a:solidFill>
                  <a:schemeClr val="tx1"/>
                </a:solidFill>
              </a:rPr>
              <a:t>đạm</a:t>
            </a:r>
            <a:r>
              <a:rPr lang="en-US" sz="4500" dirty="0">
                <a:solidFill>
                  <a:schemeClr val="tx1"/>
                </a:solidFill>
              </a:rPr>
              <a:t>, vi </a:t>
            </a:r>
            <a:r>
              <a:rPr lang="en-US" sz="4500" dirty="0" err="1">
                <a:solidFill>
                  <a:schemeClr val="tx1"/>
                </a:solidFill>
              </a:rPr>
              <a:t>lượng</a:t>
            </a:r>
            <a:endParaRPr lang="en-VN" sz="4500" dirty="0">
              <a:solidFill>
                <a:schemeClr val="tx1"/>
              </a:solidFill>
            </a:endParaRPr>
          </a:p>
        </p:txBody>
      </p:sp>
      <p:sp>
        <p:nvSpPr>
          <p:cNvPr id="40" name="Cloud 39"/>
          <p:cNvSpPr/>
          <p:nvPr/>
        </p:nvSpPr>
        <p:spPr>
          <a:xfrm>
            <a:off x="-1025107" y="9068780"/>
            <a:ext cx="850745" cy="52386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1" name="Cloud 40"/>
          <p:cNvSpPr/>
          <p:nvPr/>
        </p:nvSpPr>
        <p:spPr>
          <a:xfrm>
            <a:off x="20450677" y="8769209"/>
            <a:ext cx="1337246" cy="823432"/>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2" name="Rectangle 41"/>
          <p:cNvSpPr/>
          <p:nvPr/>
        </p:nvSpPr>
        <p:spPr>
          <a:xfrm>
            <a:off x="433304" y="6239584"/>
            <a:ext cx="17207925" cy="160715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6000" b="1" kern="1200" dirty="0">
                <a:solidFill>
                  <a:schemeClr val="tx1"/>
                </a:solidFill>
                <a:latin typeface="Arial" panose="020B0604020202020204" pitchFamily="34" charset="0"/>
              </a:rPr>
              <a:t> </a:t>
            </a:r>
          </a:p>
          <a:p>
            <a:r>
              <a:rPr lang="vi-VN" sz="6000" b="1" kern="1200" dirty="0">
                <a:solidFill>
                  <a:schemeClr val="tx1"/>
                </a:solidFill>
                <a:latin typeface="Arial" panose="020B0604020202020204" pitchFamily="34" charset="0"/>
              </a:rPr>
              <a:t>B. </a:t>
            </a:r>
            <a:r>
              <a:rPr lang="en-US" sz="4500" dirty="0" err="1">
                <a:solidFill>
                  <a:schemeClr val="tx1"/>
                </a:solidFill>
              </a:rPr>
              <a:t>Phân</a:t>
            </a:r>
            <a:r>
              <a:rPr lang="en-US" sz="4500" dirty="0">
                <a:solidFill>
                  <a:schemeClr val="tx1"/>
                </a:solidFill>
              </a:rPr>
              <a:t> </a:t>
            </a:r>
            <a:r>
              <a:rPr lang="en-US" sz="4500" dirty="0" err="1">
                <a:solidFill>
                  <a:schemeClr val="tx1"/>
                </a:solidFill>
              </a:rPr>
              <a:t>bón</a:t>
            </a:r>
            <a:r>
              <a:rPr lang="en-US" sz="4500" dirty="0">
                <a:solidFill>
                  <a:schemeClr val="tx1"/>
                </a:solidFill>
              </a:rPr>
              <a:t> </a:t>
            </a:r>
            <a:r>
              <a:rPr lang="en-US" sz="4500" dirty="0" err="1">
                <a:solidFill>
                  <a:schemeClr val="tx1"/>
                </a:solidFill>
              </a:rPr>
              <a:t>gồm</a:t>
            </a:r>
            <a:r>
              <a:rPr lang="en-US" sz="4500" dirty="0">
                <a:solidFill>
                  <a:schemeClr val="tx1"/>
                </a:solidFill>
              </a:rPr>
              <a:t> 3 </a:t>
            </a:r>
            <a:r>
              <a:rPr lang="en-US" sz="4500" dirty="0" err="1">
                <a:solidFill>
                  <a:schemeClr val="tx1"/>
                </a:solidFill>
              </a:rPr>
              <a:t>loại</a:t>
            </a:r>
            <a:r>
              <a:rPr lang="en-US" sz="4500" dirty="0">
                <a:solidFill>
                  <a:schemeClr val="tx1"/>
                </a:solidFill>
              </a:rPr>
              <a:t>: </a:t>
            </a:r>
            <a:r>
              <a:rPr lang="en-US" sz="4500" dirty="0" err="1">
                <a:solidFill>
                  <a:schemeClr val="tx1"/>
                </a:solidFill>
              </a:rPr>
              <a:t>Phân</a:t>
            </a:r>
            <a:r>
              <a:rPr lang="en-US" sz="4500" dirty="0">
                <a:solidFill>
                  <a:schemeClr val="tx1"/>
                </a:solidFill>
              </a:rPr>
              <a:t> </a:t>
            </a:r>
            <a:r>
              <a:rPr lang="en-US" sz="4500" dirty="0" err="1">
                <a:solidFill>
                  <a:schemeClr val="tx1"/>
                </a:solidFill>
              </a:rPr>
              <a:t>hữu</a:t>
            </a:r>
            <a:r>
              <a:rPr lang="en-US" sz="4500" dirty="0">
                <a:solidFill>
                  <a:schemeClr val="tx1"/>
                </a:solidFill>
              </a:rPr>
              <a:t> </a:t>
            </a:r>
            <a:r>
              <a:rPr lang="en-US" sz="4500" dirty="0" err="1">
                <a:solidFill>
                  <a:schemeClr val="tx1"/>
                </a:solidFill>
              </a:rPr>
              <a:t>cơ</a:t>
            </a:r>
            <a:r>
              <a:rPr lang="en-US" sz="4500" dirty="0">
                <a:solidFill>
                  <a:schemeClr val="tx1"/>
                </a:solidFill>
              </a:rPr>
              <a:t>, </a:t>
            </a:r>
            <a:r>
              <a:rPr lang="en-US" sz="4500" dirty="0" err="1">
                <a:solidFill>
                  <a:schemeClr val="tx1"/>
                </a:solidFill>
              </a:rPr>
              <a:t>phân</a:t>
            </a:r>
            <a:r>
              <a:rPr lang="en-US" sz="4500" dirty="0">
                <a:solidFill>
                  <a:schemeClr val="tx1"/>
                </a:solidFill>
              </a:rPr>
              <a:t> </a:t>
            </a:r>
            <a:r>
              <a:rPr lang="en-US" sz="4500" dirty="0" err="1">
                <a:solidFill>
                  <a:schemeClr val="tx1"/>
                </a:solidFill>
              </a:rPr>
              <a:t>hóa</a:t>
            </a:r>
            <a:r>
              <a:rPr lang="en-US" sz="4500" dirty="0">
                <a:solidFill>
                  <a:schemeClr val="tx1"/>
                </a:solidFill>
              </a:rPr>
              <a:t> </a:t>
            </a:r>
            <a:r>
              <a:rPr lang="en-US" sz="4500" dirty="0" err="1">
                <a:solidFill>
                  <a:schemeClr val="tx1"/>
                </a:solidFill>
              </a:rPr>
              <a:t>học</a:t>
            </a:r>
            <a:r>
              <a:rPr lang="en-US" sz="4500" dirty="0">
                <a:solidFill>
                  <a:schemeClr val="tx1"/>
                </a:solidFill>
              </a:rPr>
              <a:t>, </a:t>
            </a:r>
            <a:r>
              <a:rPr lang="en-US" sz="4500" dirty="0" err="1">
                <a:solidFill>
                  <a:schemeClr val="tx1"/>
                </a:solidFill>
              </a:rPr>
              <a:t>phân</a:t>
            </a:r>
            <a:r>
              <a:rPr lang="en-US" sz="4500" dirty="0">
                <a:solidFill>
                  <a:schemeClr val="tx1"/>
                </a:solidFill>
              </a:rPr>
              <a:t> vi </a:t>
            </a:r>
            <a:r>
              <a:rPr lang="en-US" sz="4500" dirty="0" err="1">
                <a:solidFill>
                  <a:schemeClr val="tx1"/>
                </a:solidFill>
              </a:rPr>
              <a:t>sinh</a:t>
            </a:r>
            <a:endParaRPr lang="en-VN" sz="4500" dirty="0">
              <a:solidFill>
                <a:schemeClr val="tx1"/>
              </a:solidFill>
            </a:endParaRPr>
          </a:p>
          <a:p>
            <a:endParaRPr lang="en-US" sz="6000" dirty="0">
              <a:solidFill>
                <a:schemeClr val="tx1"/>
              </a:solidFill>
            </a:endParaRPr>
          </a:p>
        </p:txBody>
      </p:sp>
      <p:sp>
        <p:nvSpPr>
          <p:cNvPr id="43" name="Rectangle 42"/>
          <p:cNvSpPr/>
          <p:nvPr/>
        </p:nvSpPr>
        <p:spPr>
          <a:xfrm>
            <a:off x="226998" y="8137787"/>
            <a:ext cx="13594812" cy="186198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6000" b="1" kern="1200" dirty="0">
                <a:solidFill>
                  <a:schemeClr val="tx1"/>
                </a:solidFill>
                <a:latin typeface="Arial" panose="020B0604020202020204" pitchFamily="34" charset="0"/>
              </a:rPr>
              <a:t>C. </a:t>
            </a:r>
            <a:r>
              <a:rPr lang="en-US" sz="4500" dirty="0" err="1">
                <a:solidFill>
                  <a:schemeClr val="tx1"/>
                </a:solidFill>
              </a:rPr>
              <a:t>Phân</a:t>
            </a:r>
            <a:r>
              <a:rPr lang="en-US" sz="4500" dirty="0">
                <a:solidFill>
                  <a:schemeClr val="tx1"/>
                </a:solidFill>
              </a:rPr>
              <a:t> </a:t>
            </a:r>
            <a:r>
              <a:rPr lang="en-US" sz="4500" dirty="0" err="1">
                <a:solidFill>
                  <a:schemeClr val="tx1"/>
                </a:solidFill>
              </a:rPr>
              <a:t>bón</a:t>
            </a:r>
            <a:r>
              <a:rPr lang="en-US" sz="4500" dirty="0">
                <a:solidFill>
                  <a:schemeClr val="tx1"/>
                </a:solidFill>
              </a:rPr>
              <a:t> </a:t>
            </a:r>
            <a:r>
              <a:rPr lang="en-US" sz="4500" dirty="0" err="1">
                <a:solidFill>
                  <a:schemeClr val="tx1"/>
                </a:solidFill>
              </a:rPr>
              <a:t>gồm</a:t>
            </a:r>
            <a:r>
              <a:rPr lang="en-US" sz="4500" dirty="0">
                <a:solidFill>
                  <a:schemeClr val="tx1"/>
                </a:solidFill>
              </a:rPr>
              <a:t> 3 </a:t>
            </a:r>
            <a:r>
              <a:rPr lang="en-US" sz="4500" dirty="0" err="1">
                <a:solidFill>
                  <a:schemeClr val="tx1"/>
                </a:solidFill>
              </a:rPr>
              <a:t>loại</a:t>
            </a:r>
            <a:r>
              <a:rPr lang="en-US" sz="4500" dirty="0">
                <a:solidFill>
                  <a:schemeClr val="tx1"/>
                </a:solidFill>
              </a:rPr>
              <a:t>: </a:t>
            </a:r>
            <a:r>
              <a:rPr lang="en-US" sz="4500" dirty="0" err="1">
                <a:solidFill>
                  <a:schemeClr val="tx1"/>
                </a:solidFill>
              </a:rPr>
              <a:t>Đạm</a:t>
            </a:r>
            <a:r>
              <a:rPr lang="en-US" sz="4500" dirty="0">
                <a:solidFill>
                  <a:schemeClr val="tx1"/>
                </a:solidFill>
              </a:rPr>
              <a:t>, </a:t>
            </a:r>
            <a:r>
              <a:rPr lang="en-US" sz="4500" dirty="0" err="1">
                <a:solidFill>
                  <a:schemeClr val="tx1"/>
                </a:solidFill>
              </a:rPr>
              <a:t>lân</a:t>
            </a:r>
            <a:r>
              <a:rPr lang="en-US" sz="4500" dirty="0">
                <a:solidFill>
                  <a:schemeClr val="tx1"/>
                </a:solidFill>
              </a:rPr>
              <a:t>, kali</a:t>
            </a:r>
            <a:endParaRPr lang="en-VN" sz="4500" dirty="0">
              <a:solidFill>
                <a:schemeClr val="tx1"/>
              </a:solidFill>
            </a:endParaRPr>
          </a:p>
        </p:txBody>
      </p:sp>
      <p:sp>
        <p:nvSpPr>
          <p:cNvPr id="44" name="Rectangle 43"/>
          <p:cNvSpPr/>
          <p:nvPr/>
        </p:nvSpPr>
        <p:spPr>
          <a:xfrm>
            <a:off x="357646" y="10071293"/>
            <a:ext cx="17014856" cy="166116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b="1" kern="1200" dirty="0">
              <a:solidFill>
                <a:schemeClr val="tx1"/>
              </a:solidFill>
              <a:latin typeface="Arial" panose="020B0604020202020204" pitchFamily="34" charset="0"/>
            </a:endParaRPr>
          </a:p>
          <a:p>
            <a:r>
              <a:rPr lang="vi-VN" sz="6000" b="1" kern="1200" dirty="0">
                <a:solidFill>
                  <a:schemeClr val="tx1"/>
                </a:solidFill>
                <a:latin typeface="Arial" panose="020B0604020202020204" pitchFamily="34" charset="0"/>
              </a:rPr>
              <a:t>D</a:t>
            </a:r>
            <a:r>
              <a:rPr lang="vi-VN" sz="4500" b="1" kern="1200" dirty="0">
                <a:solidFill>
                  <a:schemeClr val="tx1"/>
                </a:solidFill>
                <a:latin typeface="Arial" panose="020B0604020202020204" pitchFamily="34" charset="0"/>
              </a:rPr>
              <a:t>. </a:t>
            </a:r>
            <a:r>
              <a:rPr lang="en-US" sz="4500" dirty="0" err="1">
                <a:solidFill>
                  <a:schemeClr val="tx1"/>
                </a:solidFill>
              </a:rPr>
              <a:t>Phân</a:t>
            </a:r>
            <a:r>
              <a:rPr lang="en-US" sz="4500" dirty="0">
                <a:solidFill>
                  <a:schemeClr val="tx1"/>
                </a:solidFill>
              </a:rPr>
              <a:t> </a:t>
            </a:r>
            <a:r>
              <a:rPr lang="en-US" sz="4500" dirty="0" err="1">
                <a:solidFill>
                  <a:schemeClr val="tx1"/>
                </a:solidFill>
              </a:rPr>
              <a:t>bón</a:t>
            </a:r>
            <a:r>
              <a:rPr lang="en-US" sz="4500" dirty="0">
                <a:solidFill>
                  <a:schemeClr val="tx1"/>
                </a:solidFill>
              </a:rPr>
              <a:t> </a:t>
            </a:r>
            <a:r>
              <a:rPr lang="en-US" sz="4500" dirty="0" err="1">
                <a:solidFill>
                  <a:schemeClr val="tx1"/>
                </a:solidFill>
              </a:rPr>
              <a:t>gồm</a:t>
            </a:r>
            <a:r>
              <a:rPr lang="en-US" sz="4500" dirty="0">
                <a:solidFill>
                  <a:schemeClr val="tx1"/>
                </a:solidFill>
              </a:rPr>
              <a:t> 3 </a:t>
            </a:r>
            <a:r>
              <a:rPr lang="en-US" sz="4500" dirty="0" err="1">
                <a:solidFill>
                  <a:schemeClr val="tx1"/>
                </a:solidFill>
              </a:rPr>
              <a:t>loại</a:t>
            </a:r>
            <a:r>
              <a:rPr lang="en-US" sz="4500" dirty="0">
                <a:solidFill>
                  <a:schemeClr val="tx1"/>
                </a:solidFill>
              </a:rPr>
              <a:t>: </a:t>
            </a:r>
            <a:r>
              <a:rPr lang="en-US" sz="4500" dirty="0" err="1">
                <a:solidFill>
                  <a:schemeClr val="tx1"/>
                </a:solidFill>
              </a:rPr>
              <a:t>Phân</a:t>
            </a:r>
            <a:r>
              <a:rPr lang="en-US" sz="4500" dirty="0">
                <a:solidFill>
                  <a:schemeClr val="tx1"/>
                </a:solidFill>
              </a:rPr>
              <a:t> </a:t>
            </a:r>
            <a:r>
              <a:rPr lang="en-US" sz="4500" dirty="0" err="1">
                <a:solidFill>
                  <a:schemeClr val="tx1"/>
                </a:solidFill>
              </a:rPr>
              <a:t>chuồng</a:t>
            </a:r>
            <a:r>
              <a:rPr lang="en-US" sz="4500" dirty="0">
                <a:solidFill>
                  <a:schemeClr val="tx1"/>
                </a:solidFill>
              </a:rPr>
              <a:t>, </a:t>
            </a:r>
            <a:r>
              <a:rPr lang="en-US" sz="4500" dirty="0" err="1">
                <a:solidFill>
                  <a:schemeClr val="tx1"/>
                </a:solidFill>
              </a:rPr>
              <a:t>phân</a:t>
            </a:r>
            <a:r>
              <a:rPr lang="en-US" sz="4500" dirty="0">
                <a:solidFill>
                  <a:schemeClr val="tx1"/>
                </a:solidFill>
              </a:rPr>
              <a:t> </a:t>
            </a:r>
            <a:r>
              <a:rPr lang="en-US" sz="4500" dirty="0" err="1">
                <a:solidFill>
                  <a:schemeClr val="tx1"/>
                </a:solidFill>
              </a:rPr>
              <a:t>hóa</a:t>
            </a:r>
            <a:r>
              <a:rPr lang="en-US" sz="4500" dirty="0">
                <a:solidFill>
                  <a:schemeClr val="tx1"/>
                </a:solidFill>
              </a:rPr>
              <a:t> </a:t>
            </a:r>
            <a:r>
              <a:rPr lang="en-US" sz="4500" dirty="0" err="1">
                <a:solidFill>
                  <a:schemeClr val="tx1"/>
                </a:solidFill>
              </a:rPr>
              <a:t>học</a:t>
            </a:r>
            <a:r>
              <a:rPr lang="en-US" sz="4500" dirty="0">
                <a:solidFill>
                  <a:schemeClr val="tx1"/>
                </a:solidFill>
              </a:rPr>
              <a:t>, </a:t>
            </a:r>
            <a:r>
              <a:rPr lang="en-US" sz="4500" dirty="0" err="1">
                <a:solidFill>
                  <a:schemeClr val="tx1"/>
                </a:solidFill>
              </a:rPr>
              <a:t>phân</a:t>
            </a:r>
            <a:r>
              <a:rPr lang="en-US" sz="4500" dirty="0">
                <a:solidFill>
                  <a:schemeClr val="tx1"/>
                </a:solidFill>
              </a:rPr>
              <a:t> </a:t>
            </a:r>
            <a:r>
              <a:rPr lang="en-US" sz="4500" dirty="0" err="1">
                <a:solidFill>
                  <a:schemeClr val="tx1"/>
                </a:solidFill>
              </a:rPr>
              <a:t>xanh</a:t>
            </a:r>
            <a:endParaRPr lang="en-VN" sz="4500" dirty="0">
              <a:solidFill>
                <a:schemeClr val="tx1"/>
              </a:solidFill>
            </a:endParaRPr>
          </a:p>
        </p:txBody>
      </p:sp>
      <p:pic>
        <p:nvPicPr>
          <p:cNvPr id="47" name="Picture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768158" y="4634462"/>
            <a:ext cx="1208688" cy="1062181"/>
          </a:xfrm>
          <a:prstGeom prst="rect">
            <a:avLst/>
          </a:prstGeom>
        </p:spPr>
      </p:pic>
      <p:pic>
        <p:nvPicPr>
          <p:cNvPr id="51" name="Picture 50"/>
          <p:cNvPicPr>
            <a:picLocks noChangeAspect="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16797447" y="8580198"/>
            <a:ext cx="1206909" cy="1056224"/>
          </a:xfrm>
          <a:prstGeom prst="rect">
            <a:avLst/>
          </a:prstGeom>
        </p:spPr>
      </p:pic>
      <p:pic>
        <p:nvPicPr>
          <p:cNvPr id="49" name="Picture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04433" y="10793337"/>
            <a:ext cx="1207218" cy="1060888"/>
          </a:xfrm>
          <a:prstGeom prst="rect">
            <a:avLst/>
          </a:prstGeom>
        </p:spPr>
      </p:pic>
      <p:pic>
        <p:nvPicPr>
          <p:cNvPr id="53" name="Picture 5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010154" y="6673691"/>
            <a:ext cx="1207218" cy="965773"/>
          </a:xfrm>
          <a:prstGeom prst="rect">
            <a:avLst/>
          </a:prstGeom>
        </p:spPr>
      </p:pic>
      <p:sp>
        <p:nvSpPr>
          <p:cNvPr id="18" name="Cloud 17">
            <a:hlinkClick r:id="rId11" action="ppaction://hlinksldjump"/>
          </p:cNvPr>
          <p:cNvSpPr/>
          <p:nvPr/>
        </p:nvSpPr>
        <p:spPr>
          <a:xfrm>
            <a:off x="6914075" y="12000624"/>
            <a:ext cx="3539124" cy="165749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r>
              <a:rPr lang="en-US" sz="3600" kern="1200" dirty="0">
                <a:solidFill>
                  <a:prstClr val="white">
                    <a:lumMod val="50000"/>
                  </a:prstClr>
                </a:solidFill>
                <a:latin typeface="Arial" panose="020B0604020202020204" pitchFamily="34" charset="0"/>
              </a:rPr>
              <a:t>QUAY VỀ</a:t>
            </a:r>
            <a:endParaRPr lang="vi-VN" sz="3600" kern="1200" dirty="0">
              <a:solidFill>
                <a:prstClr val="white">
                  <a:lumMod val="50000"/>
                </a:prstClr>
              </a:solidFill>
              <a:latin typeface="Arial" panose="020B0604020202020204" pitchFamily="34" charset="0"/>
            </a:endParaRPr>
          </a:p>
        </p:txBody>
      </p:sp>
    </p:spTree>
    <p:extLst>
      <p:ext uri="{BB962C8B-B14F-4D97-AF65-F5344CB8AC3E}">
        <p14:creationId xmlns:p14="http://schemas.microsoft.com/office/powerpoint/2010/main" val="171101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8" presetClass="emph" presetSubtype="0" repeatCount="indefinite" fill="hold" nodeType="withEffect">
                                  <p:stCondLst>
                                    <p:cond delay="0"/>
                                  </p:stCondLst>
                                  <p:childTnLst>
                                    <p:animRot by="21600000">
                                      <p:cBhvr>
                                        <p:cTn id="26" dur="2250" fill="hold"/>
                                        <p:tgtEl>
                                          <p:spTgt spid="7"/>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2500" fill="hold"/>
                                        <p:tgtEl>
                                          <p:spTgt spid="9"/>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2000" fill="hold"/>
                                        <p:tgtEl>
                                          <p:spTgt spid="11"/>
                                        </p:tgtEl>
                                        <p:attrNameLst>
                                          <p:attrName>r</p:attrName>
                                        </p:attrNameLst>
                                      </p:cBhvr>
                                    </p:animRot>
                                  </p:childTnLst>
                                </p:cTn>
                              </p:par>
                              <p:par>
                                <p:cTn id="31" presetID="2" presetClass="entr" presetSubtype="2" repeatCount="indefinite" fill="hold" grpId="0" nodeType="withEffect">
                                  <p:stCondLst>
                                    <p:cond delay="5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20000" fill="hold"/>
                                        <p:tgtEl>
                                          <p:spTgt spid="40"/>
                                        </p:tgtEl>
                                        <p:attrNameLst>
                                          <p:attrName>ppt_x</p:attrName>
                                        </p:attrNameLst>
                                      </p:cBhvr>
                                      <p:tavLst>
                                        <p:tav tm="0">
                                          <p:val>
                                            <p:strVal val="1+#ppt_w/2"/>
                                          </p:val>
                                        </p:tav>
                                        <p:tav tm="100000">
                                          <p:val>
                                            <p:strVal val="#ppt_x"/>
                                          </p:val>
                                        </p:tav>
                                      </p:tavLst>
                                    </p:anim>
                                    <p:anim calcmode="lin" valueType="num">
                                      <p:cBhvr additive="base">
                                        <p:cTn id="34" dur="20000" fill="hold"/>
                                        <p:tgtEl>
                                          <p:spTgt spid="40"/>
                                        </p:tgtEl>
                                        <p:attrNameLst>
                                          <p:attrName>ppt_y</p:attrName>
                                        </p:attrNameLst>
                                      </p:cBhvr>
                                      <p:tavLst>
                                        <p:tav tm="0">
                                          <p:val>
                                            <p:strVal val="#ppt_y"/>
                                          </p:val>
                                        </p:tav>
                                        <p:tav tm="100000">
                                          <p:val>
                                            <p:strVal val="#ppt_y"/>
                                          </p:val>
                                        </p:tav>
                                      </p:tavLst>
                                    </p:anim>
                                  </p:childTnLst>
                                </p:cTn>
                              </p:par>
                              <p:par>
                                <p:cTn id="35" presetID="2" presetClass="entr" presetSubtype="8" repeatCount="indefinite" fill="hold" grpId="0" nodeType="with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20000" fill="hold"/>
                                        <p:tgtEl>
                                          <p:spTgt spid="41"/>
                                        </p:tgtEl>
                                        <p:attrNameLst>
                                          <p:attrName>ppt_x</p:attrName>
                                        </p:attrNameLst>
                                      </p:cBhvr>
                                      <p:tavLst>
                                        <p:tav tm="0">
                                          <p:val>
                                            <p:strVal val="0-#ppt_w/2"/>
                                          </p:val>
                                        </p:tav>
                                        <p:tav tm="100000">
                                          <p:val>
                                            <p:strVal val="#ppt_x"/>
                                          </p:val>
                                        </p:tav>
                                      </p:tavLst>
                                    </p:anim>
                                    <p:anim calcmode="lin" valueType="num">
                                      <p:cBhvr additive="base">
                                        <p:cTn id="38"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50" fill="hold"/>
                                        <p:tgtEl>
                                          <p:spTgt spid="26"/>
                                        </p:tgtEl>
                                        <p:attrNameLst>
                                          <p:attrName>fillcolor</p:attrName>
                                        </p:attrNameLst>
                                      </p:cBhvr>
                                      <p:to>
                                        <a:srgbClr val="FFF2CC"/>
                                      </p:to>
                                    </p:animClr>
                                    <p:set>
                                      <p:cBhvr>
                                        <p:cTn id="44" dur="250" fill="hold"/>
                                        <p:tgtEl>
                                          <p:spTgt spid="26"/>
                                        </p:tgtEl>
                                        <p:attrNameLst>
                                          <p:attrName>fill.type</p:attrName>
                                        </p:attrNameLst>
                                      </p:cBhvr>
                                      <p:to>
                                        <p:strVal val="solid"/>
                                      </p:to>
                                    </p:set>
                                    <p:set>
                                      <p:cBhvr>
                                        <p:cTn id="45" dur="250" fill="hold"/>
                                        <p:tgtEl>
                                          <p:spTgt spid="2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par>
                                <p:cTn id="46" presetID="23" presetClass="entr" presetSubtype="32" fill="hold" nodeType="withEffect">
                                  <p:stCondLst>
                                    <p:cond delay="1000"/>
                                  </p:stCondLst>
                                  <p:childTnLst>
                                    <p:set>
                                      <p:cBhvr>
                                        <p:cTn id="47" dur="1" fill="hold">
                                          <p:stCondLst>
                                            <p:cond delay="0"/>
                                          </p:stCondLst>
                                        </p:cTn>
                                        <p:tgtEl>
                                          <p:spTgt spid="47"/>
                                        </p:tgtEl>
                                        <p:attrNameLst>
                                          <p:attrName>style.visibility</p:attrName>
                                        </p:attrNameLst>
                                      </p:cBhvr>
                                      <p:to>
                                        <p:strVal val="visible"/>
                                      </p:to>
                                    </p:set>
                                    <p:anim calcmode="lin" valueType="num">
                                      <p:cBhvr>
                                        <p:cTn id="48" dur="250" fill="hold"/>
                                        <p:tgtEl>
                                          <p:spTgt spid="47"/>
                                        </p:tgtEl>
                                        <p:attrNameLst>
                                          <p:attrName>ppt_w</p:attrName>
                                        </p:attrNameLst>
                                      </p:cBhvr>
                                      <p:tavLst>
                                        <p:tav tm="0">
                                          <p:val>
                                            <p:strVal val="4*#ppt_w"/>
                                          </p:val>
                                        </p:tav>
                                        <p:tav tm="100000">
                                          <p:val>
                                            <p:strVal val="#ppt_w"/>
                                          </p:val>
                                        </p:tav>
                                      </p:tavLst>
                                    </p:anim>
                                    <p:anim calcmode="lin" valueType="num">
                                      <p:cBhvr>
                                        <p:cTn id="49"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3" name="Wrong Buzzer.wav"/>
                                        </p:tgtEl>
                                      </p:cMediaNode>
                                    </p:audio>
                                  </p:subTnLst>
                                </p:cTn>
                              </p:par>
                              <p:par>
                                <p:cTn id="50" presetID="1" presetClass="emph" presetSubtype="2" fill="hold" nodeType="withEffect">
                                  <p:stCondLst>
                                    <p:cond delay="1000"/>
                                  </p:stCondLst>
                                  <p:childTnLst>
                                    <p:animClr clrSpc="rgb" dir="cw">
                                      <p:cBhvr>
                                        <p:cTn id="51" dur="250" fill="hold"/>
                                        <p:tgtEl>
                                          <p:spTgt spid="26"/>
                                        </p:tgtEl>
                                        <p:attrNameLst>
                                          <p:attrName>fillcolor</p:attrName>
                                        </p:attrNameLst>
                                      </p:cBhvr>
                                      <p:to>
                                        <a:srgbClr val="FFFF00"/>
                                      </p:to>
                                    </p:animClr>
                                    <p:set>
                                      <p:cBhvr>
                                        <p:cTn id="52" dur="250" fill="hold"/>
                                        <p:tgtEl>
                                          <p:spTgt spid="26"/>
                                        </p:tgtEl>
                                        <p:attrNameLst>
                                          <p:attrName>fill.type</p:attrName>
                                        </p:attrNameLst>
                                      </p:cBhvr>
                                      <p:to>
                                        <p:strVal val="solid"/>
                                      </p:to>
                                    </p:set>
                                    <p:set>
                                      <p:cBhvr>
                                        <p:cTn id="53"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4" restart="whenNotActive" fill="hold" evtFilter="cancelBubble" nodeType="interactiveSeq">
                <p:stCondLst>
                  <p:cond evt="onClick" delay="0">
                    <p:tgtEl>
                      <p:spTgt spid="4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250" fill="hold"/>
                                        <p:tgtEl>
                                          <p:spTgt spid="42"/>
                                        </p:tgtEl>
                                        <p:attrNameLst>
                                          <p:attrName>fillcolor</p:attrName>
                                        </p:attrNameLst>
                                      </p:cBhvr>
                                      <p:to>
                                        <a:srgbClr val="FFF2CC"/>
                                      </p:to>
                                    </p:animClr>
                                    <p:set>
                                      <p:cBhvr>
                                        <p:cTn id="59" dur="250" fill="hold"/>
                                        <p:tgtEl>
                                          <p:spTgt spid="42"/>
                                        </p:tgtEl>
                                        <p:attrNameLst>
                                          <p:attrName>fill.type</p:attrName>
                                        </p:attrNameLst>
                                      </p:cBhvr>
                                      <p:to>
                                        <p:strVal val="solid"/>
                                      </p:to>
                                    </p:set>
                                    <p:set>
                                      <p:cBhvr>
                                        <p:cTn id="60" dur="250" fill="hold"/>
                                        <p:tgtEl>
                                          <p:spTgt spid="42"/>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par>
                                <p:cTn id="61" presetID="23" presetClass="entr" presetSubtype="32" fill="hold" nodeType="withEffect">
                                  <p:stCondLst>
                                    <p:cond delay="1000"/>
                                  </p:stCondLst>
                                  <p:childTnLst>
                                    <p:set>
                                      <p:cBhvr>
                                        <p:cTn id="62" dur="1" fill="hold">
                                          <p:stCondLst>
                                            <p:cond delay="0"/>
                                          </p:stCondLst>
                                        </p:cTn>
                                        <p:tgtEl>
                                          <p:spTgt spid="53"/>
                                        </p:tgtEl>
                                        <p:attrNameLst>
                                          <p:attrName>style.visibility</p:attrName>
                                        </p:attrNameLst>
                                      </p:cBhvr>
                                      <p:to>
                                        <p:strVal val="visible"/>
                                      </p:to>
                                    </p:set>
                                    <p:anim calcmode="lin" valueType="num">
                                      <p:cBhvr>
                                        <p:cTn id="63" dur="250" fill="hold"/>
                                        <p:tgtEl>
                                          <p:spTgt spid="53"/>
                                        </p:tgtEl>
                                        <p:attrNameLst>
                                          <p:attrName>ppt_w</p:attrName>
                                        </p:attrNameLst>
                                      </p:cBhvr>
                                      <p:tavLst>
                                        <p:tav tm="0">
                                          <p:val>
                                            <p:strVal val="4*#ppt_w"/>
                                          </p:val>
                                        </p:tav>
                                        <p:tav tm="100000">
                                          <p:val>
                                            <p:strVal val="#ppt_w"/>
                                          </p:val>
                                        </p:tav>
                                      </p:tavLst>
                                    </p:anim>
                                    <p:anim calcmode="lin" valueType="num">
                                      <p:cBhvr>
                                        <p:cTn id="6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Check mark.wav"/>
                                        </p:tgtEl>
                                      </p:cMediaNode>
                                    </p:audio>
                                  </p:subTnLst>
                                </p:cTn>
                              </p:par>
                              <p:par>
                                <p:cTn id="65" presetID="1" presetClass="emph" presetSubtype="2" fill="hold" nodeType="withEffect">
                                  <p:stCondLst>
                                    <p:cond delay="1000"/>
                                  </p:stCondLst>
                                  <p:childTnLst>
                                    <p:animClr clrSpc="rgb" dir="cw">
                                      <p:cBhvr>
                                        <p:cTn id="66" dur="250" fill="hold"/>
                                        <p:tgtEl>
                                          <p:spTgt spid="42"/>
                                        </p:tgtEl>
                                        <p:attrNameLst>
                                          <p:attrName>fillcolor</p:attrName>
                                        </p:attrNameLst>
                                      </p:cBhvr>
                                      <p:to>
                                        <a:srgbClr val="00B050"/>
                                      </p:to>
                                    </p:animClr>
                                    <p:set>
                                      <p:cBhvr>
                                        <p:cTn id="67" dur="250" fill="hold"/>
                                        <p:tgtEl>
                                          <p:spTgt spid="42"/>
                                        </p:tgtEl>
                                        <p:attrNameLst>
                                          <p:attrName>fill.type</p:attrName>
                                        </p:attrNameLst>
                                      </p:cBhvr>
                                      <p:to>
                                        <p:strVal val="solid"/>
                                      </p:to>
                                    </p:set>
                                    <p:set>
                                      <p:cBhvr>
                                        <p:cTn id="68"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9" restart="whenNotActive" fill="hold" evtFilter="cancelBubble" nodeType="interactiveSeq">
                <p:stCondLst>
                  <p:cond evt="onClick" delay="0">
                    <p:tgtEl>
                      <p:spTgt spid="43"/>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50" fill="hold"/>
                                        <p:tgtEl>
                                          <p:spTgt spid="43"/>
                                        </p:tgtEl>
                                        <p:attrNameLst>
                                          <p:attrName>fillcolor</p:attrName>
                                        </p:attrNameLst>
                                      </p:cBhvr>
                                      <p:to>
                                        <a:srgbClr val="FFF2CC"/>
                                      </p:to>
                                    </p:animClr>
                                    <p:set>
                                      <p:cBhvr>
                                        <p:cTn id="74" dur="250" fill="hold"/>
                                        <p:tgtEl>
                                          <p:spTgt spid="43"/>
                                        </p:tgtEl>
                                        <p:attrNameLst>
                                          <p:attrName>fill.type</p:attrName>
                                        </p:attrNameLst>
                                      </p:cBhvr>
                                      <p:to>
                                        <p:strVal val="solid"/>
                                      </p:to>
                                    </p:set>
                                    <p:set>
                                      <p:cBhvr>
                                        <p:cTn id="75" dur="250" fill="hold"/>
                                        <p:tgtEl>
                                          <p:spTgt spid="43"/>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2" name="click.wav"/>
                                        </p:tgtEl>
                                      </p:cMediaNode>
                                    </p:audio>
                                  </p:subTnLst>
                                </p:cTn>
                              </p:par>
                              <p:par>
                                <p:cTn id="76" presetID="23" presetClass="entr" presetSubtype="32" fill="hold" nodeType="withEffect">
                                  <p:stCondLst>
                                    <p:cond delay="1000"/>
                                  </p:stCondLst>
                                  <p:childTnLst>
                                    <p:set>
                                      <p:cBhvr>
                                        <p:cTn id="77" dur="1" fill="hold">
                                          <p:stCondLst>
                                            <p:cond delay="0"/>
                                          </p:stCondLst>
                                        </p:cTn>
                                        <p:tgtEl>
                                          <p:spTgt spid="51"/>
                                        </p:tgtEl>
                                        <p:attrNameLst>
                                          <p:attrName>style.visibility</p:attrName>
                                        </p:attrNameLst>
                                      </p:cBhvr>
                                      <p:to>
                                        <p:strVal val="visible"/>
                                      </p:to>
                                    </p:set>
                                    <p:anim calcmode="lin" valueType="num">
                                      <p:cBhvr>
                                        <p:cTn id="78" dur="250" fill="hold"/>
                                        <p:tgtEl>
                                          <p:spTgt spid="51"/>
                                        </p:tgtEl>
                                        <p:attrNameLst>
                                          <p:attrName>ppt_w</p:attrName>
                                        </p:attrNameLst>
                                      </p:cBhvr>
                                      <p:tavLst>
                                        <p:tav tm="0">
                                          <p:val>
                                            <p:strVal val="4*#ppt_w"/>
                                          </p:val>
                                        </p:tav>
                                        <p:tav tm="100000">
                                          <p:val>
                                            <p:strVal val="#ppt_w"/>
                                          </p:val>
                                        </p:tav>
                                      </p:tavLst>
                                    </p:anim>
                                    <p:anim calcmode="lin" valueType="num">
                                      <p:cBhvr>
                                        <p:cTn id="79"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par>
                                <p:cTn id="80" presetID="1" presetClass="emph" presetSubtype="2" fill="hold" nodeType="withEffect">
                                  <p:stCondLst>
                                    <p:cond delay="1000"/>
                                  </p:stCondLst>
                                  <p:childTnLst>
                                    <p:animClr clrSpc="rgb" dir="cw">
                                      <p:cBhvr>
                                        <p:cTn id="81" dur="250" fill="hold"/>
                                        <p:tgtEl>
                                          <p:spTgt spid="43"/>
                                        </p:tgtEl>
                                        <p:attrNameLst>
                                          <p:attrName>fillcolor</p:attrName>
                                        </p:attrNameLst>
                                      </p:cBhvr>
                                      <p:to>
                                        <a:srgbClr val="FFFF00"/>
                                      </p:to>
                                    </p:animClr>
                                    <p:set>
                                      <p:cBhvr>
                                        <p:cTn id="82" dur="250" fill="hold"/>
                                        <p:tgtEl>
                                          <p:spTgt spid="43"/>
                                        </p:tgtEl>
                                        <p:attrNameLst>
                                          <p:attrName>fill.type</p:attrName>
                                        </p:attrNameLst>
                                      </p:cBhvr>
                                      <p:to>
                                        <p:strVal val="solid"/>
                                      </p:to>
                                    </p:set>
                                    <p:set>
                                      <p:cBhvr>
                                        <p:cTn id="83"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4" restart="whenNotActive" fill="hold" evtFilter="cancelBubble" nodeType="interactiveSeq">
                <p:stCondLst>
                  <p:cond evt="onClick" delay="0">
                    <p:tgtEl>
                      <p:spTgt spid="44"/>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50" fill="hold"/>
                                        <p:tgtEl>
                                          <p:spTgt spid="44"/>
                                        </p:tgtEl>
                                        <p:attrNameLst>
                                          <p:attrName>fillcolor</p:attrName>
                                        </p:attrNameLst>
                                      </p:cBhvr>
                                      <p:to>
                                        <a:srgbClr val="FFF2CC"/>
                                      </p:to>
                                    </p:animClr>
                                    <p:set>
                                      <p:cBhvr>
                                        <p:cTn id="89" dur="250" fill="hold"/>
                                        <p:tgtEl>
                                          <p:spTgt spid="44"/>
                                        </p:tgtEl>
                                        <p:attrNameLst>
                                          <p:attrName>fill.type</p:attrName>
                                        </p:attrNameLst>
                                      </p:cBhvr>
                                      <p:to>
                                        <p:strVal val="solid"/>
                                      </p:to>
                                    </p:set>
                                    <p:set>
                                      <p:cBhvr>
                                        <p:cTn id="90" dur="250" fill="hold"/>
                                        <p:tgtEl>
                                          <p:spTgt spid="44"/>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2" name="click.wav"/>
                                        </p:tgtEl>
                                      </p:cMediaNode>
                                    </p:audio>
                                  </p:subTnLst>
                                </p:cTn>
                              </p:par>
                              <p:par>
                                <p:cTn id="91" presetID="23" presetClass="entr" presetSubtype="32" fill="hold" nodeType="withEffect">
                                  <p:stCondLst>
                                    <p:cond delay="1000"/>
                                  </p:stCondLst>
                                  <p:childTnLst>
                                    <p:set>
                                      <p:cBhvr>
                                        <p:cTn id="92" dur="1" fill="hold">
                                          <p:stCondLst>
                                            <p:cond delay="0"/>
                                          </p:stCondLst>
                                        </p:cTn>
                                        <p:tgtEl>
                                          <p:spTgt spid="49"/>
                                        </p:tgtEl>
                                        <p:attrNameLst>
                                          <p:attrName>style.visibility</p:attrName>
                                        </p:attrNameLst>
                                      </p:cBhvr>
                                      <p:to>
                                        <p:strVal val="visible"/>
                                      </p:to>
                                    </p:set>
                                    <p:anim calcmode="lin" valueType="num">
                                      <p:cBhvr>
                                        <p:cTn id="93" dur="250" fill="hold"/>
                                        <p:tgtEl>
                                          <p:spTgt spid="49"/>
                                        </p:tgtEl>
                                        <p:attrNameLst>
                                          <p:attrName>ppt_w</p:attrName>
                                        </p:attrNameLst>
                                      </p:cBhvr>
                                      <p:tavLst>
                                        <p:tav tm="0">
                                          <p:val>
                                            <p:strVal val="4*#ppt_w"/>
                                          </p:val>
                                        </p:tav>
                                        <p:tav tm="100000">
                                          <p:val>
                                            <p:strVal val="#ppt_w"/>
                                          </p:val>
                                        </p:tav>
                                      </p:tavLst>
                                    </p:anim>
                                    <p:anim calcmode="lin" valueType="num">
                                      <p:cBhvr>
                                        <p:cTn id="94"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3" name="Wrong Buzzer.wav"/>
                                        </p:tgtEl>
                                      </p:cMediaNode>
                                    </p:audio>
                                  </p:subTnLst>
                                </p:cTn>
                              </p:par>
                              <p:par>
                                <p:cTn id="95" presetID="1" presetClass="emph" presetSubtype="2" fill="hold" nodeType="withEffect">
                                  <p:stCondLst>
                                    <p:cond delay="1000"/>
                                  </p:stCondLst>
                                  <p:childTnLst>
                                    <p:animClr clrSpc="rgb" dir="cw">
                                      <p:cBhvr>
                                        <p:cTn id="96" dur="250" fill="hold"/>
                                        <p:tgtEl>
                                          <p:spTgt spid="44"/>
                                        </p:tgtEl>
                                        <p:attrNameLst>
                                          <p:attrName>fillcolor</p:attrName>
                                        </p:attrNameLst>
                                      </p:cBhvr>
                                      <p:to>
                                        <a:srgbClr val="FFFF00"/>
                                      </p:to>
                                    </p:animClr>
                                    <p:set>
                                      <p:cBhvr>
                                        <p:cTn id="97" dur="250" fill="hold"/>
                                        <p:tgtEl>
                                          <p:spTgt spid="44"/>
                                        </p:tgtEl>
                                        <p:attrNameLst>
                                          <p:attrName>fill.type</p:attrName>
                                        </p:attrNameLst>
                                      </p:cBhvr>
                                      <p:to>
                                        <p:strVal val="solid"/>
                                      </p:to>
                                    </p:set>
                                    <p:set>
                                      <p:cBhvr>
                                        <p:cTn id="98"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26" grpId="0" animBg="1"/>
      <p:bldP spid="40" grpId="0" animBg="1"/>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5742611" y="7369035"/>
            <a:ext cx="1629891" cy="1774543"/>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4666680" y="8489217"/>
            <a:ext cx="1219439" cy="1327663"/>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5544317" y="9411100"/>
            <a:ext cx="780654" cy="849936"/>
          </a:xfrm>
          <a:prstGeom prst="rect">
            <a:avLst/>
          </a:prstGeom>
        </p:spPr>
      </p:pic>
      <p:sp>
        <p:nvSpPr>
          <p:cNvPr id="4" name="Snip Diagonal Corner Rectangle 3"/>
          <p:cNvSpPr/>
          <p:nvPr/>
        </p:nvSpPr>
        <p:spPr>
          <a:xfrm>
            <a:off x="1249062" y="2032492"/>
            <a:ext cx="16620360" cy="2407104"/>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6000" b="1" kern="1200" dirty="0">
              <a:solidFill>
                <a:schemeClr val="tx1"/>
              </a:solidFill>
              <a:latin typeface="Calibri"/>
            </a:endParaRPr>
          </a:p>
          <a:p>
            <a:r>
              <a:rPr lang="pt-BR" sz="6000" b="1" kern="1200" dirty="0" err="1">
                <a:solidFill>
                  <a:schemeClr val="tx1"/>
                </a:solidFill>
                <a:latin typeface="Calibri"/>
              </a:rPr>
              <a:t>Câu</a:t>
            </a:r>
            <a:r>
              <a:rPr lang="pt-BR" sz="6000" b="1" kern="1200" dirty="0">
                <a:solidFill>
                  <a:schemeClr val="tx1"/>
                </a:solidFill>
                <a:latin typeface="Calibri"/>
              </a:rPr>
              <a:t> 3: </a:t>
            </a:r>
            <a:r>
              <a:rPr lang="en-US" sz="6000" b="1" dirty="0">
                <a:solidFill>
                  <a:schemeClr val="tx1"/>
                </a:solidFill>
              </a:rPr>
              <a:t>:</a:t>
            </a:r>
            <a:r>
              <a:rPr lang="en-US" sz="6000" dirty="0">
                <a:solidFill>
                  <a:schemeClr val="tx1"/>
                </a:solidFill>
              </a:rPr>
              <a:t> </a:t>
            </a:r>
            <a:r>
              <a:rPr lang="en-US" sz="6000" dirty="0" err="1">
                <a:solidFill>
                  <a:srgbClr val="000000"/>
                </a:solidFill>
                <a:effectLst/>
                <a:latin typeface="Times New Roman" panose="02020603050405020304" pitchFamily="18" charset="0"/>
                <a:ea typeface="Times New Roman" panose="02020603050405020304" pitchFamily="18" charset="0"/>
              </a:rPr>
              <a:t>Loại</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phân</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bón</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nào</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sau</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đây</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không</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phải</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là</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phân</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bón</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hữu</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cơ</a:t>
            </a:r>
            <a:r>
              <a:rPr lang="en-US" sz="6000" dirty="0">
                <a:solidFill>
                  <a:srgbClr val="000000"/>
                </a:solidFill>
                <a:effectLst/>
                <a:latin typeface="Times New Roman" panose="02020603050405020304" pitchFamily="18" charset="0"/>
                <a:ea typeface="Times New Roman" panose="02020603050405020304" pitchFamily="18" charset="0"/>
              </a:rPr>
              <a:t>?</a:t>
            </a:r>
            <a:r>
              <a:rPr lang="en-VN" sz="6000" dirty="0">
                <a:effectLst/>
              </a:rPr>
              <a:t> </a:t>
            </a:r>
            <a:endParaRPr lang="en-VN" sz="6000" dirty="0">
              <a:solidFill>
                <a:schemeClr val="tx1"/>
              </a:solidFill>
            </a:endParaRPr>
          </a:p>
          <a:p>
            <a:endParaRPr lang="en-VN" sz="6000" b="1" dirty="0">
              <a:solidFill>
                <a:schemeClr val="tx1"/>
              </a:solidFill>
            </a:endParaRPr>
          </a:p>
        </p:txBody>
      </p:sp>
      <p:sp>
        <p:nvSpPr>
          <p:cNvPr id="26" name="Rectangle 25"/>
          <p:cNvSpPr/>
          <p:nvPr/>
        </p:nvSpPr>
        <p:spPr>
          <a:xfrm>
            <a:off x="1249062" y="5036236"/>
            <a:ext cx="8014215" cy="182398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vi-VN" sz="5500" b="1" kern="1200" dirty="0">
              <a:solidFill>
                <a:schemeClr val="tx1"/>
              </a:solidFill>
              <a:latin typeface="Arial" panose="020B0604020202020204" pitchFamily="34" charset="0"/>
            </a:endParaRPr>
          </a:p>
          <a:p>
            <a:pPr>
              <a:defRPr/>
            </a:pPr>
            <a:r>
              <a:rPr lang="vi-VN" sz="5500" b="1" kern="1200" dirty="0">
                <a:solidFill>
                  <a:schemeClr val="tx1"/>
                </a:solidFill>
                <a:latin typeface="Arial" panose="020B0604020202020204" pitchFamily="34" charset="0"/>
              </a:rPr>
              <a:t>A</a:t>
            </a:r>
            <a:r>
              <a:rPr lang="vi-VN" sz="6000" b="1" kern="1200" dirty="0">
                <a:solidFill>
                  <a:schemeClr val="tx1"/>
                </a:solidFill>
                <a:latin typeface="Arial" panose="020B0604020202020204" pitchFamily="34" charset="0"/>
              </a:rPr>
              <a:t>.</a:t>
            </a:r>
            <a:r>
              <a:rPr lang="en-US" sz="6000" b="1" dirty="0">
                <a:solidFill>
                  <a:schemeClr val="tx1"/>
                </a:solidFill>
              </a:rPr>
              <a:t> </a:t>
            </a:r>
            <a:r>
              <a:rPr lang="en-US" sz="6000" dirty="0">
                <a:solidFill>
                  <a:schemeClr val="tx1"/>
                </a:solidFill>
              </a:rPr>
              <a:t>Than </a:t>
            </a:r>
            <a:r>
              <a:rPr lang="en-US" sz="6000" dirty="0" err="1">
                <a:solidFill>
                  <a:schemeClr val="tx1"/>
                </a:solidFill>
              </a:rPr>
              <a:t>đá</a:t>
            </a:r>
            <a:endParaRPr lang="en-VN" sz="6000" dirty="0">
              <a:solidFill>
                <a:schemeClr val="tx1"/>
              </a:solidFill>
            </a:endParaRPr>
          </a:p>
        </p:txBody>
      </p:sp>
      <p:sp>
        <p:nvSpPr>
          <p:cNvPr id="40" name="Cloud 39"/>
          <p:cNvSpPr/>
          <p:nvPr/>
        </p:nvSpPr>
        <p:spPr>
          <a:xfrm>
            <a:off x="-1025107" y="9068780"/>
            <a:ext cx="850745" cy="52386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1" name="Cloud 40"/>
          <p:cNvSpPr/>
          <p:nvPr/>
        </p:nvSpPr>
        <p:spPr>
          <a:xfrm>
            <a:off x="20450677" y="8769209"/>
            <a:ext cx="1337246" cy="823432"/>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2" name="Rectangle 41"/>
          <p:cNvSpPr/>
          <p:nvPr/>
        </p:nvSpPr>
        <p:spPr>
          <a:xfrm>
            <a:off x="9467029" y="5231908"/>
            <a:ext cx="8822559" cy="16702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5500" b="1" kern="1200" dirty="0">
                <a:solidFill>
                  <a:schemeClr val="tx1"/>
                </a:solidFill>
                <a:latin typeface="Arial" panose="020B0604020202020204" pitchFamily="34" charset="0"/>
              </a:rPr>
              <a:t>B. </a:t>
            </a:r>
            <a:r>
              <a:rPr lang="en-US" sz="6000" dirty="0">
                <a:solidFill>
                  <a:schemeClr val="tx1"/>
                </a:solidFill>
              </a:rPr>
              <a:t>Than </a:t>
            </a:r>
            <a:r>
              <a:rPr lang="en-US" sz="6000" dirty="0" err="1">
                <a:solidFill>
                  <a:schemeClr val="tx1"/>
                </a:solidFill>
              </a:rPr>
              <a:t>bùn</a:t>
            </a:r>
            <a:endParaRPr lang="en-VN" sz="6000" dirty="0">
              <a:solidFill>
                <a:schemeClr val="tx1"/>
              </a:solidFill>
            </a:endParaRPr>
          </a:p>
        </p:txBody>
      </p:sp>
      <p:sp>
        <p:nvSpPr>
          <p:cNvPr id="43" name="Rectangle 42"/>
          <p:cNvSpPr/>
          <p:nvPr/>
        </p:nvSpPr>
        <p:spPr>
          <a:xfrm>
            <a:off x="1249063" y="8602469"/>
            <a:ext cx="7908186" cy="135047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5500" b="1" kern="1200" dirty="0">
                <a:solidFill>
                  <a:schemeClr val="tx1"/>
                </a:solidFill>
                <a:latin typeface="Arial" panose="020B0604020202020204" pitchFamily="34" charset="0"/>
              </a:rPr>
              <a:t>C</a:t>
            </a:r>
            <a:r>
              <a:rPr lang="vi-VN" sz="6000" b="1" kern="1200" dirty="0">
                <a:solidFill>
                  <a:schemeClr val="tx1"/>
                </a:solidFill>
                <a:latin typeface="Arial" panose="020B0604020202020204" pitchFamily="34" charset="0"/>
              </a:rPr>
              <a:t>. </a:t>
            </a:r>
            <a:r>
              <a:rPr lang="en-US" sz="6000" dirty="0" err="1">
                <a:solidFill>
                  <a:schemeClr val="tx1"/>
                </a:solidFill>
              </a:rPr>
              <a:t>Phân</a:t>
            </a:r>
            <a:r>
              <a:rPr lang="en-US" sz="6000" dirty="0">
                <a:solidFill>
                  <a:schemeClr val="tx1"/>
                </a:solidFill>
              </a:rPr>
              <a:t> </a:t>
            </a:r>
            <a:r>
              <a:rPr lang="en-US" sz="6000" dirty="0" err="1">
                <a:solidFill>
                  <a:schemeClr val="tx1"/>
                </a:solidFill>
              </a:rPr>
              <a:t>chuồng</a:t>
            </a:r>
            <a:endParaRPr lang="en-VN" sz="6000" dirty="0">
              <a:solidFill>
                <a:schemeClr val="tx1"/>
              </a:solidFill>
            </a:endParaRPr>
          </a:p>
        </p:txBody>
      </p:sp>
      <p:sp>
        <p:nvSpPr>
          <p:cNvPr id="44" name="Rectangle 43"/>
          <p:cNvSpPr/>
          <p:nvPr/>
        </p:nvSpPr>
        <p:spPr>
          <a:xfrm>
            <a:off x="9476336" y="8245653"/>
            <a:ext cx="9703761" cy="177454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5500" b="1" kern="1200" dirty="0">
                <a:solidFill>
                  <a:schemeClr val="tx1"/>
                </a:solidFill>
                <a:latin typeface="Arial" panose="020B0604020202020204" pitchFamily="34" charset="0"/>
              </a:rPr>
              <a:t>D. </a:t>
            </a:r>
            <a:r>
              <a:rPr lang="en-US" sz="6000" dirty="0" err="1">
                <a:solidFill>
                  <a:schemeClr val="tx1"/>
                </a:solidFill>
              </a:rPr>
              <a:t>Phân</a:t>
            </a:r>
            <a:r>
              <a:rPr lang="en-US" sz="6000" dirty="0">
                <a:solidFill>
                  <a:schemeClr val="tx1"/>
                </a:solidFill>
              </a:rPr>
              <a:t> </a:t>
            </a:r>
            <a:r>
              <a:rPr lang="en-US" sz="6000" dirty="0" err="1">
                <a:solidFill>
                  <a:schemeClr val="tx1"/>
                </a:solidFill>
              </a:rPr>
              <a:t>xanh</a:t>
            </a:r>
            <a:endParaRPr lang="en-VN" sz="6000" dirty="0">
              <a:solidFill>
                <a:schemeClr val="tx1"/>
              </a:solidFill>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7935456" y="5796613"/>
            <a:ext cx="1327821" cy="1062181"/>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921262" y="8573053"/>
            <a:ext cx="1206909" cy="1056224"/>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446407" y="8834066"/>
            <a:ext cx="1414603" cy="820888"/>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946490" y="6076201"/>
            <a:ext cx="1207218" cy="1060888"/>
          </a:xfrm>
          <a:prstGeom prst="rect">
            <a:avLst/>
          </a:prstGeom>
        </p:spPr>
      </p:pic>
      <p:sp>
        <p:nvSpPr>
          <p:cNvPr id="17" name="Cloud 16">
            <a:hlinkClick r:id="rId14" action="ppaction://hlinksldjump"/>
          </p:cNvPr>
          <p:cNvSpPr/>
          <p:nvPr/>
        </p:nvSpPr>
        <p:spPr>
          <a:xfrm>
            <a:off x="7001850" y="11426683"/>
            <a:ext cx="3539124" cy="165749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r>
              <a:rPr lang="en-US" sz="3600" kern="1200" dirty="0">
                <a:solidFill>
                  <a:prstClr val="white">
                    <a:lumMod val="50000"/>
                  </a:prstClr>
                </a:solidFill>
                <a:latin typeface="Arial" panose="020B0604020202020204" pitchFamily="34" charset="0"/>
              </a:rPr>
              <a:t>QUAY VỀ</a:t>
            </a:r>
            <a:endParaRPr lang="vi-VN" sz="3600" kern="1200" dirty="0">
              <a:solidFill>
                <a:prstClr val="white">
                  <a:lumMod val="50000"/>
                </a:prstClr>
              </a:solidFill>
              <a:latin typeface="Arial" panose="020B0604020202020204" pitchFamily="34" charset="0"/>
            </a:endParaRPr>
          </a:p>
        </p:txBody>
      </p:sp>
    </p:spTree>
    <p:extLst>
      <p:ext uri="{BB962C8B-B14F-4D97-AF65-F5344CB8AC3E}">
        <p14:creationId xmlns:p14="http://schemas.microsoft.com/office/powerpoint/2010/main" val="416361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8" presetClass="emph" presetSubtype="0" repeatCount="indefinite" fill="hold" nodeType="withEffect">
                                  <p:stCondLst>
                                    <p:cond delay="0"/>
                                  </p:stCondLst>
                                  <p:childTnLst>
                                    <p:animRot by="21600000">
                                      <p:cBhvr>
                                        <p:cTn id="26" dur="2250" fill="hold"/>
                                        <p:tgtEl>
                                          <p:spTgt spid="7"/>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2500" fill="hold"/>
                                        <p:tgtEl>
                                          <p:spTgt spid="9"/>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2000" fill="hold"/>
                                        <p:tgtEl>
                                          <p:spTgt spid="11"/>
                                        </p:tgtEl>
                                        <p:attrNameLst>
                                          <p:attrName>r</p:attrName>
                                        </p:attrNameLst>
                                      </p:cBhvr>
                                    </p:animRot>
                                  </p:childTnLst>
                                </p:cTn>
                              </p:par>
                              <p:par>
                                <p:cTn id="31" presetID="2" presetClass="entr" presetSubtype="2" repeatCount="indefinite" fill="hold" grpId="0" nodeType="withEffect">
                                  <p:stCondLst>
                                    <p:cond delay="5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20000" fill="hold"/>
                                        <p:tgtEl>
                                          <p:spTgt spid="40"/>
                                        </p:tgtEl>
                                        <p:attrNameLst>
                                          <p:attrName>ppt_x</p:attrName>
                                        </p:attrNameLst>
                                      </p:cBhvr>
                                      <p:tavLst>
                                        <p:tav tm="0">
                                          <p:val>
                                            <p:strVal val="1+#ppt_w/2"/>
                                          </p:val>
                                        </p:tav>
                                        <p:tav tm="100000">
                                          <p:val>
                                            <p:strVal val="#ppt_x"/>
                                          </p:val>
                                        </p:tav>
                                      </p:tavLst>
                                    </p:anim>
                                    <p:anim calcmode="lin" valueType="num">
                                      <p:cBhvr additive="base">
                                        <p:cTn id="34" dur="20000" fill="hold"/>
                                        <p:tgtEl>
                                          <p:spTgt spid="40"/>
                                        </p:tgtEl>
                                        <p:attrNameLst>
                                          <p:attrName>ppt_y</p:attrName>
                                        </p:attrNameLst>
                                      </p:cBhvr>
                                      <p:tavLst>
                                        <p:tav tm="0">
                                          <p:val>
                                            <p:strVal val="#ppt_y"/>
                                          </p:val>
                                        </p:tav>
                                        <p:tav tm="100000">
                                          <p:val>
                                            <p:strVal val="#ppt_y"/>
                                          </p:val>
                                        </p:tav>
                                      </p:tavLst>
                                    </p:anim>
                                  </p:childTnLst>
                                </p:cTn>
                              </p:par>
                              <p:par>
                                <p:cTn id="35" presetID="2" presetClass="entr" presetSubtype="8" repeatCount="indefinite" fill="hold" grpId="0" nodeType="with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20000" fill="hold"/>
                                        <p:tgtEl>
                                          <p:spTgt spid="41"/>
                                        </p:tgtEl>
                                        <p:attrNameLst>
                                          <p:attrName>ppt_x</p:attrName>
                                        </p:attrNameLst>
                                      </p:cBhvr>
                                      <p:tavLst>
                                        <p:tav tm="0">
                                          <p:val>
                                            <p:strVal val="0-#ppt_w/2"/>
                                          </p:val>
                                        </p:tav>
                                        <p:tav tm="100000">
                                          <p:val>
                                            <p:strVal val="#ppt_x"/>
                                          </p:val>
                                        </p:tav>
                                      </p:tavLst>
                                    </p:anim>
                                    <p:anim calcmode="lin" valueType="num">
                                      <p:cBhvr additive="base">
                                        <p:cTn id="38"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50" fill="hold"/>
                                        <p:tgtEl>
                                          <p:spTgt spid="26"/>
                                        </p:tgtEl>
                                        <p:attrNameLst>
                                          <p:attrName>fillcolor</p:attrName>
                                        </p:attrNameLst>
                                      </p:cBhvr>
                                      <p:to>
                                        <a:srgbClr val="FFF2CC"/>
                                      </p:to>
                                    </p:animClr>
                                    <p:set>
                                      <p:cBhvr>
                                        <p:cTn id="44" dur="250" fill="hold"/>
                                        <p:tgtEl>
                                          <p:spTgt spid="26"/>
                                        </p:tgtEl>
                                        <p:attrNameLst>
                                          <p:attrName>fill.type</p:attrName>
                                        </p:attrNameLst>
                                      </p:cBhvr>
                                      <p:to>
                                        <p:strVal val="solid"/>
                                      </p:to>
                                    </p:set>
                                    <p:set>
                                      <p:cBhvr>
                                        <p:cTn id="45" dur="250" fill="hold"/>
                                        <p:tgtEl>
                                          <p:spTgt spid="2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par>
                                <p:cTn id="46" presetID="23" presetClass="entr" presetSubtype="32" fill="hold" nodeType="withEffect">
                                  <p:stCondLst>
                                    <p:cond delay="1000"/>
                                  </p:stCondLst>
                                  <p:childTnLst>
                                    <p:set>
                                      <p:cBhvr>
                                        <p:cTn id="47" dur="1" fill="hold">
                                          <p:stCondLst>
                                            <p:cond delay="0"/>
                                          </p:stCondLst>
                                        </p:cTn>
                                        <p:tgtEl>
                                          <p:spTgt spid="47"/>
                                        </p:tgtEl>
                                        <p:attrNameLst>
                                          <p:attrName>style.visibility</p:attrName>
                                        </p:attrNameLst>
                                      </p:cBhvr>
                                      <p:to>
                                        <p:strVal val="visible"/>
                                      </p:to>
                                    </p:set>
                                    <p:anim calcmode="lin" valueType="num">
                                      <p:cBhvr>
                                        <p:cTn id="48" dur="250" fill="hold"/>
                                        <p:tgtEl>
                                          <p:spTgt spid="47"/>
                                        </p:tgtEl>
                                        <p:attrNameLst>
                                          <p:attrName>ppt_w</p:attrName>
                                        </p:attrNameLst>
                                      </p:cBhvr>
                                      <p:tavLst>
                                        <p:tav tm="0">
                                          <p:val>
                                            <p:strVal val="4*#ppt_w"/>
                                          </p:val>
                                        </p:tav>
                                        <p:tav tm="100000">
                                          <p:val>
                                            <p:strVal val="#ppt_w"/>
                                          </p:val>
                                        </p:tav>
                                      </p:tavLst>
                                    </p:anim>
                                    <p:anim calcmode="lin" valueType="num">
                                      <p:cBhvr>
                                        <p:cTn id="49"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3" name="Check mark.wav"/>
                                        </p:tgtEl>
                                      </p:cMediaNode>
                                    </p:audio>
                                  </p:subTnLst>
                                </p:cTn>
                              </p:par>
                              <p:par>
                                <p:cTn id="50" presetID="1" presetClass="emph" presetSubtype="2" fill="hold" nodeType="withEffect">
                                  <p:stCondLst>
                                    <p:cond delay="1000"/>
                                  </p:stCondLst>
                                  <p:childTnLst>
                                    <p:animClr clrSpc="rgb" dir="cw">
                                      <p:cBhvr>
                                        <p:cTn id="51" dur="250" fill="hold"/>
                                        <p:tgtEl>
                                          <p:spTgt spid="26"/>
                                        </p:tgtEl>
                                        <p:attrNameLst>
                                          <p:attrName>fillcolor</p:attrName>
                                        </p:attrNameLst>
                                      </p:cBhvr>
                                      <p:to>
                                        <a:srgbClr val="00B050"/>
                                      </p:to>
                                    </p:animClr>
                                    <p:set>
                                      <p:cBhvr>
                                        <p:cTn id="52" dur="250" fill="hold"/>
                                        <p:tgtEl>
                                          <p:spTgt spid="26"/>
                                        </p:tgtEl>
                                        <p:attrNameLst>
                                          <p:attrName>fill.type</p:attrName>
                                        </p:attrNameLst>
                                      </p:cBhvr>
                                      <p:to>
                                        <p:strVal val="solid"/>
                                      </p:to>
                                    </p:set>
                                    <p:set>
                                      <p:cBhvr>
                                        <p:cTn id="53"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4" restart="whenNotActive" fill="hold" evtFilter="cancelBubble" nodeType="interactiveSeq">
                <p:stCondLst>
                  <p:cond evt="onClick" delay="0">
                    <p:tgtEl>
                      <p:spTgt spid="4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250" fill="hold"/>
                                        <p:tgtEl>
                                          <p:spTgt spid="42"/>
                                        </p:tgtEl>
                                        <p:attrNameLst>
                                          <p:attrName>fillcolor</p:attrName>
                                        </p:attrNameLst>
                                      </p:cBhvr>
                                      <p:to>
                                        <a:srgbClr val="FFF2CC"/>
                                      </p:to>
                                    </p:animClr>
                                    <p:set>
                                      <p:cBhvr>
                                        <p:cTn id="59" dur="250" fill="hold"/>
                                        <p:tgtEl>
                                          <p:spTgt spid="42"/>
                                        </p:tgtEl>
                                        <p:attrNameLst>
                                          <p:attrName>fill.type</p:attrName>
                                        </p:attrNameLst>
                                      </p:cBhvr>
                                      <p:to>
                                        <p:strVal val="solid"/>
                                      </p:to>
                                    </p:set>
                                    <p:set>
                                      <p:cBhvr>
                                        <p:cTn id="60" dur="250" fill="hold"/>
                                        <p:tgtEl>
                                          <p:spTgt spid="42"/>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par>
                                <p:cTn id="61" presetID="23" presetClass="entr" presetSubtype="32" fill="hold" nodeType="withEffect">
                                  <p:stCondLst>
                                    <p:cond delay="1000"/>
                                  </p:stCondLst>
                                  <p:childTnLst>
                                    <p:set>
                                      <p:cBhvr>
                                        <p:cTn id="62" dur="1" fill="hold">
                                          <p:stCondLst>
                                            <p:cond delay="0"/>
                                          </p:stCondLst>
                                        </p:cTn>
                                        <p:tgtEl>
                                          <p:spTgt spid="53"/>
                                        </p:tgtEl>
                                        <p:attrNameLst>
                                          <p:attrName>style.visibility</p:attrName>
                                        </p:attrNameLst>
                                      </p:cBhvr>
                                      <p:to>
                                        <p:strVal val="visible"/>
                                      </p:to>
                                    </p:set>
                                    <p:anim calcmode="lin" valueType="num">
                                      <p:cBhvr>
                                        <p:cTn id="63" dur="250" fill="hold"/>
                                        <p:tgtEl>
                                          <p:spTgt spid="53"/>
                                        </p:tgtEl>
                                        <p:attrNameLst>
                                          <p:attrName>ppt_w</p:attrName>
                                        </p:attrNameLst>
                                      </p:cBhvr>
                                      <p:tavLst>
                                        <p:tav tm="0">
                                          <p:val>
                                            <p:strVal val="4*#ppt_w"/>
                                          </p:val>
                                        </p:tav>
                                        <p:tav tm="100000">
                                          <p:val>
                                            <p:strVal val="#ppt_w"/>
                                          </p:val>
                                        </p:tav>
                                      </p:tavLst>
                                    </p:anim>
                                    <p:anim calcmode="lin" valueType="num">
                                      <p:cBhvr>
                                        <p:cTn id="6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par>
                                <p:cTn id="65" presetID="1" presetClass="emph" presetSubtype="2" fill="hold" nodeType="withEffect">
                                  <p:stCondLst>
                                    <p:cond delay="1000"/>
                                  </p:stCondLst>
                                  <p:childTnLst>
                                    <p:animClr clrSpc="rgb" dir="cw">
                                      <p:cBhvr>
                                        <p:cTn id="66" dur="250" fill="hold"/>
                                        <p:tgtEl>
                                          <p:spTgt spid="42"/>
                                        </p:tgtEl>
                                        <p:attrNameLst>
                                          <p:attrName>fillcolor</p:attrName>
                                        </p:attrNameLst>
                                      </p:cBhvr>
                                      <p:to>
                                        <a:srgbClr val="FFFF00"/>
                                      </p:to>
                                    </p:animClr>
                                    <p:set>
                                      <p:cBhvr>
                                        <p:cTn id="67" dur="250" fill="hold"/>
                                        <p:tgtEl>
                                          <p:spTgt spid="42"/>
                                        </p:tgtEl>
                                        <p:attrNameLst>
                                          <p:attrName>fill.type</p:attrName>
                                        </p:attrNameLst>
                                      </p:cBhvr>
                                      <p:to>
                                        <p:strVal val="solid"/>
                                      </p:to>
                                    </p:set>
                                    <p:set>
                                      <p:cBhvr>
                                        <p:cTn id="68"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9" restart="whenNotActive" fill="hold" evtFilter="cancelBubble" nodeType="interactiveSeq">
                <p:stCondLst>
                  <p:cond evt="onClick" delay="0">
                    <p:tgtEl>
                      <p:spTgt spid="43"/>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50" fill="hold"/>
                                        <p:tgtEl>
                                          <p:spTgt spid="43"/>
                                        </p:tgtEl>
                                        <p:attrNameLst>
                                          <p:attrName>fillcolor</p:attrName>
                                        </p:attrNameLst>
                                      </p:cBhvr>
                                      <p:to>
                                        <a:srgbClr val="FFF2CC"/>
                                      </p:to>
                                    </p:animClr>
                                    <p:set>
                                      <p:cBhvr>
                                        <p:cTn id="74" dur="250" fill="hold"/>
                                        <p:tgtEl>
                                          <p:spTgt spid="43"/>
                                        </p:tgtEl>
                                        <p:attrNameLst>
                                          <p:attrName>fill.type</p:attrName>
                                        </p:attrNameLst>
                                      </p:cBhvr>
                                      <p:to>
                                        <p:strVal val="solid"/>
                                      </p:to>
                                    </p:set>
                                    <p:set>
                                      <p:cBhvr>
                                        <p:cTn id="75" dur="250" fill="hold"/>
                                        <p:tgtEl>
                                          <p:spTgt spid="43"/>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2" name="click.wav"/>
                                        </p:tgtEl>
                                      </p:cMediaNode>
                                    </p:audio>
                                  </p:subTnLst>
                                </p:cTn>
                              </p:par>
                              <p:par>
                                <p:cTn id="76" presetID="23" presetClass="entr" presetSubtype="32" fill="hold" nodeType="withEffect">
                                  <p:stCondLst>
                                    <p:cond delay="1000"/>
                                  </p:stCondLst>
                                  <p:childTnLst>
                                    <p:set>
                                      <p:cBhvr>
                                        <p:cTn id="77" dur="1" fill="hold">
                                          <p:stCondLst>
                                            <p:cond delay="0"/>
                                          </p:stCondLst>
                                        </p:cTn>
                                        <p:tgtEl>
                                          <p:spTgt spid="51"/>
                                        </p:tgtEl>
                                        <p:attrNameLst>
                                          <p:attrName>style.visibility</p:attrName>
                                        </p:attrNameLst>
                                      </p:cBhvr>
                                      <p:to>
                                        <p:strVal val="visible"/>
                                      </p:to>
                                    </p:set>
                                    <p:anim calcmode="lin" valueType="num">
                                      <p:cBhvr>
                                        <p:cTn id="78" dur="250" fill="hold"/>
                                        <p:tgtEl>
                                          <p:spTgt spid="51"/>
                                        </p:tgtEl>
                                        <p:attrNameLst>
                                          <p:attrName>ppt_w</p:attrName>
                                        </p:attrNameLst>
                                      </p:cBhvr>
                                      <p:tavLst>
                                        <p:tav tm="0">
                                          <p:val>
                                            <p:strVal val="4*#ppt_w"/>
                                          </p:val>
                                        </p:tav>
                                        <p:tav tm="100000">
                                          <p:val>
                                            <p:strVal val="#ppt_w"/>
                                          </p:val>
                                        </p:tav>
                                      </p:tavLst>
                                    </p:anim>
                                    <p:anim calcmode="lin" valueType="num">
                                      <p:cBhvr>
                                        <p:cTn id="79"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4" name="Wrong Buzzer.wav"/>
                                        </p:tgtEl>
                                      </p:cMediaNode>
                                    </p:audio>
                                  </p:subTnLst>
                                </p:cTn>
                              </p:par>
                              <p:par>
                                <p:cTn id="80" presetID="1" presetClass="emph" presetSubtype="2" fill="hold" nodeType="withEffect">
                                  <p:stCondLst>
                                    <p:cond delay="1000"/>
                                  </p:stCondLst>
                                  <p:childTnLst>
                                    <p:animClr clrSpc="rgb" dir="cw">
                                      <p:cBhvr>
                                        <p:cTn id="81" dur="250" fill="hold"/>
                                        <p:tgtEl>
                                          <p:spTgt spid="43"/>
                                        </p:tgtEl>
                                        <p:attrNameLst>
                                          <p:attrName>fillcolor</p:attrName>
                                        </p:attrNameLst>
                                      </p:cBhvr>
                                      <p:to>
                                        <a:srgbClr val="FFFF00"/>
                                      </p:to>
                                    </p:animClr>
                                    <p:set>
                                      <p:cBhvr>
                                        <p:cTn id="82" dur="250" fill="hold"/>
                                        <p:tgtEl>
                                          <p:spTgt spid="43"/>
                                        </p:tgtEl>
                                        <p:attrNameLst>
                                          <p:attrName>fill.type</p:attrName>
                                        </p:attrNameLst>
                                      </p:cBhvr>
                                      <p:to>
                                        <p:strVal val="solid"/>
                                      </p:to>
                                    </p:set>
                                    <p:set>
                                      <p:cBhvr>
                                        <p:cTn id="83"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4" restart="whenNotActive" fill="hold" evtFilter="cancelBubble" nodeType="interactiveSeq">
                <p:stCondLst>
                  <p:cond evt="onClick" delay="0">
                    <p:tgtEl>
                      <p:spTgt spid="44"/>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50" fill="hold"/>
                                        <p:tgtEl>
                                          <p:spTgt spid="44"/>
                                        </p:tgtEl>
                                        <p:attrNameLst>
                                          <p:attrName>fillcolor</p:attrName>
                                        </p:attrNameLst>
                                      </p:cBhvr>
                                      <p:to>
                                        <a:srgbClr val="FFF2CC"/>
                                      </p:to>
                                    </p:animClr>
                                    <p:set>
                                      <p:cBhvr>
                                        <p:cTn id="89" dur="250" fill="hold"/>
                                        <p:tgtEl>
                                          <p:spTgt spid="44"/>
                                        </p:tgtEl>
                                        <p:attrNameLst>
                                          <p:attrName>fill.type</p:attrName>
                                        </p:attrNameLst>
                                      </p:cBhvr>
                                      <p:to>
                                        <p:strVal val="solid"/>
                                      </p:to>
                                    </p:set>
                                    <p:set>
                                      <p:cBhvr>
                                        <p:cTn id="90" dur="250" fill="hold"/>
                                        <p:tgtEl>
                                          <p:spTgt spid="44"/>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2" name="click.wav"/>
                                        </p:tgtEl>
                                      </p:cMediaNode>
                                    </p:audio>
                                  </p:subTnLst>
                                </p:cTn>
                              </p:par>
                              <p:par>
                                <p:cTn id="91" presetID="23" presetClass="entr" presetSubtype="32" fill="hold" nodeType="withEffect">
                                  <p:stCondLst>
                                    <p:cond delay="1000"/>
                                  </p:stCondLst>
                                  <p:childTnLst>
                                    <p:set>
                                      <p:cBhvr>
                                        <p:cTn id="92" dur="1" fill="hold">
                                          <p:stCondLst>
                                            <p:cond delay="0"/>
                                          </p:stCondLst>
                                        </p:cTn>
                                        <p:tgtEl>
                                          <p:spTgt spid="49"/>
                                        </p:tgtEl>
                                        <p:attrNameLst>
                                          <p:attrName>style.visibility</p:attrName>
                                        </p:attrNameLst>
                                      </p:cBhvr>
                                      <p:to>
                                        <p:strVal val="visible"/>
                                      </p:to>
                                    </p:set>
                                    <p:anim calcmode="lin" valueType="num">
                                      <p:cBhvr>
                                        <p:cTn id="93" dur="250" fill="hold"/>
                                        <p:tgtEl>
                                          <p:spTgt spid="49"/>
                                        </p:tgtEl>
                                        <p:attrNameLst>
                                          <p:attrName>ppt_w</p:attrName>
                                        </p:attrNameLst>
                                      </p:cBhvr>
                                      <p:tavLst>
                                        <p:tav tm="0">
                                          <p:val>
                                            <p:strVal val="4*#ppt_w"/>
                                          </p:val>
                                        </p:tav>
                                        <p:tav tm="100000">
                                          <p:val>
                                            <p:strVal val="#ppt_w"/>
                                          </p:val>
                                        </p:tav>
                                      </p:tavLst>
                                    </p:anim>
                                    <p:anim calcmode="lin" valueType="num">
                                      <p:cBhvr>
                                        <p:cTn id="94"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4" name="Wrong Buzzer.wav"/>
                                        </p:tgtEl>
                                      </p:cMediaNode>
                                    </p:audio>
                                  </p:subTnLst>
                                </p:cTn>
                              </p:par>
                              <p:par>
                                <p:cTn id="95" presetID="1" presetClass="emph" presetSubtype="2" fill="hold" nodeType="withEffect">
                                  <p:stCondLst>
                                    <p:cond delay="1000"/>
                                  </p:stCondLst>
                                  <p:childTnLst>
                                    <p:animClr clrSpc="rgb" dir="cw">
                                      <p:cBhvr>
                                        <p:cTn id="96" dur="250" fill="hold"/>
                                        <p:tgtEl>
                                          <p:spTgt spid="44"/>
                                        </p:tgtEl>
                                        <p:attrNameLst>
                                          <p:attrName>fillcolor</p:attrName>
                                        </p:attrNameLst>
                                      </p:cBhvr>
                                      <p:to>
                                        <a:srgbClr val="FFFF00"/>
                                      </p:to>
                                    </p:animClr>
                                    <p:set>
                                      <p:cBhvr>
                                        <p:cTn id="97" dur="250" fill="hold"/>
                                        <p:tgtEl>
                                          <p:spTgt spid="44"/>
                                        </p:tgtEl>
                                        <p:attrNameLst>
                                          <p:attrName>fill.type</p:attrName>
                                        </p:attrNameLst>
                                      </p:cBhvr>
                                      <p:to>
                                        <p:strVal val="solid"/>
                                      </p:to>
                                    </p:set>
                                    <p:set>
                                      <p:cBhvr>
                                        <p:cTn id="98"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26" grpId="0" animBg="1"/>
      <p:bldP spid="40" grpId="0" animBg="1"/>
      <p:bldP spid="41" grpId="0" animBg="1"/>
      <p:bldP spid="42" grpId="0" animBg="1"/>
      <p:bldP spid="43" grpId="0" animBg="1"/>
      <p:bldP spid="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EB98881-A410-4349-B84E-7A1B638EFA17}"/>
              </a:ext>
            </a:extLst>
          </p:cNvPr>
          <p:cNvSpPr/>
          <p:nvPr/>
        </p:nvSpPr>
        <p:spPr>
          <a:xfrm>
            <a:off x="2776714" y="4675301"/>
            <a:ext cx="13164300" cy="3797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1050">
              <a:solidFill>
                <a:sysClr val="windowText" lastClr="000000"/>
              </a:solidFill>
            </a:endParaRPr>
          </a:p>
        </p:txBody>
      </p:sp>
      <p:sp>
        <p:nvSpPr>
          <p:cNvPr id="3" name="TextBox 2">
            <a:extLst>
              <a:ext uri="{FF2B5EF4-FFF2-40B4-BE49-F238E27FC236}">
                <a16:creationId xmlns:a16="http://schemas.microsoft.com/office/drawing/2014/main" id="{FCF21AD6-2B96-E54A-AF2B-733114531BC3}"/>
              </a:ext>
            </a:extLst>
          </p:cNvPr>
          <p:cNvSpPr txBox="1"/>
          <p:nvPr/>
        </p:nvSpPr>
        <p:spPr>
          <a:xfrm>
            <a:off x="3536233" y="6080906"/>
            <a:ext cx="11487399" cy="1938992"/>
          </a:xfrm>
          <a:prstGeom prst="rect">
            <a:avLst/>
          </a:prstGeom>
          <a:noFill/>
        </p:spPr>
        <p:txBody>
          <a:bodyPr wrap="square" rtlCol="0">
            <a:spAutoFit/>
          </a:bodyPr>
          <a:lstStyle/>
          <a:p>
            <a:r>
              <a:rPr lang="it-IT" sz="4000" b="1" dirty="0" err="1">
                <a:effectLst/>
                <a:latin typeface="Times New Roman" panose="02020603050405020304" pitchFamily="18" charset="0"/>
                <a:ea typeface="Calibri" panose="020F0502020204030204" pitchFamily="34" charset="0"/>
              </a:rPr>
              <a:t>Câu</a:t>
            </a:r>
            <a:r>
              <a:rPr lang="it-IT" sz="4000" b="1" dirty="0">
                <a:effectLst/>
                <a:latin typeface="Times New Roman" panose="02020603050405020304" pitchFamily="18" charset="0"/>
                <a:ea typeface="Calibri" panose="020F0502020204030204" pitchFamily="34" charset="0"/>
              </a:rPr>
              <a:t> 2.</a:t>
            </a:r>
            <a:r>
              <a:rPr lang="it-IT" sz="4000" dirty="0">
                <a:effectLst/>
                <a:latin typeface="Times New Roman" panose="02020603050405020304" pitchFamily="18" charset="0"/>
                <a:ea typeface="Calibri" panose="020F0502020204030204" pitchFamily="34" charset="0"/>
              </a:rPr>
              <a:t> Thành phần của tro bếp chứa hợp chất nào có tác dụng như một loại phân bón</a:t>
            </a:r>
            <a:r>
              <a:rPr lang="it-IT" sz="4000" dirty="0">
                <a:latin typeface="Times New Roman" panose="02020603050405020304" pitchFamily="18" charset="0"/>
                <a:ea typeface="Calibri" panose="020F0502020204030204" pitchFamily="34" charset="0"/>
              </a:rPr>
              <a:t>?</a:t>
            </a:r>
            <a:endParaRPr lang="en-VN" sz="4000" dirty="0">
              <a:latin typeface="Times New Roman" panose="02020603050405020304" pitchFamily="18" charset="0"/>
              <a:ea typeface="Calibri" panose="020F0502020204030204" pitchFamily="34" charset="0"/>
              <a:cs typeface="Times New Roman" panose="02020603050405020304" pitchFamily="18" charset="0"/>
            </a:endParaRPr>
          </a:p>
          <a:p>
            <a:endParaRPr lang="en-VN" sz="4000" dirty="0">
              <a:latin typeface="Times New Roman" panose="02020603050405020304" pitchFamily="18" charset="0"/>
              <a:cs typeface="Times New Roman" panose="02020603050405020304" pitchFamily="18" charset="0"/>
            </a:endParaRPr>
          </a:p>
        </p:txBody>
      </p:sp>
      <p:sp>
        <p:nvSpPr>
          <p:cNvPr id="4" name="Curved Left Arrow 3">
            <a:hlinkClick r:id="rId2" action="ppaction://hlinksldjump"/>
            <a:extLst>
              <a:ext uri="{FF2B5EF4-FFF2-40B4-BE49-F238E27FC236}">
                <a16:creationId xmlns:a16="http://schemas.microsoft.com/office/drawing/2014/main" id="{FAEF1873-843C-DD49-A995-D8197AFE2E04}"/>
              </a:ext>
            </a:extLst>
          </p:cNvPr>
          <p:cNvSpPr/>
          <p:nvPr/>
        </p:nvSpPr>
        <p:spPr>
          <a:xfrm>
            <a:off x="15639924" y="9977820"/>
            <a:ext cx="1488721" cy="13047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1050">
              <a:solidFill>
                <a:schemeClr val="tx1"/>
              </a:solidFill>
            </a:endParaRPr>
          </a:p>
        </p:txBody>
      </p:sp>
    </p:spTree>
    <p:extLst>
      <p:ext uri="{BB962C8B-B14F-4D97-AF65-F5344CB8AC3E}">
        <p14:creationId xmlns:p14="http://schemas.microsoft.com/office/powerpoint/2010/main" val="1336488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5742611" y="10081755"/>
            <a:ext cx="1629891" cy="1774543"/>
          </a:xfrm>
          <a:prstGeom prst="rect">
            <a:avLst/>
          </a:prstGeom>
        </p:spPr>
      </p:pic>
      <p:pic>
        <p:nvPicPr>
          <p:cNvPr id="9" name="Picture 8"/>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4666680" y="11201937"/>
            <a:ext cx="1219439" cy="1327663"/>
          </a:xfrm>
          <a:prstGeom prst="rect">
            <a:avLst/>
          </a:prstGeom>
        </p:spPr>
      </p:pic>
      <p:pic>
        <p:nvPicPr>
          <p:cNvPr id="11" name="Picture 10"/>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15544317" y="12123820"/>
            <a:ext cx="780654" cy="849936"/>
          </a:xfrm>
          <a:prstGeom prst="rect">
            <a:avLst/>
          </a:prstGeom>
        </p:spPr>
      </p:pic>
      <p:sp>
        <p:nvSpPr>
          <p:cNvPr id="26" name="Rectangle 25"/>
          <p:cNvSpPr/>
          <p:nvPr/>
        </p:nvSpPr>
        <p:spPr>
          <a:xfrm>
            <a:off x="736875" y="4500890"/>
            <a:ext cx="12421564" cy="103189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91">
              <a:buClrTx/>
              <a:defRPr/>
            </a:pPr>
            <a:r>
              <a:rPr lang="vi-VN" sz="6000" b="1" kern="1200" dirty="0">
                <a:solidFill>
                  <a:prstClr val="black"/>
                </a:solidFill>
                <a:latin typeface="Times New Roman" panose="02020603050405020304" pitchFamily="18" charset="0"/>
                <a:cs typeface="Times New Roman" panose="02020603050405020304" pitchFamily="18" charset="0"/>
              </a:rPr>
              <a:t>A</a:t>
            </a:r>
            <a:r>
              <a:rPr lang="vi-VN" sz="5000" b="1" kern="1200" dirty="0">
                <a:solidFill>
                  <a:schemeClr val="tx1"/>
                </a:solidFill>
                <a:latin typeface="Times New Roman" panose="02020603050405020304" pitchFamily="18" charset="0"/>
                <a:cs typeface="Times New Roman" panose="02020603050405020304" pitchFamily="18" charset="0"/>
              </a:rPr>
              <a:t>. </a:t>
            </a:r>
            <a:r>
              <a:rPr lang="en-US" sz="5000" dirty="0" err="1">
                <a:solidFill>
                  <a:schemeClr val="tx1"/>
                </a:solidFill>
              </a:rPr>
              <a:t>Khó</a:t>
            </a:r>
            <a:r>
              <a:rPr lang="en-US" sz="5000" dirty="0">
                <a:solidFill>
                  <a:schemeClr val="tx1"/>
                </a:solidFill>
              </a:rPr>
              <a:t> </a:t>
            </a:r>
            <a:r>
              <a:rPr lang="en-US" sz="5000" dirty="0" err="1">
                <a:solidFill>
                  <a:schemeClr val="tx1"/>
                </a:solidFill>
              </a:rPr>
              <a:t>hoà</a:t>
            </a:r>
            <a:r>
              <a:rPr lang="en-US" sz="5000" dirty="0">
                <a:solidFill>
                  <a:schemeClr val="tx1"/>
                </a:solidFill>
              </a:rPr>
              <a:t> tan, </a:t>
            </a:r>
            <a:r>
              <a:rPr lang="en-US" sz="5000" dirty="0" err="1">
                <a:solidFill>
                  <a:schemeClr val="tx1"/>
                </a:solidFill>
              </a:rPr>
              <a:t>tỉ</a:t>
            </a:r>
            <a:r>
              <a:rPr lang="en-US" sz="5000" dirty="0">
                <a:solidFill>
                  <a:schemeClr val="tx1"/>
                </a:solidFill>
              </a:rPr>
              <a:t> </a:t>
            </a:r>
            <a:r>
              <a:rPr lang="en-US" sz="5000" dirty="0" err="1">
                <a:solidFill>
                  <a:schemeClr val="tx1"/>
                </a:solidFill>
              </a:rPr>
              <a:t>lệ</a:t>
            </a:r>
            <a:r>
              <a:rPr lang="en-US" sz="5000" dirty="0">
                <a:solidFill>
                  <a:schemeClr val="tx1"/>
                </a:solidFill>
              </a:rPr>
              <a:t> </a:t>
            </a:r>
            <a:r>
              <a:rPr lang="en-US" sz="5000" dirty="0" err="1">
                <a:solidFill>
                  <a:schemeClr val="tx1"/>
                </a:solidFill>
              </a:rPr>
              <a:t>chất</a:t>
            </a:r>
            <a:r>
              <a:rPr lang="en-US" sz="5000" dirty="0">
                <a:solidFill>
                  <a:schemeClr val="tx1"/>
                </a:solidFill>
              </a:rPr>
              <a:t> </a:t>
            </a:r>
            <a:r>
              <a:rPr lang="en-US" sz="5000" dirty="0" err="1">
                <a:solidFill>
                  <a:schemeClr val="tx1"/>
                </a:solidFill>
              </a:rPr>
              <a:t>dinh</a:t>
            </a:r>
            <a:r>
              <a:rPr lang="en-US" sz="5000" dirty="0">
                <a:solidFill>
                  <a:schemeClr val="tx1"/>
                </a:solidFill>
              </a:rPr>
              <a:t> </a:t>
            </a:r>
            <a:r>
              <a:rPr lang="en-US" sz="5000" dirty="0" err="1">
                <a:solidFill>
                  <a:schemeClr val="tx1"/>
                </a:solidFill>
              </a:rPr>
              <a:t>dưỡng</a:t>
            </a:r>
            <a:r>
              <a:rPr lang="en-US" sz="5000" dirty="0">
                <a:solidFill>
                  <a:schemeClr val="tx1"/>
                </a:solidFill>
              </a:rPr>
              <a:t> </a:t>
            </a:r>
            <a:r>
              <a:rPr lang="en-US" sz="5000" dirty="0" err="1">
                <a:solidFill>
                  <a:schemeClr val="tx1"/>
                </a:solidFill>
              </a:rPr>
              <a:t>cao</a:t>
            </a:r>
            <a:endParaRPr lang="en-VN" sz="5000" dirty="0">
              <a:solidFill>
                <a:schemeClr val="tx1"/>
              </a:solidFill>
            </a:endParaRPr>
          </a:p>
        </p:txBody>
      </p:sp>
      <p:sp>
        <p:nvSpPr>
          <p:cNvPr id="4" name="Snip Diagonal Corner Rectangle 3"/>
          <p:cNvSpPr/>
          <p:nvPr/>
        </p:nvSpPr>
        <p:spPr>
          <a:xfrm>
            <a:off x="679595" y="2323173"/>
            <a:ext cx="17489418" cy="1657494"/>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17488" algn="just" eaLnBrk="0" fontAlgn="base" hangingPunct="0">
              <a:spcBef>
                <a:spcPct val="0"/>
              </a:spcBef>
              <a:spcAft>
                <a:spcPct val="0"/>
              </a:spcAft>
              <a:buClrTx/>
            </a:pPr>
            <a:r>
              <a:rPr lang="en-US" sz="5000" b="1" kern="1200" dirty="0" err="1">
                <a:solidFill>
                  <a:schemeClr val="tx1"/>
                </a:solidFill>
                <a:latin typeface="Times New Roman" panose="02020603050405020304" pitchFamily="18" charset="0"/>
                <a:cs typeface="Times New Roman" panose="02020603050405020304" pitchFamily="18" charset="0"/>
              </a:rPr>
              <a:t>Câu</a:t>
            </a:r>
            <a:r>
              <a:rPr lang="en-US" sz="5000" b="1" kern="1200" dirty="0">
                <a:solidFill>
                  <a:schemeClr val="tx1"/>
                </a:solidFill>
                <a:latin typeface="Times New Roman" panose="02020603050405020304" pitchFamily="18" charset="0"/>
                <a:cs typeface="Times New Roman" panose="02020603050405020304" pitchFamily="18" charset="0"/>
              </a:rPr>
              <a:t> 4:</a:t>
            </a:r>
            <a:r>
              <a:rPr lang="en-US" sz="5000" dirty="0">
                <a:solidFill>
                  <a:schemeClr val="tx1"/>
                </a:solidFill>
              </a:rPr>
              <a:t>Phân </a:t>
            </a:r>
            <a:r>
              <a:rPr lang="en-US" sz="5000" dirty="0" err="1">
                <a:solidFill>
                  <a:schemeClr val="tx1"/>
                </a:solidFill>
              </a:rPr>
              <a:t>hữu</a:t>
            </a:r>
            <a:r>
              <a:rPr lang="en-US" sz="5000" dirty="0">
                <a:solidFill>
                  <a:schemeClr val="tx1"/>
                </a:solidFill>
              </a:rPr>
              <a:t> </a:t>
            </a:r>
            <a:r>
              <a:rPr lang="en-US" sz="5000" dirty="0" err="1">
                <a:solidFill>
                  <a:schemeClr val="tx1"/>
                </a:solidFill>
              </a:rPr>
              <a:t>cơ</a:t>
            </a:r>
            <a:r>
              <a:rPr lang="en-US" sz="5000" dirty="0">
                <a:solidFill>
                  <a:schemeClr val="tx1"/>
                </a:solidFill>
              </a:rPr>
              <a:t> </a:t>
            </a:r>
            <a:r>
              <a:rPr lang="en-US" sz="5000" dirty="0" err="1">
                <a:solidFill>
                  <a:schemeClr val="tx1"/>
                </a:solidFill>
              </a:rPr>
              <a:t>có</a:t>
            </a:r>
            <a:r>
              <a:rPr lang="en-US" sz="5000" dirty="0">
                <a:solidFill>
                  <a:schemeClr val="tx1"/>
                </a:solidFill>
              </a:rPr>
              <a:t> </a:t>
            </a:r>
            <a:r>
              <a:rPr lang="en-US" sz="5000" dirty="0" err="1">
                <a:solidFill>
                  <a:schemeClr val="tx1"/>
                </a:solidFill>
              </a:rPr>
              <a:t>đặc</a:t>
            </a:r>
            <a:r>
              <a:rPr lang="en-US" sz="5000" dirty="0">
                <a:solidFill>
                  <a:schemeClr val="tx1"/>
                </a:solidFill>
              </a:rPr>
              <a:t> </a:t>
            </a:r>
            <a:r>
              <a:rPr lang="en-US" sz="5000" dirty="0" err="1">
                <a:solidFill>
                  <a:schemeClr val="tx1"/>
                </a:solidFill>
              </a:rPr>
              <a:t>điểm</a:t>
            </a:r>
            <a:r>
              <a:rPr lang="en-VN" sz="5000" dirty="0">
                <a:solidFill>
                  <a:schemeClr val="tx1"/>
                </a:solidFill>
              </a:rPr>
              <a:t> </a:t>
            </a:r>
            <a:endParaRPr lang="en-US" sz="5000" b="1" dirty="0">
              <a:solidFill>
                <a:schemeClr val="tx1"/>
              </a:solidFill>
              <a:latin typeface="Times New Roman" panose="02020603050405020304" pitchFamily="18" charset="0"/>
              <a:cs typeface="Times New Roman" panose="02020603050405020304" pitchFamily="18" charset="0"/>
            </a:endParaRPr>
          </a:p>
        </p:txBody>
      </p:sp>
      <p:sp>
        <p:nvSpPr>
          <p:cNvPr id="40" name="Cloud 39"/>
          <p:cNvSpPr/>
          <p:nvPr/>
        </p:nvSpPr>
        <p:spPr>
          <a:xfrm>
            <a:off x="-1025107" y="9068780"/>
            <a:ext cx="850745" cy="52386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1" name="Cloud 40"/>
          <p:cNvSpPr/>
          <p:nvPr/>
        </p:nvSpPr>
        <p:spPr>
          <a:xfrm>
            <a:off x="20450677" y="8769209"/>
            <a:ext cx="1337246" cy="823432"/>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2" name="Rectangle 41"/>
          <p:cNvSpPr/>
          <p:nvPr/>
        </p:nvSpPr>
        <p:spPr>
          <a:xfrm>
            <a:off x="736874" y="6400564"/>
            <a:ext cx="12421563" cy="11563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91">
              <a:buClrTx/>
              <a:defRPr/>
            </a:pPr>
            <a:r>
              <a:rPr lang="vi-VN" sz="6000" b="1" kern="1200" dirty="0">
                <a:solidFill>
                  <a:prstClr val="black"/>
                </a:solidFill>
                <a:latin typeface="Times New Roman" panose="02020603050405020304" pitchFamily="18" charset="0"/>
                <a:cs typeface="Times New Roman" panose="02020603050405020304" pitchFamily="18" charset="0"/>
              </a:rPr>
              <a:t>B</a:t>
            </a:r>
            <a:r>
              <a:rPr lang="vi-VN" sz="5000" b="1" kern="1200" dirty="0">
                <a:solidFill>
                  <a:schemeClr val="tx1"/>
                </a:solidFill>
                <a:latin typeface="Times New Roman" panose="02020603050405020304" pitchFamily="18" charset="0"/>
                <a:cs typeface="Times New Roman" panose="02020603050405020304" pitchFamily="18" charset="0"/>
              </a:rPr>
              <a:t>.</a:t>
            </a:r>
            <a:r>
              <a:rPr lang="en-US" sz="5000" b="1" kern="1200" dirty="0">
                <a:solidFill>
                  <a:schemeClr val="tx1"/>
                </a:solidFill>
                <a:latin typeface="Times New Roman" panose="02020603050405020304" pitchFamily="18" charset="0"/>
                <a:cs typeface="Times New Roman" panose="02020603050405020304" pitchFamily="18" charset="0"/>
              </a:rPr>
              <a:t> </a:t>
            </a:r>
            <a:r>
              <a:rPr lang="en-US" sz="5000" dirty="0" err="1">
                <a:solidFill>
                  <a:schemeClr val="tx1"/>
                </a:solidFill>
              </a:rPr>
              <a:t>Dễ</a:t>
            </a:r>
            <a:r>
              <a:rPr lang="en-US" sz="5000" dirty="0">
                <a:solidFill>
                  <a:schemeClr val="tx1"/>
                </a:solidFill>
              </a:rPr>
              <a:t> </a:t>
            </a:r>
            <a:r>
              <a:rPr lang="en-US" sz="5000" dirty="0" err="1">
                <a:solidFill>
                  <a:schemeClr val="tx1"/>
                </a:solidFill>
              </a:rPr>
              <a:t>hoà</a:t>
            </a:r>
            <a:r>
              <a:rPr lang="en-US" sz="5000" dirty="0">
                <a:solidFill>
                  <a:schemeClr val="tx1"/>
                </a:solidFill>
              </a:rPr>
              <a:t> tan, </a:t>
            </a:r>
            <a:r>
              <a:rPr lang="en-US" sz="5000" dirty="0" err="1">
                <a:solidFill>
                  <a:schemeClr val="tx1"/>
                </a:solidFill>
              </a:rPr>
              <a:t>có</a:t>
            </a:r>
            <a:r>
              <a:rPr lang="en-US" sz="5000" dirty="0">
                <a:solidFill>
                  <a:schemeClr val="tx1"/>
                </a:solidFill>
              </a:rPr>
              <a:t> </a:t>
            </a:r>
            <a:r>
              <a:rPr lang="en-US" sz="5000" dirty="0" err="1">
                <a:solidFill>
                  <a:schemeClr val="tx1"/>
                </a:solidFill>
              </a:rPr>
              <a:t>nhiều</a:t>
            </a:r>
            <a:r>
              <a:rPr lang="en-US" sz="5000" dirty="0">
                <a:solidFill>
                  <a:schemeClr val="tx1"/>
                </a:solidFill>
              </a:rPr>
              <a:t> </a:t>
            </a:r>
            <a:r>
              <a:rPr lang="en-US" sz="5000" dirty="0" err="1">
                <a:solidFill>
                  <a:schemeClr val="tx1"/>
                </a:solidFill>
              </a:rPr>
              <a:t>chất</a:t>
            </a:r>
            <a:r>
              <a:rPr lang="en-US" sz="5000" dirty="0">
                <a:solidFill>
                  <a:schemeClr val="tx1"/>
                </a:solidFill>
              </a:rPr>
              <a:t> </a:t>
            </a:r>
            <a:r>
              <a:rPr lang="en-US" sz="5000" dirty="0" err="1">
                <a:solidFill>
                  <a:schemeClr val="tx1"/>
                </a:solidFill>
              </a:rPr>
              <a:t>dinh</a:t>
            </a:r>
            <a:r>
              <a:rPr lang="en-US" sz="5000" dirty="0">
                <a:solidFill>
                  <a:schemeClr val="tx1"/>
                </a:solidFill>
              </a:rPr>
              <a:t> </a:t>
            </a:r>
            <a:r>
              <a:rPr lang="en-US" sz="5000" dirty="0" err="1">
                <a:solidFill>
                  <a:schemeClr val="tx1"/>
                </a:solidFill>
              </a:rPr>
              <a:t>dưỡng</a:t>
            </a:r>
            <a:r>
              <a:rPr lang="en-VN" sz="5000" dirty="0">
                <a:solidFill>
                  <a:schemeClr val="tx1"/>
                </a:solidFill>
              </a:rPr>
              <a:t> </a:t>
            </a:r>
            <a:endParaRPr lang="vi-VN" sz="5000" b="1" kern="1200" dirty="0">
              <a:solidFill>
                <a:schemeClr val="tx1"/>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718204" y="8615468"/>
            <a:ext cx="11904975" cy="11563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91">
              <a:buClrTx/>
              <a:defRPr/>
            </a:pPr>
            <a:r>
              <a:rPr lang="vi-VN" sz="6000" b="1" kern="1200" dirty="0">
                <a:solidFill>
                  <a:prstClr val="black"/>
                </a:solidFill>
                <a:latin typeface="Times New Roman" panose="02020603050405020304" pitchFamily="18" charset="0"/>
                <a:cs typeface="Times New Roman" panose="02020603050405020304" pitchFamily="18" charset="0"/>
              </a:rPr>
              <a:t>C</a:t>
            </a:r>
            <a:r>
              <a:rPr lang="vi-VN" sz="5000" b="1" kern="1200" dirty="0">
                <a:solidFill>
                  <a:schemeClr val="tx1"/>
                </a:solidFill>
                <a:latin typeface="Times New Roman" panose="02020603050405020304" pitchFamily="18" charset="0"/>
                <a:cs typeface="Times New Roman" panose="02020603050405020304" pitchFamily="18" charset="0"/>
              </a:rPr>
              <a:t>. </a:t>
            </a:r>
            <a:r>
              <a:rPr lang="en-US" sz="5000" dirty="0" err="1">
                <a:solidFill>
                  <a:schemeClr val="tx1"/>
                </a:solidFill>
              </a:rPr>
              <a:t>Dễ</a:t>
            </a:r>
            <a:r>
              <a:rPr lang="en-US" sz="5000" dirty="0">
                <a:solidFill>
                  <a:schemeClr val="tx1"/>
                </a:solidFill>
              </a:rPr>
              <a:t> </a:t>
            </a:r>
            <a:r>
              <a:rPr lang="en-US" sz="5000" dirty="0" err="1">
                <a:solidFill>
                  <a:schemeClr val="tx1"/>
                </a:solidFill>
              </a:rPr>
              <a:t>hoà</a:t>
            </a:r>
            <a:r>
              <a:rPr lang="en-US" sz="5000" dirty="0">
                <a:solidFill>
                  <a:schemeClr val="tx1"/>
                </a:solidFill>
              </a:rPr>
              <a:t> tan, </a:t>
            </a:r>
            <a:r>
              <a:rPr lang="en-US" sz="5000" dirty="0" err="1">
                <a:solidFill>
                  <a:schemeClr val="tx1"/>
                </a:solidFill>
              </a:rPr>
              <a:t>tỉ</a:t>
            </a:r>
            <a:r>
              <a:rPr lang="en-US" sz="5000" dirty="0">
                <a:solidFill>
                  <a:schemeClr val="tx1"/>
                </a:solidFill>
              </a:rPr>
              <a:t> </a:t>
            </a:r>
            <a:r>
              <a:rPr lang="en-US" sz="5000" dirty="0" err="1">
                <a:solidFill>
                  <a:schemeClr val="tx1"/>
                </a:solidFill>
              </a:rPr>
              <a:t>lệ</a:t>
            </a:r>
            <a:r>
              <a:rPr lang="en-US" sz="5000" dirty="0">
                <a:solidFill>
                  <a:schemeClr val="tx1"/>
                </a:solidFill>
              </a:rPr>
              <a:t> </a:t>
            </a:r>
            <a:r>
              <a:rPr lang="en-US" sz="5000" dirty="0" err="1">
                <a:solidFill>
                  <a:schemeClr val="tx1"/>
                </a:solidFill>
              </a:rPr>
              <a:t>dinh</a:t>
            </a:r>
            <a:r>
              <a:rPr lang="en-US" sz="5000" dirty="0">
                <a:solidFill>
                  <a:schemeClr val="tx1"/>
                </a:solidFill>
              </a:rPr>
              <a:t> </a:t>
            </a:r>
            <a:r>
              <a:rPr lang="en-US" sz="5000" dirty="0" err="1">
                <a:solidFill>
                  <a:schemeClr val="tx1"/>
                </a:solidFill>
              </a:rPr>
              <a:t>dưỡng</a:t>
            </a:r>
            <a:r>
              <a:rPr lang="en-US" sz="5000" dirty="0">
                <a:solidFill>
                  <a:schemeClr val="tx1"/>
                </a:solidFill>
              </a:rPr>
              <a:t> </a:t>
            </a:r>
            <a:r>
              <a:rPr lang="en-US" sz="5000" dirty="0" err="1">
                <a:solidFill>
                  <a:schemeClr val="tx1"/>
                </a:solidFill>
              </a:rPr>
              <a:t>thấp</a:t>
            </a:r>
            <a:endParaRPr lang="en-VN" sz="5000" dirty="0">
              <a:solidFill>
                <a:schemeClr val="tx1"/>
              </a:solidFill>
            </a:endParaRPr>
          </a:p>
        </p:txBody>
      </p:sp>
      <p:sp>
        <p:nvSpPr>
          <p:cNvPr id="44" name="Rectangle 43"/>
          <p:cNvSpPr/>
          <p:nvPr/>
        </p:nvSpPr>
        <p:spPr>
          <a:xfrm>
            <a:off x="895577" y="10853052"/>
            <a:ext cx="14408182" cy="11563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91">
              <a:buClrTx/>
              <a:defRPr/>
            </a:pPr>
            <a:r>
              <a:rPr lang="vi-VN" sz="6000" b="1" kern="1200" dirty="0">
                <a:solidFill>
                  <a:schemeClr val="tx1"/>
                </a:solidFill>
                <a:latin typeface="Times New Roman" panose="02020603050405020304" pitchFamily="18" charset="0"/>
                <a:cs typeface="Times New Roman" panose="02020603050405020304" pitchFamily="18" charset="0"/>
              </a:rPr>
              <a:t>D</a:t>
            </a:r>
            <a:r>
              <a:rPr lang="vi-VN" sz="5000" b="1" kern="1200" dirty="0">
                <a:solidFill>
                  <a:schemeClr val="tx1"/>
                </a:solidFill>
                <a:latin typeface="Times New Roman" panose="02020603050405020304" pitchFamily="18" charset="0"/>
                <a:cs typeface="Times New Roman" panose="02020603050405020304" pitchFamily="18" charset="0"/>
              </a:rPr>
              <a:t>. </a:t>
            </a:r>
            <a:r>
              <a:rPr lang="en-US" sz="5000" dirty="0" err="1">
                <a:solidFill>
                  <a:schemeClr val="tx1"/>
                </a:solidFill>
              </a:rPr>
              <a:t>Khó</a:t>
            </a:r>
            <a:r>
              <a:rPr lang="en-US" sz="5000" dirty="0">
                <a:solidFill>
                  <a:schemeClr val="tx1"/>
                </a:solidFill>
              </a:rPr>
              <a:t> </a:t>
            </a:r>
            <a:r>
              <a:rPr lang="en-US" sz="5000" dirty="0" err="1">
                <a:solidFill>
                  <a:schemeClr val="tx1"/>
                </a:solidFill>
              </a:rPr>
              <a:t>hoà</a:t>
            </a:r>
            <a:r>
              <a:rPr lang="en-US" sz="5000" dirty="0">
                <a:solidFill>
                  <a:schemeClr val="tx1"/>
                </a:solidFill>
              </a:rPr>
              <a:t> tan, </a:t>
            </a:r>
            <a:r>
              <a:rPr lang="en-US" sz="5000" dirty="0" err="1">
                <a:solidFill>
                  <a:schemeClr val="tx1"/>
                </a:solidFill>
              </a:rPr>
              <a:t>có</a:t>
            </a:r>
            <a:r>
              <a:rPr lang="en-US" sz="5000" dirty="0">
                <a:solidFill>
                  <a:schemeClr val="tx1"/>
                </a:solidFill>
              </a:rPr>
              <a:t> </a:t>
            </a:r>
            <a:r>
              <a:rPr lang="en-US" sz="5000" dirty="0" err="1">
                <a:solidFill>
                  <a:schemeClr val="tx1"/>
                </a:solidFill>
              </a:rPr>
              <a:t>chứa</a:t>
            </a:r>
            <a:r>
              <a:rPr lang="en-US" sz="5000" dirty="0">
                <a:solidFill>
                  <a:schemeClr val="tx1"/>
                </a:solidFill>
              </a:rPr>
              <a:t> </a:t>
            </a:r>
            <a:r>
              <a:rPr lang="en-US" sz="5000" dirty="0" err="1">
                <a:solidFill>
                  <a:schemeClr val="tx1"/>
                </a:solidFill>
              </a:rPr>
              <a:t>nhiều</a:t>
            </a:r>
            <a:r>
              <a:rPr lang="en-US" sz="5000" dirty="0">
                <a:solidFill>
                  <a:schemeClr val="tx1"/>
                </a:solidFill>
              </a:rPr>
              <a:t> </a:t>
            </a:r>
            <a:r>
              <a:rPr lang="en-US" sz="5000" dirty="0" err="1">
                <a:solidFill>
                  <a:schemeClr val="tx1"/>
                </a:solidFill>
              </a:rPr>
              <a:t>chất</a:t>
            </a:r>
            <a:r>
              <a:rPr lang="en-US" sz="5000" dirty="0">
                <a:solidFill>
                  <a:schemeClr val="tx1"/>
                </a:solidFill>
              </a:rPr>
              <a:t> </a:t>
            </a:r>
            <a:r>
              <a:rPr lang="en-US" sz="5000" dirty="0" err="1">
                <a:solidFill>
                  <a:schemeClr val="tx1"/>
                </a:solidFill>
              </a:rPr>
              <a:t>dinh</a:t>
            </a:r>
            <a:r>
              <a:rPr lang="en-US" sz="5000" dirty="0">
                <a:solidFill>
                  <a:schemeClr val="tx1"/>
                </a:solidFill>
              </a:rPr>
              <a:t> </a:t>
            </a:r>
            <a:r>
              <a:rPr lang="en-US" sz="5000" dirty="0" err="1">
                <a:solidFill>
                  <a:schemeClr val="tx1"/>
                </a:solidFill>
              </a:rPr>
              <a:t>dưỡng</a:t>
            </a:r>
            <a:endParaRPr lang="en-VN" sz="5000" dirty="0">
              <a:solidFill>
                <a:schemeClr val="tx1"/>
              </a:solidFill>
            </a:endParaRPr>
          </a:p>
        </p:txBody>
      </p:sp>
      <p:pic>
        <p:nvPicPr>
          <p:cNvPr id="47" name="Picture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939973" y="4530130"/>
            <a:ext cx="1208688" cy="1062181"/>
          </a:xfrm>
          <a:prstGeom prst="rect">
            <a:avLst/>
          </a:prstGeom>
        </p:spPr>
      </p:pic>
      <p:pic>
        <p:nvPicPr>
          <p:cNvPr id="51" name="Picture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058614" y="8916479"/>
            <a:ext cx="1098701" cy="965526"/>
          </a:xfrm>
          <a:prstGeom prst="rect">
            <a:avLst/>
          </a:prstGeom>
        </p:spPr>
      </p:pic>
      <p:pic>
        <p:nvPicPr>
          <p:cNvPr id="49" name="Picture 4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417245" y="10832595"/>
            <a:ext cx="1207218" cy="965773"/>
          </a:xfrm>
          <a:prstGeom prst="rect">
            <a:avLst/>
          </a:prstGeom>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985867" y="6748714"/>
            <a:ext cx="1098983" cy="965773"/>
          </a:xfrm>
          <a:prstGeom prst="rect">
            <a:avLst/>
          </a:prstGeom>
        </p:spPr>
      </p:pic>
      <p:sp>
        <p:nvSpPr>
          <p:cNvPr id="18" name="Cloud 17">
            <a:hlinkClick r:id="rId10" action="ppaction://hlinksldjump"/>
          </p:cNvPr>
          <p:cNvSpPr/>
          <p:nvPr/>
        </p:nvSpPr>
        <p:spPr>
          <a:xfrm>
            <a:off x="7001850" y="12529600"/>
            <a:ext cx="3539124" cy="165749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r>
              <a:rPr lang="en-US" sz="3600" kern="1200" dirty="0">
                <a:solidFill>
                  <a:prstClr val="white">
                    <a:lumMod val="50000"/>
                  </a:prstClr>
                </a:solidFill>
                <a:latin typeface="Arial" panose="020B0604020202020204" pitchFamily="34" charset="0"/>
              </a:rPr>
              <a:t>QUAY VỀ</a:t>
            </a:r>
            <a:endParaRPr lang="vi-VN" sz="3600" kern="1200" dirty="0">
              <a:solidFill>
                <a:prstClr val="white">
                  <a:lumMod val="50000"/>
                </a:prstClr>
              </a:solidFill>
              <a:latin typeface="Arial" panose="020B0604020202020204" pitchFamily="34" charset="0"/>
            </a:endParaRPr>
          </a:p>
        </p:txBody>
      </p:sp>
    </p:spTree>
    <p:extLst>
      <p:ext uri="{BB962C8B-B14F-4D97-AF65-F5344CB8AC3E}">
        <p14:creationId xmlns:p14="http://schemas.microsoft.com/office/powerpoint/2010/main" val="142732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Check mark.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00B05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26" grpId="0" animBg="1"/>
      <p:bldP spid="4" grpId="0" animBg="1"/>
      <p:bldP spid="40" grpId="0" animBg="1"/>
      <p:bldP spid="41" grpId="0" animBg="1"/>
      <p:bldP spid="42" grpId="0" animBg="1"/>
      <p:bldP spid="43" grpId="0" animBg="1"/>
      <p:bldP spid="4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5742611" y="7369035"/>
            <a:ext cx="1629891" cy="1774543"/>
          </a:xfrm>
          <a:prstGeom prst="rect">
            <a:avLst/>
          </a:prstGeom>
        </p:spPr>
      </p:pic>
      <p:pic>
        <p:nvPicPr>
          <p:cNvPr id="9" name="Picture 8"/>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4666680" y="8489217"/>
            <a:ext cx="1219439" cy="1327663"/>
          </a:xfrm>
          <a:prstGeom prst="rect">
            <a:avLst/>
          </a:prstGeom>
        </p:spPr>
      </p:pic>
      <p:pic>
        <p:nvPicPr>
          <p:cNvPr id="11" name="Picture 10"/>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15544317" y="9411100"/>
            <a:ext cx="780654" cy="849936"/>
          </a:xfrm>
          <a:prstGeom prst="rect">
            <a:avLst/>
          </a:prstGeom>
        </p:spPr>
      </p:pic>
      <p:sp>
        <p:nvSpPr>
          <p:cNvPr id="4" name="Snip Diagonal Corner Rectangle 3"/>
          <p:cNvSpPr/>
          <p:nvPr/>
        </p:nvSpPr>
        <p:spPr>
          <a:xfrm>
            <a:off x="226997" y="2012214"/>
            <a:ext cx="17698035" cy="220294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err="1">
                <a:solidFill>
                  <a:schemeClr val="tx1"/>
                </a:solidFill>
              </a:rPr>
              <a:t>Câu</a:t>
            </a:r>
            <a:r>
              <a:rPr lang="en-US" sz="6000" b="1" dirty="0">
                <a:solidFill>
                  <a:schemeClr val="tx1"/>
                </a:solidFill>
              </a:rPr>
              <a:t> 5: </a:t>
            </a:r>
            <a:r>
              <a:rPr lang="en-US" sz="6000" dirty="0" err="1">
                <a:solidFill>
                  <a:schemeClr val="tx1"/>
                </a:solidFill>
                <a:effectLst/>
                <a:latin typeface="Times New Roman" panose="02020603050405020304" pitchFamily="18" charset="0"/>
                <a:ea typeface="Times New Roman" panose="02020603050405020304" pitchFamily="18" charset="0"/>
              </a:rPr>
              <a:t>Phân</a:t>
            </a:r>
            <a:r>
              <a:rPr lang="en-US" sz="6000" dirty="0">
                <a:solidFill>
                  <a:schemeClr val="tx1"/>
                </a:solidFill>
                <a:effectLst/>
                <a:latin typeface="Times New Roman" panose="02020603050405020304" pitchFamily="18" charset="0"/>
                <a:ea typeface="Times New Roman" panose="02020603050405020304" pitchFamily="18" charset="0"/>
              </a:rPr>
              <a:t> </a:t>
            </a:r>
            <a:r>
              <a:rPr lang="en-US" sz="6000" dirty="0" err="1">
                <a:solidFill>
                  <a:schemeClr val="tx1"/>
                </a:solidFill>
                <a:effectLst/>
                <a:latin typeface="Times New Roman" panose="02020603050405020304" pitchFamily="18" charset="0"/>
                <a:ea typeface="Times New Roman" panose="02020603050405020304" pitchFamily="18" charset="0"/>
              </a:rPr>
              <a:t>hữu</a:t>
            </a:r>
            <a:r>
              <a:rPr lang="en-US" sz="6000" dirty="0">
                <a:solidFill>
                  <a:schemeClr val="tx1"/>
                </a:solidFill>
                <a:effectLst/>
                <a:latin typeface="Times New Roman" panose="02020603050405020304" pitchFamily="18" charset="0"/>
                <a:ea typeface="Times New Roman" panose="02020603050405020304" pitchFamily="18" charset="0"/>
              </a:rPr>
              <a:t> </a:t>
            </a:r>
            <a:r>
              <a:rPr lang="en-US" sz="6000" dirty="0" err="1">
                <a:solidFill>
                  <a:schemeClr val="tx1"/>
                </a:solidFill>
                <a:effectLst/>
                <a:latin typeface="Times New Roman" panose="02020603050405020304" pitchFamily="18" charset="0"/>
                <a:ea typeface="Times New Roman" panose="02020603050405020304" pitchFamily="18" charset="0"/>
              </a:rPr>
              <a:t>cơ</a:t>
            </a:r>
            <a:r>
              <a:rPr lang="en-US" sz="6000" dirty="0">
                <a:solidFill>
                  <a:schemeClr val="tx1"/>
                </a:solidFill>
                <a:effectLst/>
                <a:latin typeface="Times New Roman" panose="02020603050405020304" pitchFamily="18" charset="0"/>
                <a:ea typeface="Times New Roman" panose="02020603050405020304" pitchFamily="18" charset="0"/>
              </a:rPr>
              <a:t> </a:t>
            </a:r>
            <a:r>
              <a:rPr lang="en-US" sz="6000" dirty="0" err="1">
                <a:solidFill>
                  <a:schemeClr val="tx1"/>
                </a:solidFill>
                <a:effectLst/>
                <a:latin typeface="Times New Roman" panose="02020603050405020304" pitchFamily="18" charset="0"/>
                <a:ea typeface="Times New Roman" panose="02020603050405020304" pitchFamily="18" charset="0"/>
              </a:rPr>
              <a:t>trước</a:t>
            </a:r>
            <a:r>
              <a:rPr lang="en-US" sz="6000" dirty="0">
                <a:solidFill>
                  <a:schemeClr val="tx1"/>
                </a:solidFill>
                <a:effectLst/>
                <a:latin typeface="Times New Roman" panose="02020603050405020304" pitchFamily="18" charset="0"/>
                <a:ea typeface="Times New Roman" panose="02020603050405020304" pitchFamily="18" charset="0"/>
              </a:rPr>
              <a:t> </a:t>
            </a:r>
            <a:r>
              <a:rPr lang="en-US" sz="6000" dirty="0" err="1">
                <a:solidFill>
                  <a:schemeClr val="tx1"/>
                </a:solidFill>
                <a:effectLst/>
                <a:latin typeface="Times New Roman" panose="02020603050405020304" pitchFamily="18" charset="0"/>
                <a:ea typeface="Times New Roman" panose="02020603050405020304" pitchFamily="18" charset="0"/>
              </a:rPr>
              <a:t>khi</a:t>
            </a:r>
            <a:r>
              <a:rPr lang="en-US" sz="6000" dirty="0">
                <a:solidFill>
                  <a:schemeClr val="tx1"/>
                </a:solidFill>
                <a:effectLst/>
                <a:latin typeface="Times New Roman" panose="02020603050405020304" pitchFamily="18" charset="0"/>
                <a:ea typeface="Times New Roman" panose="02020603050405020304" pitchFamily="18" charset="0"/>
              </a:rPr>
              <a:t> </a:t>
            </a:r>
            <a:r>
              <a:rPr lang="en-US" sz="6000" dirty="0" err="1">
                <a:solidFill>
                  <a:schemeClr val="tx1"/>
                </a:solidFill>
                <a:effectLst/>
                <a:latin typeface="Times New Roman" panose="02020603050405020304" pitchFamily="18" charset="0"/>
                <a:ea typeface="Times New Roman" panose="02020603050405020304" pitchFamily="18" charset="0"/>
              </a:rPr>
              <a:t>sử</a:t>
            </a:r>
            <a:r>
              <a:rPr lang="en-US" sz="6000" dirty="0">
                <a:solidFill>
                  <a:schemeClr val="tx1"/>
                </a:solidFill>
                <a:effectLst/>
                <a:latin typeface="Times New Roman" panose="02020603050405020304" pitchFamily="18" charset="0"/>
                <a:ea typeface="Times New Roman" panose="02020603050405020304" pitchFamily="18" charset="0"/>
              </a:rPr>
              <a:t> </a:t>
            </a:r>
            <a:r>
              <a:rPr lang="en-US" sz="6000" dirty="0" err="1">
                <a:solidFill>
                  <a:schemeClr val="tx1"/>
                </a:solidFill>
                <a:effectLst/>
                <a:latin typeface="Times New Roman" panose="02020603050405020304" pitchFamily="18" charset="0"/>
                <a:ea typeface="Times New Roman" panose="02020603050405020304" pitchFamily="18" charset="0"/>
              </a:rPr>
              <a:t>phải</a:t>
            </a:r>
            <a:r>
              <a:rPr lang="en-US" sz="6000" dirty="0">
                <a:solidFill>
                  <a:schemeClr val="tx1"/>
                </a:solidFill>
                <a:effectLst/>
                <a:latin typeface="Times New Roman" panose="02020603050405020304" pitchFamily="18" charset="0"/>
                <a:ea typeface="Times New Roman" panose="02020603050405020304" pitchFamily="18" charset="0"/>
              </a:rPr>
              <a:t> ủ </a:t>
            </a:r>
            <a:r>
              <a:rPr lang="en-US" sz="6000" dirty="0" err="1">
                <a:solidFill>
                  <a:schemeClr val="tx1"/>
                </a:solidFill>
                <a:effectLst/>
                <a:latin typeface="Times New Roman" panose="02020603050405020304" pitchFamily="18" charset="0"/>
                <a:ea typeface="Times New Roman" panose="02020603050405020304" pitchFamily="18" charset="0"/>
              </a:rPr>
              <a:t>cho</a:t>
            </a:r>
            <a:r>
              <a:rPr lang="en-US" sz="6000" dirty="0">
                <a:solidFill>
                  <a:schemeClr val="tx1"/>
                </a:solidFill>
                <a:effectLst/>
                <a:latin typeface="Times New Roman" panose="02020603050405020304" pitchFamily="18" charset="0"/>
                <a:ea typeface="Times New Roman" panose="02020603050405020304" pitchFamily="18" charset="0"/>
              </a:rPr>
              <a:t> </a:t>
            </a:r>
            <a:r>
              <a:rPr lang="en-US" sz="6000" dirty="0" err="1">
                <a:solidFill>
                  <a:schemeClr val="tx1"/>
                </a:solidFill>
                <a:effectLst/>
                <a:latin typeface="Times New Roman" panose="02020603050405020304" pitchFamily="18" charset="0"/>
                <a:ea typeface="Times New Roman" panose="02020603050405020304" pitchFamily="18" charset="0"/>
              </a:rPr>
              <a:t>hoai</a:t>
            </a:r>
            <a:r>
              <a:rPr lang="en-US" sz="6000" dirty="0">
                <a:solidFill>
                  <a:schemeClr val="tx1"/>
                </a:solidFill>
                <a:effectLst/>
                <a:latin typeface="Times New Roman" panose="02020603050405020304" pitchFamily="18" charset="0"/>
                <a:ea typeface="Times New Roman" panose="02020603050405020304" pitchFamily="18" charset="0"/>
              </a:rPr>
              <a:t> </a:t>
            </a:r>
            <a:r>
              <a:rPr lang="en-US" sz="6000" dirty="0" err="1">
                <a:solidFill>
                  <a:schemeClr val="tx1"/>
                </a:solidFill>
                <a:effectLst/>
                <a:latin typeface="Times New Roman" panose="02020603050405020304" pitchFamily="18" charset="0"/>
                <a:ea typeface="Times New Roman" panose="02020603050405020304" pitchFamily="18" charset="0"/>
              </a:rPr>
              <a:t>mục</a:t>
            </a:r>
            <a:r>
              <a:rPr lang="en-US" sz="6000" dirty="0">
                <a:solidFill>
                  <a:schemeClr val="tx1"/>
                </a:solidFill>
                <a:effectLst/>
                <a:latin typeface="Times New Roman" panose="02020603050405020304" pitchFamily="18" charset="0"/>
                <a:ea typeface="Times New Roman" panose="02020603050405020304" pitchFamily="18" charset="0"/>
              </a:rPr>
              <a:t> </a:t>
            </a:r>
            <a:r>
              <a:rPr lang="en-US" sz="6000" dirty="0" err="1">
                <a:solidFill>
                  <a:schemeClr val="tx1"/>
                </a:solidFill>
                <a:effectLst/>
                <a:latin typeface="Times New Roman" panose="02020603050405020304" pitchFamily="18" charset="0"/>
                <a:ea typeface="Times New Roman" panose="02020603050405020304" pitchFamily="18" charset="0"/>
              </a:rPr>
              <a:t>nhằm</a:t>
            </a:r>
            <a:endParaRPr lang="en-US" sz="6000" b="1" dirty="0">
              <a:solidFill>
                <a:schemeClr val="tx1"/>
              </a:solidFill>
            </a:endParaRPr>
          </a:p>
        </p:txBody>
      </p:sp>
      <p:sp>
        <p:nvSpPr>
          <p:cNvPr id="26" name="Rectangle 25"/>
          <p:cNvSpPr/>
          <p:nvPr/>
        </p:nvSpPr>
        <p:spPr>
          <a:xfrm>
            <a:off x="433303" y="4358833"/>
            <a:ext cx="15309307" cy="16134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6000" b="1" kern="1200" dirty="0">
                <a:solidFill>
                  <a:schemeClr val="tx1"/>
                </a:solidFill>
                <a:latin typeface="Arial" panose="020B0604020202020204" pitchFamily="34" charset="0"/>
              </a:rPr>
              <a:t>A</a:t>
            </a:r>
            <a:r>
              <a:rPr lang="vi-VN" sz="5000" b="1" kern="1200" dirty="0">
                <a:solidFill>
                  <a:schemeClr val="tx1"/>
                </a:solidFill>
                <a:latin typeface="Arial" panose="020B0604020202020204" pitchFamily="34" charset="0"/>
              </a:rPr>
              <a:t>. </a:t>
            </a:r>
            <a:r>
              <a:rPr lang="en-US" sz="5000" dirty="0" err="1">
                <a:solidFill>
                  <a:schemeClr val="tx1"/>
                </a:solidFill>
              </a:rPr>
              <a:t>Thúc</a:t>
            </a:r>
            <a:r>
              <a:rPr lang="en-US" sz="5000" dirty="0">
                <a:solidFill>
                  <a:schemeClr val="tx1"/>
                </a:solidFill>
              </a:rPr>
              <a:t> </a:t>
            </a:r>
            <a:r>
              <a:rPr lang="en-US" sz="5000" dirty="0" err="1">
                <a:solidFill>
                  <a:schemeClr val="tx1"/>
                </a:solidFill>
              </a:rPr>
              <a:t>đẩy</a:t>
            </a:r>
            <a:r>
              <a:rPr lang="en-US" sz="5000" dirty="0">
                <a:solidFill>
                  <a:schemeClr val="tx1"/>
                </a:solidFill>
              </a:rPr>
              <a:t> </a:t>
            </a:r>
            <a:r>
              <a:rPr lang="en-US" sz="5000" dirty="0" err="1">
                <a:solidFill>
                  <a:schemeClr val="tx1"/>
                </a:solidFill>
              </a:rPr>
              <a:t>nhanh</a:t>
            </a:r>
            <a:r>
              <a:rPr lang="en-US" sz="5000" dirty="0">
                <a:solidFill>
                  <a:schemeClr val="tx1"/>
                </a:solidFill>
              </a:rPr>
              <a:t> </a:t>
            </a:r>
            <a:r>
              <a:rPr lang="en-US" sz="5000" dirty="0" err="1">
                <a:solidFill>
                  <a:schemeClr val="tx1"/>
                </a:solidFill>
              </a:rPr>
              <a:t>quá</a:t>
            </a:r>
            <a:r>
              <a:rPr lang="en-US" sz="5000" dirty="0">
                <a:solidFill>
                  <a:schemeClr val="tx1"/>
                </a:solidFill>
              </a:rPr>
              <a:t> </a:t>
            </a:r>
            <a:r>
              <a:rPr lang="en-US" sz="5000" dirty="0" err="1">
                <a:solidFill>
                  <a:schemeClr val="tx1"/>
                </a:solidFill>
              </a:rPr>
              <a:t>trình</a:t>
            </a:r>
            <a:r>
              <a:rPr lang="en-US" sz="5000" dirty="0">
                <a:solidFill>
                  <a:schemeClr val="tx1"/>
                </a:solidFill>
              </a:rPr>
              <a:t> </a:t>
            </a:r>
            <a:r>
              <a:rPr lang="en-US" sz="5000" dirty="0" err="1">
                <a:solidFill>
                  <a:schemeClr val="tx1"/>
                </a:solidFill>
              </a:rPr>
              <a:t>phân</a:t>
            </a:r>
            <a:r>
              <a:rPr lang="en-US" sz="5000" dirty="0">
                <a:solidFill>
                  <a:schemeClr val="tx1"/>
                </a:solidFill>
              </a:rPr>
              <a:t> </a:t>
            </a:r>
            <a:r>
              <a:rPr lang="en-US" sz="5000" dirty="0" err="1">
                <a:solidFill>
                  <a:schemeClr val="tx1"/>
                </a:solidFill>
              </a:rPr>
              <a:t>giải</a:t>
            </a:r>
            <a:endParaRPr lang="en-VN" sz="5000" dirty="0">
              <a:solidFill>
                <a:schemeClr val="tx1"/>
              </a:solidFill>
            </a:endParaRPr>
          </a:p>
        </p:txBody>
      </p:sp>
      <p:sp>
        <p:nvSpPr>
          <p:cNvPr id="40" name="Cloud 39"/>
          <p:cNvSpPr/>
          <p:nvPr/>
        </p:nvSpPr>
        <p:spPr>
          <a:xfrm>
            <a:off x="-1025107" y="9068780"/>
            <a:ext cx="850745" cy="52386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1" name="Cloud 40"/>
          <p:cNvSpPr/>
          <p:nvPr/>
        </p:nvSpPr>
        <p:spPr>
          <a:xfrm>
            <a:off x="20450677" y="8769209"/>
            <a:ext cx="1337246" cy="823432"/>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2" name="Rectangle 41"/>
          <p:cNvSpPr/>
          <p:nvPr/>
        </p:nvSpPr>
        <p:spPr>
          <a:xfrm>
            <a:off x="433304" y="6239584"/>
            <a:ext cx="17207925" cy="160715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6000" b="1" kern="1200" dirty="0">
                <a:solidFill>
                  <a:schemeClr val="tx1"/>
                </a:solidFill>
                <a:latin typeface="Arial" panose="020B0604020202020204" pitchFamily="34" charset="0"/>
              </a:rPr>
              <a:t> </a:t>
            </a:r>
          </a:p>
          <a:p>
            <a:r>
              <a:rPr lang="vi-VN" sz="6000" b="1" kern="1200" dirty="0">
                <a:solidFill>
                  <a:schemeClr val="tx1"/>
                </a:solidFill>
                <a:latin typeface="Arial" panose="020B0604020202020204" pitchFamily="34" charset="0"/>
              </a:rPr>
              <a:t>B</a:t>
            </a:r>
            <a:r>
              <a:rPr lang="vi-VN" sz="5000" b="1" kern="1200" dirty="0">
                <a:solidFill>
                  <a:schemeClr val="tx1"/>
                </a:solidFill>
                <a:latin typeface="Arial" panose="020B0604020202020204" pitchFamily="34" charset="0"/>
              </a:rPr>
              <a:t>. </a:t>
            </a:r>
            <a:r>
              <a:rPr lang="en-US" sz="5000" dirty="0" err="1">
                <a:solidFill>
                  <a:schemeClr val="tx1"/>
                </a:solidFill>
              </a:rPr>
              <a:t>Thúc</a:t>
            </a:r>
            <a:r>
              <a:rPr lang="en-US" sz="5000" dirty="0">
                <a:solidFill>
                  <a:schemeClr val="tx1"/>
                </a:solidFill>
              </a:rPr>
              <a:t> </a:t>
            </a:r>
            <a:r>
              <a:rPr lang="en-US" sz="5000" dirty="0" err="1">
                <a:solidFill>
                  <a:schemeClr val="tx1"/>
                </a:solidFill>
              </a:rPr>
              <a:t>đẩy</a:t>
            </a:r>
            <a:r>
              <a:rPr lang="en-US" sz="5000" dirty="0">
                <a:solidFill>
                  <a:schemeClr val="tx1"/>
                </a:solidFill>
              </a:rPr>
              <a:t> </a:t>
            </a:r>
            <a:r>
              <a:rPr lang="en-US" sz="5000" dirty="0" err="1">
                <a:solidFill>
                  <a:schemeClr val="tx1"/>
                </a:solidFill>
              </a:rPr>
              <a:t>nhanh</a:t>
            </a:r>
            <a:r>
              <a:rPr lang="en-US" sz="5000" dirty="0">
                <a:solidFill>
                  <a:schemeClr val="tx1"/>
                </a:solidFill>
              </a:rPr>
              <a:t> </a:t>
            </a:r>
            <a:r>
              <a:rPr lang="en-US" sz="5000" dirty="0" err="1">
                <a:solidFill>
                  <a:schemeClr val="tx1"/>
                </a:solidFill>
              </a:rPr>
              <a:t>qu</a:t>
            </a:r>
            <a:r>
              <a:rPr lang="vi-VN" sz="5000" dirty="0">
                <a:solidFill>
                  <a:schemeClr val="tx1"/>
                </a:solidFill>
              </a:rPr>
              <a:t>á </a:t>
            </a:r>
            <a:r>
              <a:rPr lang="en-US" sz="5000" dirty="0" err="1">
                <a:solidFill>
                  <a:schemeClr val="tx1"/>
                </a:solidFill>
              </a:rPr>
              <a:t>trình</a:t>
            </a:r>
            <a:r>
              <a:rPr lang="en-US" sz="5000" dirty="0">
                <a:solidFill>
                  <a:schemeClr val="tx1"/>
                </a:solidFill>
              </a:rPr>
              <a:t> </a:t>
            </a:r>
            <a:r>
              <a:rPr lang="en-US" sz="5000" dirty="0" err="1">
                <a:solidFill>
                  <a:schemeClr val="tx1"/>
                </a:solidFill>
              </a:rPr>
              <a:t>phân</a:t>
            </a:r>
            <a:r>
              <a:rPr lang="en-US" sz="5000" dirty="0">
                <a:solidFill>
                  <a:schemeClr val="tx1"/>
                </a:solidFill>
              </a:rPr>
              <a:t> </a:t>
            </a:r>
            <a:r>
              <a:rPr lang="en-US" sz="5000" dirty="0" err="1">
                <a:solidFill>
                  <a:schemeClr val="tx1"/>
                </a:solidFill>
              </a:rPr>
              <a:t>giải</a:t>
            </a:r>
            <a:r>
              <a:rPr lang="en-US" sz="5000" dirty="0">
                <a:solidFill>
                  <a:schemeClr val="tx1"/>
                </a:solidFill>
              </a:rPr>
              <a:t> </a:t>
            </a:r>
            <a:r>
              <a:rPr lang="en-US" sz="5000" dirty="0" err="1">
                <a:solidFill>
                  <a:schemeClr val="tx1"/>
                </a:solidFill>
              </a:rPr>
              <a:t>và</a:t>
            </a:r>
            <a:r>
              <a:rPr lang="en-US" sz="5000" dirty="0">
                <a:solidFill>
                  <a:schemeClr val="tx1"/>
                </a:solidFill>
              </a:rPr>
              <a:t> </a:t>
            </a:r>
            <a:r>
              <a:rPr lang="en-US" sz="5000" dirty="0" err="1">
                <a:solidFill>
                  <a:schemeClr val="tx1"/>
                </a:solidFill>
              </a:rPr>
              <a:t>tiêu</a:t>
            </a:r>
            <a:r>
              <a:rPr lang="en-US" sz="5000" dirty="0">
                <a:solidFill>
                  <a:schemeClr val="tx1"/>
                </a:solidFill>
              </a:rPr>
              <a:t> </a:t>
            </a:r>
            <a:r>
              <a:rPr lang="en-US" sz="5000" dirty="0" err="1">
                <a:solidFill>
                  <a:schemeClr val="tx1"/>
                </a:solidFill>
              </a:rPr>
              <a:t>diệt</a:t>
            </a:r>
            <a:r>
              <a:rPr lang="en-US" sz="5000" dirty="0">
                <a:solidFill>
                  <a:schemeClr val="tx1"/>
                </a:solidFill>
              </a:rPr>
              <a:t> </a:t>
            </a:r>
            <a:r>
              <a:rPr lang="en-US" sz="5000" dirty="0" err="1">
                <a:solidFill>
                  <a:schemeClr val="tx1"/>
                </a:solidFill>
              </a:rPr>
              <a:t>mầm</a:t>
            </a:r>
            <a:r>
              <a:rPr lang="en-US" sz="5000" dirty="0">
                <a:solidFill>
                  <a:schemeClr val="tx1"/>
                </a:solidFill>
              </a:rPr>
              <a:t> </a:t>
            </a:r>
            <a:r>
              <a:rPr lang="en-US" sz="5000" dirty="0" err="1">
                <a:solidFill>
                  <a:schemeClr val="tx1"/>
                </a:solidFill>
              </a:rPr>
              <a:t>bệnh</a:t>
            </a:r>
            <a:endParaRPr lang="en-VN" sz="5000" dirty="0">
              <a:solidFill>
                <a:schemeClr val="tx1"/>
              </a:solidFill>
            </a:endParaRPr>
          </a:p>
          <a:p>
            <a:endParaRPr lang="en-US" sz="6000" dirty="0">
              <a:solidFill>
                <a:schemeClr val="tx1"/>
              </a:solidFill>
            </a:endParaRPr>
          </a:p>
        </p:txBody>
      </p:sp>
      <p:sp>
        <p:nvSpPr>
          <p:cNvPr id="43" name="Rectangle 42"/>
          <p:cNvSpPr/>
          <p:nvPr/>
        </p:nvSpPr>
        <p:spPr>
          <a:xfrm>
            <a:off x="226998" y="8137787"/>
            <a:ext cx="13594812" cy="186198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6000" b="1" kern="1200" dirty="0">
                <a:solidFill>
                  <a:schemeClr val="tx1"/>
                </a:solidFill>
                <a:latin typeface="Arial" panose="020B0604020202020204" pitchFamily="34" charset="0"/>
              </a:rPr>
              <a:t>C</a:t>
            </a:r>
            <a:r>
              <a:rPr lang="vi-VN" sz="5000" b="1" kern="1200" dirty="0">
                <a:solidFill>
                  <a:schemeClr val="tx1"/>
                </a:solidFill>
                <a:latin typeface="Arial" panose="020B0604020202020204" pitchFamily="34" charset="0"/>
              </a:rPr>
              <a:t>. </a:t>
            </a:r>
            <a:r>
              <a:rPr lang="en-US" sz="5000" dirty="0" err="1">
                <a:solidFill>
                  <a:schemeClr val="tx1"/>
                </a:solidFill>
              </a:rPr>
              <a:t>Tiêu</a:t>
            </a:r>
            <a:r>
              <a:rPr lang="en-US" sz="5000" dirty="0">
                <a:solidFill>
                  <a:schemeClr val="tx1"/>
                </a:solidFill>
              </a:rPr>
              <a:t> </a:t>
            </a:r>
            <a:r>
              <a:rPr lang="en-US" sz="5000" dirty="0" err="1">
                <a:solidFill>
                  <a:schemeClr val="tx1"/>
                </a:solidFill>
              </a:rPr>
              <a:t>diệt</a:t>
            </a:r>
            <a:r>
              <a:rPr lang="en-US" sz="5000" dirty="0">
                <a:solidFill>
                  <a:schemeClr val="tx1"/>
                </a:solidFill>
              </a:rPr>
              <a:t> </a:t>
            </a:r>
            <a:r>
              <a:rPr lang="en-US" sz="5000" dirty="0" err="1">
                <a:solidFill>
                  <a:schemeClr val="tx1"/>
                </a:solidFill>
              </a:rPr>
              <a:t>mầm</a:t>
            </a:r>
            <a:r>
              <a:rPr lang="en-US" sz="5000" dirty="0">
                <a:solidFill>
                  <a:schemeClr val="tx1"/>
                </a:solidFill>
              </a:rPr>
              <a:t> </a:t>
            </a:r>
            <a:r>
              <a:rPr lang="en-US" sz="5000" dirty="0" err="1">
                <a:solidFill>
                  <a:schemeClr val="tx1"/>
                </a:solidFill>
              </a:rPr>
              <a:t>bệnh</a:t>
            </a:r>
            <a:endParaRPr lang="en-VN" sz="5000" dirty="0">
              <a:solidFill>
                <a:schemeClr val="tx1"/>
              </a:solidFill>
            </a:endParaRPr>
          </a:p>
        </p:txBody>
      </p:sp>
      <p:sp>
        <p:nvSpPr>
          <p:cNvPr id="44" name="Rectangle 43"/>
          <p:cNvSpPr/>
          <p:nvPr/>
        </p:nvSpPr>
        <p:spPr>
          <a:xfrm>
            <a:off x="357646" y="10071293"/>
            <a:ext cx="17014856" cy="166116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b="1" kern="1200" dirty="0">
              <a:solidFill>
                <a:schemeClr val="tx1"/>
              </a:solidFill>
              <a:latin typeface="Arial" panose="020B0604020202020204" pitchFamily="34" charset="0"/>
            </a:endParaRPr>
          </a:p>
          <a:p>
            <a:r>
              <a:rPr lang="vi-VN" sz="6000" b="1" kern="1200" dirty="0">
                <a:solidFill>
                  <a:schemeClr val="tx1"/>
                </a:solidFill>
                <a:latin typeface="Arial" panose="020B0604020202020204" pitchFamily="34" charset="0"/>
              </a:rPr>
              <a:t>D</a:t>
            </a:r>
            <a:r>
              <a:rPr lang="vi-VN" sz="4500" b="1" kern="1200" dirty="0">
                <a:solidFill>
                  <a:schemeClr val="tx1"/>
                </a:solidFill>
                <a:latin typeface="Arial" panose="020B0604020202020204" pitchFamily="34" charset="0"/>
              </a:rPr>
              <a:t>. </a:t>
            </a:r>
            <a:r>
              <a:rPr lang="en-US" sz="5000" dirty="0" err="1">
                <a:solidFill>
                  <a:schemeClr val="tx1"/>
                </a:solidFill>
              </a:rPr>
              <a:t>Cây</a:t>
            </a:r>
            <a:r>
              <a:rPr lang="en-US" sz="5000" dirty="0">
                <a:solidFill>
                  <a:schemeClr val="tx1"/>
                </a:solidFill>
              </a:rPr>
              <a:t> </a:t>
            </a:r>
            <a:r>
              <a:rPr lang="en-US" sz="5000" dirty="0" err="1">
                <a:solidFill>
                  <a:schemeClr val="tx1"/>
                </a:solidFill>
              </a:rPr>
              <a:t>hấp</a:t>
            </a:r>
            <a:r>
              <a:rPr lang="en-US" sz="5000" dirty="0">
                <a:solidFill>
                  <a:schemeClr val="tx1"/>
                </a:solidFill>
              </a:rPr>
              <a:t> </a:t>
            </a:r>
            <a:r>
              <a:rPr lang="en-US" sz="5000" dirty="0" err="1">
                <a:solidFill>
                  <a:schemeClr val="tx1"/>
                </a:solidFill>
              </a:rPr>
              <a:t>thụ</a:t>
            </a:r>
            <a:r>
              <a:rPr lang="en-US" sz="5000" dirty="0">
                <a:solidFill>
                  <a:schemeClr val="tx1"/>
                </a:solidFill>
              </a:rPr>
              <a:t> </a:t>
            </a:r>
            <a:r>
              <a:rPr lang="en-US" sz="5000" dirty="0" err="1">
                <a:solidFill>
                  <a:schemeClr val="tx1"/>
                </a:solidFill>
              </a:rPr>
              <a:t>được</a:t>
            </a:r>
            <a:endParaRPr lang="en-VN" sz="5000" dirty="0">
              <a:solidFill>
                <a:schemeClr val="tx1"/>
              </a:solidFill>
            </a:endParaRPr>
          </a:p>
        </p:txBody>
      </p:sp>
      <p:pic>
        <p:nvPicPr>
          <p:cNvPr id="47" name="Picture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768158" y="4634462"/>
            <a:ext cx="1208688" cy="1062181"/>
          </a:xfrm>
          <a:prstGeom prst="rect">
            <a:avLst/>
          </a:prstGeom>
        </p:spPr>
      </p:pic>
      <p:pic>
        <p:nvPicPr>
          <p:cNvPr id="51" name="Picture 50"/>
          <p:cNvPicPr>
            <a:picLocks noChangeAspect="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16797447" y="8580198"/>
            <a:ext cx="1206909" cy="1056224"/>
          </a:xfrm>
          <a:prstGeom prst="rect">
            <a:avLst/>
          </a:prstGeom>
        </p:spPr>
      </p:pic>
      <p:pic>
        <p:nvPicPr>
          <p:cNvPr id="49" name="Picture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04433" y="10793337"/>
            <a:ext cx="1207218" cy="1060888"/>
          </a:xfrm>
          <a:prstGeom prst="rect">
            <a:avLst/>
          </a:prstGeom>
        </p:spPr>
      </p:pic>
      <p:pic>
        <p:nvPicPr>
          <p:cNvPr id="53" name="Picture 5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010154" y="6673691"/>
            <a:ext cx="1207218" cy="965773"/>
          </a:xfrm>
          <a:prstGeom prst="rect">
            <a:avLst/>
          </a:prstGeom>
        </p:spPr>
      </p:pic>
      <p:sp>
        <p:nvSpPr>
          <p:cNvPr id="18" name="Cloud 17">
            <a:hlinkClick r:id="rId11" action="ppaction://hlinksldjump"/>
          </p:cNvPr>
          <p:cNvSpPr/>
          <p:nvPr/>
        </p:nvSpPr>
        <p:spPr>
          <a:xfrm>
            <a:off x="6914075" y="12000624"/>
            <a:ext cx="3539124" cy="165749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r>
              <a:rPr lang="en-US" sz="3600" kern="1200" dirty="0">
                <a:solidFill>
                  <a:prstClr val="white">
                    <a:lumMod val="50000"/>
                  </a:prstClr>
                </a:solidFill>
                <a:latin typeface="Arial" panose="020B0604020202020204" pitchFamily="34" charset="0"/>
              </a:rPr>
              <a:t>QUAY VỀ</a:t>
            </a:r>
            <a:endParaRPr lang="vi-VN" sz="3600" kern="1200" dirty="0">
              <a:solidFill>
                <a:prstClr val="white">
                  <a:lumMod val="50000"/>
                </a:prstClr>
              </a:solidFill>
              <a:latin typeface="Arial" panose="020B0604020202020204" pitchFamily="34" charset="0"/>
            </a:endParaRPr>
          </a:p>
        </p:txBody>
      </p:sp>
    </p:spTree>
    <p:extLst>
      <p:ext uri="{BB962C8B-B14F-4D97-AF65-F5344CB8AC3E}">
        <p14:creationId xmlns:p14="http://schemas.microsoft.com/office/powerpoint/2010/main" val="8015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8" presetClass="emph" presetSubtype="0" repeatCount="indefinite" fill="hold" nodeType="withEffect">
                                  <p:stCondLst>
                                    <p:cond delay="0"/>
                                  </p:stCondLst>
                                  <p:childTnLst>
                                    <p:animRot by="21600000">
                                      <p:cBhvr>
                                        <p:cTn id="26" dur="2250" fill="hold"/>
                                        <p:tgtEl>
                                          <p:spTgt spid="7"/>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2500" fill="hold"/>
                                        <p:tgtEl>
                                          <p:spTgt spid="9"/>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2000" fill="hold"/>
                                        <p:tgtEl>
                                          <p:spTgt spid="11"/>
                                        </p:tgtEl>
                                        <p:attrNameLst>
                                          <p:attrName>r</p:attrName>
                                        </p:attrNameLst>
                                      </p:cBhvr>
                                    </p:animRot>
                                  </p:childTnLst>
                                </p:cTn>
                              </p:par>
                              <p:par>
                                <p:cTn id="31" presetID="2" presetClass="entr" presetSubtype="2" repeatCount="indefinite" fill="hold" grpId="0" nodeType="withEffect">
                                  <p:stCondLst>
                                    <p:cond delay="5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20000" fill="hold"/>
                                        <p:tgtEl>
                                          <p:spTgt spid="40"/>
                                        </p:tgtEl>
                                        <p:attrNameLst>
                                          <p:attrName>ppt_x</p:attrName>
                                        </p:attrNameLst>
                                      </p:cBhvr>
                                      <p:tavLst>
                                        <p:tav tm="0">
                                          <p:val>
                                            <p:strVal val="1+#ppt_w/2"/>
                                          </p:val>
                                        </p:tav>
                                        <p:tav tm="100000">
                                          <p:val>
                                            <p:strVal val="#ppt_x"/>
                                          </p:val>
                                        </p:tav>
                                      </p:tavLst>
                                    </p:anim>
                                    <p:anim calcmode="lin" valueType="num">
                                      <p:cBhvr additive="base">
                                        <p:cTn id="34" dur="20000" fill="hold"/>
                                        <p:tgtEl>
                                          <p:spTgt spid="40"/>
                                        </p:tgtEl>
                                        <p:attrNameLst>
                                          <p:attrName>ppt_y</p:attrName>
                                        </p:attrNameLst>
                                      </p:cBhvr>
                                      <p:tavLst>
                                        <p:tav tm="0">
                                          <p:val>
                                            <p:strVal val="#ppt_y"/>
                                          </p:val>
                                        </p:tav>
                                        <p:tav tm="100000">
                                          <p:val>
                                            <p:strVal val="#ppt_y"/>
                                          </p:val>
                                        </p:tav>
                                      </p:tavLst>
                                    </p:anim>
                                  </p:childTnLst>
                                </p:cTn>
                              </p:par>
                              <p:par>
                                <p:cTn id="35" presetID="2" presetClass="entr" presetSubtype="8" repeatCount="indefinite" fill="hold" grpId="0" nodeType="with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20000" fill="hold"/>
                                        <p:tgtEl>
                                          <p:spTgt spid="41"/>
                                        </p:tgtEl>
                                        <p:attrNameLst>
                                          <p:attrName>ppt_x</p:attrName>
                                        </p:attrNameLst>
                                      </p:cBhvr>
                                      <p:tavLst>
                                        <p:tav tm="0">
                                          <p:val>
                                            <p:strVal val="0-#ppt_w/2"/>
                                          </p:val>
                                        </p:tav>
                                        <p:tav tm="100000">
                                          <p:val>
                                            <p:strVal val="#ppt_x"/>
                                          </p:val>
                                        </p:tav>
                                      </p:tavLst>
                                    </p:anim>
                                    <p:anim calcmode="lin" valueType="num">
                                      <p:cBhvr additive="base">
                                        <p:cTn id="38"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50" fill="hold"/>
                                        <p:tgtEl>
                                          <p:spTgt spid="26"/>
                                        </p:tgtEl>
                                        <p:attrNameLst>
                                          <p:attrName>fillcolor</p:attrName>
                                        </p:attrNameLst>
                                      </p:cBhvr>
                                      <p:to>
                                        <a:srgbClr val="FFF2CC"/>
                                      </p:to>
                                    </p:animClr>
                                    <p:set>
                                      <p:cBhvr>
                                        <p:cTn id="44" dur="250" fill="hold"/>
                                        <p:tgtEl>
                                          <p:spTgt spid="26"/>
                                        </p:tgtEl>
                                        <p:attrNameLst>
                                          <p:attrName>fill.type</p:attrName>
                                        </p:attrNameLst>
                                      </p:cBhvr>
                                      <p:to>
                                        <p:strVal val="solid"/>
                                      </p:to>
                                    </p:set>
                                    <p:set>
                                      <p:cBhvr>
                                        <p:cTn id="45" dur="250" fill="hold"/>
                                        <p:tgtEl>
                                          <p:spTgt spid="2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par>
                                <p:cTn id="46" presetID="23" presetClass="entr" presetSubtype="32" fill="hold" nodeType="withEffect">
                                  <p:stCondLst>
                                    <p:cond delay="1000"/>
                                  </p:stCondLst>
                                  <p:childTnLst>
                                    <p:set>
                                      <p:cBhvr>
                                        <p:cTn id="47" dur="1" fill="hold">
                                          <p:stCondLst>
                                            <p:cond delay="0"/>
                                          </p:stCondLst>
                                        </p:cTn>
                                        <p:tgtEl>
                                          <p:spTgt spid="47"/>
                                        </p:tgtEl>
                                        <p:attrNameLst>
                                          <p:attrName>style.visibility</p:attrName>
                                        </p:attrNameLst>
                                      </p:cBhvr>
                                      <p:to>
                                        <p:strVal val="visible"/>
                                      </p:to>
                                    </p:set>
                                    <p:anim calcmode="lin" valueType="num">
                                      <p:cBhvr>
                                        <p:cTn id="48" dur="250" fill="hold"/>
                                        <p:tgtEl>
                                          <p:spTgt spid="47"/>
                                        </p:tgtEl>
                                        <p:attrNameLst>
                                          <p:attrName>ppt_w</p:attrName>
                                        </p:attrNameLst>
                                      </p:cBhvr>
                                      <p:tavLst>
                                        <p:tav tm="0">
                                          <p:val>
                                            <p:strVal val="4*#ppt_w"/>
                                          </p:val>
                                        </p:tav>
                                        <p:tav tm="100000">
                                          <p:val>
                                            <p:strVal val="#ppt_w"/>
                                          </p:val>
                                        </p:tav>
                                      </p:tavLst>
                                    </p:anim>
                                    <p:anim calcmode="lin" valueType="num">
                                      <p:cBhvr>
                                        <p:cTn id="49"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3" name="Wrong Buzzer.wav"/>
                                        </p:tgtEl>
                                      </p:cMediaNode>
                                    </p:audio>
                                  </p:subTnLst>
                                </p:cTn>
                              </p:par>
                              <p:par>
                                <p:cTn id="50" presetID="1" presetClass="emph" presetSubtype="2" fill="hold" nodeType="withEffect">
                                  <p:stCondLst>
                                    <p:cond delay="1000"/>
                                  </p:stCondLst>
                                  <p:childTnLst>
                                    <p:animClr clrSpc="rgb" dir="cw">
                                      <p:cBhvr>
                                        <p:cTn id="51" dur="250" fill="hold"/>
                                        <p:tgtEl>
                                          <p:spTgt spid="26"/>
                                        </p:tgtEl>
                                        <p:attrNameLst>
                                          <p:attrName>fillcolor</p:attrName>
                                        </p:attrNameLst>
                                      </p:cBhvr>
                                      <p:to>
                                        <a:srgbClr val="FFFF00"/>
                                      </p:to>
                                    </p:animClr>
                                    <p:set>
                                      <p:cBhvr>
                                        <p:cTn id="52" dur="250" fill="hold"/>
                                        <p:tgtEl>
                                          <p:spTgt spid="26"/>
                                        </p:tgtEl>
                                        <p:attrNameLst>
                                          <p:attrName>fill.type</p:attrName>
                                        </p:attrNameLst>
                                      </p:cBhvr>
                                      <p:to>
                                        <p:strVal val="solid"/>
                                      </p:to>
                                    </p:set>
                                    <p:set>
                                      <p:cBhvr>
                                        <p:cTn id="53"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4" restart="whenNotActive" fill="hold" evtFilter="cancelBubble" nodeType="interactiveSeq">
                <p:stCondLst>
                  <p:cond evt="onClick" delay="0">
                    <p:tgtEl>
                      <p:spTgt spid="4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250" fill="hold"/>
                                        <p:tgtEl>
                                          <p:spTgt spid="42"/>
                                        </p:tgtEl>
                                        <p:attrNameLst>
                                          <p:attrName>fillcolor</p:attrName>
                                        </p:attrNameLst>
                                      </p:cBhvr>
                                      <p:to>
                                        <a:srgbClr val="FFF2CC"/>
                                      </p:to>
                                    </p:animClr>
                                    <p:set>
                                      <p:cBhvr>
                                        <p:cTn id="59" dur="250" fill="hold"/>
                                        <p:tgtEl>
                                          <p:spTgt spid="42"/>
                                        </p:tgtEl>
                                        <p:attrNameLst>
                                          <p:attrName>fill.type</p:attrName>
                                        </p:attrNameLst>
                                      </p:cBhvr>
                                      <p:to>
                                        <p:strVal val="solid"/>
                                      </p:to>
                                    </p:set>
                                    <p:set>
                                      <p:cBhvr>
                                        <p:cTn id="60" dur="250" fill="hold"/>
                                        <p:tgtEl>
                                          <p:spTgt spid="42"/>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par>
                                <p:cTn id="61" presetID="23" presetClass="entr" presetSubtype="32" fill="hold" nodeType="withEffect">
                                  <p:stCondLst>
                                    <p:cond delay="1000"/>
                                  </p:stCondLst>
                                  <p:childTnLst>
                                    <p:set>
                                      <p:cBhvr>
                                        <p:cTn id="62" dur="1" fill="hold">
                                          <p:stCondLst>
                                            <p:cond delay="0"/>
                                          </p:stCondLst>
                                        </p:cTn>
                                        <p:tgtEl>
                                          <p:spTgt spid="53"/>
                                        </p:tgtEl>
                                        <p:attrNameLst>
                                          <p:attrName>style.visibility</p:attrName>
                                        </p:attrNameLst>
                                      </p:cBhvr>
                                      <p:to>
                                        <p:strVal val="visible"/>
                                      </p:to>
                                    </p:set>
                                    <p:anim calcmode="lin" valueType="num">
                                      <p:cBhvr>
                                        <p:cTn id="63" dur="250" fill="hold"/>
                                        <p:tgtEl>
                                          <p:spTgt spid="53"/>
                                        </p:tgtEl>
                                        <p:attrNameLst>
                                          <p:attrName>ppt_w</p:attrName>
                                        </p:attrNameLst>
                                      </p:cBhvr>
                                      <p:tavLst>
                                        <p:tav tm="0">
                                          <p:val>
                                            <p:strVal val="4*#ppt_w"/>
                                          </p:val>
                                        </p:tav>
                                        <p:tav tm="100000">
                                          <p:val>
                                            <p:strVal val="#ppt_w"/>
                                          </p:val>
                                        </p:tav>
                                      </p:tavLst>
                                    </p:anim>
                                    <p:anim calcmode="lin" valueType="num">
                                      <p:cBhvr>
                                        <p:cTn id="6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Check mark.wav"/>
                                        </p:tgtEl>
                                      </p:cMediaNode>
                                    </p:audio>
                                  </p:subTnLst>
                                </p:cTn>
                              </p:par>
                              <p:par>
                                <p:cTn id="65" presetID="1" presetClass="emph" presetSubtype="2" fill="hold" nodeType="withEffect">
                                  <p:stCondLst>
                                    <p:cond delay="1000"/>
                                  </p:stCondLst>
                                  <p:childTnLst>
                                    <p:animClr clrSpc="rgb" dir="cw">
                                      <p:cBhvr>
                                        <p:cTn id="66" dur="250" fill="hold"/>
                                        <p:tgtEl>
                                          <p:spTgt spid="42"/>
                                        </p:tgtEl>
                                        <p:attrNameLst>
                                          <p:attrName>fillcolor</p:attrName>
                                        </p:attrNameLst>
                                      </p:cBhvr>
                                      <p:to>
                                        <a:srgbClr val="00B050"/>
                                      </p:to>
                                    </p:animClr>
                                    <p:set>
                                      <p:cBhvr>
                                        <p:cTn id="67" dur="250" fill="hold"/>
                                        <p:tgtEl>
                                          <p:spTgt spid="42"/>
                                        </p:tgtEl>
                                        <p:attrNameLst>
                                          <p:attrName>fill.type</p:attrName>
                                        </p:attrNameLst>
                                      </p:cBhvr>
                                      <p:to>
                                        <p:strVal val="solid"/>
                                      </p:to>
                                    </p:set>
                                    <p:set>
                                      <p:cBhvr>
                                        <p:cTn id="68"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9" restart="whenNotActive" fill="hold" evtFilter="cancelBubble" nodeType="interactiveSeq">
                <p:stCondLst>
                  <p:cond evt="onClick" delay="0">
                    <p:tgtEl>
                      <p:spTgt spid="43"/>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50" fill="hold"/>
                                        <p:tgtEl>
                                          <p:spTgt spid="43"/>
                                        </p:tgtEl>
                                        <p:attrNameLst>
                                          <p:attrName>fillcolor</p:attrName>
                                        </p:attrNameLst>
                                      </p:cBhvr>
                                      <p:to>
                                        <a:srgbClr val="FFF2CC"/>
                                      </p:to>
                                    </p:animClr>
                                    <p:set>
                                      <p:cBhvr>
                                        <p:cTn id="74" dur="250" fill="hold"/>
                                        <p:tgtEl>
                                          <p:spTgt spid="43"/>
                                        </p:tgtEl>
                                        <p:attrNameLst>
                                          <p:attrName>fill.type</p:attrName>
                                        </p:attrNameLst>
                                      </p:cBhvr>
                                      <p:to>
                                        <p:strVal val="solid"/>
                                      </p:to>
                                    </p:set>
                                    <p:set>
                                      <p:cBhvr>
                                        <p:cTn id="75" dur="250" fill="hold"/>
                                        <p:tgtEl>
                                          <p:spTgt spid="43"/>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2" name="click.wav"/>
                                        </p:tgtEl>
                                      </p:cMediaNode>
                                    </p:audio>
                                  </p:subTnLst>
                                </p:cTn>
                              </p:par>
                              <p:par>
                                <p:cTn id="76" presetID="23" presetClass="entr" presetSubtype="32" fill="hold" nodeType="withEffect">
                                  <p:stCondLst>
                                    <p:cond delay="1000"/>
                                  </p:stCondLst>
                                  <p:childTnLst>
                                    <p:set>
                                      <p:cBhvr>
                                        <p:cTn id="77" dur="1" fill="hold">
                                          <p:stCondLst>
                                            <p:cond delay="0"/>
                                          </p:stCondLst>
                                        </p:cTn>
                                        <p:tgtEl>
                                          <p:spTgt spid="51"/>
                                        </p:tgtEl>
                                        <p:attrNameLst>
                                          <p:attrName>style.visibility</p:attrName>
                                        </p:attrNameLst>
                                      </p:cBhvr>
                                      <p:to>
                                        <p:strVal val="visible"/>
                                      </p:to>
                                    </p:set>
                                    <p:anim calcmode="lin" valueType="num">
                                      <p:cBhvr>
                                        <p:cTn id="78" dur="250" fill="hold"/>
                                        <p:tgtEl>
                                          <p:spTgt spid="51"/>
                                        </p:tgtEl>
                                        <p:attrNameLst>
                                          <p:attrName>ppt_w</p:attrName>
                                        </p:attrNameLst>
                                      </p:cBhvr>
                                      <p:tavLst>
                                        <p:tav tm="0">
                                          <p:val>
                                            <p:strVal val="4*#ppt_w"/>
                                          </p:val>
                                        </p:tav>
                                        <p:tav tm="100000">
                                          <p:val>
                                            <p:strVal val="#ppt_w"/>
                                          </p:val>
                                        </p:tav>
                                      </p:tavLst>
                                    </p:anim>
                                    <p:anim calcmode="lin" valueType="num">
                                      <p:cBhvr>
                                        <p:cTn id="79"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par>
                                <p:cTn id="80" presetID="1" presetClass="emph" presetSubtype="2" fill="hold" nodeType="withEffect">
                                  <p:stCondLst>
                                    <p:cond delay="1000"/>
                                  </p:stCondLst>
                                  <p:childTnLst>
                                    <p:animClr clrSpc="rgb" dir="cw">
                                      <p:cBhvr>
                                        <p:cTn id="81" dur="250" fill="hold"/>
                                        <p:tgtEl>
                                          <p:spTgt spid="43"/>
                                        </p:tgtEl>
                                        <p:attrNameLst>
                                          <p:attrName>fillcolor</p:attrName>
                                        </p:attrNameLst>
                                      </p:cBhvr>
                                      <p:to>
                                        <a:srgbClr val="FFFF00"/>
                                      </p:to>
                                    </p:animClr>
                                    <p:set>
                                      <p:cBhvr>
                                        <p:cTn id="82" dur="250" fill="hold"/>
                                        <p:tgtEl>
                                          <p:spTgt spid="43"/>
                                        </p:tgtEl>
                                        <p:attrNameLst>
                                          <p:attrName>fill.type</p:attrName>
                                        </p:attrNameLst>
                                      </p:cBhvr>
                                      <p:to>
                                        <p:strVal val="solid"/>
                                      </p:to>
                                    </p:set>
                                    <p:set>
                                      <p:cBhvr>
                                        <p:cTn id="83"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4" restart="whenNotActive" fill="hold" evtFilter="cancelBubble" nodeType="interactiveSeq">
                <p:stCondLst>
                  <p:cond evt="onClick" delay="0">
                    <p:tgtEl>
                      <p:spTgt spid="44"/>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50" fill="hold"/>
                                        <p:tgtEl>
                                          <p:spTgt spid="44"/>
                                        </p:tgtEl>
                                        <p:attrNameLst>
                                          <p:attrName>fillcolor</p:attrName>
                                        </p:attrNameLst>
                                      </p:cBhvr>
                                      <p:to>
                                        <a:srgbClr val="FFF2CC"/>
                                      </p:to>
                                    </p:animClr>
                                    <p:set>
                                      <p:cBhvr>
                                        <p:cTn id="89" dur="250" fill="hold"/>
                                        <p:tgtEl>
                                          <p:spTgt spid="44"/>
                                        </p:tgtEl>
                                        <p:attrNameLst>
                                          <p:attrName>fill.type</p:attrName>
                                        </p:attrNameLst>
                                      </p:cBhvr>
                                      <p:to>
                                        <p:strVal val="solid"/>
                                      </p:to>
                                    </p:set>
                                    <p:set>
                                      <p:cBhvr>
                                        <p:cTn id="90" dur="250" fill="hold"/>
                                        <p:tgtEl>
                                          <p:spTgt spid="44"/>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2" name="click.wav"/>
                                        </p:tgtEl>
                                      </p:cMediaNode>
                                    </p:audio>
                                  </p:subTnLst>
                                </p:cTn>
                              </p:par>
                              <p:par>
                                <p:cTn id="91" presetID="23" presetClass="entr" presetSubtype="32" fill="hold" nodeType="withEffect">
                                  <p:stCondLst>
                                    <p:cond delay="1000"/>
                                  </p:stCondLst>
                                  <p:childTnLst>
                                    <p:set>
                                      <p:cBhvr>
                                        <p:cTn id="92" dur="1" fill="hold">
                                          <p:stCondLst>
                                            <p:cond delay="0"/>
                                          </p:stCondLst>
                                        </p:cTn>
                                        <p:tgtEl>
                                          <p:spTgt spid="49"/>
                                        </p:tgtEl>
                                        <p:attrNameLst>
                                          <p:attrName>style.visibility</p:attrName>
                                        </p:attrNameLst>
                                      </p:cBhvr>
                                      <p:to>
                                        <p:strVal val="visible"/>
                                      </p:to>
                                    </p:set>
                                    <p:anim calcmode="lin" valueType="num">
                                      <p:cBhvr>
                                        <p:cTn id="93" dur="250" fill="hold"/>
                                        <p:tgtEl>
                                          <p:spTgt spid="49"/>
                                        </p:tgtEl>
                                        <p:attrNameLst>
                                          <p:attrName>ppt_w</p:attrName>
                                        </p:attrNameLst>
                                      </p:cBhvr>
                                      <p:tavLst>
                                        <p:tav tm="0">
                                          <p:val>
                                            <p:strVal val="4*#ppt_w"/>
                                          </p:val>
                                        </p:tav>
                                        <p:tav tm="100000">
                                          <p:val>
                                            <p:strVal val="#ppt_w"/>
                                          </p:val>
                                        </p:tav>
                                      </p:tavLst>
                                    </p:anim>
                                    <p:anim calcmode="lin" valueType="num">
                                      <p:cBhvr>
                                        <p:cTn id="94"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3" name="Wrong Buzzer.wav"/>
                                        </p:tgtEl>
                                      </p:cMediaNode>
                                    </p:audio>
                                  </p:subTnLst>
                                </p:cTn>
                              </p:par>
                              <p:par>
                                <p:cTn id="95" presetID="1" presetClass="emph" presetSubtype="2" fill="hold" nodeType="withEffect">
                                  <p:stCondLst>
                                    <p:cond delay="1000"/>
                                  </p:stCondLst>
                                  <p:childTnLst>
                                    <p:animClr clrSpc="rgb" dir="cw">
                                      <p:cBhvr>
                                        <p:cTn id="96" dur="250" fill="hold"/>
                                        <p:tgtEl>
                                          <p:spTgt spid="44"/>
                                        </p:tgtEl>
                                        <p:attrNameLst>
                                          <p:attrName>fillcolor</p:attrName>
                                        </p:attrNameLst>
                                      </p:cBhvr>
                                      <p:to>
                                        <a:srgbClr val="FFFF00"/>
                                      </p:to>
                                    </p:animClr>
                                    <p:set>
                                      <p:cBhvr>
                                        <p:cTn id="97" dur="250" fill="hold"/>
                                        <p:tgtEl>
                                          <p:spTgt spid="44"/>
                                        </p:tgtEl>
                                        <p:attrNameLst>
                                          <p:attrName>fill.type</p:attrName>
                                        </p:attrNameLst>
                                      </p:cBhvr>
                                      <p:to>
                                        <p:strVal val="solid"/>
                                      </p:to>
                                    </p:set>
                                    <p:set>
                                      <p:cBhvr>
                                        <p:cTn id="98"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26" grpId="0" animBg="1"/>
      <p:bldP spid="40" grpId="0" animBg="1"/>
      <p:bldP spid="41" grpId="0" animBg="1"/>
      <p:bldP spid="42" grpId="0" animBg="1"/>
      <p:bldP spid="43" grpId="0" animBg="1"/>
      <p:bldP spid="4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5742611" y="7369035"/>
            <a:ext cx="1629891" cy="1774543"/>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4666680" y="8489217"/>
            <a:ext cx="1219439" cy="1327663"/>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5544317" y="9411100"/>
            <a:ext cx="780654" cy="849936"/>
          </a:xfrm>
          <a:prstGeom prst="rect">
            <a:avLst/>
          </a:prstGeom>
        </p:spPr>
      </p:pic>
      <p:sp>
        <p:nvSpPr>
          <p:cNvPr id="4" name="Snip Diagonal Corner Rectangle 3"/>
          <p:cNvSpPr/>
          <p:nvPr/>
        </p:nvSpPr>
        <p:spPr>
          <a:xfrm>
            <a:off x="1249062" y="2032492"/>
            <a:ext cx="16620360" cy="2407104"/>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6000" b="1" kern="1200" dirty="0">
              <a:solidFill>
                <a:schemeClr val="tx1"/>
              </a:solidFill>
              <a:latin typeface="Calibri"/>
            </a:endParaRPr>
          </a:p>
          <a:p>
            <a:pPr algn="just">
              <a:spcAft>
                <a:spcPts val="1200"/>
              </a:spcAft>
            </a:pPr>
            <a:r>
              <a:rPr lang="pt-BR" sz="6000" b="1" kern="1200" dirty="0">
                <a:solidFill>
                  <a:schemeClr val="tx1"/>
                </a:solidFill>
                <a:latin typeface="Calibri"/>
              </a:rPr>
              <a:t>Câu 6:</a:t>
            </a:r>
            <a:r>
              <a:rPr lang="en-US" sz="6000" dirty="0">
                <a:solidFill>
                  <a:schemeClr val="tx1"/>
                </a:solidFill>
              </a:rPr>
              <a:t> </a:t>
            </a:r>
            <a:r>
              <a:rPr lang="vi-VN" sz="6000" dirty="0">
                <a:solidFill>
                  <a:schemeClr val="tx1"/>
                </a:solidFill>
                <a:effectLst/>
                <a:latin typeface="Times New Roman" panose="02020603050405020304" pitchFamily="18" charset="0"/>
                <a:ea typeface="Times New Roman" panose="02020603050405020304" pitchFamily="18" charset="0"/>
              </a:rPr>
              <a:t>Loại phân nào dùng để bón lót là chính</a:t>
            </a:r>
            <a:endParaRPr lang="en-VN" sz="6000" dirty="0">
              <a:solidFill>
                <a:schemeClr val="tx1"/>
              </a:solidFill>
              <a:effectLst/>
              <a:latin typeface="Times New Roman" panose="02020603050405020304" pitchFamily="18" charset="0"/>
              <a:ea typeface="Times New Roman" panose="02020603050405020304" pitchFamily="18" charset="0"/>
            </a:endParaRPr>
          </a:p>
          <a:p>
            <a:endParaRPr lang="en-VN" sz="6000" b="1" dirty="0">
              <a:solidFill>
                <a:schemeClr val="tx1"/>
              </a:solidFill>
            </a:endParaRPr>
          </a:p>
        </p:txBody>
      </p:sp>
      <p:sp>
        <p:nvSpPr>
          <p:cNvPr id="26" name="Rectangle 25"/>
          <p:cNvSpPr/>
          <p:nvPr/>
        </p:nvSpPr>
        <p:spPr>
          <a:xfrm>
            <a:off x="1249062" y="5036236"/>
            <a:ext cx="8014215" cy="182398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vi-VN" sz="5500" b="1" kern="1200" dirty="0">
              <a:solidFill>
                <a:schemeClr val="tx1"/>
              </a:solidFill>
              <a:latin typeface="Arial" panose="020B0604020202020204" pitchFamily="34" charset="0"/>
            </a:endParaRPr>
          </a:p>
          <a:p>
            <a:pPr>
              <a:defRPr/>
            </a:pPr>
            <a:r>
              <a:rPr lang="vi-VN" sz="5500" b="1" kern="1200" dirty="0">
                <a:solidFill>
                  <a:schemeClr val="tx1"/>
                </a:solidFill>
                <a:latin typeface="Arial" panose="020B0604020202020204" pitchFamily="34" charset="0"/>
              </a:rPr>
              <a:t>A</a:t>
            </a:r>
            <a:r>
              <a:rPr lang="vi-VN" sz="6000" b="1" kern="1200" dirty="0">
                <a:solidFill>
                  <a:schemeClr val="tx1"/>
                </a:solidFill>
                <a:latin typeface="Arial" panose="020B0604020202020204" pitchFamily="34" charset="0"/>
              </a:rPr>
              <a:t>.</a:t>
            </a:r>
            <a:r>
              <a:rPr lang="en-US" sz="6000" b="1" dirty="0">
                <a:solidFill>
                  <a:schemeClr val="tx1"/>
                </a:solidFill>
              </a:rPr>
              <a:t> </a:t>
            </a:r>
            <a:r>
              <a:rPr lang="vi-VN" sz="6000" dirty="0">
                <a:solidFill>
                  <a:schemeClr val="tx1"/>
                </a:solidFill>
              </a:rPr>
              <a:t>Phân chuồng</a:t>
            </a:r>
            <a:endParaRPr lang="en-VN" sz="6000" dirty="0">
              <a:solidFill>
                <a:schemeClr val="tx1"/>
              </a:solidFill>
            </a:endParaRPr>
          </a:p>
        </p:txBody>
      </p:sp>
      <p:sp>
        <p:nvSpPr>
          <p:cNvPr id="40" name="Cloud 39"/>
          <p:cNvSpPr/>
          <p:nvPr/>
        </p:nvSpPr>
        <p:spPr>
          <a:xfrm>
            <a:off x="-1025107" y="9068780"/>
            <a:ext cx="850745" cy="52386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1" name="Cloud 40"/>
          <p:cNvSpPr/>
          <p:nvPr/>
        </p:nvSpPr>
        <p:spPr>
          <a:xfrm>
            <a:off x="20450677" y="8769209"/>
            <a:ext cx="1337246" cy="823432"/>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2" name="Rectangle 41"/>
          <p:cNvSpPr/>
          <p:nvPr/>
        </p:nvSpPr>
        <p:spPr>
          <a:xfrm>
            <a:off x="9467029" y="5349138"/>
            <a:ext cx="8822559" cy="16702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5500" b="1" kern="1200" dirty="0">
                <a:solidFill>
                  <a:schemeClr val="tx1"/>
                </a:solidFill>
                <a:latin typeface="Arial" panose="020B0604020202020204" pitchFamily="34" charset="0"/>
              </a:rPr>
              <a:t>B</a:t>
            </a:r>
            <a:r>
              <a:rPr lang="vi-VN" sz="6000" b="1" kern="1200" dirty="0">
                <a:solidFill>
                  <a:schemeClr val="tx1"/>
                </a:solidFill>
                <a:latin typeface="Arial" panose="020B0604020202020204" pitchFamily="34" charset="0"/>
              </a:rPr>
              <a:t>. </a:t>
            </a:r>
            <a:r>
              <a:rPr lang="vi-VN" sz="6000" dirty="0">
                <a:solidFill>
                  <a:schemeClr val="tx1"/>
                </a:solidFill>
              </a:rPr>
              <a:t>Đạm</a:t>
            </a:r>
            <a:endParaRPr lang="en-VN" sz="6000" dirty="0">
              <a:solidFill>
                <a:schemeClr val="tx1"/>
              </a:solidFill>
            </a:endParaRPr>
          </a:p>
        </p:txBody>
      </p:sp>
      <p:sp>
        <p:nvSpPr>
          <p:cNvPr id="43" name="Rectangle 42"/>
          <p:cNvSpPr/>
          <p:nvPr/>
        </p:nvSpPr>
        <p:spPr>
          <a:xfrm>
            <a:off x="1249063" y="8602469"/>
            <a:ext cx="7908186" cy="135047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6000" b="1" kern="1200" dirty="0">
                <a:solidFill>
                  <a:schemeClr val="tx1"/>
                </a:solidFill>
                <a:latin typeface="Arial" panose="020B0604020202020204" pitchFamily="34" charset="0"/>
              </a:rPr>
              <a:t>C. </a:t>
            </a:r>
            <a:r>
              <a:rPr lang="vi-VN" sz="6000" dirty="0">
                <a:solidFill>
                  <a:schemeClr val="tx1"/>
                </a:solidFill>
              </a:rPr>
              <a:t>Phân NPK</a:t>
            </a:r>
            <a:endParaRPr lang="en-VN" sz="6000" dirty="0">
              <a:solidFill>
                <a:schemeClr val="tx1"/>
              </a:solidFill>
            </a:endParaRPr>
          </a:p>
        </p:txBody>
      </p:sp>
      <p:sp>
        <p:nvSpPr>
          <p:cNvPr id="44" name="Rectangle 43"/>
          <p:cNvSpPr/>
          <p:nvPr/>
        </p:nvSpPr>
        <p:spPr>
          <a:xfrm>
            <a:off x="9467029" y="8225642"/>
            <a:ext cx="9703761" cy="177454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6000" b="1" kern="1200" dirty="0">
                <a:solidFill>
                  <a:schemeClr val="tx1"/>
                </a:solidFill>
                <a:latin typeface="Arial" panose="020B0604020202020204" pitchFamily="34" charset="0"/>
              </a:rPr>
              <a:t>D. </a:t>
            </a:r>
            <a:r>
              <a:rPr lang="vi-VN" sz="6000" dirty="0">
                <a:solidFill>
                  <a:schemeClr val="tx1"/>
                </a:solidFill>
              </a:rPr>
              <a:t>Kali</a:t>
            </a:r>
            <a:endParaRPr lang="en-VN" sz="6000" dirty="0">
              <a:solidFill>
                <a:schemeClr val="tx1"/>
              </a:solidFill>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7935456" y="5796613"/>
            <a:ext cx="1327821" cy="1062181"/>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921262" y="8573053"/>
            <a:ext cx="1206909" cy="1056224"/>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739105" y="8808389"/>
            <a:ext cx="1414603" cy="820888"/>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946490" y="6076201"/>
            <a:ext cx="1207218" cy="1060888"/>
          </a:xfrm>
          <a:prstGeom prst="rect">
            <a:avLst/>
          </a:prstGeom>
        </p:spPr>
      </p:pic>
      <p:sp>
        <p:nvSpPr>
          <p:cNvPr id="17" name="Cloud 16">
            <a:hlinkClick r:id="rId14" action="ppaction://hlinksldjump"/>
          </p:cNvPr>
          <p:cNvSpPr/>
          <p:nvPr/>
        </p:nvSpPr>
        <p:spPr>
          <a:xfrm>
            <a:off x="7001850" y="11426683"/>
            <a:ext cx="3539124" cy="165749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r>
              <a:rPr lang="en-US" sz="3600" kern="1200" dirty="0">
                <a:solidFill>
                  <a:prstClr val="white">
                    <a:lumMod val="50000"/>
                  </a:prstClr>
                </a:solidFill>
                <a:latin typeface="Arial" panose="020B0604020202020204" pitchFamily="34" charset="0"/>
              </a:rPr>
              <a:t>QUAY VỀ</a:t>
            </a:r>
            <a:endParaRPr lang="vi-VN" sz="3600" kern="1200" dirty="0">
              <a:solidFill>
                <a:prstClr val="white">
                  <a:lumMod val="50000"/>
                </a:prstClr>
              </a:solidFill>
              <a:latin typeface="Arial" panose="020B0604020202020204" pitchFamily="34" charset="0"/>
            </a:endParaRPr>
          </a:p>
        </p:txBody>
      </p:sp>
    </p:spTree>
    <p:extLst>
      <p:ext uri="{BB962C8B-B14F-4D97-AF65-F5344CB8AC3E}">
        <p14:creationId xmlns:p14="http://schemas.microsoft.com/office/powerpoint/2010/main" val="110476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8" presetClass="emph" presetSubtype="0" repeatCount="indefinite" fill="hold" nodeType="withEffect">
                                  <p:stCondLst>
                                    <p:cond delay="0"/>
                                  </p:stCondLst>
                                  <p:childTnLst>
                                    <p:animRot by="21600000">
                                      <p:cBhvr>
                                        <p:cTn id="26" dur="2250" fill="hold"/>
                                        <p:tgtEl>
                                          <p:spTgt spid="7"/>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2500" fill="hold"/>
                                        <p:tgtEl>
                                          <p:spTgt spid="9"/>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2000" fill="hold"/>
                                        <p:tgtEl>
                                          <p:spTgt spid="11"/>
                                        </p:tgtEl>
                                        <p:attrNameLst>
                                          <p:attrName>r</p:attrName>
                                        </p:attrNameLst>
                                      </p:cBhvr>
                                    </p:animRot>
                                  </p:childTnLst>
                                </p:cTn>
                              </p:par>
                              <p:par>
                                <p:cTn id="31" presetID="2" presetClass="entr" presetSubtype="2" repeatCount="indefinite" fill="hold" grpId="0" nodeType="withEffect">
                                  <p:stCondLst>
                                    <p:cond delay="5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20000" fill="hold"/>
                                        <p:tgtEl>
                                          <p:spTgt spid="40"/>
                                        </p:tgtEl>
                                        <p:attrNameLst>
                                          <p:attrName>ppt_x</p:attrName>
                                        </p:attrNameLst>
                                      </p:cBhvr>
                                      <p:tavLst>
                                        <p:tav tm="0">
                                          <p:val>
                                            <p:strVal val="1+#ppt_w/2"/>
                                          </p:val>
                                        </p:tav>
                                        <p:tav tm="100000">
                                          <p:val>
                                            <p:strVal val="#ppt_x"/>
                                          </p:val>
                                        </p:tav>
                                      </p:tavLst>
                                    </p:anim>
                                    <p:anim calcmode="lin" valueType="num">
                                      <p:cBhvr additive="base">
                                        <p:cTn id="34" dur="20000" fill="hold"/>
                                        <p:tgtEl>
                                          <p:spTgt spid="40"/>
                                        </p:tgtEl>
                                        <p:attrNameLst>
                                          <p:attrName>ppt_y</p:attrName>
                                        </p:attrNameLst>
                                      </p:cBhvr>
                                      <p:tavLst>
                                        <p:tav tm="0">
                                          <p:val>
                                            <p:strVal val="#ppt_y"/>
                                          </p:val>
                                        </p:tav>
                                        <p:tav tm="100000">
                                          <p:val>
                                            <p:strVal val="#ppt_y"/>
                                          </p:val>
                                        </p:tav>
                                      </p:tavLst>
                                    </p:anim>
                                  </p:childTnLst>
                                </p:cTn>
                              </p:par>
                              <p:par>
                                <p:cTn id="35" presetID="2" presetClass="entr" presetSubtype="8" repeatCount="indefinite" fill="hold" grpId="0" nodeType="with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20000" fill="hold"/>
                                        <p:tgtEl>
                                          <p:spTgt spid="41"/>
                                        </p:tgtEl>
                                        <p:attrNameLst>
                                          <p:attrName>ppt_x</p:attrName>
                                        </p:attrNameLst>
                                      </p:cBhvr>
                                      <p:tavLst>
                                        <p:tav tm="0">
                                          <p:val>
                                            <p:strVal val="0-#ppt_w/2"/>
                                          </p:val>
                                        </p:tav>
                                        <p:tav tm="100000">
                                          <p:val>
                                            <p:strVal val="#ppt_x"/>
                                          </p:val>
                                        </p:tav>
                                      </p:tavLst>
                                    </p:anim>
                                    <p:anim calcmode="lin" valueType="num">
                                      <p:cBhvr additive="base">
                                        <p:cTn id="38"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50" fill="hold"/>
                                        <p:tgtEl>
                                          <p:spTgt spid="26"/>
                                        </p:tgtEl>
                                        <p:attrNameLst>
                                          <p:attrName>fillcolor</p:attrName>
                                        </p:attrNameLst>
                                      </p:cBhvr>
                                      <p:to>
                                        <a:srgbClr val="FFF2CC"/>
                                      </p:to>
                                    </p:animClr>
                                    <p:set>
                                      <p:cBhvr>
                                        <p:cTn id="44" dur="250" fill="hold"/>
                                        <p:tgtEl>
                                          <p:spTgt spid="26"/>
                                        </p:tgtEl>
                                        <p:attrNameLst>
                                          <p:attrName>fill.type</p:attrName>
                                        </p:attrNameLst>
                                      </p:cBhvr>
                                      <p:to>
                                        <p:strVal val="solid"/>
                                      </p:to>
                                    </p:set>
                                    <p:set>
                                      <p:cBhvr>
                                        <p:cTn id="45" dur="250" fill="hold"/>
                                        <p:tgtEl>
                                          <p:spTgt spid="2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par>
                                <p:cTn id="46" presetID="23" presetClass="entr" presetSubtype="32" fill="hold" nodeType="withEffect">
                                  <p:stCondLst>
                                    <p:cond delay="1000"/>
                                  </p:stCondLst>
                                  <p:childTnLst>
                                    <p:set>
                                      <p:cBhvr>
                                        <p:cTn id="47" dur="1" fill="hold">
                                          <p:stCondLst>
                                            <p:cond delay="0"/>
                                          </p:stCondLst>
                                        </p:cTn>
                                        <p:tgtEl>
                                          <p:spTgt spid="47"/>
                                        </p:tgtEl>
                                        <p:attrNameLst>
                                          <p:attrName>style.visibility</p:attrName>
                                        </p:attrNameLst>
                                      </p:cBhvr>
                                      <p:to>
                                        <p:strVal val="visible"/>
                                      </p:to>
                                    </p:set>
                                    <p:anim calcmode="lin" valueType="num">
                                      <p:cBhvr>
                                        <p:cTn id="48" dur="250" fill="hold"/>
                                        <p:tgtEl>
                                          <p:spTgt spid="47"/>
                                        </p:tgtEl>
                                        <p:attrNameLst>
                                          <p:attrName>ppt_w</p:attrName>
                                        </p:attrNameLst>
                                      </p:cBhvr>
                                      <p:tavLst>
                                        <p:tav tm="0">
                                          <p:val>
                                            <p:strVal val="4*#ppt_w"/>
                                          </p:val>
                                        </p:tav>
                                        <p:tav tm="100000">
                                          <p:val>
                                            <p:strVal val="#ppt_w"/>
                                          </p:val>
                                        </p:tav>
                                      </p:tavLst>
                                    </p:anim>
                                    <p:anim calcmode="lin" valueType="num">
                                      <p:cBhvr>
                                        <p:cTn id="49"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3" name="Check mark.wav"/>
                                        </p:tgtEl>
                                      </p:cMediaNode>
                                    </p:audio>
                                  </p:subTnLst>
                                </p:cTn>
                              </p:par>
                              <p:par>
                                <p:cTn id="50" presetID="1" presetClass="emph" presetSubtype="2" fill="hold" nodeType="withEffect">
                                  <p:stCondLst>
                                    <p:cond delay="1000"/>
                                  </p:stCondLst>
                                  <p:childTnLst>
                                    <p:animClr clrSpc="rgb" dir="cw">
                                      <p:cBhvr>
                                        <p:cTn id="51" dur="250" fill="hold"/>
                                        <p:tgtEl>
                                          <p:spTgt spid="26"/>
                                        </p:tgtEl>
                                        <p:attrNameLst>
                                          <p:attrName>fillcolor</p:attrName>
                                        </p:attrNameLst>
                                      </p:cBhvr>
                                      <p:to>
                                        <a:srgbClr val="00B050"/>
                                      </p:to>
                                    </p:animClr>
                                    <p:set>
                                      <p:cBhvr>
                                        <p:cTn id="52" dur="250" fill="hold"/>
                                        <p:tgtEl>
                                          <p:spTgt spid="26"/>
                                        </p:tgtEl>
                                        <p:attrNameLst>
                                          <p:attrName>fill.type</p:attrName>
                                        </p:attrNameLst>
                                      </p:cBhvr>
                                      <p:to>
                                        <p:strVal val="solid"/>
                                      </p:to>
                                    </p:set>
                                    <p:set>
                                      <p:cBhvr>
                                        <p:cTn id="53"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4" restart="whenNotActive" fill="hold" evtFilter="cancelBubble" nodeType="interactiveSeq">
                <p:stCondLst>
                  <p:cond evt="onClick" delay="0">
                    <p:tgtEl>
                      <p:spTgt spid="4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250" fill="hold"/>
                                        <p:tgtEl>
                                          <p:spTgt spid="42"/>
                                        </p:tgtEl>
                                        <p:attrNameLst>
                                          <p:attrName>fillcolor</p:attrName>
                                        </p:attrNameLst>
                                      </p:cBhvr>
                                      <p:to>
                                        <a:srgbClr val="FFF2CC"/>
                                      </p:to>
                                    </p:animClr>
                                    <p:set>
                                      <p:cBhvr>
                                        <p:cTn id="59" dur="250" fill="hold"/>
                                        <p:tgtEl>
                                          <p:spTgt spid="42"/>
                                        </p:tgtEl>
                                        <p:attrNameLst>
                                          <p:attrName>fill.type</p:attrName>
                                        </p:attrNameLst>
                                      </p:cBhvr>
                                      <p:to>
                                        <p:strVal val="solid"/>
                                      </p:to>
                                    </p:set>
                                    <p:set>
                                      <p:cBhvr>
                                        <p:cTn id="60" dur="250" fill="hold"/>
                                        <p:tgtEl>
                                          <p:spTgt spid="42"/>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par>
                                <p:cTn id="61" presetID="23" presetClass="entr" presetSubtype="32" fill="hold" nodeType="withEffect">
                                  <p:stCondLst>
                                    <p:cond delay="1000"/>
                                  </p:stCondLst>
                                  <p:childTnLst>
                                    <p:set>
                                      <p:cBhvr>
                                        <p:cTn id="62" dur="1" fill="hold">
                                          <p:stCondLst>
                                            <p:cond delay="0"/>
                                          </p:stCondLst>
                                        </p:cTn>
                                        <p:tgtEl>
                                          <p:spTgt spid="53"/>
                                        </p:tgtEl>
                                        <p:attrNameLst>
                                          <p:attrName>style.visibility</p:attrName>
                                        </p:attrNameLst>
                                      </p:cBhvr>
                                      <p:to>
                                        <p:strVal val="visible"/>
                                      </p:to>
                                    </p:set>
                                    <p:anim calcmode="lin" valueType="num">
                                      <p:cBhvr>
                                        <p:cTn id="63" dur="250" fill="hold"/>
                                        <p:tgtEl>
                                          <p:spTgt spid="53"/>
                                        </p:tgtEl>
                                        <p:attrNameLst>
                                          <p:attrName>ppt_w</p:attrName>
                                        </p:attrNameLst>
                                      </p:cBhvr>
                                      <p:tavLst>
                                        <p:tav tm="0">
                                          <p:val>
                                            <p:strVal val="4*#ppt_w"/>
                                          </p:val>
                                        </p:tav>
                                        <p:tav tm="100000">
                                          <p:val>
                                            <p:strVal val="#ppt_w"/>
                                          </p:val>
                                        </p:tav>
                                      </p:tavLst>
                                    </p:anim>
                                    <p:anim calcmode="lin" valueType="num">
                                      <p:cBhvr>
                                        <p:cTn id="6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par>
                                <p:cTn id="65" presetID="1" presetClass="emph" presetSubtype="2" fill="hold" nodeType="withEffect">
                                  <p:stCondLst>
                                    <p:cond delay="1000"/>
                                  </p:stCondLst>
                                  <p:childTnLst>
                                    <p:animClr clrSpc="rgb" dir="cw">
                                      <p:cBhvr>
                                        <p:cTn id="66" dur="250" fill="hold"/>
                                        <p:tgtEl>
                                          <p:spTgt spid="42"/>
                                        </p:tgtEl>
                                        <p:attrNameLst>
                                          <p:attrName>fillcolor</p:attrName>
                                        </p:attrNameLst>
                                      </p:cBhvr>
                                      <p:to>
                                        <a:srgbClr val="FFFF00"/>
                                      </p:to>
                                    </p:animClr>
                                    <p:set>
                                      <p:cBhvr>
                                        <p:cTn id="67" dur="250" fill="hold"/>
                                        <p:tgtEl>
                                          <p:spTgt spid="42"/>
                                        </p:tgtEl>
                                        <p:attrNameLst>
                                          <p:attrName>fill.type</p:attrName>
                                        </p:attrNameLst>
                                      </p:cBhvr>
                                      <p:to>
                                        <p:strVal val="solid"/>
                                      </p:to>
                                    </p:set>
                                    <p:set>
                                      <p:cBhvr>
                                        <p:cTn id="68"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9" restart="whenNotActive" fill="hold" evtFilter="cancelBubble" nodeType="interactiveSeq">
                <p:stCondLst>
                  <p:cond evt="onClick" delay="0">
                    <p:tgtEl>
                      <p:spTgt spid="43"/>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50" fill="hold"/>
                                        <p:tgtEl>
                                          <p:spTgt spid="43"/>
                                        </p:tgtEl>
                                        <p:attrNameLst>
                                          <p:attrName>fillcolor</p:attrName>
                                        </p:attrNameLst>
                                      </p:cBhvr>
                                      <p:to>
                                        <a:srgbClr val="FFF2CC"/>
                                      </p:to>
                                    </p:animClr>
                                    <p:set>
                                      <p:cBhvr>
                                        <p:cTn id="74" dur="250" fill="hold"/>
                                        <p:tgtEl>
                                          <p:spTgt spid="43"/>
                                        </p:tgtEl>
                                        <p:attrNameLst>
                                          <p:attrName>fill.type</p:attrName>
                                        </p:attrNameLst>
                                      </p:cBhvr>
                                      <p:to>
                                        <p:strVal val="solid"/>
                                      </p:to>
                                    </p:set>
                                    <p:set>
                                      <p:cBhvr>
                                        <p:cTn id="75" dur="250" fill="hold"/>
                                        <p:tgtEl>
                                          <p:spTgt spid="43"/>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2" name="click.wav"/>
                                        </p:tgtEl>
                                      </p:cMediaNode>
                                    </p:audio>
                                  </p:subTnLst>
                                </p:cTn>
                              </p:par>
                              <p:par>
                                <p:cTn id="76" presetID="23" presetClass="entr" presetSubtype="32" fill="hold" nodeType="withEffect">
                                  <p:stCondLst>
                                    <p:cond delay="1000"/>
                                  </p:stCondLst>
                                  <p:childTnLst>
                                    <p:set>
                                      <p:cBhvr>
                                        <p:cTn id="77" dur="1" fill="hold">
                                          <p:stCondLst>
                                            <p:cond delay="0"/>
                                          </p:stCondLst>
                                        </p:cTn>
                                        <p:tgtEl>
                                          <p:spTgt spid="51"/>
                                        </p:tgtEl>
                                        <p:attrNameLst>
                                          <p:attrName>style.visibility</p:attrName>
                                        </p:attrNameLst>
                                      </p:cBhvr>
                                      <p:to>
                                        <p:strVal val="visible"/>
                                      </p:to>
                                    </p:set>
                                    <p:anim calcmode="lin" valueType="num">
                                      <p:cBhvr>
                                        <p:cTn id="78" dur="250" fill="hold"/>
                                        <p:tgtEl>
                                          <p:spTgt spid="51"/>
                                        </p:tgtEl>
                                        <p:attrNameLst>
                                          <p:attrName>ppt_w</p:attrName>
                                        </p:attrNameLst>
                                      </p:cBhvr>
                                      <p:tavLst>
                                        <p:tav tm="0">
                                          <p:val>
                                            <p:strVal val="4*#ppt_w"/>
                                          </p:val>
                                        </p:tav>
                                        <p:tav tm="100000">
                                          <p:val>
                                            <p:strVal val="#ppt_w"/>
                                          </p:val>
                                        </p:tav>
                                      </p:tavLst>
                                    </p:anim>
                                    <p:anim calcmode="lin" valueType="num">
                                      <p:cBhvr>
                                        <p:cTn id="79"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4" name="Wrong Buzzer.wav"/>
                                        </p:tgtEl>
                                      </p:cMediaNode>
                                    </p:audio>
                                  </p:subTnLst>
                                </p:cTn>
                              </p:par>
                              <p:par>
                                <p:cTn id="80" presetID="1" presetClass="emph" presetSubtype="2" fill="hold" nodeType="withEffect">
                                  <p:stCondLst>
                                    <p:cond delay="1000"/>
                                  </p:stCondLst>
                                  <p:childTnLst>
                                    <p:animClr clrSpc="rgb" dir="cw">
                                      <p:cBhvr>
                                        <p:cTn id="81" dur="250" fill="hold"/>
                                        <p:tgtEl>
                                          <p:spTgt spid="43"/>
                                        </p:tgtEl>
                                        <p:attrNameLst>
                                          <p:attrName>fillcolor</p:attrName>
                                        </p:attrNameLst>
                                      </p:cBhvr>
                                      <p:to>
                                        <a:srgbClr val="FFFF00"/>
                                      </p:to>
                                    </p:animClr>
                                    <p:set>
                                      <p:cBhvr>
                                        <p:cTn id="82" dur="250" fill="hold"/>
                                        <p:tgtEl>
                                          <p:spTgt spid="43"/>
                                        </p:tgtEl>
                                        <p:attrNameLst>
                                          <p:attrName>fill.type</p:attrName>
                                        </p:attrNameLst>
                                      </p:cBhvr>
                                      <p:to>
                                        <p:strVal val="solid"/>
                                      </p:to>
                                    </p:set>
                                    <p:set>
                                      <p:cBhvr>
                                        <p:cTn id="83"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4" restart="whenNotActive" fill="hold" evtFilter="cancelBubble" nodeType="interactiveSeq">
                <p:stCondLst>
                  <p:cond evt="onClick" delay="0">
                    <p:tgtEl>
                      <p:spTgt spid="44"/>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50" fill="hold"/>
                                        <p:tgtEl>
                                          <p:spTgt spid="44"/>
                                        </p:tgtEl>
                                        <p:attrNameLst>
                                          <p:attrName>fillcolor</p:attrName>
                                        </p:attrNameLst>
                                      </p:cBhvr>
                                      <p:to>
                                        <a:srgbClr val="FFF2CC"/>
                                      </p:to>
                                    </p:animClr>
                                    <p:set>
                                      <p:cBhvr>
                                        <p:cTn id="89" dur="250" fill="hold"/>
                                        <p:tgtEl>
                                          <p:spTgt spid="44"/>
                                        </p:tgtEl>
                                        <p:attrNameLst>
                                          <p:attrName>fill.type</p:attrName>
                                        </p:attrNameLst>
                                      </p:cBhvr>
                                      <p:to>
                                        <p:strVal val="solid"/>
                                      </p:to>
                                    </p:set>
                                    <p:set>
                                      <p:cBhvr>
                                        <p:cTn id="90" dur="250" fill="hold"/>
                                        <p:tgtEl>
                                          <p:spTgt spid="44"/>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2" name="click.wav"/>
                                        </p:tgtEl>
                                      </p:cMediaNode>
                                    </p:audio>
                                  </p:subTnLst>
                                </p:cTn>
                              </p:par>
                              <p:par>
                                <p:cTn id="91" presetID="23" presetClass="entr" presetSubtype="32" fill="hold" nodeType="withEffect">
                                  <p:stCondLst>
                                    <p:cond delay="1000"/>
                                  </p:stCondLst>
                                  <p:childTnLst>
                                    <p:set>
                                      <p:cBhvr>
                                        <p:cTn id="92" dur="1" fill="hold">
                                          <p:stCondLst>
                                            <p:cond delay="0"/>
                                          </p:stCondLst>
                                        </p:cTn>
                                        <p:tgtEl>
                                          <p:spTgt spid="49"/>
                                        </p:tgtEl>
                                        <p:attrNameLst>
                                          <p:attrName>style.visibility</p:attrName>
                                        </p:attrNameLst>
                                      </p:cBhvr>
                                      <p:to>
                                        <p:strVal val="visible"/>
                                      </p:to>
                                    </p:set>
                                    <p:anim calcmode="lin" valueType="num">
                                      <p:cBhvr>
                                        <p:cTn id="93" dur="250" fill="hold"/>
                                        <p:tgtEl>
                                          <p:spTgt spid="49"/>
                                        </p:tgtEl>
                                        <p:attrNameLst>
                                          <p:attrName>ppt_w</p:attrName>
                                        </p:attrNameLst>
                                      </p:cBhvr>
                                      <p:tavLst>
                                        <p:tav tm="0">
                                          <p:val>
                                            <p:strVal val="4*#ppt_w"/>
                                          </p:val>
                                        </p:tav>
                                        <p:tav tm="100000">
                                          <p:val>
                                            <p:strVal val="#ppt_w"/>
                                          </p:val>
                                        </p:tav>
                                      </p:tavLst>
                                    </p:anim>
                                    <p:anim calcmode="lin" valueType="num">
                                      <p:cBhvr>
                                        <p:cTn id="94"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4" name="Wrong Buzzer.wav"/>
                                        </p:tgtEl>
                                      </p:cMediaNode>
                                    </p:audio>
                                  </p:subTnLst>
                                </p:cTn>
                              </p:par>
                              <p:par>
                                <p:cTn id="95" presetID="1" presetClass="emph" presetSubtype="2" fill="hold" nodeType="withEffect">
                                  <p:stCondLst>
                                    <p:cond delay="1000"/>
                                  </p:stCondLst>
                                  <p:childTnLst>
                                    <p:animClr clrSpc="rgb" dir="cw">
                                      <p:cBhvr>
                                        <p:cTn id="96" dur="250" fill="hold"/>
                                        <p:tgtEl>
                                          <p:spTgt spid="44"/>
                                        </p:tgtEl>
                                        <p:attrNameLst>
                                          <p:attrName>fillcolor</p:attrName>
                                        </p:attrNameLst>
                                      </p:cBhvr>
                                      <p:to>
                                        <a:srgbClr val="FFFF00"/>
                                      </p:to>
                                    </p:animClr>
                                    <p:set>
                                      <p:cBhvr>
                                        <p:cTn id="97" dur="250" fill="hold"/>
                                        <p:tgtEl>
                                          <p:spTgt spid="44"/>
                                        </p:tgtEl>
                                        <p:attrNameLst>
                                          <p:attrName>fill.type</p:attrName>
                                        </p:attrNameLst>
                                      </p:cBhvr>
                                      <p:to>
                                        <p:strVal val="solid"/>
                                      </p:to>
                                    </p:set>
                                    <p:set>
                                      <p:cBhvr>
                                        <p:cTn id="98"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26" grpId="0" animBg="1"/>
      <p:bldP spid="40" grpId="0" animBg="1"/>
      <p:bldP spid="41" grpId="0" animBg="1"/>
      <p:bldP spid="42" grpId="0" animBg="1"/>
      <p:bldP spid="43" grpId="0" animBg="1"/>
      <p:bldP spid="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5742611" y="10081755"/>
            <a:ext cx="1629891" cy="1774543"/>
          </a:xfrm>
          <a:prstGeom prst="rect">
            <a:avLst/>
          </a:prstGeom>
        </p:spPr>
      </p:pic>
      <p:pic>
        <p:nvPicPr>
          <p:cNvPr id="9" name="Picture 8"/>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4666680" y="11201937"/>
            <a:ext cx="1219439" cy="1327663"/>
          </a:xfrm>
          <a:prstGeom prst="rect">
            <a:avLst/>
          </a:prstGeom>
        </p:spPr>
      </p:pic>
      <p:pic>
        <p:nvPicPr>
          <p:cNvPr id="11" name="Picture 10"/>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15544317" y="12123820"/>
            <a:ext cx="780654" cy="849936"/>
          </a:xfrm>
          <a:prstGeom prst="rect">
            <a:avLst/>
          </a:prstGeom>
        </p:spPr>
      </p:pic>
      <p:sp>
        <p:nvSpPr>
          <p:cNvPr id="26" name="Rectangle 25"/>
          <p:cNvSpPr/>
          <p:nvPr/>
        </p:nvSpPr>
        <p:spPr>
          <a:xfrm>
            <a:off x="736875" y="4500890"/>
            <a:ext cx="12421564" cy="103189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91">
              <a:buClrTx/>
              <a:defRPr/>
            </a:pPr>
            <a:r>
              <a:rPr lang="vi-VN" sz="6000" b="1" kern="1200" dirty="0">
                <a:solidFill>
                  <a:schemeClr val="tx1"/>
                </a:solidFill>
                <a:latin typeface="Times New Roman" panose="02020603050405020304" pitchFamily="18" charset="0"/>
                <a:cs typeface="Times New Roman" panose="02020603050405020304" pitchFamily="18" charset="0"/>
              </a:rPr>
              <a:t>A. </a:t>
            </a:r>
            <a:r>
              <a:rPr lang="vi-VN" sz="6000" dirty="0">
                <a:solidFill>
                  <a:schemeClr val="tx1"/>
                </a:solidFill>
              </a:rPr>
              <a:t>Phân hoá học</a:t>
            </a:r>
            <a:endParaRPr lang="en-VN" sz="6000" dirty="0">
              <a:solidFill>
                <a:schemeClr val="tx1"/>
              </a:solidFill>
            </a:endParaRPr>
          </a:p>
        </p:txBody>
      </p:sp>
      <p:sp>
        <p:nvSpPr>
          <p:cNvPr id="4" name="Snip Diagonal Corner Rectangle 3"/>
          <p:cNvSpPr/>
          <p:nvPr/>
        </p:nvSpPr>
        <p:spPr>
          <a:xfrm>
            <a:off x="679595" y="2323173"/>
            <a:ext cx="17489418" cy="1657494"/>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17488" algn="just" eaLnBrk="0" fontAlgn="base" hangingPunct="0">
              <a:spcBef>
                <a:spcPct val="0"/>
              </a:spcBef>
              <a:spcAft>
                <a:spcPct val="0"/>
              </a:spcAft>
              <a:buClrTx/>
            </a:pPr>
            <a:r>
              <a:rPr lang="en-US" sz="6000" b="1" kern="1200" dirty="0" err="1">
                <a:solidFill>
                  <a:schemeClr val="tx1"/>
                </a:solidFill>
                <a:latin typeface="Times New Roman" panose="02020603050405020304" pitchFamily="18" charset="0"/>
                <a:cs typeface="Times New Roman" panose="02020603050405020304" pitchFamily="18" charset="0"/>
              </a:rPr>
              <a:t>Câu</a:t>
            </a:r>
            <a:r>
              <a:rPr lang="en-US" sz="6000" b="1" kern="1200" dirty="0">
                <a:solidFill>
                  <a:schemeClr val="tx1"/>
                </a:solidFill>
                <a:latin typeface="Times New Roman" panose="02020603050405020304" pitchFamily="18" charset="0"/>
                <a:cs typeface="Times New Roman" panose="02020603050405020304" pitchFamily="18" charset="0"/>
              </a:rPr>
              <a:t> 7: </a:t>
            </a:r>
            <a:r>
              <a:rPr lang="vi-VN" sz="6000" dirty="0">
                <a:solidFill>
                  <a:schemeClr val="tx1"/>
                </a:solidFill>
              </a:rPr>
              <a:t>Phân có tác dụng cải tạo đất là</a:t>
            </a:r>
            <a:endParaRPr lang="en-VN" sz="6000" dirty="0">
              <a:solidFill>
                <a:schemeClr val="tx1"/>
              </a:solidFill>
            </a:endParaRPr>
          </a:p>
        </p:txBody>
      </p:sp>
      <p:sp>
        <p:nvSpPr>
          <p:cNvPr id="40" name="Cloud 39"/>
          <p:cNvSpPr/>
          <p:nvPr/>
        </p:nvSpPr>
        <p:spPr>
          <a:xfrm>
            <a:off x="-1025107" y="9068780"/>
            <a:ext cx="850745" cy="52386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1" name="Cloud 40"/>
          <p:cNvSpPr/>
          <p:nvPr/>
        </p:nvSpPr>
        <p:spPr>
          <a:xfrm>
            <a:off x="20450677" y="8769209"/>
            <a:ext cx="1337246" cy="823432"/>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2" name="Rectangle 41"/>
          <p:cNvSpPr/>
          <p:nvPr/>
        </p:nvSpPr>
        <p:spPr>
          <a:xfrm>
            <a:off x="736874" y="6400564"/>
            <a:ext cx="12421563" cy="11563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91">
              <a:buClrTx/>
              <a:defRPr/>
            </a:pPr>
            <a:r>
              <a:rPr lang="vi-VN" sz="6000" b="1" kern="1200" dirty="0">
                <a:solidFill>
                  <a:schemeClr val="tx1"/>
                </a:solidFill>
                <a:latin typeface="Times New Roman" panose="02020603050405020304" pitchFamily="18" charset="0"/>
                <a:cs typeface="Times New Roman" panose="02020603050405020304" pitchFamily="18" charset="0"/>
              </a:rPr>
              <a:t>B.</a:t>
            </a:r>
            <a:r>
              <a:rPr lang="en-US" sz="6000" b="1" kern="1200" dirty="0">
                <a:solidFill>
                  <a:schemeClr val="tx1"/>
                </a:solidFill>
                <a:latin typeface="Times New Roman" panose="02020603050405020304" pitchFamily="18" charset="0"/>
                <a:cs typeface="Times New Roman" panose="02020603050405020304" pitchFamily="18" charset="0"/>
              </a:rPr>
              <a:t> </a:t>
            </a:r>
            <a:r>
              <a:rPr lang="vi-VN" sz="6000" dirty="0">
                <a:solidFill>
                  <a:schemeClr val="tx1"/>
                </a:solidFill>
              </a:rPr>
              <a:t>Phân vi sinh</a:t>
            </a:r>
            <a:endParaRPr lang="en-VN" sz="6000" dirty="0">
              <a:solidFill>
                <a:schemeClr val="tx1"/>
              </a:solidFill>
            </a:endParaRPr>
          </a:p>
        </p:txBody>
      </p:sp>
      <p:sp>
        <p:nvSpPr>
          <p:cNvPr id="43" name="Rectangle 42"/>
          <p:cNvSpPr/>
          <p:nvPr/>
        </p:nvSpPr>
        <p:spPr>
          <a:xfrm>
            <a:off x="718204" y="8615468"/>
            <a:ext cx="11904975" cy="11563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91">
              <a:buClrTx/>
              <a:defRPr/>
            </a:pPr>
            <a:r>
              <a:rPr lang="vi-VN" sz="6000" b="1" kern="1200" dirty="0">
                <a:solidFill>
                  <a:schemeClr val="tx1"/>
                </a:solidFill>
                <a:latin typeface="Times New Roman" panose="02020603050405020304" pitchFamily="18" charset="0"/>
                <a:cs typeface="Times New Roman" panose="02020603050405020304" pitchFamily="18" charset="0"/>
              </a:rPr>
              <a:t>C. </a:t>
            </a:r>
            <a:r>
              <a:rPr lang="vi-VN" sz="6000" dirty="0">
                <a:solidFill>
                  <a:schemeClr val="tx1"/>
                </a:solidFill>
              </a:rPr>
              <a:t>Phân lân</a:t>
            </a:r>
            <a:endParaRPr lang="en-VN" sz="6000" dirty="0">
              <a:solidFill>
                <a:schemeClr val="tx1"/>
              </a:solidFill>
            </a:endParaRPr>
          </a:p>
        </p:txBody>
      </p:sp>
      <p:sp>
        <p:nvSpPr>
          <p:cNvPr id="44" name="Rectangle 43"/>
          <p:cNvSpPr/>
          <p:nvPr/>
        </p:nvSpPr>
        <p:spPr>
          <a:xfrm>
            <a:off x="895577" y="10853052"/>
            <a:ext cx="14408182" cy="11563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91">
              <a:buClrTx/>
              <a:defRPr/>
            </a:pPr>
            <a:r>
              <a:rPr lang="vi-VN" sz="6000" b="1" kern="1200" dirty="0">
                <a:solidFill>
                  <a:schemeClr val="tx1"/>
                </a:solidFill>
                <a:latin typeface="Times New Roman" panose="02020603050405020304" pitchFamily="18" charset="0"/>
                <a:cs typeface="Times New Roman" panose="02020603050405020304" pitchFamily="18" charset="0"/>
              </a:rPr>
              <a:t>D. </a:t>
            </a:r>
            <a:r>
              <a:rPr lang="vi-VN" sz="6000" dirty="0">
                <a:solidFill>
                  <a:schemeClr val="tx1"/>
                </a:solidFill>
              </a:rPr>
              <a:t>Phân hữu cơ, phân vi sinh</a:t>
            </a:r>
            <a:endParaRPr lang="en-VN" sz="6000" dirty="0">
              <a:solidFill>
                <a:schemeClr val="tx1"/>
              </a:solidFill>
            </a:endParaRPr>
          </a:p>
        </p:txBody>
      </p:sp>
      <p:pic>
        <p:nvPicPr>
          <p:cNvPr id="47" name="Picture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939973" y="4530130"/>
            <a:ext cx="1208688" cy="1062181"/>
          </a:xfrm>
          <a:prstGeom prst="rect">
            <a:avLst/>
          </a:prstGeom>
        </p:spPr>
      </p:pic>
      <p:pic>
        <p:nvPicPr>
          <p:cNvPr id="51" name="Picture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058614" y="8916479"/>
            <a:ext cx="1098701" cy="965526"/>
          </a:xfrm>
          <a:prstGeom prst="rect">
            <a:avLst/>
          </a:prstGeom>
        </p:spPr>
      </p:pic>
      <p:pic>
        <p:nvPicPr>
          <p:cNvPr id="49" name="Picture 4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417245" y="10832595"/>
            <a:ext cx="1207218" cy="965773"/>
          </a:xfrm>
          <a:prstGeom prst="rect">
            <a:avLst/>
          </a:prstGeom>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985867" y="6748714"/>
            <a:ext cx="1098983" cy="965773"/>
          </a:xfrm>
          <a:prstGeom prst="rect">
            <a:avLst/>
          </a:prstGeom>
        </p:spPr>
      </p:pic>
      <p:sp>
        <p:nvSpPr>
          <p:cNvPr id="18" name="Cloud 17">
            <a:hlinkClick r:id="rId10" action="ppaction://hlinksldjump"/>
          </p:cNvPr>
          <p:cNvSpPr/>
          <p:nvPr/>
        </p:nvSpPr>
        <p:spPr>
          <a:xfrm>
            <a:off x="7001850" y="12529600"/>
            <a:ext cx="3539124" cy="165749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r>
              <a:rPr lang="en-US" sz="3600" kern="1200" dirty="0">
                <a:solidFill>
                  <a:prstClr val="white">
                    <a:lumMod val="50000"/>
                  </a:prstClr>
                </a:solidFill>
                <a:latin typeface="Arial" panose="020B0604020202020204" pitchFamily="34" charset="0"/>
              </a:rPr>
              <a:t>QUAY VỀ</a:t>
            </a:r>
            <a:endParaRPr lang="vi-VN" sz="3600" kern="1200" dirty="0">
              <a:solidFill>
                <a:prstClr val="white">
                  <a:lumMod val="50000"/>
                </a:prstClr>
              </a:solidFill>
              <a:latin typeface="Arial" panose="020B0604020202020204" pitchFamily="34" charset="0"/>
            </a:endParaRPr>
          </a:p>
        </p:txBody>
      </p:sp>
    </p:spTree>
    <p:extLst>
      <p:ext uri="{BB962C8B-B14F-4D97-AF65-F5344CB8AC3E}">
        <p14:creationId xmlns:p14="http://schemas.microsoft.com/office/powerpoint/2010/main" val="323260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Check mark.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00B05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26" grpId="0" animBg="1"/>
      <p:bldP spid="4" grpId="0" animBg="1"/>
      <p:bldP spid="40" grpId="0" animBg="1"/>
      <p:bldP spid="41" grpId="0" animBg="1"/>
      <p:bldP spid="42" grpId="0" animBg="1"/>
      <p:bldP spid="43" grpId="0" animBg="1"/>
      <p:bldP spid="4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A8C77B-0AFA-A942-BB61-274E8BE3CC24}"/>
              </a:ext>
            </a:extLst>
          </p:cNvPr>
          <p:cNvSpPr txBox="1"/>
          <p:nvPr/>
        </p:nvSpPr>
        <p:spPr>
          <a:xfrm>
            <a:off x="1226634" y="1338148"/>
            <a:ext cx="24343112" cy="1138325"/>
          </a:xfrm>
          <a:prstGeom prst="rect">
            <a:avLst/>
          </a:prstGeom>
          <a:noFill/>
        </p:spPr>
        <p:txBody>
          <a:bodyPr wrap="square">
            <a:spAutoFit/>
          </a:bodyPr>
          <a:lstStyle/>
          <a:p>
            <a:pPr algn="just">
              <a:lnSpc>
                <a:spcPct val="125000"/>
              </a:lnSpc>
              <a:spcAft>
                <a:spcPts val="1000"/>
              </a:spcAft>
            </a:pPr>
            <a:r>
              <a:rPr lang="en-VN" sz="6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VẬN DỤNG</a:t>
            </a:r>
            <a:endParaRPr lang="en-VN" sz="6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ktangel med afrundet, diagonalt hjørne 60">
            <a:extLst>
              <a:ext uri="{FF2B5EF4-FFF2-40B4-BE49-F238E27FC236}">
                <a16:creationId xmlns:a16="http://schemas.microsoft.com/office/drawing/2014/main" id="{A731D215-FC56-F143-9269-4BD0036061E1}"/>
              </a:ext>
            </a:extLst>
          </p:cNvPr>
          <p:cNvSpPr/>
          <p:nvPr/>
        </p:nvSpPr>
        <p:spPr>
          <a:xfrm>
            <a:off x="-86351" y="2919908"/>
            <a:ext cx="16599877" cy="2862322"/>
          </a:xfrm>
          <a:prstGeom prst="round2DiagRect">
            <a:avLst>
              <a:gd name="adj1" fmla="val 50000"/>
              <a:gd name="adj2" fmla="val 0"/>
            </a:avLst>
          </a:prstGeom>
          <a:solidFill>
            <a:schemeClr val="bg1"/>
          </a:solidFill>
          <a:ln w="57150" cap="flat" cmpd="sng" algn="ctr">
            <a:gradFill flip="none" rotWithShape="1">
              <a:gsLst>
                <a:gs pos="0">
                  <a:srgbClr val="B4E53B"/>
                </a:gs>
                <a:gs pos="100000">
                  <a:srgbClr val="6EA92D"/>
                </a:gs>
              </a:gsLst>
              <a:lin ang="3600000" scaled="0"/>
              <a:tileRect/>
            </a:gradFill>
            <a:prstDash val="solid"/>
          </a:ln>
          <a:effectLst>
            <a:outerShdw blurRad="50800" dist="38100" dir="2700000" algn="tl" rotWithShape="0">
              <a:prstClr val="black">
                <a:alpha val="40000"/>
              </a:prstClr>
            </a:outerShdw>
          </a:effectLst>
        </p:spPr>
        <p:txBody>
          <a:bodyPr anchor="ctr"/>
          <a:lstStyle/>
          <a:p>
            <a:pPr marL="285750" indent="-285750" algn="just" fontAlgn="auto">
              <a:spcBef>
                <a:spcPts val="0"/>
              </a:spcBef>
              <a:spcAft>
                <a:spcPts val="0"/>
              </a:spcAft>
              <a:buFontTx/>
              <a:buChar char="-"/>
              <a:defRPr/>
            </a:pPr>
            <a:endParaRPr lang="en-US" sz="2000" b="1" dirty="0">
              <a:solidFill>
                <a:schemeClr val="accent1">
                  <a:lumMod val="75000"/>
                </a:schemeClr>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3E62BD87-BC59-6D44-846A-9CB68FC24FFB}"/>
              </a:ext>
            </a:extLst>
          </p:cNvPr>
          <p:cNvSpPr txBox="1"/>
          <p:nvPr/>
        </p:nvSpPr>
        <p:spPr>
          <a:xfrm>
            <a:off x="863218" y="3363343"/>
            <a:ext cx="14700738" cy="2862322"/>
          </a:xfrm>
          <a:prstGeom prst="rect">
            <a:avLst/>
          </a:prstGeom>
          <a:noFill/>
        </p:spPr>
        <p:txBody>
          <a:bodyPr wrap="square" rtlCol="0">
            <a:spAutoFit/>
          </a:bodyPr>
          <a:lstStyle/>
          <a:p>
            <a:r>
              <a:rPr lang="en-US" sz="6000" dirty="0" err="1">
                <a:effectLst/>
                <a:latin typeface="Times New Roman" panose="02020603050405020304" pitchFamily="18" charset="0"/>
                <a:ea typeface="Times New Roman" panose="02020603050405020304" pitchFamily="18" charset="0"/>
              </a:rPr>
              <a:t>Vì</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sao</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việc</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đốt</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rơm</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rạ</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trên</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cánh</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đồng</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sẽ</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gây</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ô</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nhiễm</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môi</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trường</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gây</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thoái</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hoá</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đất</a:t>
            </a:r>
            <a:r>
              <a:rPr lang="en-US" sz="6000" dirty="0">
                <a:effectLst/>
                <a:latin typeface="Times New Roman" panose="02020603050405020304" pitchFamily="18" charset="0"/>
                <a:ea typeface="Times New Roman" panose="02020603050405020304" pitchFamily="18" charset="0"/>
              </a:rPr>
              <a:t>? </a:t>
            </a:r>
            <a:endParaRPr lang="en-VN" sz="6000" dirty="0">
              <a:effectLst/>
              <a:latin typeface="Times New Roman" panose="02020603050405020304" pitchFamily="18" charset="0"/>
              <a:ea typeface="Times New Roman" panose="02020603050405020304" pitchFamily="18" charset="0"/>
            </a:endParaRPr>
          </a:p>
          <a:p>
            <a:endParaRPr lang="en-VN" sz="6000" dirty="0"/>
          </a:p>
        </p:txBody>
      </p:sp>
      <p:sp>
        <p:nvSpPr>
          <p:cNvPr id="9" name="Rektangel med afrundet, diagonalt hjørne 60">
            <a:extLst>
              <a:ext uri="{FF2B5EF4-FFF2-40B4-BE49-F238E27FC236}">
                <a16:creationId xmlns:a16="http://schemas.microsoft.com/office/drawing/2014/main" id="{D23D6991-3F27-A547-8DFE-6F532F2D7E6C}"/>
              </a:ext>
            </a:extLst>
          </p:cNvPr>
          <p:cNvSpPr/>
          <p:nvPr/>
        </p:nvSpPr>
        <p:spPr>
          <a:xfrm>
            <a:off x="1689711" y="8501273"/>
            <a:ext cx="16599877" cy="2862322"/>
          </a:xfrm>
          <a:prstGeom prst="round2DiagRect">
            <a:avLst>
              <a:gd name="adj1" fmla="val 50000"/>
              <a:gd name="adj2" fmla="val 0"/>
            </a:avLst>
          </a:prstGeom>
          <a:solidFill>
            <a:schemeClr val="bg1"/>
          </a:solidFill>
          <a:ln w="57150" cap="flat" cmpd="sng" algn="ctr">
            <a:gradFill flip="none" rotWithShape="1">
              <a:gsLst>
                <a:gs pos="0">
                  <a:srgbClr val="B4E53B"/>
                </a:gs>
                <a:gs pos="100000">
                  <a:srgbClr val="6EA92D"/>
                </a:gs>
              </a:gsLst>
              <a:lin ang="3600000" scaled="0"/>
              <a:tileRect/>
            </a:gradFill>
            <a:prstDash val="solid"/>
          </a:ln>
          <a:effectLst>
            <a:outerShdw blurRad="50800" dist="38100" dir="2700000" algn="tl" rotWithShape="0">
              <a:prstClr val="black">
                <a:alpha val="40000"/>
              </a:prstClr>
            </a:outerShdw>
          </a:effectLst>
        </p:spPr>
        <p:txBody>
          <a:bodyPr anchor="ctr"/>
          <a:lstStyle/>
          <a:p>
            <a:pPr marL="285750" indent="-285750" algn="just" fontAlgn="auto">
              <a:spcBef>
                <a:spcPts val="0"/>
              </a:spcBef>
              <a:spcAft>
                <a:spcPts val="0"/>
              </a:spcAft>
              <a:buFontTx/>
              <a:buChar char="-"/>
              <a:defRPr/>
            </a:pPr>
            <a:endParaRPr lang="en-US" sz="2000" b="1" dirty="0">
              <a:solidFill>
                <a:schemeClr val="accent1">
                  <a:lumMod val="75000"/>
                </a:schemeClr>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D4FC16B0-6E50-364E-A914-5739C7FAF5B3}"/>
              </a:ext>
            </a:extLst>
          </p:cNvPr>
          <p:cNvSpPr txBox="1"/>
          <p:nvPr/>
        </p:nvSpPr>
        <p:spPr>
          <a:xfrm>
            <a:off x="2672859" y="8944708"/>
            <a:ext cx="15218142" cy="3216265"/>
          </a:xfrm>
          <a:prstGeom prst="rect">
            <a:avLst/>
          </a:prstGeom>
          <a:noFill/>
        </p:spPr>
        <p:txBody>
          <a:bodyPr wrap="square" rtlCol="0">
            <a:spAutoFit/>
          </a:bodyPr>
          <a:lstStyle/>
          <a:p>
            <a:pPr algn="just">
              <a:lnSpc>
                <a:spcPct val="115000"/>
              </a:lnSpc>
              <a:spcBef>
                <a:spcPts val="600"/>
              </a:spcBef>
              <a:spcAft>
                <a:spcPts val="600"/>
              </a:spcAft>
            </a:pPr>
            <a:r>
              <a:rPr lang="en-US" sz="6000" dirty="0" err="1">
                <a:effectLst/>
                <a:latin typeface="Times New Roman" panose="02020603050405020304" pitchFamily="18" charset="0"/>
                <a:ea typeface="Times New Roman" panose="02020603050405020304" pitchFamily="18" charset="0"/>
              </a:rPr>
              <a:t>Nên</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sử</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dụng</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rơm</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rạ</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như</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thế</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nào</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để</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có</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thể</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mang</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lại</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nhiều</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lợi</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ích</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hơn</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cho</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người</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nông</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dân</a:t>
            </a:r>
            <a:r>
              <a:rPr lang="en-US" sz="6000" dirty="0">
                <a:effectLst/>
                <a:latin typeface="Times New Roman" panose="02020603050405020304" pitchFamily="18" charset="0"/>
                <a:ea typeface="Times New Roman" panose="02020603050405020304" pitchFamily="18" charset="0"/>
              </a:rPr>
              <a:t>?</a:t>
            </a:r>
            <a:endParaRPr lang="en-VN" sz="6000" dirty="0">
              <a:effectLst/>
              <a:latin typeface="Times New Roman" panose="02020603050405020304" pitchFamily="18" charset="0"/>
              <a:ea typeface="Times New Roman" panose="02020603050405020304" pitchFamily="18" charset="0"/>
            </a:endParaRPr>
          </a:p>
          <a:p>
            <a:endParaRPr lang="en-VN" sz="6000" dirty="0"/>
          </a:p>
        </p:txBody>
      </p:sp>
    </p:spTree>
    <p:extLst>
      <p:ext uri="{BB962C8B-B14F-4D97-AF65-F5344CB8AC3E}">
        <p14:creationId xmlns:p14="http://schemas.microsoft.com/office/powerpoint/2010/main" val="135446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Text Box 2">
            <a:extLst>
              <a:ext uri="{FF2B5EF4-FFF2-40B4-BE49-F238E27FC236}">
                <a16:creationId xmlns:a16="http://schemas.microsoft.com/office/drawing/2014/main" id="{E7377108-4F0E-634C-BA66-6043189DFBD8}"/>
              </a:ext>
            </a:extLst>
          </p:cNvPr>
          <p:cNvSpPr txBox="1">
            <a:spLocks noChangeArrowheads="1"/>
          </p:cNvSpPr>
          <p:nvPr/>
        </p:nvSpPr>
        <p:spPr bwMode="auto">
          <a:xfrm>
            <a:off x="1285989" y="4048677"/>
            <a:ext cx="11996191" cy="101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
                <a:srgbClr val="009900"/>
              </a:buClr>
              <a:buFont typeface="Wingdings" pitchFamily="2" charset="2"/>
              <a:buChar char="q"/>
            </a:pPr>
            <a:r>
              <a:rPr lang="en-US" altLang="en-VN" sz="6000" b="1" dirty="0">
                <a:solidFill>
                  <a:srgbClr val="000000"/>
                </a:solidFill>
                <a:latin typeface="Times New Roman" panose="02020603050405020304" pitchFamily="18" charset="0"/>
                <a:cs typeface="Times New Roman" panose="02020603050405020304" pitchFamily="18" charset="0"/>
              </a:rPr>
              <a:t>    A. </a:t>
            </a:r>
            <a:r>
              <a:rPr lang="it-IT" sz="6000" dirty="0" err="1"/>
              <a:t>Trồng</a:t>
            </a:r>
            <a:r>
              <a:rPr lang="it-IT" sz="6000" dirty="0"/>
              <a:t> </a:t>
            </a:r>
            <a:r>
              <a:rPr lang="it-IT" sz="6000" dirty="0" err="1"/>
              <a:t>cây</a:t>
            </a:r>
            <a:r>
              <a:rPr lang="it-IT" sz="6000" dirty="0"/>
              <a:t> </a:t>
            </a:r>
            <a:r>
              <a:rPr lang="it-IT" sz="6000" dirty="0" err="1"/>
              <a:t>xanh</a:t>
            </a:r>
            <a:r>
              <a:rPr lang="it-IT" sz="6000" dirty="0"/>
              <a:t>.</a:t>
            </a:r>
            <a:endParaRPr lang="en-VN" sz="6000" dirty="0"/>
          </a:p>
        </p:txBody>
      </p:sp>
      <p:sp>
        <p:nvSpPr>
          <p:cNvPr id="23" name="Text Box 3">
            <a:extLst>
              <a:ext uri="{FF2B5EF4-FFF2-40B4-BE49-F238E27FC236}">
                <a16:creationId xmlns:a16="http://schemas.microsoft.com/office/drawing/2014/main" id="{6BA867FD-5FFF-234D-A2BF-CAFF1CB71827}"/>
              </a:ext>
            </a:extLst>
          </p:cNvPr>
          <p:cNvSpPr txBox="1">
            <a:spLocks noChangeArrowheads="1"/>
          </p:cNvSpPr>
          <p:nvPr/>
        </p:nvSpPr>
        <p:spPr bwMode="auto">
          <a:xfrm>
            <a:off x="1314564" y="6039574"/>
            <a:ext cx="15088910" cy="101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
                <a:srgbClr val="009900"/>
              </a:buClr>
              <a:buFont typeface="Wingdings" pitchFamily="2" charset="2"/>
              <a:buChar char="q"/>
            </a:pPr>
            <a:r>
              <a:rPr lang="en-US" altLang="en-VN" sz="6000" b="1" dirty="0">
                <a:solidFill>
                  <a:srgbClr val="000000"/>
                </a:solidFill>
                <a:latin typeface="Times New Roman" panose="02020603050405020304" pitchFamily="18" charset="0"/>
                <a:cs typeface="Times New Roman" panose="02020603050405020304" pitchFamily="18" charset="0"/>
              </a:rPr>
              <a:t>    B. </a:t>
            </a:r>
            <a:r>
              <a:rPr lang="it-IT" sz="6000" dirty="0" err="1"/>
              <a:t>Thu</a:t>
            </a:r>
            <a:r>
              <a:rPr lang="it-IT" sz="6000" dirty="0"/>
              <a:t> </a:t>
            </a:r>
            <a:r>
              <a:rPr lang="it-IT" sz="6000" dirty="0" err="1"/>
              <a:t>gom</a:t>
            </a:r>
            <a:r>
              <a:rPr lang="it-IT" sz="6000" dirty="0"/>
              <a:t> </a:t>
            </a:r>
            <a:r>
              <a:rPr lang="it-IT" sz="6000" dirty="0" err="1"/>
              <a:t>rác</a:t>
            </a:r>
            <a:r>
              <a:rPr lang="it-IT" sz="6000" dirty="0"/>
              <a:t> </a:t>
            </a:r>
            <a:r>
              <a:rPr lang="it-IT" sz="6000" dirty="0" err="1"/>
              <a:t>thải</a:t>
            </a:r>
            <a:r>
              <a:rPr lang="it-IT" sz="6000" dirty="0"/>
              <a:t>.</a:t>
            </a:r>
            <a:endParaRPr lang="en-VN" sz="6000" dirty="0"/>
          </a:p>
        </p:txBody>
      </p:sp>
      <p:sp>
        <p:nvSpPr>
          <p:cNvPr id="24" name="Text Box 4">
            <a:extLst>
              <a:ext uri="{FF2B5EF4-FFF2-40B4-BE49-F238E27FC236}">
                <a16:creationId xmlns:a16="http://schemas.microsoft.com/office/drawing/2014/main" id="{D15BBF21-2E9B-D44C-A283-0583F1824CB9}"/>
              </a:ext>
            </a:extLst>
          </p:cNvPr>
          <p:cNvSpPr txBox="1">
            <a:spLocks noChangeArrowheads="1"/>
          </p:cNvSpPr>
          <p:nvPr/>
        </p:nvSpPr>
        <p:spPr bwMode="auto">
          <a:xfrm>
            <a:off x="1285988" y="8078101"/>
            <a:ext cx="16155802" cy="101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
                <a:srgbClr val="009900"/>
              </a:buClr>
              <a:buFont typeface="Wingdings" pitchFamily="2" charset="2"/>
              <a:buChar char="q"/>
            </a:pPr>
            <a:r>
              <a:rPr lang="en-US" altLang="en-VN" sz="6000" b="1" dirty="0">
                <a:solidFill>
                  <a:srgbClr val="000000"/>
                </a:solidFill>
                <a:latin typeface="Times New Roman" panose="02020603050405020304" pitchFamily="18" charset="0"/>
                <a:cs typeface="Times New Roman" panose="02020603050405020304" pitchFamily="18" charset="0"/>
              </a:rPr>
              <a:t>    C. </a:t>
            </a:r>
            <a:r>
              <a:rPr lang="it-IT" sz="6000" dirty="0" err="1"/>
              <a:t>Phân</a:t>
            </a:r>
            <a:r>
              <a:rPr lang="it-IT" sz="6000" dirty="0"/>
              <a:t> </a:t>
            </a:r>
            <a:r>
              <a:rPr lang="it-IT" sz="6000" dirty="0" err="1"/>
              <a:t>loại</a:t>
            </a:r>
            <a:r>
              <a:rPr lang="it-IT" sz="6000" dirty="0"/>
              <a:t> </a:t>
            </a:r>
            <a:r>
              <a:rPr lang="it-IT" sz="6000" dirty="0" err="1"/>
              <a:t>rác</a:t>
            </a:r>
            <a:r>
              <a:rPr lang="it-IT" sz="6000" dirty="0"/>
              <a:t> </a:t>
            </a:r>
            <a:r>
              <a:rPr lang="it-IT" sz="6000" dirty="0" err="1"/>
              <a:t>thải</a:t>
            </a:r>
            <a:r>
              <a:rPr lang="it-IT" sz="6000" dirty="0"/>
              <a:t>.</a:t>
            </a:r>
            <a:endParaRPr lang="en-VN" sz="6000" dirty="0"/>
          </a:p>
        </p:txBody>
      </p:sp>
      <p:sp>
        <p:nvSpPr>
          <p:cNvPr id="25" name="Text Box 5">
            <a:extLst>
              <a:ext uri="{FF2B5EF4-FFF2-40B4-BE49-F238E27FC236}">
                <a16:creationId xmlns:a16="http://schemas.microsoft.com/office/drawing/2014/main" id="{458D2557-64F4-C44D-8BAC-1BAAB644D4BA}"/>
              </a:ext>
            </a:extLst>
          </p:cNvPr>
          <p:cNvSpPr txBox="1">
            <a:spLocks noChangeArrowheads="1"/>
          </p:cNvSpPr>
          <p:nvPr/>
        </p:nvSpPr>
        <p:spPr bwMode="auto">
          <a:xfrm>
            <a:off x="1285988" y="10211886"/>
            <a:ext cx="16613042" cy="101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
                <a:srgbClr val="009900"/>
              </a:buClr>
              <a:buFont typeface="Wingdings" pitchFamily="2" charset="2"/>
              <a:buChar char="q"/>
            </a:pPr>
            <a:r>
              <a:rPr lang="en-US" altLang="en-VN" sz="6000" b="1" dirty="0">
                <a:solidFill>
                  <a:srgbClr val="000000"/>
                </a:solidFill>
                <a:latin typeface="Times New Roman" panose="02020603050405020304" pitchFamily="18" charset="0"/>
                <a:cs typeface="Times New Roman" panose="02020603050405020304" pitchFamily="18" charset="0"/>
              </a:rPr>
              <a:t>    D. </a:t>
            </a:r>
            <a:r>
              <a:rPr lang="it-IT" sz="6000" dirty="0" err="1"/>
              <a:t>Đốt</a:t>
            </a:r>
            <a:r>
              <a:rPr lang="it-IT" sz="6000" dirty="0"/>
              <a:t> </a:t>
            </a:r>
            <a:r>
              <a:rPr lang="it-IT" sz="6000" dirty="0" err="1"/>
              <a:t>rơm</a:t>
            </a:r>
            <a:r>
              <a:rPr lang="it-IT" sz="6000" dirty="0"/>
              <a:t> </a:t>
            </a:r>
            <a:r>
              <a:rPr lang="it-IT" sz="6000" dirty="0" err="1"/>
              <a:t>rạ</a:t>
            </a:r>
            <a:r>
              <a:rPr lang="it-IT" sz="6000" dirty="0"/>
              <a:t> </a:t>
            </a:r>
            <a:r>
              <a:rPr lang="it-IT" sz="6000" dirty="0" err="1"/>
              <a:t>sau</a:t>
            </a:r>
            <a:r>
              <a:rPr lang="it-IT" sz="6000" dirty="0"/>
              <a:t> </a:t>
            </a:r>
            <a:r>
              <a:rPr lang="it-IT" sz="6000" dirty="0" err="1"/>
              <a:t>mỗi</a:t>
            </a:r>
            <a:r>
              <a:rPr lang="it-IT" sz="6000" dirty="0"/>
              <a:t> </a:t>
            </a:r>
            <a:r>
              <a:rPr lang="it-IT" sz="6000" dirty="0" err="1"/>
              <a:t>mùa</a:t>
            </a:r>
            <a:r>
              <a:rPr lang="it-IT" sz="6000" dirty="0"/>
              <a:t> </a:t>
            </a:r>
            <a:r>
              <a:rPr lang="it-IT" sz="6000" dirty="0" err="1"/>
              <a:t>vụ</a:t>
            </a:r>
            <a:r>
              <a:rPr lang="it-IT" sz="6000" dirty="0"/>
              <a:t>.</a:t>
            </a:r>
            <a:endParaRPr lang="en-VN" sz="6000" dirty="0"/>
          </a:p>
        </p:txBody>
      </p:sp>
      <p:grpSp>
        <p:nvGrpSpPr>
          <p:cNvPr id="26" name="Group 6">
            <a:extLst>
              <a:ext uri="{FF2B5EF4-FFF2-40B4-BE49-F238E27FC236}">
                <a16:creationId xmlns:a16="http://schemas.microsoft.com/office/drawing/2014/main" id="{D0633CDC-712C-3742-877E-56D1DE764728}"/>
              </a:ext>
            </a:extLst>
          </p:cNvPr>
          <p:cNvGrpSpPr>
            <a:grpSpLocks/>
          </p:cNvGrpSpPr>
          <p:nvPr/>
        </p:nvGrpSpPr>
        <p:grpSpPr bwMode="auto">
          <a:xfrm>
            <a:off x="1520958" y="10211885"/>
            <a:ext cx="584251" cy="762066"/>
            <a:chOff x="864" y="3648"/>
            <a:chExt cx="144" cy="240"/>
          </a:xfrm>
        </p:grpSpPr>
        <p:sp>
          <p:nvSpPr>
            <p:cNvPr id="6191" name="Line 7">
              <a:extLst>
                <a:ext uri="{FF2B5EF4-FFF2-40B4-BE49-F238E27FC236}">
                  <a16:creationId xmlns:a16="http://schemas.microsoft.com/office/drawing/2014/main" id="{0964368D-986A-5B48-BDE3-182218906193}"/>
                </a:ext>
              </a:extLst>
            </p:cNvPr>
            <p:cNvSpPr>
              <a:spLocks noChangeShapeType="1"/>
            </p:cNvSpPr>
            <p:nvPr/>
          </p:nvSpPr>
          <p:spPr bwMode="auto">
            <a:xfrm>
              <a:off x="864" y="3792"/>
              <a:ext cx="48"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VN" sz="2800"/>
            </a:p>
          </p:txBody>
        </p:sp>
        <p:sp>
          <p:nvSpPr>
            <p:cNvPr id="6192" name="Freeform 8">
              <a:extLst>
                <a:ext uri="{FF2B5EF4-FFF2-40B4-BE49-F238E27FC236}">
                  <a16:creationId xmlns:a16="http://schemas.microsoft.com/office/drawing/2014/main" id="{D6840851-E511-6C4C-8ECF-9C8C0A096817}"/>
                </a:ext>
              </a:extLst>
            </p:cNvPr>
            <p:cNvSpPr>
              <a:spLocks/>
            </p:cNvSpPr>
            <p:nvPr/>
          </p:nvSpPr>
          <p:spPr bwMode="auto">
            <a:xfrm>
              <a:off x="912" y="3648"/>
              <a:ext cx="96" cy="240"/>
            </a:xfrm>
            <a:custGeom>
              <a:avLst/>
              <a:gdLst>
                <a:gd name="T0" fmla="*/ 0 w 96"/>
                <a:gd name="T1" fmla="*/ 240 h 240"/>
                <a:gd name="T2" fmla="*/ 96 w 96"/>
                <a:gd name="T3" fmla="*/ 0 h 240"/>
                <a:gd name="T4" fmla="*/ 0 60000 65536"/>
                <a:gd name="T5" fmla="*/ 0 60000 65536"/>
                <a:gd name="T6" fmla="*/ 0 w 96"/>
                <a:gd name="T7" fmla="*/ 0 h 240"/>
                <a:gd name="T8" fmla="*/ 96 w 96"/>
                <a:gd name="T9" fmla="*/ 240 h 240"/>
              </a:gdLst>
              <a:ahLst/>
              <a:cxnLst>
                <a:cxn ang="T4">
                  <a:pos x="T0" y="T1"/>
                </a:cxn>
                <a:cxn ang="T5">
                  <a:pos x="T2" y="T3"/>
                </a:cxn>
              </a:cxnLst>
              <a:rect l="T6" t="T7" r="T8" b="T9"/>
              <a:pathLst>
                <a:path w="96" h="240">
                  <a:moveTo>
                    <a:pt x="0" y="240"/>
                  </a:moveTo>
                  <a:cubicBezTo>
                    <a:pt x="36" y="140"/>
                    <a:pt x="72" y="40"/>
                    <a:pt x="96" y="0"/>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VN" sz="2800"/>
            </a:p>
          </p:txBody>
        </p:sp>
      </p:grpSp>
      <p:sp>
        <p:nvSpPr>
          <p:cNvPr id="30" name="AutoShape 10">
            <a:extLst>
              <a:ext uri="{FF2B5EF4-FFF2-40B4-BE49-F238E27FC236}">
                <a16:creationId xmlns:a16="http://schemas.microsoft.com/office/drawing/2014/main" id="{E8F112EA-2FD3-0046-83A4-659F427CA8C4}"/>
              </a:ext>
            </a:extLst>
          </p:cNvPr>
          <p:cNvSpPr>
            <a:spLocks noChangeArrowheads="1"/>
          </p:cNvSpPr>
          <p:nvPr/>
        </p:nvSpPr>
        <p:spPr bwMode="auto">
          <a:xfrm rot="607803">
            <a:off x="9535354" y="9113240"/>
            <a:ext cx="8077901" cy="3962744"/>
          </a:xfrm>
          <a:prstGeom prst="irregularSeal2">
            <a:avLst/>
          </a:prstGeom>
          <a:gradFill rotWithShape="1">
            <a:gsLst>
              <a:gs pos="0">
                <a:srgbClr val="33CCFF"/>
              </a:gs>
              <a:gs pos="100000">
                <a:srgbClr val="FF66CC"/>
              </a:gs>
            </a:gsLst>
            <a:path path="shape">
              <a:fillToRect l="50000" t="50000" r="50000" b="50000"/>
            </a:path>
          </a:gradFill>
          <a:ln>
            <a:noFill/>
          </a:ln>
          <a:effectLst>
            <a:prstShdw prst="shdw11">
              <a:schemeClr val="bg2">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VN" sz="4800" b="1">
              <a:solidFill>
                <a:srgbClr val="000000"/>
              </a:solidFill>
              <a:latin typeface="Times New Roman" panose="02020603050405020304" pitchFamily="18" charset="0"/>
              <a:cs typeface="Times New Roman" panose="02020603050405020304" pitchFamily="18" charset="0"/>
            </a:endParaRPr>
          </a:p>
        </p:txBody>
      </p:sp>
      <p:grpSp>
        <p:nvGrpSpPr>
          <p:cNvPr id="31" name="Group 11">
            <a:extLst>
              <a:ext uri="{FF2B5EF4-FFF2-40B4-BE49-F238E27FC236}">
                <a16:creationId xmlns:a16="http://schemas.microsoft.com/office/drawing/2014/main" id="{8AA49C2A-AA78-6B4F-AC09-F76BD85F776B}"/>
              </a:ext>
            </a:extLst>
          </p:cNvPr>
          <p:cNvGrpSpPr>
            <a:grpSpLocks/>
          </p:cNvGrpSpPr>
          <p:nvPr/>
        </p:nvGrpSpPr>
        <p:grpSpPr bwMode="auto">
          <a:xfrm>
            <a:off x="11196023" y="10291268"/>
            <a:ext cx="4416809" cy="1828959"/>
            <a:chOff x="1824" y="3297"/>
            <a:chExt cx="1392" cy="576"/>
          </a:xfrm>
        </p:grpSpPr>
        <p:pic>
          <p:nvPicPr>
            <p:cNvPr id="6188" name="Picture 12" descr="LSBLUE">
              <a:extLst>
                <a:ext uri="{FF2B5EF4-FFF2-40B4-BE49-F238E27FC236}">
                  <a16:creationId xmlns:a16="http://schemas.microsoft.com/office/drawing/2014/main" id="{2993521F-FDED-6546-A0FE-5A592F9FA4B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24" y="3297"/>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9" name="Picture 13" descr="LABLUE">
              <a:extLst>
                <a:ext uri="{FF2B5EF4-FFF2-40B4-BE49-F238E27FC236}">
                  <a16:creationId xmlns:a16="http://schemas.microsoft.com/office/drawing/2014/main" id="{455E8238-4CC0-D546-849A-66E3A9D3478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68" y="3309"/>
              <a:ext cx="564"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0" name="Picture 14" descr="LIBLUE">
              <a:extLst>
                <a:ext uri="{FF2B5EF4-FFF2-40B4-BE49-F238E27FC236}">
                  <a16:creationId xmlns:a16="http://schemas.microsoft.com/office/drawing/2014/main" id="{E779FC78-E60E-4543-8B7E-FC36EA92EE1D}"/>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664" y="3306"/>
              <a:ext cx="552"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 name="Picture 15" descr="!CID_0~2">
            <a:extLst>
              <a:ext uri="{FF2B5EF4-FFF2-40B4-BE49-F238E27FC236}">
                <a16:creationId xmlns:a16="http://schemas.microsoft.com/office/drawing/2014/main" id="{9C262B76-EA04-8249-B364-9A0E55664758}"/>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2339122" y="6522215"/>
            <a:ext cx="1368545" cy="13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AutoShape 16">
            <a:extLst>
              <a:ext uri="{FF2B5EF4-FFF2-40B4-BE49-F238E27FC236}">
                <a16:creationId xmlns:a16="http://schemas.microsoft.com/office/drawing/2014/main" id="{2034BD2A-AE6E-1043-8115-1F92EE53EED6}"/>
              </a:ext>
            </a:extLst>
          </p:cNvPr>
          <p:cNvSpPr>
            <a:spLocks noChangeArrowheads="1"/>
          </p:cNvSpPr>
          <p:nvPr/>
        </p:nvSpPr>
        <p:spPr bwMode="auto">
          <a:xfrm rot="510194">
            <a:off x="9113042" y="8163834"/>
            <a:ext cx="10818165" cy="5264607"/>
          </a:xfrm>
          <a:prstGeom prst="irregularSeal2">
            <a:avLst/>
          </a:prstGeom>
          <a:gradFill rotWithShape="1">
            <a:gsLst>
              <a:gs pos="0">
                <a:srgbClr val="FFFF3F">
                  <a:alpha val="59000"/>
                </a:srgbClr>
              </a:gs>
              <a:gs pos="100000">
                <a:srgbClr val="009900">
                  <a:alpha val="67998"/>
                </a:srgbClr>
              </a:gs>
            </a:gsLst>
            <a:path path="shape">
              <a:fillToRect l="50000" t="50000" r="50000" b="50000"/>
            </a:path>
          </a:gradFill>
          <a:ln>
            <a:noFill/>
          </a:ln>
          <a:effectLst>
            <a:prstShdw prst="shdw11">
              <a:schemeClr val="bg2">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VN" sz="4800" b="1">
              <a:solidFill>
                <a:srgbClr val="000000"/>
              </a:solidFill>
              <a:latin typeface="Times New Roman" panose="02020603050405020304" pitchFamily="18" charset="0"/>
              <a:cs typeface="Times New Roman" panose="02020603050405020304" pitchFamily="18" charset="0"/>
            </a:endParaRPr>
          </a:p>
        </p:txBody>
      </p:sp>
      <p:pic>
        <p:nvPicPr>
          <p:cNvPr id="37" name="Picture 17" descr="!CID_0~1">
            <a:extLst>
              <a:ext uri="{FF2B5EF4-FFF2-40B4-BE49-F238E27FC236}">
                <a16:creationId xmlns:a16="http://schemas.microsoft.com/office/drawing/2014/main" id="{8FEB9827-C080-AC45-9E07-3B88DABB2820}"/>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0980104" y="6782587"/>
            <a:ext cx="1368545" cy="13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Group 18">
            <a:extLst>
              <a:ext uri="{FF2B5EF4-FFF2-40B4-BE49-F238E27FC236}">
                <a16:creationId xmlns:a16="http://schemas.microsoft.com/office/drawing/2014/main" id="{7AB49949-7023-CA4B-9EC8-8923CA5A8CB6}"/>
              </a:ext>
            </a:extLst>
          </p:cNvPr>
          <p:cNvGrpSpPr>
            <a:grpSpLocks/>
          </p:cNvGrpSpPr>
          <p:nvPr/>
        </p:nvGrpSpPr>
        <p:grpSpPr bwMode="auto">
          <a:xfrm>
            <a:off x="11284931" y="9560956"/>
            <a:ext cx="6067953" cy="2063929"/>
            <a:chOff x="1872" y="3312"/>
            <a:chExt cx="1911" cy="651"/>
          </a:xfrm>
        </p:grpSpPr>
        <p:grpSp>
          <p:nvGrpSpPr>
            <p:cNvPr id="6181" name="Group 19">
              <a:extLst>
                <a:ext uri="{FF2B5EF4-FFF2-40B4-BE49-F238E27FC236}">
                  <a16:creationId xmlns:a16="http://schemas.microsoft.com/office/drawing/2014/main" id="{3BA7789C-5021-9C4D-A575-686A3F4C35FE}"/>
                </a:ext>
              </a:extLst>
            </p:cNvPr>
            <p:cNvGrpSpPr>
              <a:grpSpLocks/>
            </p:cNvGrpSpPr>
            <p:nvPr/>
          </p:nvGrpSpPr>
          <p:grpSpPr bwMode="auto">
            <a:xfrm>
              <a:off x="1878" y="3375"/>
              <a:ext cx="1905" cy="588"/>
              <a:chOff x="2655" y="1824"/>
              <a:chExt cx="1905" cy="588"/>
            </a:xfrm>
          </p:grpSpPr>
          <p:pic>
            <p:nvPicPr>
              <p:cNvPr id="6184" name="Picture 20" descr="LDRED">
                <a:extLst>
                  <a:ext uri="{FF2B5EF4-FFF2-40B4-BE49-F238E27FC236}">
                    <a16:creationId xmlns:a16="http://schemas.microsoft.com/office/drawing/2014/main" id="{3436390E-9DC7-CA41-8EED-95DA527D211F}"/>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655" y="1842"/>
                <a:ext cx="543"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5" name="Picture 21" descr="LURED">
                <a:extLst>
                  <a:ext uri="{FF2B5EF4-FFF2-40B4-BE49-F238E27FC236}">
                    <a16:creationId xmlns:a16="http://schemas.microsoft.com/office/drawing/2014/main" id="{8B4A9CAB-744E-2B43-AA0D-1A0E3E682B68}"/>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105" y="1848"/>
                <a:ext cx="543"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6" name="Picture 22" descr="LGRED">
                <a:extLst>
                  <a:ext uri="{FF2B5EF4-FFF2-40B4-BE49-F238E27FC236}">
                    <a16:creationId xmlns:a16="http://schemas.microsoft.com/office/drawing/2014/main" id="{B7E66CD3-3A30-544A-824B-8AFE5BD8A9BE}"/>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017" y="1869"/>
                <a:ext cx="543"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7" name="Picture 23" descr="LNRED">
                <a:extLst>
                  <a:ext uri="{FF2B5EF4-FFF2-40B4-BE49-F238E27FC236}">
                    <a16:creationId xmlns:a16="http://schemas.microsoft.com/office/drawing/2014/main" id="{0EA54B14-DCE2-9C44-B8DD-4F01FEEB098A}"/>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3552" y="1824"/>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82" name="Line 24">
              <a:extLst>
                <a:ext uri="{FF2B5EF4-FFF2-40B4-BE49-F238E27FC236}">
                  <a16:creationId xmlns:a16="http://schemas.microsoft.com/office/drawing/2014/main" id="{BC4C6097-7CDF-CA44-89F8-D298C2756332}"/>
                </a:ext>
              </a:extLst>
            </p:cNvPr>
            <p:cNvSpPr>
              <a:spLocks noChangeShapeType="1"/>
            </p:cNvSpPr>
            <p:nvPr/>
          </p:nvSpPr>
          <p:spPr bwMode="auto">
            <a:xfrm>
              <a:off x="1872" y="3666"/>
              <a:ext cx="288" cy="0"/>
            </a:xfrm>
            <a:prstGeom prst="line">
              <a:avLst/>
            </a:prstGeom>
            <a:noFill/>
            <a:ln w="57150">
              <a:solidFill>
                <a:srgbClr val="FF3300"/>
              </a:solidFill>
              <a:round/>
              <a:headEnd/>
              <a:tailEnd/>
            </a:ln>
            <a:effectLst>
              <a:outerShdw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VN" sz="2800"/>
            </a:p>
          </p:txBody>
        </p:sp>
        <p:sp>
          <p:nvSpPr>
            <p:cNvPr id="6183" name="Line 25">
              <a:extLst>
                <a:ext uri="{FF2B5EF4-FFF2-40B4-BE49-F238E27FC236}">
                  <a16:creationId xmlns:a16="http://schemas.microsoft.com/office/drawing/2014/main" id="{444BF54F-2B0D-6744-843B-94B2621A1D79}"/>
                </a:ext>
              </a:extLst>
            </p:cNvPr>
            <p:cNvSpPr>
              <a:spLocks noChangeShapeType="1"/>
            </p:cNvSpPr>
            <p:nvPr/>
          </p:nvSpPr>
          <p:spPr bwMode="auto">
            <a:xfrm flipV="1">
              <a:off x="2640" y="3312"/>
              <a:ext cx="144" cy="96"/>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VN" sz="2800"/>
            </a:p>
          </p:txBody>
        </p:sp>
      </p:grpSp>
      <p:sp>
        <p:nvSpPr>
          <p:cNvPr id="6156" name="AutoShape 26">
            <a:hlinkClick r:id="rId14" action="ppaction://hlinksldjump"/>
            <a:extLst>
              <a:ext uri="{FF2B5EF4-FFF2-40B4-BE49-F238E27FC236}">
                <a16:creationId xmlns:a16="http://schemas.microsoft.com/office/drawing/2014/main" id="{C57156B1-CDC1-AD4F-AF67-F24953C400D9}"/>
              </a:ext>
            </a:extLst>
          </p:cNvPr>
          <p:cNvSpPr>
            <a:spLocks noChangeArrowheads="1"/>
          </p:cNvSpPr>
          <p:nvPr/>
        </p:nvSpPr>
        <p:spPr bwMode="auto">
          <a:xfrm>
            <a:off x="16403475" y="12510785"/>
            <a:ext cx="1771804" cy="733490"/>
          </a:xfrm>
          <a:prstGeom prst="curvedUpArrow">
            <a:avLst>
              <a:gd name="adj1" fmla="val 62783"/>
              <a:gd name="adj2" fmla="val 125543"/>
              <a:gd name="adj3" fmla="val 33333"/>
            </a:avLst>
          </a:prstGeom>
          <a:solidFill>
            <a:srgbClr val="CCFF33"/>
          </a:solidFill>
          <a:ln w="9525">
            <a:solidFill>
              <a:srgbClr val="339933"/>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VN" sz="4800" b="1">
              <a:solidFill>
                <a:srgbClr val="000000"/>
              </a:solidFill>
              <a:latin typeface="Times New Roman" panose="02020603050405020304" pitchFamily="18" charset="0"/>
              <a:cs typeface="Times New Roman" panose="02020603050405020304" pitchFamily="18" charset="0"/>
            </a:endParaRPr>
          </a:p>
        </p:txBody>
      </p:sp>
      <p:sp>
        <p:nvSpPr>
          <p:cNvPr id="51" name="Text Box 20">
            <a:extLst>
              <a:ext uri="{FF2B5EF4-FFF2-40B4-BE49-F238E27FC236}">
                <a16:creationId xmlns:a16="http://schemas.microsoft.com/office/drawing/2014/main" id="{8154F896-08C6-804B-8CDA-30CFDC77F1F7}"/>
              </a:ext>
            </a:extLst>
          </p:cNvPr>
          <p:cNvSpPr txBox="1">
            <a:spLocks noChangeArrowheads="1"/>
          </p:cNvSpPr>
          <p:nvPr/>
        </p:nvSpPr>
        <p:spPr bwMode="auto">
          <a:xfrm>
            <a:off x="13434594" y="3661292"/>
            <a:ext cx="4854995" cy="230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401">
                <a:solidFill>
                  <a:srgbClr val="0000FF"/>
                </a:solidFill>
                <a:cs typeface="Arial" panose="020B0604020202020204" pitchFamily="34" charset="0"/>
              </a:rPr>
              <a:t>01</a:t>
            </a:r>
          </a:p>
        </p:txBody>
      </p:sp>
      <p:sp>
        <p:nvSpPr>
          <p:cNvPr id="52" name="AutoShape 21">
            <a:extLst>
              <a:ext uri="{FF2B5EF4-FFF2-40B4-BE49-F238E27FC236}">
                <a16:creationId xmlns:a16="http://schemas.microsoft.com/office/drawing/2014/main" id="{371773F7-5D07-B84A-AC44-79FE914A0FDF}"/>
              </a:ext>
            </a:extLst>
          </p:cNvPr>
          <p:cNvSpPr>
            <a:spLocks noChangeArrowheads="1"/>
          </p:cNvSpPr>
          <p:nvPr/>
        </p:nvSpPr>
        <p:spPr bwMode="auto">
          <a:xfrm>
            <a:off x="14218884" y="4309049"/>
            <a:ext cx="3800806" cy="927180"/>
          </a:xfrm>
          <a:prstGeom prst="star8">
            <a:avLst>
              <a:gd name="adj" fmla="val 38250"/>
            </a:avLst>
          </a:prstGeom>
          <a:gradFill rotWithShape="1">
            <a:gsLst>
              <a:gs pos="0">
                <a:srgbClr val="FF0000"/>
              </a:gs>
              <a:gs pos="50000">
                <a:srgbClr val="FFFF00"/>
              </a:gs>
              <a:gs pos="100000">
                <a:srgbClr val="FF0000"/>
              </a:gs>
            </a:gsLst>
            <a:lin ang="5400000" scaled="1"/>
          </a:gradFill>
          <a:ln w="9525">
            <a:miter lim="800000"/>
            <a:headEnd/>
            <a:tailEnd/>
          </a:ln>
          <a:effectLst/>
          <a:scene3d>
            <a:camera prst="legacyPerspectiveBottom">
              <a:rot lat="300000" lon="0" rev="0"/>
            </a:camera>
            <a:lightRig rig="legacyFlat3" dir="t"/>
          </a:scene3d>
          <a:sp3d extrusionH="887400" prstMaterial="legacyMatte">
            <a:bevelT w="13500" h="13500" prst="angle"/>
            <a:bevelB w="13500" h="13500" prst="angle"/>
            <a:extrusionClr>
              <a:srgbClr val="66FF33"/>
            </a:extrusionClr>
          </a:sp3d>
        </p:spPr>
        <p:txBody>
          <a:bodyPr wrap="none" anchor="ctr">
            <a:flatTx/>
          </a:bodyPr>
          <a:lstStyle/>
          <a:p>
            <a:pPr algn="ctr">
              <a:defRPr/>
            </a:pPr>
            <a:r>
              <a:rPr lang="en-US" altLang="en-US" sz="6401" dirty="0" err="1">
                <a:effectLst>
                  <a:outerShdw blurRad="38100" dist="38100" dir="2700000" algn="tl">
                    <a:srgbClr val="000000"/>
                  </a:outerShdw>
                </a:effectLst>
                <a:latin typeface="+mn-lt"/>
                <a:cs typeface="Arial" pitchFamily="34" charset="0"/>
              </a:rPr>
              <a:t>Bắt</a:t>
            </a:r>
            <a:r>
              <a:rPr lang="en-US" altLang="en-US" sz="6401" dirty="0">
                <a:effectLst>
                  <a:outerShdw blurRad="38100" dist="38100" dir="2700000" algn="tl">
                    <a:srgbClr val="000000"/>
                  </a:outerShdw>
                </a:effectLst>
                <a:latin typeface="+mn-lt"/>
                <a:cs typeface="Arial" pitchFamily="34" charset="0"/>
              </a:rPr>
              <a:t> </a:t>
            </a:r>
            <a:r>
              <a:rPr lang="en-US" altLang="en-US" sz="6401" dirty="0" err="1">
                <a:effectLst>
                  <a:outerShdw blurRad="38100" dist="38100" dir="2700000" algn="tl">
                    <a:srgbClr val="000000"/>
                  </a:outerShdw>
                </a:effectLst>
                <a:latin typeface="+mn-lt"/>
                <a:cs typeface="Arial" pitchFamily="34" charset="0"/>
              </a:rPr>
              <a:t>đầu</a:t>
            </a:r>
            <a:endParaRPr lang="en-US" altLang="en-US" sz="6401" dirty="0">
              <a:effectLst>
                <a:outerShdw blurRad="38100" dist="38100" dir="2700000" algn="tl">
                  <a:srgbClr val="000000"/>
                </a:outerShdw>
              </a:effectLst>
              <a:latin typeface="+mn-lt"/>
              <a:cs typeface="Arial" pitchFamily="34" charset="0"/>
            </a:endParaRPr>
          </a:p>
        </p:txBody>
      </p:sp>
      <p:sp>
        <p:nvSpPr>
          <p:cNvPr id="53" name="Text Box 22">
            <a:extLst>
              <a:ext uri="{FF2B5EF4-FFF2-40B4-BE49-F238E27FC236}">
                <a16:creationId xmlns:a16="http://schemas.microsoft.com/office/drawing/2014/main" id="{80A25769-E5CB-D64A-B222-57D5F35052B3}"/>
              </a:ext>
            </a:extLst>
          </p:cNvPr>
          <p:cNvSpPr txBox="1">
            <a:spLocks noChangeArrowheads="1"/>
          </p:cNvSpPr>
          <p:nvPr/>
        </p:nvSpPr>
        <p:spPr bwMode="auto">
          <a:xfrm>
            <a:off x="13320284" y="3680344"/>
            <a:ext cx="4854995" cy="230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401">
                <a:solidFill>
                  <a:srgbClr val="0000FF"/>
                </a:solidFill>
                <a:cs typeface="Arial" panose="020B0604020202020204" pitchFamily="34" charset="0"/>
              </a:rPr>
              <a:t>10</a:t>
            </a:r>
          </a:p>
        </p:txBody>
      </p:sp>
      <p:sp>
        <p:nvSpPr>
          <p:cNvPr id="54" name="Text Box 23">
            <a:extLst>
              <a:ext uri="{FF2B5EF4-FFF2-40B4-BE49-F238E27FC236}">
                <a16:creationId xmlns:a16="http://schemas.microsoft.com/office/drawing/2014/main" id="{1EB570F2-78DA-E144-9987-8D9017FB396B}"/>
              </a:ext>
            </a:extLst>
          </p:cNvPr>
          <p:cNvSpPr txBox="1">
            <a:spLocks noChangeArrowheads="1"/>
          </p:cNvSpPr>
          <p:nvPr/>
        </p:nvSpPr>
        <p:spPr bwMode="auto">
          <a:xfrm>
            <a:off x="13456818" y="3607312"/>
            <a:ext cx="4851821" cy="230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401">
                <a:solidFill>
                  <a:srgbClr val="0000FF"/>
                </a:solidFill>
                <a:cs typeface="Arial" panose="020B0604020202020204" pitchFamily="34" charset="0"/>
              </a:rPr>
              <a:t>09</a:t>
            </a:r>
          </a:p>
        </p:txBody>
      </p:sp>
      <p:sp>
        <p:nvSpPr>
          <p:cNvPr id="55" name="Text Box 24">
            <a:extLst>
              <a:ext uri="{FF2B5EF4-FFF2-40B4-BE49-F238E27FC236}">
                <a16:creationId xmlns:a16="http://schemas.microsoft.com/office/drawing/2014/main" id="{97735C14-6EE9-424F-9A4D-12F68E328CC2}"/>
              </a:ext>
            </a:extLst>
          </p:cNvPr>
          <p:cNvSpPr txBox="1">
            <a:spLocks noChangeArrowheads="1"/>
          </p:cNvSpPr>
          <p:nvPr/>
        </p:nvSpPr>
        <p:spPr bwMode="auto">
          <a:xfrm>
            <a:off x="13390140" y="3569208"/>
            <a:ext cx="4854995" cy="230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401">
                <a:solidFill>
                  <a:srgbClr val="0000FF"/>
                </a:solidFill>
                <a:cs typeface="Arial" panose="020B0604020202020204" pitchFamily="34" charset="0"/>
              </a:rPr>
              <a:t>08</a:t>
            </a:r>
          </a:p>
        </p:txBody>
      </p:sp>
      <p:sp>
        <p:nvSpPr>
          <p:cNvPr id="56" name="Text Box 25">
            <a:extLst>
              <a:ext uri="{FF2B5EF4-FFF2-40B4-BE49-F238E27FC236}">
                <a16:creationId xmlns:a16="http://schemas.microsoft.com/office/drawing/2014/main" id="{71B67D8B-A8F4-A346-99E2-11932E4C916A}"/>
              </a:ext>
            </a:extLst>
          </p:cNvPr>
          <p:cNvSpPr txBox="1">
            <a:spLocks noChangeArrowheads="1"/>
          </p:cNvSpPr>
          <p:nvPr/>
        </p:nvSpPr>
        <p:spPr bwMode="auto">
          <a:xfrm>
            <a:off x="13282179" y="3635890"/>
            <a:ext cx="5334463" cy="230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401">
                <a:solidFill>
                  <a:srgbClr val="0000FF"/>
                </a:solidFill>
                <a:cs typeface="Arial" panose="020B0604020202020204" pitchFamily="34" charset="0"/>
              </a:rPr>
              <a:t>07</a:t>
            </a:r>
          </a:p>
        </p:txBody>
      </p:sp>
      <p:sp>
        <p:nvSpPr>
          <p:cNvPr id="57" name="Text Box 26">
            <a:extLst>
              <a:ext uri="{FF2B5EF4-FFF2-40B4-BE49-F238E27FC236}">
                <a16:creationId xmlns:a16="http://schemas.microsoft.com/office/drawing/2014/main" id="{B2A3382A-09F9-624C-8F59-4A60D3A94B4C}"/>
              </a:ext>
            </a:extLst>
          </p:cNvPr>
          <p:cNvSpPr txBox="1">
            <a:spLocks noChangeArrowheads="1"/>
          </p:cNvSpPr>
          <p:nvPr/>
        </p:nvSpPr>
        <p:spPr bwMode="auto">
          <a:xfrm>
            <a:off x="13193271" y="3661292"/>
            <a:ext cx="5334463" cy="230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401">
                <a:solidFill>
                  <a:srgbClr val="0000FF"/>
                </a:solidFill>
                <a:cs typeface="Arial" panose="020B0604020202020204" pitchFamily="34" charset="0"/>
              </a:rPr>
              <a:t>06</a:t>
            </a:r>
          </a:p>
        </p:txBody>
      </p:sp>
      <p:sp>
        <p:nvSpPr>
          <p:cNvPr id="69" name="Text Box 27">
            <a:extLst>
              <a:ext uri="{FF2B5EF4-FFF2-40B4-BE49-F238E27FC236}">
                <a16:creationId xmlns:a16="http://schemas.microsoft.com/office/drawing/2014/main" id="{6AADA61D-6580-1A41-A550-5B750F4A648F}"/>
              </a:ext>
            </a:extLst>
          </p:cNvPr>
          <p:cNvSpPr txBox="1">
            <a:spLocks noChangeArrowheads="1"/>
          </p:cNvSpPr>
          <p:nvPr/>
        </p:nvSpPr>
        <p:spPr bwMode="auto">
          <a:xfrm>
            <a:off x="13390139" y="3680344"/>
            <a:ext cx="4851821" cy="230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401">
                <a:solidFill>
                  <a:srgbClr val="0000FF"/>
                </a:solidFill>
                <a:cs typeface="Arial" panose="020B0604020202020204" pitchFamily="34" charset="0"/>
              </a:rPr>
              <a:t>05</a:t>
            </a:r>
          </a:p>
        </p:txBody>
      </p:sp>
      <p:sp>
        <p:nvSpPr>
          <p:cNvPr id="70" name="Text Box 28">
            <a:extLst>
              <a:ext uri="{FF2B5EF4-FFF2-40B4-BE49-F238E27FC236}">
                <a16:creationId xmlns:a16="http://schemas.microsoft.com/office/drawing/2014/main" id="{0EA91BF8-9B62-1042-87DC-6D1F27BCC086}"/>
              </a:ext>
            </a:extLst>
          </p:cNvPr>
          <p:cNvSpPr txBox="1">
            <a:spLocks noChangeArrowheads="1"/>
          </p:cNvSpPr>
          <p:nvPr/>
        </p:nvSpPr>
        <p:spPr bwMode="auto">
          <a:xfrm>
            <a:off x="13694966" y="3585086"/>
            <a:ext cx="4372354" cy="230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401">
                <a:solidFill>
                  <a:srgbClr val="0000FF"/>
                </a:solidFill>
                <a:cs typeface="Arial" panose="020B0604020202020204" pitchFamily="34" charset="0"/>
              </a:rPr>
              <a:t>04</a:t>
            </a:r>
          </a:p>
        </p:txBody>
      </p:sp>
      <p:sp>
        <p:nvSpPr>
          <p:cNvPr id="71" name="Text Box 29">
            <a:extLst>
              <a:ext uri="{FF2B5EF4-FFF2-40B4-BE49-F238E27FC236}">
                <a16:creationId xmlns:a16="http://schemas.microsoft.com/office/drawing/2014/main" id="{F7A518E5-703A-F746-AD64-0EE09843FF56}"/>
              </a:ext>
            </a:extLst>
          </p:cNvPr>
          <p:cNvSpPr txBox="1">
            <a:spLocks noChangeArrowheads="1"/>
          </p:cNvSpPr>
          <p:nvPr/>
        </p:nvSpPr>
        <p:spPr bwMode="auto">
          <a:xfrm>
            <a:off x="13761646" y="3680344"/>
            <a:ext cx="4375530" cy="230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401">
                <a:solidFill>
                  <a:srgbClr val="0000FF"/>
                </a:solidFill>
                <a:cs typeface="Arial" panose="020B0604020202020204" pitchFamily="34" charset="0"/>
              </a:rPr>
              <a:t>03</a:t>
            </a:r>
          </a:p>
        </p:txBody>
      </p:sp>
      <p:sp>
        <p:nvSpPr>
          <p:cNvPr id="72" name="Text Box 30">
            <a:extLst>
              <a:ext uri="{FF2B5EF4-FFF2-40B4-BE49-F238E27FC236}">
                <a16:creationId xmlns:a16="http://schemas.microsoft.com/office/drawing/2014/main" id="{4002EA1E-461B-A246-B4EC-A763E246C523}"/>
              </a:ext>
            </a:extLst>
          </p:cNvPr>
          <p:cNvSpPr txBox="1">
            <a:spLocks noChangeArrowheads="1"/>
          </p:cNvSpPr>
          <p:nvPr/>
        </p:nvSpPr>
        <p:spPr bwMode="auto">
          <a:xfrm>
            <a:off x="13479047" y="3661292"/>
            <a:ext cx="4854995" cy="230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401">
                <a:solidFill>
                  <a:srgbClr val="0000FF"/>
                </a:solidFill>
                <a:cs typeface="Arial" panose="020B0604020202020204" pitchFamily="34" charset="0"/>
              </a:rPr>
              <a:t>00</a:t>
            </a:r>
          </a:p>
        </p:txBody>
      </p:sp>
      <p:sp>
        <p:nvSpPr>
          <p:cNvPr id="74" name="Text Box 32">
            <a:extLst>
              <a:ext uri="{FF2B5EF4-FFF2-40B4-BE49-F238E27FC236}">
                <a16:creationId xmlns:a16="http://schemas.microsoft.com/office/drawing/2014/main" id="{BCE180F1-0E15-904F-AD57-F28CA10FEE66}"/>
              </a:ext>
            </a:extLst>
          </p:cNvPr>
          <p:cNvSpPr txBox="1">
            <a:spLocks noChangeArrowheads="1"/>
          </p:cNvSpPr>
          <p:nvPr/>
        </p:nvSpPr>
        <p:spPr bwMode="auto">
          <a:xfrm>
            <a:off x="13980740" y="3680344"/>
            <a:ext cx="3670619" cy="230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401">
                <a:solidFill>
                  <a:srgbClr val="0000FF"/>
                </a:solidFill>
                <a:cs typeface="Arial" panose="020B0604020202020204" pitchFamily="34" charset="0"/>
              </a:rPr>
              <a:t>02</a:t>
            </a:r>
          </a:p>
        </p:txBody>
      </p:sp>
      <p:sp>
        <p:nvSpPr>
          <p:cNvPr id="6177" name="AutoShape 9">
            <a:extLst>
              <a:ext uri="{FF2B5EF4-FFF2-40B4-BE49-F238E27FC236}">
                <a16:creationId xmlns:a16="http://schemas.microsoft.com/office/drawing/2014/main" id="{0B1E0DDE-1959-E240-AE87-A8183819603A}"/>
              </a:ext>
            </a:extLst>
          </p:cNvPr>
          <p:cNvSpPr>
            <a:spLocks noChangeArrowheads="1"/>
          </p:cNvSpPr>
          <p:nvPr/>
        </p:nvSpPr>
        <p:spPr bwMode="auto">
          <a:xfrm>
            <a:off x="352457" y="1096599"/>
            <a:ext cx="17667233" cy="2476727"/>
          </a:xfrm>
          <a:prstGeom prst="horizontalScroll">
            <a:avLst>
              <a:gd name="adj" fmla="val 12500"/>
            </a:avLst>
          </a:prstGeom>
          <a:gradFill rotWithShape="1">
            <a:gsLst>
              <a:gs pos="0">
                <a:srgbClr val="FEE7F2">
                  <a:alpha val="73000"/>
                </a:srgbClr>
              </a:gs>
              <a:gs pos="100000">
                <a:srgbClr val="FBEAC7">
                  <a:alpha val="78000"/>
                </a:srgbClr>
              </a:gs>
            </a:gsLst>
            <a:lin ang="5400000" scaled="1"/>
          </a:gradFill>
          <a:ln w="19050">
            <a:solidFill>
              <a:srgbClr val="FF6600"/>
            </a:solidFill>
            <a:round/>
            <a:headEnd/>
            <a:tailEnd/>
          </a:ln>
          <a:effectLst>
            <a:prstShdw prst="shdw13" dist="53882" dir="13500000">
              <a:srgbClr val="FF9933">
                <a:alpha val="50000"/>
              </a:srgbClr>
            </a:prst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Aft>
                <a:spcPts val="800"/>
              </a:spcAft>
              <a:buNone/>
            </a:pPr>
            <a:r>
              <a:rPr lang="it-IT" sz="60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it-IT" sz="6000" b="1" dirty="0">
                <a:effectLst/>
                <a:latin typeface="Times New Roman" panose="02020603050405020304" pitchFamily="18" charset="0"/>
                <a:ea typeface="Calibri" panose="020F0502020204030204" pitchFamily="34" charset="0"/>
                <a:cs typeface="Times New Roman" panose="02020603050405020304" pitchFamily="18" charset="0"/>
              </a:rPr>
              <a:t> 3.</a:t>
            </a:r>
            <a:r>
              <a:rPr lang="it-IT"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60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it-IT"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60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it-IT"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60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it-IT"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60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it-IT"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60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it-IT"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6000" dirty="0" err="1">
                <a:effectLst/>
                <a:latin typeface="Times New Roman" panose="02020603050405020304" pitchFamily="18" charset="0"/>
                <a:ea typeface="Calibri" panose="020F0502020204030204" pitchFamily="34" charset="0"/>
                <a:cs typeface="Times New Roman" panose="02020603050405020304" pitchFamily="18" charset="0"/>
              </a:rPr>
              <a:t>gây</a:t>
            </a:r>
            <a:r>
              <a:rPr lang="it-IT"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6000" dirty="0" err="1">
                <a:effectLst/>
                <a:latin typeface="Times New Roman" panose="02020603050405020304" pitchFamily="18" charset="0"/>
                <a:ea typeface="Calibri" panose="020F0502020204030204" pitchFamily="34" charset="0"/>
                <a:cs typeface="Times New Roman" panose="02020603050405020304" pitchFamily="18" charset="0"/>
              </a:rPr>
              <a:t>ô</a:t>
            </a:r>
            <a:r>
              <a:rPr lang="it-IT"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6000" dirty="0" err="1">
                <a:effectLst/>
                <a:latin typeface="Times New Roman" panose="02020603050405020304" pitchFamily="18" charset="0"/>
                <a:ea typeface="Calibri" panose="020F0502020204030204" pitchFamily="34" charset="0"/>
                <a:cs typeface="Times New Roman" panose="02020603050405020304" pitchFamily="18" charset="0"/>
              </a:rPr>
              <a:t>nhiễm</a:t>
            </a:r>
            <a:r>
              <a:rPr lang="it-IT"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6000" dirty="0" err="1">
                <a:effectLst/>
                <a:latin typeface="Times New Roman" panose="02020603050405020304" pitchFamily="18" charset="0"/>
                <a:ea typeface="Calibri" panose="020F0502020204030204" pitchFamily="34" charset="0"/>
                <a:cs typeface="Times New Roman" panose="02020603050405020304" pitchFamily="18" charset="0"/>
              </a:rPr>
              <a:t>môi</a:t>
            </a:r>
            <a:r>
              <a:rPr lang="it-IT"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60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it-IT" sz="6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VN"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AutoShape 31">
            <a:extLst>
              <a:ext uri="{FF2B5EF4-FFF2-40B4-BE49-F238E27FC236}">
                <a16:creationId xmlns:a16="http://schemas.microsoft.com/office/drawing/2014/main" id="{BB56F0B7-CCE3-4C4A-9680-ABD2FAA0A359}"/>
              </a:ext>
            </a:extLst>
          </p:cNvPr>
          <p:cNvSpPr>
            <a:spLocks noChangeArrowheads="1"/>
          </p:cNvSpPr>
          <p:nvPr/>
        </p:nvSpPr>
        <p:spPr bwMode="auto">
          <a:xfrm>
            <a:off x="14282390" y="4239193"/>
            <a:ext cx="3838909" cy="924004"/>
          </a:xfrm>
          <a:prstGeom prst="star8">
            <a:avLst>
              <a:gd name="adj" fmla="val 38250"/>
            </a:avLst>
          </a:prstGeom>
          <a:gradFill rotWithShape="1">
            <a:gsLst>
              <a:gs pos="0">
                <a:srgbClr val="FF0000"/>
              </a:gs>
              <a:gs pos="50000">
                <a:srgbClr val="FFFF00"/>
              </a:gs>
              <a:gs pos="100000">
                <a:srgbClr val="FF0000"/>
              </a:gs>
            </a:gsLst>
            <a:lin ang="5400000" scaled="1"/>
          </a:gradFill>
          <a:ln w="9525">
            <a:miter lim="800000"/>
            <a:headEnd/>
            <a:tailEnd/>
          </a:ln>
          <a:effectLst/>
          <a:scene3d>
            <a:camera prst="legacyPerspectiveBottom">
              <a:rot lat="300000" lon="0" rev="0"/>
            </a:camera>
            <a:lightRig rig="legacyFlat3" dir="t"/>
          </a:scene3d>
          <a:sp3d extrusionH="887400" prstMaterial="legacyMatte">
            <a:bevelT w="13500" h="13500" prst="angle"/>
            <a:bevelB w="13500" h="13500" prst="angle"/>
            <a:extrusionClr>
              <a:srgbClr val="66FF33"/>
            </a:extrusionClr>
          </a:sp3d>
        </p:spPr>
        <p:txBody>
          <a:bodyPr wrap="none" anchor="ctr">
            <a:flatTx/>
          </a:bodyPr>
          <a:lstStyle/>
          <a:p>
            <a:pPr algn="ctr">
              <a:defRPr/>
            </a:pPr>
            <a:r>
              <a:rPr lang="en-US" altLang="en-US" sz="6401" dirty="0" err="1">
                <a:effectLst>
                  <a:outerShdw blurRad="38100" dist="38100" dir="2700000" algn="tl">
                    <a:srgbClr val="000000"/>
                  </a:outerShdw>
                </a:effectLst>
                <a:latin typeface="+mn-lt"/>
                <a:cs typeface="Arial" pitchFamily="34" charset="0"/>
              </a:rPr>
              <a:t>Hết</a:t>
            </a:r>
            <a:r>
              <a:rPr lang="en-US" altLang="en-US" sz="6401" dirty="0">
                <a:effectLst>
                  <a:outerShdw blurRad="38100" dist="38100" dir="2700000" algn="tl">
                    <a:srgbClr val="000000"/>
                  </a:outerShdw>
                </a:effectLst>
                <a:latin typeface="+mn-lt"/>
                <a:cs typeface="Arial" pitchFamily="34" charset="0"/>
              </a:rPr>
              <a:t> </a:t>
            </a:r>
            <a:r>
              <a:rPr lang="en-US" altLang="en-US" sz="6401" dirty="0" err="1">
                <a:effectLst>
                  <a:outerShdw blurRad="38100" dist="38100" dir="2700000" algn="tl">
                    <a:srgbClr val="000000"/>
                  </a:outerShdw>
                </a:effectLst>
                <a:latin typeface="+mn-lt"/>
                <a:cs typeface="Arial" pitchFamily="34" charset="0"/>
              </a:rPr>
              <a:t>giờ</a:t>
            </a:r>
            <a:r>
              <a:rPr lang="en-US" altLang="en-US" sz="6401" dirty="0">
                <a:effectLst>
                  <a:outerShdw blurRad="38100" dist="38100" dir="2700000" algn="tl">
                    <a:srgbClr val="000000"/>
                  </a:outerShdw>
                </a:effectLst>
                <a:latin typeface="+mn-lt"/>
                <a:cs typeface="Arial" pitchFamily="34" charset="0"/>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lide(fromBottom)">
                                      <p:cBhvr>
                                        <p:cTn id="7" dur="1000"/>
                                        <p:tgtEl>
                                          <p:spTgt spid="22"/>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slide(fromBottom)">
                                      <p:cBhvr>
                                        <p:cTn id="11" dur="1000"/>
                                        <p:tgtEl>
                                          <p:spTgt spid="23"/>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slide(fromBottom)">
                                      <p:cBhvr>
                                        <p:cTn id="15" dur="1000"/>
                                        <p:tgtEl>
                                          <p:spTgt spid="24"/>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slide(fromBottom)">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55"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1000" fill="hold"/>
                                        <p:tgtEl>
                                          <p:spTgt spid="35"/>
                                        </p:tgtEl>
                                        <p:attrNameLst>
                                          <p:attrName>ppt_w</p:attrName>
                                        </p:attrNameLst>
                                      </p:cBhvr>
                                      <p:tavLst>
                                        <p:tav tm="0">
                                          <p:val>
                                            <p:strVal val="#ppt_w*0.70"/>
                                          </p:val>
                                        </p:tav>
                                        <p:tav tm="100000">
                                          <p:val>
                                            <p:strVal val="#ppt_w"/>
                                          </p:val>
                                        </p:tav>
                                      </p:tavLst>
                                    </p:anim>
                                    <p:anim calcmode="lin" valueType="num">
                                      <p:cBhvr>
                                        <p:cTn id="26" dur="1000" fill="hold"/>
                                        <p:tgtEl>
                                          <p:spTgt spid="35"/>
                                        </p:tgtEl>
                                        <p:attrNameLst>
                                          <p:attrName>ppt_h</p:attrName>
                                        </p:attrNameLst>
                                      </p:cBhvr>
                                      <p:tavLst>
                                        <p:tav tm="0">
                                          <p:val>
                                            <p:strVal val="#ppt_h"/>
                                          </p:val>
                                        </p:tav>
                                        <p:tav tm="100000">
                                          <p:val>
                                            <p:strVal val="#ppt_h"/>
                                          </p:val>
                                        </p:tav>
                                      </p:tavLst>
                                    </p:anim>
                                    <p:animEffect transition="in" filter="fade">
                                      <p:cBhvr>
                                        <p:cTn id="27" dur="1000"/>
                                        <p:tgtEl>
                                          <p:spTgt spid="35"/>
                                        </p:tgtEl>
                                      </p:cBhvr>
                                    </p:animEffect>
                                  </p:childTnLst>
                                </p:cTn>
                              </p:par>
                              <p:par>
                                <p:cTn id="28" presetID="17" presetClass="entr" presetSubtype="1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strVal val="#ppt_h"/>
                                          </p:val>
                                        </p:tav>
                                        <p:tav tm="100000">
                                          <p:val>
                                            <p:strVal val="#ppt_h"/>
                                          </p:val>
                                        </p:tav>
                                      </p:tavLst>
                                    </p:anim>
                                  </p:childTnLst>
                                </p:cTn>
                              </p:par>
                              <p:par>
                                <p:cTn id="32" presetID="29"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1000" fill="hold"/>
                                        <p:tgtEl>
                                          <p:spTgt spid="31"/>
                                        </p:tgtEl>
                                        <p:attrNameLst>
                                          <p:attrName>ppt_x</p:attrName>
                                        </p:attrNameLst>
                                      </p:cBhvr>
                                      <p:tavLst>
                                        <p:tav tm="0">
                                          <p:val>
                                            <p:strVal val="#ppt_x-.2"/>
                                          </p:val>
                                        </p:tav>
                                        <p:tav tm="100000">
                                          <p:val>
                                            <p:strVal val="#ppt_x"/>
                                          </p:val>
                                        </p:tav>
                                      </p:tavLst>
                                    </p:anim>
                                    <p:anim calcmode="lin" valueType="num">
                                      <p:cBhvr>
                                        <p:cTn id="35"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36" dur="1000"/>
                                        <p:tgtEl>
                                          <p:spTgt spid="3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4" presetClass="exit" presetSubtype="0" fill="hold" nodeType="clickEffect">
                                  <p:stCondLst>
                                    <p:cond delay="0"/>
                                  </p:stCondLst>
                                  <p:childTnLst>
                                    <p:anim to="" calcmode="lin" valueType="num">
                                      <p:cBhvr>
                                        <p:cTn id="40" dur="1"/>
                                        <p:tgtEl>
                                          <p:spTgt spid="35"/>
                                        </p:tgtEl>
                                        <p:attrNameLst>
                                          <p:attrName/>
                                        </p:attrNameLst>
                                      </p:cBhvr>
                                    </p:anim>
                                    <p:set>
                                      <p:cBhvr>
                                        <p:cTn id="41" dur="1" fill="hold">
                                          <p:stCondLst>
                                            <p:cond delay="0"/>
                                          </p:stCondLst>
                                        </p:cTn>
                                        <p:tgtEl>
                                          <p:spTgt spid="35"/>
                                        </p:tgtEl>
                                        <p:attrNameLst>
                                          <p:attrName>style.visibility</p:attrName>
                                        </p:attrNameLst>
                                      </p:cBhvr>
                                      <p:to>
                                        <p:strVal val="hidden"/>
                                      </p:to>
                                    </p:set>
                                  </p:childTnLst>
                                </p:cTn>
                              </p:par>
                              <p:par>
                                <p:cTn id="42" presetID="24" presetClass="exit" presetSubtype="0" fill="hold" nodeType="withEffect">
                                  <p:stCondLst>
                                    <p:cond delay="0"/>
                                  </p:stCondLst>
                                  <p:childTnLst>
                                    <p:anim to="" calcmode="lin" valueType="num">
                                      <p:cBhvr>
                                        <p:cTn id="43" dur="1"/>
                                        <p:tgtEl>
                                          <p:spTgt spid="31"/>
                                        </p:tgtEl>
                                        <p:attrNameLst>
                                          <p:attrName/>
                                        </p:attrNameLst>
                                      </p:cBhvr>
                                    </p:anim>
                                    <p:set>
                                      <p:cBhvr>
                                        <p:cTn id="44" dur="1" fill="hold">
                                          <p:stCondLst>
                                            <p:cond delay="0"/>
                                          </p:stCondLst>
                                        </p:cTn>
                                        <p:tgtEl>
                                          <p:spTgt spid="31"/>
                                        </p:tgtEl>
                                        <p:attrNameLst>
                                          <p:attrName>style.visibility</p:attrName>
                                        </p:attrNameLst>
                                      </p:cBhvr>
                                      <p:to>
                                        <p:strVal val="hidden"/>
                                      </p:to>
                                    </p:set>
                                  </p:childTnLst>
                                </p:cTn>
                              </p:par>
                              <p:par>
                                <p:cTn id="45" presetID="24" presetClass="exit" presetSubtype="0" fill="hold" grpId="1" nodeType="withEffect">
                                  <p:stCondLst>
                                    <p:cond delay="0"/>
                                  </p:stCondLst>
                                  <p:childTnLst>
                                    <p:anim to="" calcmode="lin" valueType="num">
                                      <p:cBhvr>
                                        <p:cTn id="46" dur="1"/>
                                        <p:tgtEl>
                                          <p:spTgt spid="30"/>
                                        </p:tgtEl>
                                        <p:attrNameLst>
                                          <p:attrName/>
                                        </p:attrNameLst>
                                      </p:cBhvr>
                                    </p:anim>
                                    <p:set>
                                      <p:cBhvr>
                                        <p:cTn id="47"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8" restart="whenNotActive" fill="hold" evtFilter="cancelBubble" nodeType="interactiveSeq">
                <p:stCondLst>
                  <p:cond evt="onClick" delay="0">
                    <p:tgtEl>
                      <p:spTgt spid="25"/>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39" presetClass="entr" presetSubtype="0" accel="100000"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ppt_h</p:attrName>
                                        </p:attrNameLst>
                                      </p:cBhvr>
                                      <p:tavLst>
                                        <p:tav tm="0">
                                          <p:val>
                                            <p:strVal val="#ppt_h/20"/>
                                          </p:val>
                                        </p:tav>
                                        <p:tav tm="50000">
                                          <p:val>
                                            <p:strVal val="#ppt_h/20"/>
                                          </p:val>
                                        </p:tav>
                                        <p:tav tm="100000">
                                          <p:val>
                                            <p:strVal val="#ppt_h"/>
                                          </p:val>
                                        </p:tav>
                                      </p:tavLst>
                                    </p:anim>
                                    <p:anim calcmode="lin" valueType="num">
                                      <p:cBhvr>
                                        <p:cTn id="54" dur="500" fill="hold"/>
                                        <p:tgtEl>
                                          <p:spTgt spid="37"/>
                                        </p:tgtEl>
                                        <p:attrNameLst>
                                          <p:attrName>ppt_w</p:attrName>
                                        </p:attrNameLst>
                                      </p:cBhvr>
                                      <p:tavLst>
                                        <p:tav tm="0">
                                          <p:val>
                                            <p:strVal val="#ppt_w+.3"/>
                                          </p:val>
                                        </p:tav>
                                        <p:tav tm="50000">
                                          <p:val>
                                            <p:strVal val="#ppt_w+.3"/>
                                          </p:val>
                                        </p:tav>
                                        <p:tav tm="100000">
                                          <p:val>
                                            <p:strVal val="#ppt_w"/>
                                          </p:val>
                                        </p:tav>
                                      </p:tavLst>
                                    </p:anim>
                                    <p:anim calcmode="lin" valueType="num">
                                      <p:cBhvr>
                                        <p:cTn id="55" dur="500" fill="hold"/>
                                        <p:tgtEl>
                                          <p:spTgt spid="37"/>
                                        </p:tgtEl>
                                        <p:attrNameLst>
                                          <p:attrName>ppt_x</p:attrName>
                                        </p:attrNameLst>
                                      </p:cBhvr>
                                      <p:tavLst>
                                        <p:tav tm="0">
                                          <p:val>
                                            <p:strVal val="#ppt_x-.3"/>
                                          </p:val>
                                        </p:tav>
                                        <p:tav tm="50000">
                                          <p:val>
                                            <p:strVal val="#ppt_x"/>
                                          </p:val>
                                        </p:tav>
                                        <p:tav tm="100000">
                                          <p:val>
                                            <p:strVal val="#ppt_x"/>
                                          </p:val>
                                        </p:tav>
                                      </p:tavLst>
                                    </p:anim>
                                    <p:anim calcmode="lin" valueType="num">
                                      <p:cBhvr>
                                        <p:cTn id="56" dur="500" fill="hold"/>
                                        <p:tgtEl>
                                          <p:spTgt spid="37"/>
                                        </p:tgtEl>
                                        <p:attrNameLst>
                                          <p:attrName>ppt_y</p:attrName>
                                        </p:attrNameLst>
                                      </p:cBhvr>
                                      <p:tavLst>
                                        <p:tav tm="0">
                                          <p:val>
                                            <p:strVal val="#ppt_y"/>
                                          </p:val>
                                        </p:tav>
                                        <p:tav tm="100000">
                                          <p:val>
                                            <p:strVal val="#ppt_y"/>
                                          </p:val>
                                        </p:tav>
                                      </p:tavLst>
                                    </p:anim>
                                  </p:childTnLst>
                                </p:cTn>
                              </p:par>
                              <p:par>
                                <p:cTn id="57" presetID="39" presetClass="entr" presetSubtype="0" accel="10000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p:cTn id="59" dur="500" fill="hold"/>
                                        <p:tgtEl>
                                          <p:spTgt spid="36"/>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36"/>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36"/>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36"/>
                                        </p:tgtEl>
                                        <p:attrNameLst>
                                          <p:attrName>ppt_y</p:attrName>
                                        </p:attrNameLst>
                                      </p:cBhvr>
                                      <p:tavLst>
                                        <p:tav tm="0">
                                          <p:val>
                                            <p:strVal val="#ppt_y"/>
                                          </p:val>
                                        </p:tav>
                                        <p:tav tm="100000">
                                          <p:val>
                                            <p:strVal val="#ppt_y"/>
                                          </p:val>
                                        </p:tav>
                                      </p:tavLst>
                                    </p:anim>
                                  </p:childTnLst>
                                </p:cTn>
                              </p:par>
                              <p:par>
                                <p:cTn id="63" presetID="31" presetClass="entr" presetSubtype="0" fill="hold" nodeType="withEffect">
                                  <p:stCondLst>
                                    <p:cond delay="0"/>
                                  </p:stCondLst>
                                  <p:iterate type="lt">
                                    <p:tmPct val="5000"/>
                                  </p:iterate>
                                  <p:childTnLst>
                                    <p:set>
                                      <p:cBhvr>
                                        <p:cTn id="64" dur="1" fill="hold">
                                          <p:stCondLst>
                                            <p:cond delay="0"/>
                                          </p:stCondLst>
                                        </p:cTn>
                                        <p:tgtEl>
                                          <p:spTgt spid="38"/>
                                        </p:tgtEl>
                                        <p:attrNameLst>
                                          <p:attrName>style.visibility</p:attrName>
                                        </p:attrNameLst>
                                      </p:cBhvr>
                                      <p:to>
                                        <p:strVal val="visible"/>
                                      </p:to>
                                    </p:set>
                                    <p:anim calcmode="lin" valueType="num">
                                      <p:cBhvr>
                                        <p:cTn id="65" dur="1000" fill="hold"/>
                                        <p:tgtEl>
                                          <p:spTgt spid="38"/>
                                        </p:tgtEl>
                                        <p:attrNameLst>
                                          <p:attrName>ppt_w</p:attrName>
                                        </p:attrNameLst>
                                      </p:cBhvr>
                                      <p:tavLst>
                                        <p:tav tm="0">
                                          <p:val>
                                            <p:fltVal val="0"/>
                                          </p:val>
                                        </p:tav>
                                        <p:tav tm="100000">
                                          <p:val>
                                            <p:strVal val="#ppt_w"/>
                                          </p:val>
                                        </p:tav>
                                      </p:tavLst>
                                    </p:anim>
                                    <p:anim calcmode="lin" valueType="num">
                                      <p:cBhvr>
                                        <p:cTn id="66" dur="1000" fill="hold"/>
                                        <p:tgtEl>
                                          <p:spTgt spid="38"/>
                                        </p:tgtEl>
                                        <p:attrNameLst>
                                          <p:attrName>ppt_h</p:attrName>
                                        </p:attrNameLst>
                                      </p:cBhvr>
                                      <p:tavLst>
                                        <p:tav tm="0">
                                          <p:val>
                                            <p:fltVal val="0"/>
                                          </p:val>
                                        </p:tav>
                                        <p:tav tm="100000">
                                          <p:val>
                                            <p:strVal val="#ppt_h"/>
                                          </p:val>
                                        </p:tav>
                                      </p:tavLst>
                                    </p:anim>
                                    <p:anim calcmode="lin" valueType="num">
                                      <p:cBhvr>
                                        <p:cTn id="67" dur="1000" fill="hold"/>
                                        <p:tgtEl>
                                          <p:spTgt spid="38"/>
                                        </p:tgtEl>
                                        <p:attrNameLst>
                                          <p:attrName>style.rotation</p:attrName>
                                        </p:attrNameLst>
                                      </p:cBhvr>
                                      <p:tavLst>
                                        <p:tav tm="0">
                                          <p:val>
                                            <p:fltVal val="90"/>
                                          </p:val>
                                        </p:tav>
                                        <p:tav tm="100000">
                                          <p:val>
                                            <p:fltVal val="0"/>
                                          </p:val>
                                        </p:tav>
                                      </p:tavLst>
                                    </p:anim>
                                    <p:animEffect transition="in" filter="fade">
                                      <p:cBhvr>
                                        <p:cTn id="68" dur="1000"/>
                                        <p:tgtEl>
                                          <p:spTgt spid="38"/>
                                        </p:tgtEl>
                                      </p:cBhvr>
                                    </p:animEffect>
                                  </p:childTnLst>
                                </p:cTn>
                              </p:par>
                              <p:par>
                                <p:cTn id="69" presetID="26" presetClass="emph" presetSubtype="0" repeatCount="indefinite" fill="hold" grpId="1" nodeType="withEffect">
                                  <p:stCondLst>
                                    <p:cond delay="0"/>
                                  </p:stCondLst>
                                  <p:childTnLst>
                                    <p:animEffect transition="out" filter="fade">
                                      <p:cBhvr>
                                        <p:cTn id="70" dur="500" tmFilter="0, 0; .2, .5; .8, .5; 1, 0"/>
                                        <p:tgtEl>
                                          <p:spTgt spid="36"/>
                                        </p:tgtEl>
                                      </p:cBhvr>
                                    </p:animEffect>
                                    <p:animScale>
                                      <p:cBhvr>
                                        <p:cTn id="71" dur="250" autoRev="1" fill="hold"/>
                                        <p:tgtEl>
                                          <p:spTgt spid="36"/>
                                        </p:tgtEl>
                                      </p:cBhvr>
                                      <p:by x="105000" y="105000"/>
                                    </p:animScale>
                                  </p:childTnLst>
                                </p:cTn>
                              </p:par>
                            </p:childTnLst>
                          </p:cTn>
                        </p:par>
                        <p:par>
                          <p:cTn id="72" fill="hold" nodeType="afterGroup">
                            <p:stCondLst>
                              <p:cond delay="1000"/>
                            </p:stCondLst>
                            <p:childTnLst>
                              <p:par>
                                <p:cTn id="73" presetID="26" presetClass="entr" presetSubtype="0" fill="hold"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down)">
                                      <p:cBhvr>
                                        <p:cTn id="75" dur="580">
                                          <p:stCondLst>
                                            <p:cond delay="0"/>
                                          </p:stCondLst>
                                        </p:cTn>
                                        <p:tgtEl>
                                          <p:spTgt spid="26"/>
                                        </p:tgtEl>
                                      </p:cBhvr>
                                    </p:animEffect>
                                    <p:anim calcmode="lin" valueType="num">
                                      <p:cBhvr>
                                        <p:cTn id="76"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81" dur="26">
                                          <p:stCondLst>
                                            <p:cond delay="650"/>
                                          </p:stCondLst>
                                        </p:cTn>
                                        <p:tgtEl>
                                          <p:spTgt spid="26"/>
                                        </p:tgtEl>
                                      </p:cBhvr>
                                      <p:to x="100000" y="60000"/>
                                    </p:animScale>
                                    <p:animScale>
                                      <p:cBhvr>
                                        <p:cTn id="82" dur="166" decel="50000">
                                          <p:stCondLst>
                                            <p:cond delay="676"/>
                                          </p:stCondLst>
                                        </p:cTn>
                                        <p:tgtEl>
                                          <p:spTgt spid="26"/>
                                        </p:tgtEl>
                                      </p:cBhvr>
                                      <p:to x="100000" y="100000"/>
                                    </p:animScale>
                                    <p:animScale>
                                      <p:cBhvr>
                                        <p:cTn id="83" dur="26">
                                          <p:stCondLst>
                                            <p:cond delay="1312"/>
                                          </p:stCondLst>
                                        </p:cTn>
                                        <p:tgtEl>
                                          <p:spTgt spid="26"/>
                                        </p:tgtEl>
                                      </p:cBhvr>
                                      <p:to x="100000" y="80000"/>
                                    </p:animScale>
                                    <p:animScale>
                                      <p:cBhvr>
                                        <p:cTn id="84" dur="166" decel="50000">
                                          <p:stCondLst>
                                            <p:cond delay="1338"/>
                                          </p:stCondLst>
                                        </p:cTn>
                                        <p:tgtEl>
                                          <p:spTgt spid="26"/>
                                        </p:tgtEl>
                                      </p:cBhvr>
                                      <p:to x="100000" y="100000"/>
                                    </p:animScale>
                                    <p:animScale>
                                      <p:cBhvr>
                                        <p:cTn id="85" dur="26">
                                          <p:stCondLst>
                                            <p:cond delay="1642"/>
                                          </p:stCondLst>
                                        </p:cTn>
                                        <p:tgtEl>
                                          <p:spTgt spid="26"/>
                                        </p:tgtEl>
                                      </p:cBhvr>
                                      <p:to x="100000" y="90000"/>
                                    </p:animScale>
                                    <p:animScale>
                                      <p:cBhvr>
                                        <p:cTn id="86" dur="166" decel="50000">
                                          <p:stCondLst>
                                            <p:cond delay="1668"/>
                                          </p:stCondLst>
                                        </p:cTn>
                                        <p:tgtEl>
                                          <p:spTgt spid="26"/>
                                        </p:tgtEl>
                                      </p:cBhvr>
                                      <p:to x="100000" y="100000"/>
                                    </p:animScale>
                                    <p:animScale>
                                      <p:cBhvr>
                                        <p:cTn id="87" dur="26">
                                          <p:stCondLst>
                                            <p:cond delay="1808"/>
                                          </p:stCondLst>
                                        </p:cTn>
                                        <p:tgtEl>
                                          <p:spTgt spid="26"/>
                                        </p:tgtEl>
                                      </p:cBhvr>
                                      <p:to x="100000" y="95000"/>
                                    </p:animScale>
                                    <p:animScale>
                                      <p:cBhvr>
                                        <p:cTn id="88" dur="166" decel="50000">
                                          <p:stCondLst>
                                            <p:cond delay="1834"/>
                                          </p:stCondLst>
                                        </p:cTn>
                                        <p:tgtEl>
                                          <p:spTgt spid="26"/>
                                        </p:tgtEl>
                                      </p:cBhvr>
                                      <p:to x="100000" y="100000"/>
                                    </p:animScale>
                                  </p:childTnLst>
                                </p:cTn>
                              </p:par>
                            </p:childTnLst>
                          </p:cTn>
                        </p:par>
                      </p:childTnLst>
                    </p:cTn>
                  </p:par>
                </p:childTnLst>
              </p:cTn>
              <p:nextCondLst>
                <p:cond evt="onClick" delay="0">
                  <p:tgtEl>
                    <p:spTgt spid="25"/>
                  </p:tgtEl>
                </p:cond>
              </p:nextCondLst>
            </p:seq>
            <p:seq concurrent="1" nextAc="seek">
              <p:cTn id="89" restart="whenNotActive" fill="hold" evtFilter="cancelBubble" nodeType="interactiveSeq">
                <p:stCondLst>
                  <p:cond evt="onClick" delay="0">
                    <p:tgtEl>
                      <p:spTgt spid="23"/>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55" presetClass="entr" presetSubtype="0" fill="hold" nodeType="click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1000" fill="hold"/>
                                        <p:tgtEl>
                                          <p:spTgt spid="35"/>
                                        </p:tgtEl>
                                        <p:attrNameLst>
                                          <p:attrName>ppt_w</p:attrName>
                                        </p:attrNameLst>
                                      </p:cBhvr>
                                      <p:tavLst>
                                        <p:tav tm="0">
                                          <p:val>
                                            <p:strVal val="#ppt_w*0.70"/>
                                          </p:val>
                                        </p:tav>
                                        <p:tav tm="100000">
                                          <p:val>
                                            <p:strVal val="#ppt_w"/>
                                          </p:val>
                                        </p:tav>
                                      </p:tavLst>
                                    </p:anim>
                                    <p:anim calcmode="lin" valueType="num">
                                      <p:cBhvr>
                                        <p:cTn id="95" dur="1000" fill="hold"/>
                                        <p:tgtEl>
                                          <p:spTgt spid="35"/>
                                        </p:tgtEl>
                                        <p:attrNameLst>
                                          <p:attrName>ppt_h</p:attrName>
                                        </p:attrNameLst>
                                      </p:cBhvr>
                                      <p:tavLst>
                                        <p:tav tm="0">
                                          <p:val>
                                            <p:strVal val="#ppt_h"/>
                                          </p:val>
                                        </p:tav>
                                        <p:tav tm="100000">
                                          <p:val>
                                            <p:strVal val="#ppt_h"/>
                                          </p:val>
                                        </p:tav>
                                      </p:tavLst>
                                    </p:anim>
                                    <p:animEffect transition="in" filter="fade">
                                      <p:cBhvr>
                                        <p:cTn id="96" dur="1000"/>
                                        <p:tgtEl>
                                          <p:spTgt spid="35"/>
                                        </p:tgtEl>
                                      </p:cBhvr>
                                    </p:animEffect>
                                  </p:childTnLst>
                                </p:cTn>
                              </p:par>
                              <p:par>
                                <p:cTn id="97" presetID="29" presetClass="entr" presetSubtype="0" fill="hold" nodeType="with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p:cTn id="99" dur="1000" fill="hold"/>
                                        <p:tgtEl>
                                          <p:spTgt spid="31"/>
                                        </p:tgtEl>
                                        <p:attrNameLst>
                                          <p:attrName>ppt_x</p:attrName>
                                        </p:attrNameLst>
                                      </p:cBhvr>
                                      <p:tavLst>
                                        <p:tav tm="0">
                                          <p:val>
                                            <p:strVal val="#ppt_x-.2"/>
                                          </p:val>
                                        </p:tav>
                                        <p:tav tm="100000">
                                          <p:val>
                                            <p:strVal val="#ppt_x"/>
                                          </p:val>
                                        </p:tav>
                                      </p:tavLst>
                                    </p:anim>
                                    <p:anim calcmode="lin" valueType="num">
                                      <p:cBhvr>
                                        <p:cTn id="100"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01" dur="1000"/>
                                        <p:tgtEl>
                                          <p:spTgt spid="31"/>
                                        </p:tgtEl>
                                      </p:cBhvr>
                                    </p:animEffect>
                                  </p:childTnLst>
                                </p:cTn>
                              </p:par>
                              <p:par>
                                <p:cTn id="102" presetID="17" presetClass="entr" presetSubtype="10" fill="hold" grpId="2" nodeType="withEffect">
                                  <p:stCondLst>
                                    <p:cond delay="0"/>
                                  </p:stCondLst>
                                  <p:childTnLst>
                                    <p:set>
                                      <p:cBhvr>
                                        <p:cTn id="103" dur="1" fill="hold">
                                          <p:stCondLst>
                                            <p:cond delay="0"/>
                                          </p:stCondLst>
                                        </p:cTn>
                                        <p:tgtEl>
                                          <p:spTgt spid="30"/>
                                        </p:tgtEl>
                                        <p:attrNameLst>
                                          <p:attrName>style.visibility</p:attrName>
                                        </p:attrNameLst>
                                      </p:cBhvr>
                                      <p:to>
                                        <p:strVal val="visible"/>
                                      </p:to>
                                    </p:set>
                                    <p:anim calcmode="lin" valueType="num">
                                      <p:cBhvr>
                                        <p:cTn id="104" dur="500" fill="hold"/>
                                        <p:tgtEl>
                                          <p:spTgt spid="30"/>
                                        </p:tgtEl>
                                        <p:attrNameLst>
                                          <p:attrName>ppt_w</p:attrName>
                                        </p:attrNameLst>
                                      </p:cBhvr>
                                      <p:tavLst>
                                        <p:tav tm="0">
                                          <p:val>
                                            <p:fltVal val="0"/>
                                          </p:val>
                                        </p:tav>
                                        <p:tav tm="100000">
                                          <p:val>
                                            <p:strVal val="#ppt_w"/>
                                          </p:val>
                                        </p:tav>
                                      </p:tavLst>
                                    </p:anim>
                                    <p:anim calcmode="lin" valueType="num">
                                      <p:cBhvr>
                                        <p:cTn id="105" dur="5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4" presetClass="exit" presetSubtype="0" fill="hold" grpId="3" nodeType="clickEffect">
                                  <p:stCondLst>
                                    <p:cond delay="0"/>
                                  </p:stCondLst>
                                  <p:childTnLst>
                                    <p:anim to="" calcmode="lin" valueType="num">
                                      <p:cBhvr>
                                        <p:cTn id="109" dur="1"/>
                                        <p:tgtEl>
                                          <p:spTgt spid="30"/>
                                        </p:tgtEl>
                                        <p:attrNameLst>
                                          <p:attrName/>
                                        </p:attrNameLst>
                                      </p:cBhvr>
                                    </p:anim>
                                    <p:set>
                                      <p:cBhvr>
                                        <p:cTn id="110" dur="1" fill="hold">
                                          <p:stCondLst>
                                            <p:cond delay="0"/>
                                          </p:stCondLst>
                                        </p:cTn>
                                        <p:tgtEl>
                                          <p:spTgt spid="30"/>
                                        </p:tgtEl>
                                        <p:attrNameLst>
                                          <p:attrName>style.visibility</p:attrName>
                                        </p:attrNameLst>
                                      </p:cBhvr>
                                      <p:to>
                                        <p:strVal val="hidden"/>
                                      </p:to>
                                    </p:set>
                                  </p:childTnLst>
                                </p:cTn>
                              </p:par>
                              <p:par>
                                <p:cTn id="111" presetID="24" presetClass="exit" presetSubtype="0" fill="hold" nodeType="withEffect">
                                  <p:stCondLst>
                                    <p:cond delay="0"/>
                                  </p:stCondLst>
                                  <p:childTnLst>
                                    <p:anim to="" calcmode="lin" valueType="num">
                                      <p:cBhvr>
                                        <p:cTn id="112" dur="1"/>
                                        <p:tgtEl>
                                          <p:spTgt spid="31"/>
                                        </p:tgtEl>
                                        <p:attrNameLst>
                                          <p:attrName/>
                                        </p:attrNameLst>
                                      </p:cBhvr>
                                    </p:anim>
                                    <p:set>
                                      <p:cBhvr>
                                        <p:cTn id="113" dur="1" fill="hold">
                                          <p:stCondLst>
                                            <p:cond delay="0"/>
                                          </p:stCondLst>
                                        </p:cTn>
                                        <p:tgtEl>
                                          <p:spTgt spid="31"/>
                                        </p:tgtEl>
                                        <p:attrNameLst>
                                          <p:attrName>style.visibility</p:attrName>
                                        </p:attrNameLst>
                                      </p:cBhvr>
                                      <p:to>
                                        <p:strVal val="hidden"/>
                                      </p:to>
                                    </p:set>
                                  </p:childTnLst>
                                </p:cTn>
                              </p:par>
                              <p:par>
                                <p:cTn id="114" presetID="24" presetClass="exit" presetSubtype="0" fill="hold" nodeType="withEffect">
                                  <p:stCondLst>
                                    <p:cond delay="0"/>
                                  </p:stCondLst>
                                  <p:childTnLst>
                                    <p:anim to="" calcmode="lin" valueType="num">
                                      <p:cBhvr>
                                        <p:cTn id="115" dur="1"/>
                                        <p:tgtEl>
                                          <p:spTgt spid="35"/>
                                        </p:tgtEl>
                                        <p:attrNameLst>
                                          <p:attrName/>
                                        </p:attrNameLst>
                                      </p:cBhvr>
                                    </p:anim>
                                    <p:set>
                                      <p:cBhvr>
                                        <p:cTn id="116"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17" restart="whenNotActive" fill="hold" evtFilter="cancelBubble" nodeType="interactiveSeq">
                <p:stCondLst>
                  <p:cond evt="onClick" delay="0">
                    <p:tgtEl>
                      <p:spTgt spid="24"/>
                    </p:tgtEl>
                  </p:cond>
                </p:stCondLst>
                <p:endSync evt="end" delay="0">
                  <p:rtn val="all"/>
                </p:endSync>
                <p:childTnLst>
                  <p:par>
                    <p:cTn id="118" fill="hold" nodeType="clickPar">
                      <p:stCondLst>
                        <p:cond delay="0"/>
                      </p:stCondLst>
                      <p:childTnLst>
                        <p:par>
                          <p:cTn id="119" fill="hold" nodeType="withGroup">
                            <p:stCondLst>
                              <p:cond delay="0"/>
                            </p:stCondLst>
                            <p:childTnLst>
                              <p:par>
                                <p:cTn id="120" presetID="55" presetClass="entr" presetSubtype="0" fill="hold" nodeType="clickEffect">
                                  <p:stCondLst>
                                    <p:cond delay="0"/>
                                  </p:stCondLst>
                                  <p:childTnLst>
                                    <p:set>
                                      <p:cBhvr>
                                        <p:cTn id="121" dur="1" fill="hold">
                                          <p:stCondLst>
                                            <p:cond delay="0"/>
                                          </p:stCondLst>
                                        </p:cTn>
                                        <p:tgtEl>
                                          <p:spTgt spid="35"/>
                                        </p:tgtEl>
                                        <p:attrNameLst>
                                          <p:attrName>style.visibility</p:attrName>
                                        </p:attrNameLst>
                                      </p:cBhvr>
                                      <p:to>
                                        <p:strVal val="visible"/>
                                      </p:to>
                                    </p:set>
                                    <p:anim calcmode="lin" valueType="num">
                                      <p:cBhvr>
                                        <p:cTn id="122" dur="1000" fill="hold"/>
                                        <p:tgtEl>
                                          <p:spTgt spid="35"/>
                                        </p:tgtEl>
                                        <p:attrNameLst>
                                          <p:attrName>ppt_w</p:attrName>
                                        </p:attrNameLst>
                                      </p:cBhvr>
                                      <p:tavLst>
                                        <p:tav tm="0">
                                          <p:val>
                                            <p:strVal val="#ppt_w*0.70"/>
                                          </p:val>
                                        </p:tav>
                                        <p:tav tm="100000">
                                          <p:val>
                                            <p:strVal val="#ppt_w"/>
                                          </p:val>
                                        </p:tav>
                                      </p:tavLst>
                                    </p:anim>
                                    <p:anim calcmode="lin" valueType="num">
                                      <p:cBhvr>
                                        <p:cTn id="123" dur="1000" fill="hold"/>
                                        <p:tgtEl>
                                          <p:spTgt spid="35"/>
                                        </p:tgtEl>
                                        <p:attrNameLst>
                                          <p:attrName>ppt_h</p:attrName>
                                        </p:attrNameLst>
                                      </p:cBhvr>
                                      <p:tavLst>
                                        <p:tav tm="0">
                                          <p:val>
                                            <p:strVal val="#ppt_h"/>
                                          </p:val>
                                        </p:tav>
                                        <p:tav tm="100000">
                                          <p:val>
                                            <p:strVal val="#ppt_h"/>
                                          </p:val>
                                        </p:tav>
                                      </p:tavLst>
                                    </p:anim>
                                    <p:animEffect transition="in" filter="fade">
                                      <p:cBhvr>
                                        <p:cTn id="124" dur="1000"/>
                                        <p:tgtEl>
                                          <p:spTgt spid="35"/>
                                        </p:tgtEl>
                                      </p:cBhvr>
                                    </p:animEffect>
                                  </p:childTnLst>
                                </p:cTn>
                              </p:par>
                              <p:par>
                                <p:cTn id="125" presetID="17" presetClass="entr" presetSubtype="10" fill="hold" grpId="4" nodeType="withEffect">
                                  <p:stCondLst>
                                    <p:cond delay="0"/>
                                  </p:stCondLst>
                                  <p:childTnLst>
                                    <p:set>
                                      <p:cBhvr>
                                        <p:cTn id="126" dur="1" fill="hold">
                                          <p:stCondLst>
                                            <p:cond delay="0"/>
                                          </p:stCondLst>
                                        </p:cTn>
                                        <p:tgtEl>
                                          <p:spTgt spid="30"/>
                                        </p:tgtEl>
                                        <p:attrNameLst>
                                          <p:attrName>style.visibility</p:attrName>
                                        </p:attrNameLst>
                                      </p:cBhvr>
                                      <p:to>
                                        <p:strVal val="visible"/>
                                      </p:to>
                                    </p:set>
                                    <p:anim calcmode="lin" valueType="num">
                                      <p:cBhvr>
                                        <p:cTn id="127" dur="500" fill="hold"/>
                                        <p:tgtEl>
                                          <p:spTgt spid="30"/>
                                        </p:tgtEl>
                                        <p:attrNameLst>
                                          <p:attrName>ppt_w</p:attrName>
                                        </p:attrNameLst>
                                      </p:cBhvr>
                                      <p:tavLst>
                                        <p:tav tm="0">
                                          <p:val>
                                            <p:fltVal val="0"/>
                                          </p:val>
                                        </p:tav>
                                        <p:tav tm="100000">
                                          <p:val>
                                            <p:strVal val="#ppt_w"/>
                                          </p:val>
                                        </p:tav>
                                      </p:tavLst>
                                    </p:anim>
                                    <p:anim calcmode="lin" valueType="num">
                                      <p:cBhvr>
                                        <p:cTn id="128" dur="500" fill="hold"/>
                                        <p:tgtEl>
                                          <p:spTgt spid="30"/>
                                        </p:tgtEl>
                                        <p:attrNameLst>
                                          <p:attrName>ppt_h</p:attrName>
                                        </p:attrNameLst>
                                      </p:cBhvr>
                                      <p:tavLst>
                                        <p:tav tm="0">
                                          <p:val>
                                            <p:strVal val="#ppt_h"/>
                                          </p:val>
                                        </p:tav>
                                        <p:tav tm="100000">
                                          <p:val>
                                            <p:strVal val="#ppt_h"/>
                                          </p:val>
                                        </p:tav>
                                      </p:tavLst>
                                    </p:anim>
                                  </p:childTnLst>
                                </p:cTn>
                              </p:par>
                              <p:par>
                                <p:cTn id="129" presetID="29" presetClass="entr" presetSubtype="0" fill="hold" nodeType="withEffect">
                                  <p:stCondLst>
                                    <p:cond delay="0"/>
                                  </p:stCondLst>
                                  <p:childTnLst>
                                    <p:set>
                                      <p:cBhvr>
                                        <p:cTn id="130" dur="1" fill="hold">
                                          <p:stCondLst>
                                            <p:cond delay="0"/>
                                          </p:stCondLst>
                                        </p:cTn>
                                        <p:tgtEl>
                                          <p:spTgt spid="31"/>
                                        </p:tgtEl>
                                        <p:attrNameLst>
                                          <p:attrName>style.visibility</p:attrName>
                                        </p:attrNameLst>
                                      </p:cBhvr>
                                      <p:to>
                                        <p:strVal val="visible"/>
                                      </p:to>
                                    </p:set>
                                    <p:anim calcmode="lin" valueType="num">
                                      <p:cBhvr>
                                        <p:cTn id="131" dur="1000" fill="hold"/>
                                        <p:tgtEl>
                                          <p:spTgt spid="31"/>
                                        </p:tgtEl>
                                        <p:attrNameLst>
                                          <p:attrName>ppt_x</p:attrName>
                                        </p:attrNameLst>
                                      </p:cBhvr>
                                      <p:tavLst>
                                        <p:tav tm="0">
                                          <p:val>
                                            <p:strVal val="#ppt_x-.2"/>
                                          </p:val>
                                        </p:tav>
                                        <p:tav tm="100000">
                                          <p:val>
                                            <p:strVal val="#ppt_x"/>
                                          </p:val>
                                        </p:tav>
                                      </p:tavLst>
                                    </p:anim>
                                    <p:anim calcmode="lin" valueType="num">
                                      <p:cBhvr>
                                        <p:cTn id="132"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33" dur="1000"/>
                                        <p:tgtEl>
                                          <p:spTgt spid="31"/>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4" presetClass="exit" presetSubtype="0" fill="hold" nodeType="clickEffect">
                                  <p:stCondLst>
                                    <p:cond delay="0"/>
                                  </p:stCondLst>
                                  <p:childTnLst>
                                    <p:anim to="" calcmode="lin" valueType="num">
                                      <p:cBhvr>
                                        <p:cTn id="137" dur="1"/>
                                        <p:tgtEl>
                                          <p:spTgt spid="35"/>
                                        </p:tgtEl>
                                        <p:attrNameLst>
                                          <p:attrName/>
                                        </p:attrNameLst>
                                      </p:cBhvr>
                                    </p:anim>
                                    <p:set>
                                      <p:cBhvr>
                                        <p:cTn id="138" dur="1" fill="hold">
                                          <p:stCondLst>
                                            <p:cond delay="0"/>
                                          </p:stCondLst>
                                        </p:cTn>
                                        <p:tgtEl>
                                          <p:spTgt spid="35"/>
                                        </p:tgtEl>
                                        <p:attrNameLst>
                                          <p:attrName>style.visibility</p:attrName>
                                        </p:attrNameLst>
                                      </p:cBhvr>
                                      <p:to>
                                        <p:strVal val="hidden"/>
                                      </p:to>
                                    </p:set>
                                  </p:childTnLst>
                                </p:cTn>
                              </p:par>
                              <p:par>
                                <p:cTn id="139" presetID="24" presetClass="exit" presetSubtype="0" fill="hold" grpId="5" nodeType="withEffect">
                                  <p:stCondLst>
                                    <p:cond delay="0"/>
                                  </p:stCondLst>
                                  <p:childTnLst>
                                    <p:anim to="" calcmode="lin" valueType="num">
                                      <p:cBhvr>
                                        <p:cTn id="140" dur="1"/>
                                        <p:tgtEl>
                                          <p:spTgt spid="30"/>
                                        </p:tgtEl>
                                        <p:attrNameLst>
                                          <p:attrName/>
                                        </p:attrNameLst>
                                      </p:cBhvr>
                                    </p:anim>
                                    <p:set>
                                      <p:cBhvr>
                                        <p:cTn id="141" dur="1" fill="hold">
                                          <p:stCondLst>
                                            <p:cond delay="0"/>
                                          </p:stCondLst>
                                        </p:cTn>
                                        <p:tgtEl>
                                          <p:spTgt spid="30"/>
                                        </p:tgtEl>
                                        <p:attrNameLst>
                                          <p:attrName>style.visibility</p:attrName>
                                        </p:attrNameLst>
                                      </p:cBhvr>
                                      <p:to>
                                        <p:strVal val="hidden"/>
                                      </p:to>
                                    </p:set>
                                  </p:childTnLst>
                                </p:cTn>
                              </p:par>
                              <p:par>
                                <p:cTn id="142" presetID="24" presetClass="exit" presetSubtype="0" fill="hold" nodeType="withEffect">
                                  <p:stCondLst>
                                    <p:cond delay="0"/>
                                  </p:stCondLst>
                                  <p:childTnLst>
                                    <p:anim to="" calcmode="lin" valueType="num">
                                      <p:cBhvr>
                                        <p:cTn id="143" dur="1"/>
                                        <p:tgtEl>
                                          <p:spTgt spid="31"/>
                                        </p:tgtEl>
                                        <p:attrNameLst>
                                          <p:attrName/>
                                        </p:attrNameLst>
                                      </p:cBhvr>
                                    </p:anim>
                                    <p:set>
                                      <p:cBhvr>
                                        <p:cTn id="144"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5" restart="whenNotActive" fill="hold" evtFilter="cancelBubble" nodeType="interactiveSeq">
                <p:stCondLst>
                  <p:cond evt="onClick" delay="0">
                    <p:tgtEl>
                      <p:spTgt spid="52"/>
                    </p:tgtEl>
                  </p:cond>
                </p:stCondLst>
                <p:endSync evt="end" delay="0">
                  <p:rtn val="all"/>
                </p:endSync>
                <p:childTnLst>
                  <p:par>
                    <p:cTn id="146" fill="hold" nodeType="clickPar">
                      <p:stCondLst>
                        <p:cond delay="0"/>
                      </p:stCondLst>
                      <p:childTnLst>
                        <p:par>
                          <p:cTn id="147" fill="hold" nodeType="withGroup">
                            <p:stCondLst>
                              <p:cond delay="0"/>
                            </p:stCondLst>
                            <p:childTnLst>
                              <p:par>
                                <p:cTn id="148" presetID="3" presetClass="exit" presetSubtype="10" fill="hold" grpId="0" nodeType="withEffect">
                                  <p:stCondLst>
                                    <p:cond delay="0"/>
                                  </p:stCondLst>
                                  <p:childTnLst>
                                    <p:animEffect transition="out" filter="blinds(horizontal)">
                                      <p:cBhvr>
                                        <p:cTn id="149" dur="500"/>
                                        <p:tgtEl>
                                          <p:spTgt spid="52"/>
                                        </p:tgtEl>
                                      </p:cBhvr>
                                    </p:animEffect>
                                    <p:set>
                                      <p:cBhvr>
                                        <p:cTn id="150" dur="1" fill="hold">
                                          <p:stCondLst>
                                            <p:cond delay="499"/>
                                          </p:stCondLst>
                                        </p:cTn>
                                        <p:tgtEl>
                                          <p:spTgt spid="52"/>
                                        </p:tgtEl>
                                        <p:attrNameLst>
                                          <p:attrName>style.visibility</p:attrName>
                                        </p:attrNameLst>
                                      </p:cBhvr>
                                      <p:to>
                                        <p:strVal val="hidden"/>
                                      </p:to>
                                    </p:set>
                                  </p:childTnLst>
                                </p:cTn>
                              </p:par>
                            </p:childTnLst>
                          </p:cTn>
                        </p:par>
                        <p:par>
                          <p:cTn id="151" fill="hold" nodeType="afterGroup">
                            <p:stCondLst>
                              <p:cond delay="500"/>
                            </p:stCondLst>
                            <p:childTnLst>
                              <p:par>
                                <p:cTn id="152" presetID="11" presetClass="entr" presetSubtype="0" fill="hold" nodeType="afterEffect">
                                  <p:stCondLst>
                                    <p:cond delay="0"/>
                                  </p:stCondLst>
                                  <p:childTnLst>
                                    <p:set>
                                      <p:cBhvr>
                                        <p:cTn id="153"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53"/>
                                        </p:tgtEl>
                                        <p:attrNameLst>
                                          <p:attrName>style.visibility</p:attrName>
                                        </p:attrNameLst>
                                      </p:cBhvr>
                                      <p:to>
                                        <p:strVal val="hidden"/>
                                      </p:to>
                                    </p:set>
                                    <p:audio>
                                      <p:cMediaNode>
                                        <p:cTn display="0" masterRel="sameClick">
                                          <p:stCondLst>
                                            <p:cond evt="begin" delay="0">
                                              <p:tn val="152"/>
                                            </p:cond>
                                          </p:stCondLst>
                                          <p:endCondLst>
                                            <p:cond evt="onStopAudio" delay="0">
                                              <p:tgtEl>
                                                <p:sldTgt/>
                                              </p:tgtEl>
                                            </p:cond>
                                          </p:endCondLst>
                                        </p:cTn>
                                        <p:tgtEl>
                                          <p:sndTgt r:embed="rId3" name="cashreg.wav"/>
                                        </p:tgtEl>
                                      </p:cMediaNode>
                                    </p:audio>
                                  </p:subTnLst>
                                </p:cTn>
                              </p:par>
                            </p:childTnLst>
                          </p:cTn>
                        </p:par>
                        <p:par>
                          <p:cTn id="154" fill="hold" nodeType="afterGroup">
                            <p:stCondLst>
                              <p:cond delay="1500"/>
                            </p:stCondLst>
                            <p:childTnLst>
                              <p:par>
                                <p:cTn id="155" presetID="11" presetClass="entr" presetSubtype="0" fill="hold" nodeType="afterEffect">
                                  <p:stCondLst>
                                    <p:cond delay="0"/>
                                  </p:stCondLst>
                                  <p:childTnLst>
                                    <p:set>
                                      <p:cBhvr>
                                        <p:cTn id="156"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54"/>
                                        </p:tgtEl>
                                        <p:attrNameLst>
                                          <p:attrName>style.visibility</p:attrName>
                                        </p:attrNameLst>
                                      </p:cBhvr>
                                      <p:to>
                                        <p:strVal val="hidden"/>
                                      </p:to>
                                    </p:set>
                                    <p:audio>
                                      <p:cMediaNode>
                                        <p:cTn display="0" masterRel="sameClick">
                                          <p:stCondLst>
                                            <p:cond evt="begin" delay="0">
                                              <p:tn val="155"/>
                                            </p:cond>
                                          </p:stCondLst>
                                          <p:endCondLst>
                                            <p:cond evt="onStopAudio" delay="0">
                                              <p:tgtEl>
                                                <p:sldTgt/>
                                              </p:tgtEl>
                                            </p:cond>
                                          </p:endCondLst>
                                        </p:cTn>
                                        <p:tgtEl>
                                          <p:sndTgt r:embed="rId3" name="cashreg.wav"/>
                                        </p:tgtEl>
                                      </p:cMediaNode>
                                    </p:audio>
                                  </p:subTnLst>
                                </p:cTn>
                              </p:par>
                            </p:childTnLst>
                          </p:cTn>
                        </p:par>
                        <p:par>
                          <p:cTn id="157" fill="hold" nodeType="afterGroup">
                            <p:stCondLst>
                              <p:cond delay="2500"/>
                            </p:stCondLst>
                            <p:childTnLst>
                              <p:par>
                                <p:cTn id="158" presetID="11" presetClass="entr" presetSubtype="0" fill="hold" nodeType="afterEffect">
                                  <p:stCondLst>
                                    <p:cond delay="0"/>
                                  </p:stCondLst>
                                  <p:childTnLst>
                                    <p:set>
                                      <p:cBhvr>
                                        <p:cTn id="159"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55"/>
                                        </p:tgtEl>
                                        <p:attrNameLst>
                                          <p:attrName>style.visibility</p:attrName>
                                        </p:attrNameLst>
                                      </p:cBhvr>
                                      <p:to>
                                        <p:strVal val="hidden"/>
                                      </p:to>
                                    </p:set>
                                    <p:audio>
                                      <p:cMediaNode>
                                        <p:cTn display="0" masterRel="sameClick">
                                          <p:stCondLst>
                                            <p:cond evt="begin" delay="0">
                                              <p:tn val="158"/>
                                            </p:cond>
                                          </p:stCondLst>
                                          <p:endCondLst>
                                            <p:cond evt="onStopAudio" delay="0">
                                              <p:tgtEl>
                                                <p:sldTgt/>
                                              </p:tgtEl>
                                            </p:cond>
                                          </p:endCondLst>
                                        </p:cTn>
                                        <p:tgtEl>
                                          <p:sndTgt r:embed="rId3" name="cashreg.wav"/>
                                        </p:tgtEl>
                                      </p:cMediaNode>
                                    </p:audio>
                                  </p:subTnLst>
                                </p:cTn>
                              </p:par>
                            </p:childTnLst>
                          </p:cTn>
                        </p:par>
                        <p:par>
                          <p:cTn id="160" fill="hold" nodeType="afterGroup">
                            <p:stCondLst>
                              <p:cond delay="3500"/>
                            </p:stCondLst>
                            <p:childTnLst>
                              <p:par>
                                <p:cTn id="161" presetID="11" presetClass="entr" presetSubtype="0" fill="hold" nodeType="afterEffect">
                                  <p:stCondLst>
                                    <p:cond delay="0"/>
                                  </p:stCondLst>
                                  <p:childTnLst>
                                    <p:set>
                                      <p:cBhvr>
                                        <p:cTn id="162"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56"/>
                                        </p:tgtEl>
                                        <p:attrNameLst>
                                          <p:attrName>style.visibility</p:attrName>
                                        </p:attrNameLst>
                                      </p:cBhvr>
                                      <p:to>
                                        <p:strVal val="hidden"/>
                                      </p:to>
                                    </p:set>
                                    <p:audio>
                                      <p:cMediaNode>
                                        <p:cTn display="0" masterRel="sameClick">
                                          <p:stCondLst>
                                            <p:cond evt="begin" delay="0">
                                              <p:tn val="161"/>
                                            </p:cond>
                                          </p:stCondLst>
                                          <p:endCondLst>
                                            <p:cond evt="onStopAudio" delay="0">
                                              <p:tgtEl>
                                                <p:sldTgt/>
                                              </p:tgtEl>
                                            </p:cond>
                                          </p:endCondLst>
                                        </p:cTn>
                                        <p:tgtEl>
                                          <p:sndTgt r:embed="rId3" name="cashreg.wav"/>
                                        </p:tgtEl>
                                      </p:cMediaNode>
                                    </p:audio>
                                  </p:subTnLst>
                                </p:cTn>
                              </p:par>
                            </p:childTnLst>
                          </p:cTn>
                        </p:par>
                        <p:par>
                          <p:cTn id="163" fill="hold" nodeType="afterGroup">
                            <p:stCondLst>
                              <p:cond delay="4500"/>
                            </p:stCondLst>
                            <p:childTnLst>
                              <p:par>
                                <p:cTn id="164" presetID="11" presetClass="entr" presetSubtype="0" fill="hold" nodeType="afterEffect">
                                  <p:stCondLst>
                                    <p:cond delay="0"/>
                                  </p:stCondLst>
                                  <p:childTnLst>
                                    <p:set>
                                      <p:cBhvr>
                                        <p:cTn id="165"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57"/>
                                        </p:tgtEl>
                                        <p:attrNameLst>
                                          <p:attrName>style.visibility</p:attrName>
                                        </p:attrNameLst>
                                      </p:cBhvr>
                                      <p:to>
                                        <p:strVal val="hidden"/>
                                      </p:to>
                                    </p:set>
                                    <p:audio>
                                      <p:cMediaNode>
                                        <p:cTn display="0" masterRel="sameClick">
                                          <p:stCondLst>
                                            <p:cond evt="begin" delay="0">
                                              <p:tn val="164"/>
                                            </p:cond>
                                          </p:stCondLst>
                                          <p:endCondLst>
                                            <p:cond evt="onStopAudio" delay="0">
                                              <p:tgtEl>
                                                <p:sldTgt/>
                                              </p:tgtEl>
                                            </p:cond>
                                          </p:endCondLst>
                                        </p:cTn>
                                        <p:tgtEl>
                                          <p:sndTgt r:embed="rId3" name="cashreg.wav"/>
                                        </p:tgtEl>
                                      </p:cMediaNode>
                                    </p:audio>
                                  </p:subTnLst>
                                </p:cTn>
                              </p:par>
                            </p:childTnLst>
                          </p:cTn>
                        </p:par>
                        <p:par>
                          <p:cTn id="166" fill="hold" nodeType="afterGroup">
                            <p:stCondLst>
                              <p:cond delay="5500"/>
                            </p:stCondLst>
                            <p:childTnLst>
                              <p:par>
                                <p:cTn id="167" presetID="11" presetClass="entr" presetSubtype="0" fill="hold" nodeType="afterEffect">
                                  <p:stCondLst>
                                    <p:cond delay="0"/>
                                  </p:stCondLst>
                                  <p:childTnLst>
                                    <p:set>
                                      <p:cBhvr>
                                        <p:cTn id="168"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69"/>
                                        </p:tgtEl>
                                        <p:attrNameLst>
                                          <p:attrName>style.visibility</p:attrName>
                                        </p:attrNameLst>
                                      </p:cBhvr>
                                      <p:to>
                                        <p:strVal val="hidden"/>
                                      </p:to>
                                    </p:set>
                                    <p:audio>
                                      <p:cMediaNode>
                                        <p:cTn display="0" masterRel="sameClick">
                                          <p:stCondLst>
                                            <p:cond evt="begin" delay="0">
                                              <p:tn val="167"/>
                                            </p:cond>
                                          </p:stCondLst>
                                          <p:endCondLst>
                                            <p:cond evt="onStopAudio" delay="0">
                                              <p:tgtEl>
                                                <p:sldTgt/>
                                              </p:tgtEl>
                                            </p:cond>
                                          </p:endCondLst>
                                        </p:cTn>
                                        <p:tgtEl>
                                          <p:sndTgt r:embed="rId3" name="cashreg.wav"/>
                                        </p:tgtEl>
                                      </p:cMediaNode>
                                    </p:audio>
                                  </p:subTnLst>
                                </p:cTn>
                              </p:par>
                            </p:childTnLst>
                          </p:cTn>
                        </p:par>
                        <p:par>
                          <p:cTn id="169" fill="hold" nodeType="afterGroup">
                            <p:stCondLst>
                              <p:cond delay="6500"/>
                            </p:stCondLst>
                            <p:childTnLst>
                              <p:par>
                                <p:cTn id="170" presetID="11" presetClass="entr" presetSubtype="0" fill="hold" nodeType="afterEffect">
                                  <p:stCondLst>
                                    <p:cond delay="0"/>
                                  </p:stCondLst>
                                  <p:childTnLst>
                                    <p:set>
                                      <p:cBhvr>
                                        <p:cTn id="171"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70"/>
                                        </p:tgtEl>
                                        <p:attrNameLst>
                                          <p:attrName>style.visibility</p:attrName>
                                        </p:attrNameLst>
                                      </p:cBhvr>
                                      <p:to>
                                        <p:strVal val="hidden"/>
                                      </p:to>
                                    </p:set>
                                    <p:audio>
                                      <p:cMediaNode>
                                        <p:cTn display="0" masterRel="sameClick">
                                          <p:stCondLst>
                                            <p:cond evt="begin" delay="0">
                                              <p:tn val="170"/>
                                            </p:cond>
                                          </p:stCondLst>
                                          <p:endCondLst>
                                            <p:cond evt="onStopAudio" delay="0">
                                              <p:tgtEl>
                                                <p:sldTgt/>
                                              </p:tgtEl>
                                            </p:cond>
                                          </p:endCondLst>
                                        </p:cTn>
                                        <p:tgtEl>
                                          <p:sndTgt r:embed="rId3" name="cashreg.wav"/>
                                        </p:tgtEl>
                                      </p:cMediaNode>
                                    </p:audio>
                                  </p:subTnLst>
                                </p:cTn>
                              </p:par>
                            </p:childTnLst>
                          </p:cTn>
                        </p:par>
                        <p:par>
                          <p:cTn id="172" fill="hold" nodeType="afterGroup">
                            <p:stCondLst>
                              <p:cond delay="7500"/>
                            </p:stCondLst>
                            <p:childTnLst>
                              <p:par>
                                <p:cTn id="173" presetID="11" presetClass="entr" presetSubtype="0" fill="hold" nodeType="afterEffect">
                                  <p:stCondLst>
                                    <p:cond delay="0"/>
                                  </p:stCondLst>
                                  <p:childTnLst>
                                    <p:set>
                                      <p:cBhvr>
                                        <p:cTn id="174"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71"/>
                                        </p:tgtEl>
                                        <p:attrNameLst>
                                          <p:attrName>style.visibility</p:attrName>
                                        </p:attrNameLst>
                                      </p:cBhvr>
                                      <p:to>
                                        <p:strVal val="hidden"/>
                                      </p:to>
                                    </p:set>
                                    <p:audio>
                                      <p:cMediaNode>
                                        <p:cTn display="0" masterRel="sameClick">
                                          <p:stCondLst>
                                            <p:cond evt="begin" delay="0">
                                              <p:tn val="173"/>
                                            </p:cond>
                                          </p:stCondLst>
                                          <p:endCondLst>
                                            <p:cond evt="onStopAudio" delay="0">
                                              <p:tgtEl>
                                                <p:sldTgt/>
                                              </p:tgtEl>
                                            </p:cond>
                                          </p:endCondLst>
                                        </p:cTn>
                                        <p:tgtEl>
                                          <p:sndTgt r:embed="rId3" name="cashreg.wav"/>
                                        </p:tgtEl>
                                      </p:cMediaNode>
                                    </p:audio>
                                  </p:subTnLst>
                                </p:cTn>
                              </p:par>
                            </p:childTnLst>
                          </p:cTn>
                        </p:par>
                        <p:par>
                          <p:cTn id="175" fill="hold" nodeType="afterGroup">
                            <p:stCondLst>
                              <p:cond delay="8500"/>
                            </p:stCondLst>
                            <p:childTnLst>
                              <p:par>
                                <p:cTn id="176" presetID="11" presetClass="entr" presetSubtype="0" fill="hold" grpId="0" nodeType="afterEffect">
                                  <p:stCondLst>
                                    <p:cond delay="0"/>
                                  </p:stCondLst>
                                  <p:childTnLst>
                                    <p:set>
                                      <p:cBhvr>
                                        <p:cTn id="177"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74"/>
                                        </p:tgtEl>
                                        <p:attrNameLst>
                                          <p:attrName>style.visibility</p:attrName>
                                        </p:attrNameLst>
                                      </p:cBhvr>
                                      <p:to>
                                        <p:strVal val="hidden"/>
                                      </p:to>
                                    </p:set>
                                    <p:audio>
                                      <p:cMediaNode>
                                        <p:cTn display="0" masterRel="sameClick">
                                          <p:stCondLst>
                                            <p:cond evt="begin" delay="0">
                                              <p:tn val="176"/>
                                            </p:cond>
                                          </p:stCondLst>
                                          <p:endCondLst>
                                            <p:cond evt="onStopAudio" delay="0">
                                              <p:tgtEl>
                                                <p:sldTgt/>
                                              </p:tgtEl>
                                            </p:cond>
                                          </p:endCondLst>
                                        </p:cTn>
                                        <p:tgtEl>
                                          <p:sndTgt r:embed="rId3" name="cashreg.wav"/>
                                        </p:tgtEl>
                                      </p:cMediaNode>
                                    </p:audio>
                                  </p:subTnLst>
                                </p:cTn>
                              </p:par>
                            </p:childTnLst>
                          </p:cTn>
                        </p:par>
                        <p:par>
                          <p:cTn id="178" fill="hold" nodeType="afterGroup">
                            <p:stCondLst>
                              <p:cond delay="9500"/>
                            </p:stCondLst>
                            <p:childTnLst>
                              <p:par>
                                <p:cTn id="179" presetID="11" presetClass="entr" presetSubtype="0" fill="hold" grpId="0" nodeType="afterEffect">
                                  <p:stCondLst>
                                    <p:cond delay="0"/>
                                  </p:stCondLst>
                                  <p:childTnLst>
                                    <p:set>
                                      <p:cBhvr>
                                        <p:cTn id="180"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51"/>
                                        </p:tgtEl>
                                        <p:attrNameLst>
                                          <p:attrName>style.visibility</p:attrName>
                                        </p:attrNameLst>
                                      </p:cBhvr>
                                      <p:to>
                                        <p:strVal val="hidden"/>
                                      </p:to>
                                    </p:set>
                                    <p:audio>
                                      <p:cMediaNode>
                                        <p:cTn display="0" masterRel="sameClick">
                                          <p:stCondLst>
                                            <p:cond evt="begin" delay="0">
                                              <p:tn val="179"/>
                                            </p:cond>
                                          </p:stCondLst>
                                          <p:endCondLst>
                                            <p:cond evt="onStopAudio" delay="0">
                                              <p:tgtEl>
                                                <p:sldTgt/>
                                              </p:tgtEl>
                                            </p:cond>
                                          </p:endCondLst>
                                        </p:cTn>
                                        <p:tgtEl>
                                          <p:sndTgt r:embed="rId3" name="cashreg.wav"/>
                                        </p:tgtEl>
                                      </p:cMediaNode>
                                    </p:audio>
                                  </p:subTnLst>
                                </p:cTn>
                              </p:par>
                            </p:childTnLst>
                          </p:cTn>
                        </p:par>
                        <p:par>
                          <p:cTn id="181" fill="hold" nodeType="afterGroup">
                            <p:stCondLst>
                              <p:cond delay="10500"/>
                            </p:stCondLst>
                            <p:childTnLst>
                              <p:par>
                                <p:cTn id="182" presetID="11" presetClass="entr" presetSubtype="0" fill="hold" grpId="0" nodeType="afterEffect">
                                  <p:stCondLst>
                                    <p:cond delay="0"/>
                                  </p:stCondLst>
                                  <p:childTnLst>
                                    <p:set>
                                      <p:cBhvr>
                                        <p:cTn id="183"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82"/>
                                            </p:cond>
                                          </p:stCondLst>
                                        </p:cTn>
                                        <p:tgtEl>
                                          <p:spTgt spid="72"/>
                                        </p:tgtEl>
                                        <p:attrNameLst>
                                          <p:attrName>style.visibility</p:attrName>
                                        </p:attrNameLst>
                                      </p:cBhvr>
                                      <p:to>
                                        <p:strVal val="hidden"/>
                                      </p:to>
                                    </p:set>
                                    <p:audio>
                                      <p:cMediaNode>
                                        <p:cTn display="0" masterRel="sameClick">
                                          <p:stCondLst>
                                            <p:cond evt="begin" delay="0">
                                              <p:tn val="182"/>
                                            </p:cond>
                                          </p:stCondLst>
                                          <p:endCondLst>
                                            <p:cond evt="onStopAudio" delay="0">
                                              <p:tgtEl>
                                                <p:sldTgt/>
                                              </p:tgtEl>
                                            </p:cond>
                                          </p:endCondLst>
                                        </p:cTn>
                                        <p:tgtEl>
                                          <p:sndTgt r:embed="rId4" name="explode.wav"/>
                                        </p:tgtEl>
                                      </p:cMediaNode>
                                    </p:audio>
                                  </p:subTnLst>
                                </p:cTn>
                              </p:par>
                              <p:par>
                                <p:cTn id="184" presetID="3" presetClass="entr" presetSubtype="10" fill="hold" grpId="0" nodeType="withEffect">
                                  <p:stCondLst>
                                    <p:cond delay="0"/>
                                  </p:stCondLst>
                                  <p:childTnLst>
                                    <p:set>
                                      <p:cBhvr>
                                        <p:cTn id="185" dur="1" fill="hold">
                                          <p:stCondLst>
                                            <p:cond delay="0"/>
                                          </p:stCondLst>
                                        </p:cTn>
                                        <p:tgtEl>
                                          <p:spTgt spid="73"/>
                                        </p:tgtEl>
                                        <p:attrNameLst>
                                          <p:attrName>style.visibility</p:attrName>
                                        </p:attrNameLst>
                                      </p:cBhvr>
                                      <p:to>
                                        <p:strVal val="visible"/>
                                      </p:to>
                                    </p:set>
                                    <p:animEffect transition="in" filter="blinds(horizontal)">
                                      <p:cBhvr>
                                        <p:cTn id="186" dur="500"/>
                                        <p:tgtEl>
                                          <p:spTgt spid="73"/>
                                        </p:tgtEl>
                                      </p:cBhvr>
                                    </p:animEffect>
                                  </p:childTnLst>
                                </p:cTn>
                              </p:par>
                            </p:childTnLst>
                          </p:cTn>
                        </p:par>
                      </p:childTnLst>
                    </p:cTn>
                  </p:par>
                </p:childTnLst>
              </p:cTn>
              <p:nextCondLst>
                <p:cond evt="onClick" delay="0">
                  <p:tgtEl>
                    <p:spTgt spid="52"/>
                  </p:tgtEl>
                </p:cond>
              </p:nextCondLst>
            </p:seq>
          </p:childTnLst>
        </p:cTn>
      </p:par>
    </p:tnLst>
    <p:bldLst>
      <p:bldP spid="22" grpId="0"/>
      <p:bldP spid="23" grpId="0"/>
      <p:bldP spid="24" grpId="0"/>
      <p:bldP spid="25" grpId="0"/>
      <p:bldP spid="30" grpId="0" animBg="1"/>
      <p:bldP spid="30" grpId="1" animBg="1"/>
      <p:bldP spid="30" grpId="2" animBg="1"/>
      <p:bldP spid="30" grpId="3" animBg="1"/>
      <p:bldP spid="30" grpId="4" animBg="1"/>
      <p:bldP spid="30" grpId="5" animBg="1"/>
      <p:bldP spid="36" grpId="0" animBg="1"/>
      <p:bldP spid="36" grpId="1" animBg="1"/>
      <p:bldP spid="51" grpId="0"/>
      <p:bldP spid="52" grpId="0" animBg="1"/>
      <p:bldP spid="72" grpId="0"/>
      <p:bldP spid="74" grpId="0"/>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Text Box 2">
            <a:extLst>
              <a:ext uri="{FF2B5EF4-FFF2-40B4-BE49-F238E27FC236}">
                <a16:creationId xmlns:a16="http://schemas.microsoft.com/office/drawing/2014/main" id="{E7377108-4F0E-634C-BA66-6043189DFBD8}"/>
              </a:ext>
            </a:extLst>
          </p:cNvPr>
          <p:cNvSpPr txBox="1">
            <a:spLocks noChangeArrowheads="1"/>
          </p:cNvSpPr>
          <p:nvPr/>
        </p:nvSpPr>
        <p:spPr bwMode="auto">
          <a:xfrm>
            <a:off x="1405064" y="4183424"/>
            <a:ext cx="11996191" cy="101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
                <a:srgbClr val="009900"/>
              </a:buClr>
              <a:buFont typeface="Wingdings" pitchFamily="2" charset="2"/>
              <a:buChar char="q"/>
            </a:pPr>
            <a:r>
              <a:rPr lang="en-US" altLang="en-VN" sz="6000" b="1" dirty="0">
                <a:solidFill>
                  <a:srgbClr val="000000"/>
                </a:solidFill>
                <a:latin typeface="Times New Roman" panose="02020603050405020304" pitchFamily="18" charset="0"/>
                <a:cs typeface="Times New Roman" panose="02020603050405020304" pitchFamily="18" charset="0"/>
              </a:rPr>
              <a:t>    A. </a:t>
            </a:r>
            <a:r>
              <a:rPr lang="it-IT" sz="6000" dirty="0"/>
              <a:t>%</a:t>
            </a:r>
            <a:r>
              <a:rPr lang="it-IT" sz="6000" dirty="0" err="1"/>
              <a:t>N</a:t>
            </a:r>
            <a:endParaRPr lang="en-VN" sz="6000" dirty="0"/>
          </a:p>
        </p:txBody>
      </p:sp>
      <p:sp>
        <p:nvSpPr>
          <p:cNvPr id="23" name="Text Box 3">
            <a:extLst>
              <a:ext uri="{FF2B5EF4-FFF2-40B4-BE49-F238E27FC236}">
                <a16:creationId xmlns:a16="http://schemas.microsoft.com/office/drawing/2014/main" id="{6BA867FD-5FFF-234D-A2BF-CAFF1CB71827}"/>
              </a:ext>
            </a:extLst>
          </p:cNvPr>
          <p:cNvSpPr txBox="1">
            <a:spLocks noChangeArrowheads="1"/>
          </p:cNvSpPr>
          <p:nvPr/>
        </p:nvSpPr>
        <p:spPr bwMode="auto">
          <a:xfrm>
            <a:off x="1314564" y="6039574"/>
            <a:ext cx="15088910" cy="101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
                <a:srgbClr val="009900"/>
              </a:buClr>
              <a:buFont typeface="Wingdings" pitchFamily="2" charset="2"/>
              <a:buChar char="q"/>
            </a:pPr>
            <a:r>
              <a:rPr lang="en-US" altLang="en-VN" sz="6000" b="1" dirty="0">
                <a:solidFill>
                  <a:srgbClr val="000000"/>
                </a:solidFill>
                <a:latin typeface="Times New Roman" panose="02020603050405020304" pitchFamily="18" charset="0"/>
                <a:cs typeface="Times New Roman" panose="02020603050405020304" pitchFamily="18" charset="0"/>
              </a:rPr>
              <a:t>    B. </a:t>
            </a:r>
            <a:r>
              <a:rPr lang="it-IT" sz="6000" dirty="0"/>
              <a:t>%</a:t>
            </a:r>
            <a:r>
              <a:rPr lang="it-IT" sz="6000" dirty="0" err="1"/>
              <a:t>P</a:t>
            </a:r>
            <a:endParaRPr lang="en-VN" sz="6000" dirty="0"/>
          </a:p>
        </p:txBody>
      </p:sp>
      <p:sp>
        <p:nvSpPr>
          <p:cNvPr id="24" name="Text Box 4">
            <a:extLst>
              <a:ext uri="{FF2B5EF4-FFF2-40B4-BE49-F238E27FC236}">
                <a16:creationId xmlns:a16="http://schemas.microsoft.com/office/drawing/2014/main" id="{D15BBF21-2E9B-D44C-A283-0583F1824CB9}"/>
              </a:ext>
            </a:extLst>
          </p:cNvPr>
          <p:cNvSpPr txBox="1">
            <a:spLocks noChangeArrowheads="1"/>
          </p:cNvSpPr>
          <p:nvPr/>
        </p:nvSpPr>
        <p:spPr bwMode="auto">
          <a:xfrm>
            <a:off x="1285988" y="8078101"/>
            <a:ext cx="16155802" cy="101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
                <a:srgbClr val="009900"/>
              </a:buClr>
              <a:buFont typeface="Wingdings" pitchFamily="2" charset="2"/>
              <a:buChar char="q"/>
            </a:pPr>
            <a:r>
              <a:rPr lang="en-US" altLang="en-VN" sz="6000" b="1" dirty="0">
                <a:solidFill>
                  <a:srgbClr val="000000"/>
                </a:solidFill>
                <a:latin typeface="Times New Roman" panose="02020603050405020304" pitchFamily="18" charset="0"/>
                <a:cs typeface="Times New Roman" panose="02020603050405020304" pitchFamily="18" charset="0"/>
              </a:rPr>
              <a:t>    C. </a:t>
            </a:r>
            <a:r>
              <a:rPr lang="pt-BR" sz="6000" dirty="0"/>
              <a:t>%P</a:t>
            </a:r>
            <a:r>
              <a:rPr lang="pt-BR" sz="6000" baseline="-25000" dirty="0"/>
              <a:t>2</a:t>
            </a:r>
            <a:r>
              <a:rPr lang="pt-BR" sz="6000" dirty="0"/>
              <a:t>O</a:t>
            </a:r>
            <a:r>
              <a:rPr lang="pt-BR" sz="6000" baseline="-25000" dirty="0"/>
              <a:t>5 </a:t>
            </a:r>
            <a:r>
              <a:rPr lang="pt-BR" sz="6000" dirty="0"/>
              <a:t> tương ứng</a:t>
            </a:r>
            <a:r>
              <a:rPr lang="en-VN" sz="6000" dirty="0"/>
              <a:t> </a:t>
            </a:r>
          </a:p>
        </p:txBody>
      </p:sp>
      <p:sp>
        <p:nvSpPr>
          <p:cNvPr id="25" name="Text Box 5">
            <a:extLst>
              <a:ext uri="{FF2B5EF4-FFF2-40B4-BE49-F238E27FC236}">
                <a16:creationId xmlns:a16="http://schemas.microsoft.com/office/drawing/2014/main" id="{458D2557-64F4-C44D-8BAC-1BAAB644D4BA}"/>
              </a:ext>
            </a:extLst>
          </p:cNvPr>
          <p:cNvSpPr txBox="1">
            <a:spLocks noChangeArrowheads="1"/>
          </p:cNvSpPr>
          <p:nvPr/>
        </p:nvSpPr>
        <p:spPr bwMode="auto">
          <a:xfrm>
            <a:off x="1285988" y="10211886"/>
            <a:ext cx="16613042" cy="101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
                <a:srgbClr val="009900"/>
              </a:buClr>
              <a:buFont typeface="Wingdings" pitchFamily="2" charset="2"/>
              <a:buChar char="q"/>
            </a:pPr>
            <a:r>
              <a:rPr lang="en-US" altLang="en-VN" sz="6000" b="1" dirty="0">
                <a:solidFill>
                  <a:srgbClr val="000000"/>
                </a:solidFill>
                <a:latin typeface="Times New Roman" panose="02020603050405020304" pitchFamily="18" charset="0"/>
                <a:cs typeface="Times New Roman" panose="02020603050405020304" pitchFamily="18" charset="0"/>
              </a:rPr>
              <a:t>    D. </a:t>
            </a:r>
            <a:r>
              <a:rPr lang="pt-BR" sz="6000" dirty="0"/>
              <a:t>%K</a:t>
            </a:r>
            <a:r>
              <a:rPr lang="pt-BR" sz="6000" baseline="-25000" dirty="0"/>
              <a:t>2</a:t>
            </a:r>
            <a:r>
              <a:rPr lang="pt-BR" sz="6000" dirty="0"/>
              <a:t>O tương ứng</a:t>
            </a:r>
            <a:r>
              <a:rPr lang="en-VN" sz="6000" dirty="0"/>
              <a:t> </a:t>
            </a:r>
          </a:p>
        </p:txBody>
      </p:sp>
      <p:sp>
        <p:nvSpPr>
          <p:cNvPr id="6156" name="AutoShape 26">
            <a:hlinkClick r:id="rId3" action="ppaction://hlinksldjump"/>
            <a:extLst>
              <a:ext uri="{FF2B5EF4-FFF2-40B4-BE49-F238E27FC236}">
                <a16:creationId xmlns:a16="http://schemas.microsoft.com/office/drawing/2014/main" id="{C57156B1-CDC1-AD4F-AF67-F24953C400D9}"/>
              </a:ext>
            </a:extLst>
          </p:cNvPr>
          <p:cNvSpPr>
            <a:spLocks noChangeArrowheads="1"/>
          </p:cNvSpPr>
          <p:nvPr/>
        </p:nvSpPr>
        <p:spPr bwMode="auto">
          <a:xfrm>
            <a:off x="16403475" y="12510785"/>
            <a:ext cx="1771804" cy="733490"/>
          </a:xfrm>
          <a:prstGeom prst="curvedUpArrow">
            <a:avLst>
              <a:gd name="adj1" fmla="val 62783"/>
              <a:gd name="adj2" fmla="val 125543"/>
              <a:gd name="adj3" fmla="val 33333"/>
            </a:avLst>
          </a:prstGeom>
          <a:solidFill>
            <a:srgbClr val="CCFF33"/>
          </a:solidFill>
          <a:ln w="9525">
            <a:solidFill>
              <a:srgbClr val="339933"/>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VN" sz="4800" b="1">
              <a:solidFill>
                <a:srgbClr val="000000"/>
              </a:solidFill>
              <a:latin typeface="Times New Roman" panose="02020603050405020304" pitchFamily="18" charset="0"/>
              <a:cs typeface="Times New Roman" panose="02020603050405020304" pitchFamily="18" charset="0"/>
            </a:endParaRPr>
          </a:p>
        </p:txBody>
      </p:sp>
      <p:sp>
        <p:nvSpPr>
          <p:cNvPr id="6177" name="AutoShape 9">
            <a:extLst>
              <a:ext uri="{FF2B5EF4-FFF2-40B4-BE49-F238E27FC236}">
                <a16:creationId xmlns:a16="http://schemas.microsoft.com/office/drawing/2014/main" id="{0B1E0DDE-1959-E240-AE87-A8183819603A}"/>
              </a:ext>
            </a:extLst>
          </p:cNvPr>
          <p:cNvSpPr>
            <a:spLocks noChangeArrowheads="1"/>
          </p:cNvSpPr>
          <p:nvPr/>
        </p:nvSpPr>
        <p:spPr bwMode="auto">
          <a:xfrm>
            <a:off x="352457" y="1096599"/>
            <a:ext cx="17667233" cy="2476727"/>
          </a:xfrm>
          <a:prstGeom prst="horizontalScroll">
            <a:avLst>
              <a:gd name="adj" fmla="val 12500"/>
            </a:avLst>
          </a:prstGeom>
          <a:gradFill rotWithShape="1">
            <a:gsLst>
              <a:gs pos="0">
                <a:srgbClr val="FEE7F2">
                  <a:alpha val="73000"/>
                </a:srgbClr>
              </a:gs>
              <a:gs pos="100000">
                <a:srgbClr val="FBEAC7">
                  <a:alpha val="78000"/>
                </a:srgbClr>
              </a:gs>
            </a:gsLst>
            <a:lin ang="5400000" scaled="1"/>
          </a:gradFill>
          <a:ln w="19050">
            <a:solidFill>
              <a:srgbClr val="FF6600"/>
            </a:solidFill>
            <a:round/>
            <a:headEnd/>
            <a:tailEnd/>
          </a:ln>
          <a:effectLst>
            <a:prstShdw prst="shdw13" dist="53882" dir="13500000">
              <a:srgbClr val="FF9933">
                <a:alpha val="50000"/>
              </a:srgbClr>
            </a:prst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Aft>
                <a:spcPts val="800"/>
              </a:spcAft>
              <a:buNone/>
            </a:pPr>
            <a:r>
              <a:rPr lang="it-IT" sz="5000" b="1" dirty="0" err="1">
                <a:effectLst/>
                <a:latin typeface="Times New Roman" panose="02020603050405020304" pitchFamily="18" charset="0"/>
                <a:ea typeface="Calibri" panose="020F0502020204030204" pitchFamily="34" charset="0"/>
              </a:rPr>
              <a:t>Câu</a:t>
            </a:r>
            <a:r>
              <a:rPr lang="it-IT" sz="5000" b="1" dirty="0">
                <a:effectLst/>
                <a:latin typeface="Times New Roman" panose="02020603050405020304" pitchFamily="18" charset="0"/>
                <a:ea typeface="Calibri" panose="020F0502020204030204" pitchFamily="34" charset="0"/>
              </a:rPr>
              <a:t> 4.</a:t>
            </a:r>
            <a:r>
              <a:rPr lang="it-IT" sz="5000" dirty="0">
                <a:effectLst/>
                <a:latin typeface="Times New Roman" panose="02020603050405020304" pitchFamily="18" charset="0"/>
                <a:ea typeface="Calibri" panose="020F0502020204030204" pitchFamily="34" charset="0"/>
              </a:rPr>
              <a:t> </a:t>
            </a:r>
            <a:r>
              <a:rPr lang="pt-BR" sz="5000" dirty="0" err="1">
                <a:solidFill>
                  <a:srgbClr val="000000"/>
                </a:solidFill>
                <a:effectLst/>
                <a:latin typeface="Times New Roman" panose="02020603050405020304" pitchFamily="18" charset="0"/>
                <a:ea typeface="Calibri" panose="020F0502020204030204" pitchFamily="34" charset="0"/>
              </a:rPr>
              <a:t>Độ</a:t>
            </a:r>
            <a:r>
              <a:rPr lang="pt-BR" sz="5000" dirty="0">
                <a:solidFill>
                  <a:srgbClr val="000000"/>
                </a:solidFill>
                <a:effectLst/>
                <a:latin typeface="Times New Roman" panose="02020603050405020304" pitchFamily="18" charset="0"/>
                <a:ea typeface="Calibri" panose="020F0502020204030204" pitchFamily="34" charset="0"/>
              </a:rPr>
              <a:t> </a:t>
            </a:r>
            <a:r>
              <a:rPr lang="pt-BR" sz="5000" dirty="0" err="1">
                <a:solidFill>
                  <a:srgbClr val="000000"/>
                </a:solidFill>
                <a:effectLst/>
                <a:latin typeface="Times New Roman" panose="02020603050405020304" pitchFamily="18" charset="0"/>
                <a:ea typeface="Calibri" panose="020F0502020204030204" pitchFamily="34" charset="0"/>
              </a:rPr>
              <a:t>dinh</a:t>
            </a:r>
            <a:r>
              <a:rPr lang="pt-BR" sz="5000" dirty="0">
                <a:solidFill>
                  <a:srgbClr val="000000"/>
                </a:solidFill>
                <a:effectLst/>
                <a:latin typeface="Times New Roman" panose="02020603050405020304" pitchFamily="18" charset="0"/>
                <a:ea typeface="Calibri" panose="020F0502020204030204" pitchFamily="34" charset="0"/>
              </a:rPr>
              <a:t> </a:t>
            </a:r>
            <a:r>
              <a:rPr lang="pt-BR" sz="5000" dirty="0" err="1">
                <a:solidFill>
                  <a:srgbClr val="000000"/>
                </a:solidFill>
                <a:effectLst/>
                <a:latin typeface="Times New Roman" panose="02020603050405020304" pitchFamily="18" charset="0"/>
                <a:ea typeface="Calibri" panose="020F0502020204030204" pitchFamily="34" charset="0"/>
              </a:rPr>
              <a:t>dưỡng</a:t>
            </a:r>
            <a:r>
              <a:rPr lang="pt-BR" sz="5000" dirty="0">
                <a:solidFill>
                  <a:srgbClr val="000000"/>
                </a:solidFill>
                <a:effectLst/>
                <a:latin typeface="Times New Roman" panose="02020603050405020304" pitchFamily="18" charset="0"/>
                <a:ea typeface="Calibri" panose="020F0502020204030204" pitchFamily="34" charset="0"/>
              </a:rPr>
              <a:t> </a:t>
            </a:r>
            <a:r>
              <a:rPr lang="pt-BR" sz="5000" dirty="0" err="1">
                <a:solidFill>
                  <a:srgbClr val="000000"/>
                </a:solidFill>
                <a:effectLst/>
                <a:latin typeface="Times New Roman" panose="02020603050405020304" pitchFamily="18" charset="0"/>
                <a:ea typeface="Calibri" panose="020F0502020204030204" pitchFamily="34" charset="0"/>
              </a:rPr>
              <a:t>của</a:t>
            </a:r>
            <a:r>
              <a:rPr lang="pt-BR" sz="5000" dirty="0">
                <a:solidFill>
                  <a:srgbClr val="000000"/>
                </a:solidFill>
                <a:effectLst/>
                <a:latin typeface="Times New Roman" panose="02020603050405020304" pitchFamily="18" charset="0"/>
                <a:ea typeface="Calibri" panose="020F0502020204030204" pitchFamily="34" charset="0"/>
              </a:rPr>
              <a:t> </a:t>
            </a:r>
            <a:r>
              <a:rPr lang="pt-BR" sz="5000" dirty="0" err="1">
                <a:solidFill>
                  <a:srgbClr val="000000"/>
                </a:solidFill>
                <a:effectLst/>
                <a:latin typeface="Times New Roman" panose="02020603050405020304" pitchFamily="18" charset="0"/>
                <a:ea typeface="Calibri" panose="020F0502020204030204" pitchFamily="34" charset="0"/>
              </a:rPr>
              <a:t>phân</a:t>
            </a:r>
            <a:r>
              <a:rPr lang="pt-BR" sz="5000" dirty="0">
                <a:solidFill>
                  <a:srgbClr val="000000"/>
                </a:solidFill>
                <a:effectLst/>
                <a:latin typeface="Times New Roman" panose="02020603050405020304" pitchFamily="18" charset="0"/>
                <a:ea typeface="Calibri" panose="020F0502020204030204" pitchFamily="34" charset="0"/>
              </a:rPr>
              <a:t> </a:t>
            </a:r>
            <a:r>
              <a:rPr lang="pt-BR" sz="5000" dirty="0" err="1">
                <a:solidFill>
                  <a:srgbClr val="000000"/>
                </a:solidFill>
                <a:effectLst/>
                <a:latin typeface="Times New Roman" panose="02020603050405020304" pitchFamily="18" charset="0"/>
                <a:ea typeface="Calibri" panose="020F0502020204030204" pitchFamily="34" charset="0"/>
              </a:rPr>
              <a:t>lân</a:t>
            </a:r>
            <a:r>
              <a:rPr lang="pt-BR" sz="5000" dirty="0">
                <a:solidFill>
                  <a:srgbClr val="000000"/>
                </a:solidFill>
                <a:effectLst/>
                <a:latin typeface="Times New Roman" panose="02020603050405020304" pitchFamily="18" charset="0"/>
                <a:ea typeface="Calibri" panose="020F0502020204030204" pitchFamily="34" charset="0"/>
              </a:rPr>
              <a:t> </a:t>
            </a:r>
            <a:r>
              <a:rPr lang="pt-BR" sz="5000" dirty="0" err="1">
                <a:solidFill>
                  <a:srgbClr val="000000"/>
                </a:solidFill>
                <a:effectLst/>
                <a:latin typeface="Times New Roman" panose="02020603050405020304" pitchFamily="18" charset="0"/>
                <a:ea typeface="Calibri" panose="020F0502020204030204" pitchFamily="34" charset="0"/>
              </a:rPr>
              <a:t>được</a:t>
            </a:r>
            <a:r>
              <a:rPr lang="pt-BR" sz="5000" dirty="0">
                <a:solidFill>
                  <a:srgbClr val="000000"/>
                </a:solidFill>
                <a:effectLst/>
                <a:latin typeface="Times New Roman" panose="02020603050405020304" pitchFamily="18" charset="0"/>
                <a:ea typeface="Calibri" panose="020F0502020204030204" pitchFamily="34" charset="0"/>
              </a:rPr>
              <a:t> </a:t>
            </a:r>
            <a:r>
              <a:rPr lang="pt-BR" sz="5000" dirty="0" err="1">
                <a:solidFill>
                  <a:srgbClr val="000000"/>
                </a:solidFill>
                <a:effectLst/>
                <a:latin typeface="Times New Roman" panose="02020603050405020304" pitchFamily="18" charset="0"/>
                <a:ea typeface="Calibri" panose="020F0502020204030204" pitchFamily="34" charset="0"/>
              </a:rPr>
              <a:t>đánh</a:t>
            </a:r>
            <a:r>
              <a:rPr lang="pt-BR" sz="5000" dirty="0">
                <a:solidFill>
                  <a:srgbClr val="000000"/>
                </a:solidFill>
                <a:effectLst/>
                <a:latin typeface="Times New Roman" panose="02020603050405020304" pitchFamily="18" charset="0"/>
                <a:ea typeface="Calibri" panose="020F0502020204030204" pitchFamily="34" charset="0"/>
              </a:rPr>
              <a:t> </a:t>
            </a:r>
            <a:r>
              <a:rPr lang="pt-BR" sz="5000" dirty="0" err="1">
                <a:solidFill>
                  <a:srgbClr val="000000"/>
                </a:solidFill>
                <a:effectLst/>
                <a:latin typeface="Times New Roman" panose="02020603050405020304" pitchFamily="18" charset="0"/>
                <a:ea typeface="Calibri" panose="020F0502020204030204" pitchFamily="34" charset="0"/>
              </a:rPr>
              <a:t>giá</a:t>
            </a:r>
            <a:r>
              <a:rPr lang="pt-BR" sz="5000" dirty="0">
                <a:solidFill>
                  <a:srgbClr val="000000"/>
                </a:solidFill>
                <a:effectLst/>
                <a:latin typeface="Times New Roman" panose="02020603050405020304" pitchFamily="18" charset="0"/>
                <a:ea typeface="Calibri" panose="020F0502020204030204" pitchFamily="34" charset="0"/>
              </a:rPr>
              <a:t> </a:t>
            </a:r>
            <a:r>
              <a:rPr lang="pt-BR" sz="5000" dirty="0" err="1">
                <a:solidFill>
                  <a:srgbClr val="000000"/>
                </a:solidFill>
                <a:effectLst/>
                <a:latin typeface="Times New Roman" panose="02020603050405020304" pitchFamily="18" charset="0"/>
                <a:ea typeface="Calibri" panose="020F0502020204030204" pitchFamily="34" charset="0"/>
              </a:rPr>
              <a:t>bằng</a:t>
            </a:r>
            <a:r>
              <a:rPr lang="pt-BR" sz="5000" dirty="0">
                <a:solidFill>
                  <a:srgbClr val="000000"/>
                </a:solidFill>
                <a:effectLst/>
                <a:latin typeface="Times New Roman" panose="02020603050405020304" pitchFamily="18" charset="0"/>
                <a:ea typeface="Calibri" panose="020F0502020204030204" pitchFamily="34" charset="0"/>
              </a:rPr>
              <a:t> </a:t>
            </a:r>
            <a:r>
              <a:rPr lang="pt-BR" sz="5000" dirty="0" err="1">
                <a:solidFill>
                  <a:srgbClr val="000000"/>
                </a:solidFill>
                <a:effectLst/>
                <a:latin typeface="Times New Roman" panose="02020603050405020304" pitchFamily="18" charset="0"/>
                <a:ea typeface="Calibri" panose="020F0502020204030204" pitchFamily="34" charset="0"/>
              </a:rPr>
              <a:t>hàm</a:t>
            </a:r>
            <a:r>
              <a:rPr lang="pt-BR" sz="5000" dirty="0">
                <a:solidFill>
                  <a:srgbClr val="000000"/>
                </a:solidFill>
                <a:effectLst/>
                <a:latin typeface="Times New Roman" panose="02020603050405020304" pitchFamily="18" charset="0"/>
                <a:ea typeface="Calibri" panose="020F0502020204030204" pitchFamily="34" charset="0"/>
              </a:rPr>
              <a:t> </a:t>
            </a:r>
            <a:r>
              <a:rPr lang="pt-BR" sz="5000" dirty="0" err="1">
                <a:solidFill>
                  <a:srgbClr val="000000"/>
                </a:solidFill>
                <a:effectLst/>
                <a:latin typeface="Times New Roman" panose="02020603050405020304" pitchFamily="18" charset="0"/>
                <a:ea typeface="Calibri" panose="020F0502020204030204" pitchFamily="34" charset="0"/>
              </a:rPr>
              <a:t>lượng</a:t>
            </a:r>
            <a:r>
              <a:rPr lang="pt-BR" sz="5000" dirty="0">
                <a:solidFill>
                  <a:srgbClr val="000000"/>
                </a:solidFill>
                <a:effectLst/>
                <a:latin typeface="Times New Roman" panose="02020603050405020304" pitchFamily="18" charset="0"/>
                <a:ea typeface="Calibri" panose="020F0502020204030204" pitchFamily="34" charset="0"/>
              </a:rPr>
              <a:t>:</a:t>
            </a:r>
            <a:r>
              <a:rPr lang="en-VN" sz="5000" dirty="0">
                <a:effectLst/>
              </a:rPr>
              <a:t> </a:t>
            </a:r>
            <a:endParaRPr lang="en-VN" sz="5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phic 2" descr="Badge Tick1 with solid fill">
            <a:extLst>
              <a:ext uri="{FF2B5EF4-FFF2-40B4-BE49-F238E27FC236}">
                <a16:creationId xmlns:a16="http://schemas.microsoft.com/office/drawing/2014/main" id="{9167B051-D708-C8C4-7D88-6508C41AB3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70674" y="8179492"/>
            <a:ext cx="914400" cy="914400"/>
          </a:xfrm>
          <a:prstGeom prst="rect">
            <a:avLst/>
          </a:prstGeom>
        </p:spPr>
      </p:pic>
    </p:spTree>
    <p:extLst>
      <p:ext uri="{BB962C8B-B14F-4D97-AF65-F5344CB8AC3E}">
        <p14:creationId xmlns:p14="http://schemas.microsoft.com/office/powerpoint/2010/main" val="334813547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lide(fromBottom)">
                                      <p:cBhvr>
                                        <p:cTn id="7" dur="1000"/>
                                        <p:tgtEl>
                                          <p:spTgt spid="22"/>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slide(fromBottom)">
                                      <p:cBhvr>
                                        <p:cTn id="11" dur="1000"/>
                                        <p:tgtEl>
                                          <p:spTgt spid="23"/>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slide(fromBottom)">
                                      <p:cBhvr>
                                        <p:cTn id="15" dur="1000"/>
                                        <p:tgtEl>
                                          <p:spTgt spid="24"/>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slide(fromBottom)">
                                      <p:cBhvr>
                                        <p:cTn id="19" dur="10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EB98881-A410-4349-B84E-7A1B638EFA17}"/>
              </a:ext>
            </a:extLst>
          </p:cNvPr>
          <p:cNvSpPr/>
          <p:nvPr/>
        </p:nvSpPr>
        <p:spPr>
          <a:xfrm>
            <a:off x="2776714" y="4675301"/>
            <a:ext cx="13164300" cy="3797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1050">
              <a:solidFill>
                <a:sysClr val="windowText" lastClr="000000"/>
              </a:solidFill>
            </a:endParaRPr>
          </a:p>
        </p:txBody>
      </p:sp>
      <p:sp>
        <p:nvSpPr>
          <p:cNvPr id="3" name="TextBox 2">
            <a:extLst>
              <a:ext uri="{FF2B5EF4-FFF2-40B4-BE49-F238E27FC236}">
                <a16:creationId xmlns:a16="http://schemas.microsoft.com/office/drawing/2014/main" id="{FCF21AD6-2B96-E54A-AF2B-733114531BC3}"/>
              </a:ext>
            </a:extLst>
          </p:cNvPr>
          <p:cNvSpPr txBox="1"/>
          <p:nvPr/>
        </p:nvSpPr>
        <p:spPr>
          <a:xfrm>
            <a:off x="3456879" y="6169983"/>
            <a:ext cx="11676854" cy="1377621"/>
          </a:xfrm>
          <a:prstGeom prst="rect">
            <a:avLst/>
          </a:prstGeom>
          <a:noFill/>
        </p:spPr>
        <p:txBody>
          <a:bodyPr wrap="square" rtlCol="0">
            <a:spAutoFit/>
          </a:bodyPr>
          <a:lstStyle/>
          <a:p>
            <a:pPr algn="just">
              <a:lnSpc>
                <a:spcPct val="115000"/>
              </a:lnSpc>
              <a:spcAft>
                <a:spcPts val="600"/>
              </a:spcAft>
            </a:pPr>
            <a:r>
              <a:rPr lang="en-US" sz="375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3750" b="1" dirty="0">
                <a:latin typeface="Times New Roman" panose="02020603050405020304" pitchFamily="18" charset="0"/>
                <a:ea typeface="Calibri" panose="020F0502020204030204" pitchFamily="34" charset="0"/>
                <a:cs typeface="Times New Roman" panose="02020603050405020304" pitchFamily="18" charset="0"/>
              </a:rPr>
              <a:t> 5: </a:t>
            </a:r>
            <a:r>
              <a:rPr lang="en-US" sz="3750" dirty="0" err="1">
                <a:latin typeface="Times New Roman" panose="02020603050405020304" pitchFamily="18" charset="0"/>
                <a:ea typeface="Calibri" panose="020F0502020204030204" pitchFamily="34" charset="0"/>
                <a:cs typeface="Times New Roman" panose="02020603050405020304" pitchFamily="18" charset="0"/>
              </a:rPr>
              <a:t>Vào</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kì</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cây</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sinh</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và</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lá</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cung</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cấp</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tố</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dinh</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dưỡng</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nào</a:t>
            </a:r>
            <a:r>
              <a:rPr lang="en-US" sz="3750" dirty="0">
                <a:latin typeface="Times New Roman" panose="02020603050405020304" pitchFamily="18" charset="0"/>
                <a:ea typeface="Calibri" panose="020F0502020204030204" pitchFamily="34" charset="0"/>
                <a:cs typeface="Times New Roman" panose="02020603050405020304" pitchFamily="18" charset="0"/>
              </a:rPr>
              <a:t>?</a:t>
            </a:r>
            <a:endParaRPr lang="en-VN" sz="375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Curved Left Arrow 3">
            <a:hlinkClick r:id="rId2" action="ppaction://hlinksldjump"/>
            <a:extLst>
              <a:ext uri="{FF2B5EF4-FFF2-40B4-BE49-F238E27FC236}">
                <a16:creationId xmlns:a16="http://schemas.microsoft.com/office/drawing/2014/main" id="{FAEF1873-843C-DD49-A995-D8197AFE2E04}"/>
              </a:ext>
            </a:extLst>
          </p:cNvPr>
          <p:cNvSpPr/>
          <p:nvPr/>
        </p:nvSpPr>
        <p:spPr>
          <a:xfrm>
            <a:off x="15639924" y="9977820"/>
            <a:ext cx="1488721" cy="13047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1050">
              <a:solidFill>
                <a:schemeClr val="tx1"/>
              </a:solidFill>
            </a:endParaRPr>
          </a:p>
        </p:txBody>
      </p:sp>
    </p:spTree>
    <p:extLst>
      <p:ext uri="{BB962C8B-B14F-4D97-AF65-F5344CB8AC3E}">
        <p14:creationId xmlns:p14="http://schemas.microsoft.com/office/powerpoint/2010/main" val="963928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EB98881-A410-4349-B84E-7A1B638EFA17}"/>
              </a:ext>
            </a:extLst>
          </p:cNvPr>
          <p:cNvSpPr/>
          <p:nvPr/>
        </p:nvSpPr>
        <p:spPr>
          <a:xfrm>
            <a:off x="2776714" y="4675301"/>
            <a:ext cx="13164300" cy="3797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1050">
              <a:solidFill>
                <a:sysClr val="windowText" lastClr="000000"/>
              </a:solidFill>
            </a:endParaRPr>
          </a:p>
        </p:txBody>
      </p:sp>
      <p:sp>
        <p:nvSpPr>
          <p:cNvPr id="3" name="TextBox 2">
            <a:extLst>
              <a:ext uri="{FF2B5EF4-FFF2-40B4-BE49-F238E27FC236}">
                <a16:creationId xmlns:a16="http://schemas.microsoft.com/office/drawing/2014/main" id="{FCF21AD6-2B96-E54A-AF2B-733114531BC3}"/>
              </a:ext>
            </a:extLst>
          </p:cNvPr>
          <p:cNvSpPr txBox="1"/>
          <p:nvPr/>
        </p:nvSpPr>
        <p:spPr>
          <a:xfrm>
            <a:off x="4421198" y="5885026"/>
            <a:ext cx="10336635" cy="1377621"/>
          </a:xfrm>
          <a:prstGeom prst="rect">
            <a:avLst/>
          </a:prstGeom>
          <a:noFill/>
        </p:spPr>
        <p:txBody>
          <a:bodyPr wrap="square" rtlCol="0">
            <a:spAutoFit/>
          </a:bodyPr>
          <a:lstStyle/>
          <a:p>
            <a:pPr algn="just">
              <a:lnSpc>
                <a:spcPct val="115000"/>
              </a:lnSpc>
              <a:spcAft>
                <a:spcPts val="600"/>
              </a:spcAft>
            </a:pPr>
            <a:r>
              <a:rPr lang="en-US" sz="3750" b="1" dirty="0" err="1">
                <a:latin typeface="Times New Roman" panose="02020603050405020304" pitchFamily="18" charset="0"/>
                <a:ea typeface="Calibri" panose="020F0502020204030204" pitchFamily="34" charset="0"/>
                <a:cs typeface="Times New Roman" panose="02020603050405020304" pitchFamily="18" charset="0"/>
              </a:rPr>
              <a:t>Câu</a:t>
            </a:r>
            <a:r>
              <a:rPr lang="vi-VN" sz="3750" b="1" dirty="0">
                <a:latin typeface="Times New Roman" panose="02020603050405020304" pitchFamily="18" charset="0"/>
                <a:ea typeface="Calibri" panose="020F0502020204030204" pitchFamily="34" charset="0"/>
                <a:cs typeface="Times New Roman" panose="02020603050405020304" pitchFamily="18" charset="0"/>
              </a:rPr>
              <a:t> 6</a:t>
            </a:r>
            <a:r>
              <a:rPr lang="vi-VN" sz="3750" dirty="0">
                <a:latin typeface="Times New Roman" panose="02020603050405020304" pitchFamily="18" charset="0"/>
                <a:ea typeface="Calibri" panose="020F0502020204030204" pitchFamily="34" charset="0"/>
                <a:cs typeface="Times New Roman" panose="02020603050405020304" pitchFamily="18" charset="0"/>
              </a:rPr>
              <a:t>: Em hãy giải thích vì sao sau cơn mưa giông, cây cối sẽ tươi tốt, phát triển hơn?</a:t>
            </a:r>
            <a:endParaRPr lang="en-VN" sz="375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Curved Left Arrow 3">
            <a:hlinkClick r:id="rId2" action="ppaction://hlinksldjump"/>
            <a:extLst>
              <a:ext uri="{FF2B5EF4-FFF2-40B4-BE49-F238E27FC236}">
                <a16:creationId xmlns:a16="http://schemas.microsoft.com/office/drawing/2014/main" id="{FAEF1873-843C-DD49-A995-D8197AFE2E04}"/>
              </a:ext>
            </a:extLst>
          </p:cNvPr>
          <p:cNvSpPr/>
          <p:nvPr/>
        </p:nvSpPr>
        <p:spPr>
          <a:xfrm>
            <a:off x="15639924" y="9977820"/>
            <a:ext cx="1488721" cy="13047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1050">
              <a:solidFill>
                <a:schemeClr val="tx1"/>
              </a:solidFill>
            </a:endParaRPr>
          </a:p>
        </p:txBody>
      </p:sp>
    </p:spTree>
    <p:extLst>
      <p:ext uri="{BB962C8B-B14F-4D97-AF65-F5344CB8AC3E}">
        <p14:creationId xmlns:p14="http://schemas.microsoft.com/office/powerpoint/2010/main" val="4004447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
          <p:cNvSpPr/>
          <p:nvPr/>
        </p:nvSpPr>
        <p:spPr>
          <a:xfrm>
            <a:off x="972149" y="5187363"/>
            <a:ext cx="16795711" cy="8283310"/>
          </a:xfrm>
          <a:prstGeom prst="roundRect">
            <a:avLst>
              <a:gd name="adj" fmla="val 4570"/>
            </a:avLst>
          </a:prstGeom>
          <a:noFill/>
          <a:ln w="25400" cap="flat" cmpd="sng">
            <a:solidFill>
              <a:srgbClr val="135F82"/>
            </a:solidFill>
            <a:prstDash val="solid"/>
            <a:round/>
            <a:headEnd type="none" w="sm" len="sm"/>
            <a:tailEnd type="none" w="sm" len="sm"/>
          </a:ln>
        </p:spPr>
        <p:txBody>
          <a:bodyPr spcFirstLastPara="1" wrap="square" lIns="68551" tIns="34276" rIns="68551" bIns="34276" anchor="ctr" anchorCtr="0">
            <a:noAutofit/>
          </a:bodyPr>
          <a:lstStyle/>
          <a:p>
            <a:pPr algn="ctr"/>
            <a:endParaRPr sz="4500">
              <a:solidFill>
                <a:schemeClr val="lt1"/>
              </a:solidFill>
              <a:latin typeface="Calibri"/>
              <a:ea typeface="Calibri"/>
              <a:cs typeface="Calibri"/>
              <a:sym typeface="Calibri"/>
            </a:endParaRPr>
          </a:p>
        </p:txBody>
      </p:sp>
      <p:grpSp>
        <p:nvGrpSpPr>
          <p:cNvPr id="173" name="Google Shape;173;p1"/>
          <p:cNvGrpSpPr/>
          <p:nvPr/>
        </p:nvGrpSpPr>
        <p:grpSpPr>
          <a:xfrm>
            <a:off x="1056118" y="2621966"/>
            <a:ext cx="16346435" cy="2436510"/>
            <a:chOff x="1247718" y="2053645"/>
            <a:chExt cx="21796193" cy="3248824"/>
          </a:xfrm>
        </p:grpSpPr>
        <p:sp>
          <p:nvSpPr>
            <p:cNvPr id="174" name="Google Shape;174;p1"/>
            <p:cNvSpPr/>
            <p:nvPr/>
          </p:nvSpPr>
          <p:spPr>
            <a:xfrm>
              <a:off x="3344318" y="4469240"/>
              <a:ext cx="18438768" cy="833229"/>
            </a:xfrm>
            <a:prstGeom prst="rect">
              <a:avLst/>
            </a:prstGeom>
            <a:solidFill>
              <a:schemeClr val="lt1"/>
            </a:solidFill>
            <a:ln>
              <a:noFill/>
            </a:ln>
          </p:spPr>
          <p:txBody>
            <a:bodyPr spcFirstLastPara="1" wrap="square" lIns="68551" tIns="34276" rIns="68551" bIns="34276" anchor="ctr" anchorCtr="0">
              <a:noAutofit/>
            </a:bodyPr>
            <a:lstStyle/>
            <a:p>
              <a:pPr algn="ctr"/>
              <a:endParaRPr sz="3225">
                <a:solidFill>
                  <a:schemeClr val="lt1"/>
                </a:solidFill>
                <a:latin typeface="Calibri"/>
                <a:ea typeface="Calibri"/>
                <a:cs typeface="Calibri"/>
                <a:sym typeface="Calibri"/>
              </a:endParaRPr>
            </a:p>
          </p:txBody>
        </p:sp>
        <p:sp>
          <p:nvSpPr>
            <p:cNvPr id="175" name="Google Shape;175;p1"/>
            <p:cNvSpPr txBox="1"/>
            <p:nvPr/>
          </p:nvSpPr>
          <p:spPr>
            <a:xfrm>
              <a:off x="1247718" y="2053645"/>
              <a:ext cx="21796193" cy="2446211"/>
            </a:xfrm>
            <a:prstGeom prst="rect">
              <a:avLst/>
            </a:prstGeom>
            <a:noFill/>
            <a:ln>
              <a:noFill/>
            </a:ln>
          </p:spPr>
          <p:txBody>
            <a:bodyPr spcFirstLastPara="1" wrap="square" lIns="68551" tIns="34276" rIns="68551" bIns="34276" anchor="t" anchorCtr="0">
              <a:spAutoFit/>
            </a:bodyPr>
            <a:lstStyle/>
            <a:p>
              <a:pPr algn="ctr">
                <a:lnSpc>
                  <a:spcPct val="90909"/>
                </a:lnSpc>
              </a:pPr>
              <a:r>
                <a:rPr lang="en-US" sz="5250" dirty="0" err="1">
                  <a:solidFill>
                    <a:srgbClr val="FF0000"/>
                  </a:solidFill>
                  <a:latin typeface="Questrial"/>
                  <a:ea typeface="Questrial"/>
                  <a:cs typeface="Questrial"/>
                  <a:sym typeface="Questrial"/>
                </a:rPr>
                <a:t>Bài</a:t>
              </a:r>
              <a:r>
                <a:rPr lang="en-US" sz="5250" dirty="0">
                  <a:solidFill>
                    <a:srgbClr val="FF0000"/>
                  </a:solidFill>
                  <a:latin typeface="Questrial"/>
                  <a:ea typeface="Questrial"/>
                  <a:cs typeface="Questrial"/>
                  <a:sym typeface="Questrial"/>
                </a:rPr>
                <a:t> 3</a:t>
              </a:r>
              <a:endParaRPr sz="5250" dirty="0">
                <a:solidFill>
                  <a:srgbClr val="FF0000"/>
                </a:solidFill>
                <a:latin typeface="Questrial"/>
                <a:ea typeface="Questrial"/>
                <a:cs typeface="Questrial"/>
                <a:sym typeface="Questrial"/>
              </a:endParaRPr>
            </a:p>
            <a:p>
              <a:pPr algn="ctr">
                <a:lnSpc>
                  <a:spcPct val="90909"/>
                </a:lnSpc>
                <a:spcBef>
                  <a:spcPts val="2250"/>
                </a:spcBef>
              </a:pPr>
              <a:r>
                <a:rPr lang="en-US" sz="5250" b="1" dirty="0">
                  <a:solidFill>
                    <a:srgbClr val="FF0000"/>
                  </a:solidFill>
                  <a:latin typeface="Questrial"/>
                  <a:ea typeface="Questrial"/>
                  <a:cs typeface="Questrial"/>
                  <a:sym typeface="Questrial"/>
                </a:rPr>
                <a:t>PHÂN BÓN HỮU CƠ</a:t>
              </a:r>
              <a:endParaRPr sz="5250" b="1" dirty="0">
                <a:solidFill>
                  <a:srgbClr val="FF0000"/>
                </a:solidFill>
                <a:latin typeface="Questrial"/>
                <a:ea typeface="Questrial"/>
                <a:cs typeface="Questrial"/>
                <a:sym typeface="Questrial"/>
              </a:endParaRPr>
            </a:p>
          </p:txBody>
        </p:sp>
      </p:grpSp>
      <p:grpSp>
        <p:nvGrpSpPr>
          <p:cNvPr id="185" name="Google Shape;185;p1"/>
          <p:cNvGrpSpPr/>
          <p:nvPr/>
        </p:nvGrpSpPr>
        <p:grpSpPr>
          <a:xfrm>
            <a:off x="837513" y="5426008"/>
            <a:ext cx="15006351" cy="1072060"/>
            <a:chOff x="7459669" y="6920966"/>
            <a:chExt cx="20011655" cy="1429643"/>
          </a:xfrm>
        </p:grpSpPr>
        <p:sp>
          <p:nvSpPr>
            <p:cNvPr id="186" name="Google Shape;186;p1">
              <a:hlinkClick r:id="" action="ppaction://noaction"/>
            </p:cNvPr>
            <p:cNvSpPr/>
            <p:nvPr/>
          </p:nvSpPr>
          <p:spPr>
            <a:xfrm>
              <a:off x="9092456" y="6920966"/>
              <a:ext cx="18378868" cy="1429643"/>
            </a:xfrm>
            <a:prstGeom prst="rect">
              <a:avLst/>
            </a:prstGeom>
            <a:noFill/>
            <a:ln>
              <a:noFill/>
            </a:ln>
          </p:spPr>
          <p:txBody>
            <a:bodyPr spcFirstLastPara="1" wrap="square" lIns="68570" tIns="34276" rIns="68570" bIns="34276" anchor="t" anchorCtr="0">
              <a:spAutoFit/>
            </a:bodyPr>
            <a:lstStyle/>
            <a:p>
              <a:pPr algn="just">
                <a:lnSpc>
                  <a:spcPct val="130000"/>
                </a:lnSpc>
                <a:spcAft>
                  <a:spcPts val="750"/>
                </a:spcAft>
              </a:pPr>
              <a:r>
                <a:rPr lang="en-US" sz="4500" b="1" dirty="0" err="1">
                  <a:latin typeface="Times New Roman" panose="02020603050405020304" pitchFamily="18" charset="0"/>
                  <a:ea typeface="Times New Roman" panose="02020603050405020304" pitchFamily="18" charset="0"/>
                  <a:cs typeface="Times New Roman" panose="02020603050405020304" pitchFamily="18" charset="0"/>
                </a:rPr>
                <a:t>Vai</a:t>
              </a:r>
              <a:r>
                <a:rPr lang="en-US" sz="45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ea typeface="Times New Roman" panose="02020603050405020304" pitchFamily="18" charset="0"/>
                  <a:cs typeface="Times New Roman" panose="02020603050405020304" pitchFamily="18" charset="0"/>
                </a:rPr>
                <a:t>trò</a:t>
              </a:r>
              <a:r>
                <a:rPr lang="en-US" sz="45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5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45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ea typeface="Times New Roman" panose="02020603050405020304" pitchFamily="18" charset="0"/>
                  <a:cs typeface="Times New Roman" panose="02020603050405020304" pitchFamily="18" charset="0"/>
                </a:rPr>
                <a:t>bón</a:t>
              </a:r>
              <a:r>
                <a:rPr lang="en-US" sz="45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ea typeface="Times New Roman" panose="02020603050405020304" pitchFamily="18" charset="0"/>
                  <a:cs typeface="Times New Roman" panose="02020603050405020304" pitchFamily="18" charset="0"/>
                </a:rPr>
                <a:t>hữu</a:t>
              </a:r>
              <a:r>
                <a:rPr lang="en-US" sz="45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ea typeface="Times New Roman" panose="02020603050405020304" pitchFamily="18" charset="0"/>
                  <a:cs typeface="Times New Roman" panose="02020603050405020304" pitchFamily="18" charset="0"/>
                </a:rPr>
                <a:t>cơ</a:t>
              </a:r>
              <a:endParaRPr lang="en-VN" sz="45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87" name="Google Shape;187;p1"/>
            <p:cNvGrpSpPr/>
            <p:nvPr/>
          </p:nvGrpSpPr>
          <p:grpSpPr>
            <a:xfrm>
              <a:off x="7459669" y="7086600"/>
              <a:ext cx="1392615" cy="1160747"/>
              <a:chOff x="7459669" y="7543800"/>
              <a:chExt cx="1381118" cy="1160747"/>
            </a:xfrm>
          </p:grpSpPr>
          <p:sp>
            <p:nvSpPr>
              <p:cNvPr id="188" name="Google Shape;188;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grpSp>
            <p:nvGrpSpPr>
              <p:cNvPr id="189" name="Google Shape;189;p1"/>
              <p:cNvGrpSpPr/>
              <p:nvPr/>
            </p:nvGrpSpPr>
            <p:grpSpPr>
              <a:xfrm>
                <a:off x="7469187" y="7685126"/>
                <a:ext cx="1371600" cy="1019421"/>
                <a:chOff x="7469187" y="7685126"/>
                <a:chExt cx="1371600" cy="1019421"/>
              </a:xfrm>
            </p:grpSpPr>
            <p:sp>
              <p:nvSpPr>
                <p:cNvPr id="190" name="Google Shape;190;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sp>
              <p:nvSpPr>
                <p:cNvPr id="191" name="Google Shape;191;p1"/>
                <p:cNvSpPr txBox="1"/>
                <p:nvPr/>
              </p:nvSpPr>
              <p:spPr>
                <a:xfrm>
                  <a:off x="7997786" y="7688759"/>
                  <a:ext cx="429556" cy="1015788"/>
                </a:xfrm>
                <a:prstGeom prst="rect">
                  <a:avLst/>
                </a:prstGeom>
                <a:noFill/>
                <a:ln>
                  <a:noFill/>
                </a:ln>
              </p:spPr>
              <p:txBody>
                <a:bodyPr spcFirstLastPara="1" wrap="square" lIns="68570" tIns="34276" rIns="68570" bIns="34276" anchor="t" anchorCtr="0">
                  <a:spAutoFit/>
                </a:bodyPr>
                <a:lstStyle/>
                <a:p>
                  <a:pPr algn="ctr"/>
                  <a:r>
                    <a:rPr lang="en-US" sz="4500" b="1">
                      <a:solidFill>
                        <a:srgbClr val="FFFFFF"/>
                      </a:solidFill>
                      <a:latin typeface="Tahoma"/>
                      <a:ea typeface="Tahoma"/>
                      <a:cs typeface="Tahoma"/>
                      <a:sym typeface="Tahoma"/>
                    </a:rPr>
                    <a:t>I</a:t>
                  </a:r>
                  <a:endParaRPr sz="4500"/>
                </a:p>
              </p:txBody>
            </p:sp>
          </p:grpSp>
        </p:grpSp>
      </p:grpSp>
      <p:grpSp>
        <p:nvGrpSpPr>
          <p:cNvPr id="192" name="Google Shape;192;p1"/>
          <p:cNvGrpSpPr/>
          <p:nvPr/>
        </p:nvGrpSpPr>
        <p:grpSpPr>
          <a:xfrm>
            <a:off x="837512" y="6529070"/>
            <a:ext cx="12610211" cy="1210560"/>
            <a:chOff x="7459668" y="8295714"/>
            <a:chExt cx="16816293" cy="1614339"/>
          </a:xfrm>
        </p:grpSpPr>
        <p:sp>
          <p:nvSpPr>
            <p:cNvPr id="193" name="Google Shape;193;p1"/>
            <p:cNvSpPr/>
            <p:nvPr/>
          </p:nvSpPr>
          <p:spPr>
            <a:xfrm>
              <a:off x="9092456" y="8295714"/>
              <a:ext cx="15183505" cy="1614339"/>
            </a:xfrm>
            <a:prstGeom prst="rect">
              <a:avLst/>
            </a:prstGeom>
            <a:noFill/>
            <a:ln>
              <a:noFill/>
            </a:ln>
          </p:spPr>
          <p:txBody>
            <a:bodyPr spcFirstLastPara="1" wrap="square" lIns="68570" tIns="34276" rIns="68570" bIns="34276" anchor="t" anchorCtr="0">
              <a:spAutoFit/>
            </a:bodyPr>
            <a:lstStyle/>
            <a:p>
              <a:pPr algn="just">
                <a:lnSpc>
                  <a:spcPct val="150000"/>
                </a:lnSpc>
                <a:spcAft>
                  <a:spcPts val="750"/>
                </a:spcAft>
              </a:pPr>
              <a:r>
                <a:rPr lang="nl-NL" sz="4500" b="1" dirty="0" err="1">
                  <a:latin typeface="Times New Roman" panose="02020603050405020304" pitchFamily="18" charset="0"/>
                  <a:ea typeface="Calibri" panose="020F0502020204030204" pitchFamily="34" charset="0"/>
                  <a:cs typeface="Times New Roman" panose="02020603050405020304" pitchFamily="18" charset="0"/>
                </a:rPr>
                <a:t>Phân</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loại</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một</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số</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phân</a:t>
              </a:r>
              <a:r>
                <a:rPr lang="nl-NL" sz="4500" b="1" dirty="0">
                  <a:latin typeface="Times New Roman" panose="02020603050405020304" pitchFamily="18" charset="0"/>
                  <a:ea typeface="Calibri" panose="020F0502020204030204" pitchFamily="34" charset="0"/>
                  <a:cs typeface="Times New Roman" panose="02020603050405020304" pitchFamily="18" charset="0"/>
                </a:rPr>
                <a:t> bón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hữu</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cơ</a:t>
              </a:r>
              <a:endParaRPr lang="en-VN" sz="45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94" name="Google Shape;194;p1"/>
            <p:cNvGrpSpPr/>
            <p:nvPr/>
          </p:nvGrpSpPr>
          <p:grpSpPr>
            <a:xfrm>
              <a:off x="7459668" y="8524496"/>
              <a:ext cx="1601144" cy="1075006"/>
              <a:chOff x="7459669" y="7543800"/>
              <a:chExt cx="1587926" cy="1075006"/>
            </a:xfrm>
          </p:grpSpPr>
          <p:sp>
            <p:nvSpPr>
              <p:cNvPr id="195" name="Google Shape;195;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grpSp>
            <p:nvGrpSpPr>
              <p:cNvPr id="196" name="Google Shape;196;p1"/>
              <p:cNvGrpSpPr/>
              <p:nvPr/>
            </p:nvGrpSpPr>
            <p:grpSpPr>
              <a:xfrm>
                <a:off x="7469187" y="7603018"/>
                <a:ext cx="1578408" cy="1015788"/>
                <a:chOff x="7469187" y="7603018"/>
                <a:chExt cx="1578408" cy="1015788"/>
              </a:xfrm>
            </p:grpSpPr>
            <p:sp>
              <p:nvSpPr>
                <p:cNvPr id="197" name="Google Shape;197;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sp>
              <p:nvSpPr>
                <p:cNvPr id="198" name="Google Shape;198;p1"/>
                <p:cNvSpPr txBox="1"/>
                <p:nvPr/>
              </p:nvSpPr>
              <p:spPr>
                <a:xfrm>
                  <a:off x="7676171" y="7603018"/>
                  <a:ext cx="1371424" cy="1015788"/>
                </a:xfrm>
                <a:prstGeom prst="rect">
                  <a:avLst/>
                </a:prstGeom>
                <a:noFill/>
                <a:ln>
                  <a:noFill/>
                </a:ln>
              </p:spPr>
              <p:txBody>
                <a:bodyPr spcFirstLastPara="1" wrap="square" lIns="68570" tIns="34276" rIns="68570" bIns="34276" anchor="t" anchorCtr="0">
                  <a:spAutoFit/>
                </a:bodyPr>
                <a:lstStyle/>
                <a:p>
                  <a:pPr algn="ctr"/>
                  <a:r>
                    <a:rPr lang="en-US" sz="4500" b="1" dirty="0">
                      <a:solidFill>
                        <a:srgbClr val="FFFFFF"/>
                      </a:solidFill>
                      <a:latin typeface="Tahoma"/>
                      <a:ea typeface="Tahoma"/>
                      <a:cs typeface="Tahoma"/>
                      <a:sym typeface="Tahoma"/>
                    </a:rPr>
                    <a:t>II</a:t>
                  </a:r>
                  <a:endParaRPr sz="4500" dirty="0"/>
                </a:p>
              </p:txBody>
            </p:sp>
          </p:grpSp>
        </p:grpSp>
      </p:grpSp>
      <p:grpSp>
        <p:nvGrpSpPr>
          <p:cNvPr id="199" name="Google Shape;199;p1"/>
          <p:cNvGrpSpPr/>
          <p:nvPr/>
        </p:nvGrpSpPr>
        <p:grpSpPr>
          <a:xfrm>
            <a:off x="837513" y="7638964"/>
            <a:ext cx="16930345" cy="2249305"/>
            <a:chOff x="7459670" y="9765755"/>
            <a:chExt cx="22577386" cy="2999555"/>
          </a:xfrm>
        </p:grpSpPr>
        <p:sp>
          <p:nvSpPr>
            <p:cNvPr id="200" name="Google Shape;200;p1"/>
            <p:cNvSpPr/>
            <p:nvPr/>
          </p:nvSpPr>
          <p:spPr>
            <a:xfrm>
              <a:off x="9092455" y="9765755"/>
              <a:ext cx="20944601" cy="2999555"/>
            </a:xfrm>
            <a:prstGeom prst="rect">
              <a:avLst/>
            </a:prstGeom>
            <a:noFill/>
            <a:ln>
              <a:noFill/>
            </a:ln>
          </p:spPr>
          <p:txBody>
            <a:bodyPr spcFirstLastPara="1" wrap="square" lIns="68570" tIns="34276" rIns="68570" bIns="34276" anchor="t" anchorCtr="0">
              <a:spAutoFit/>
            </a:bodyPr>
            <a:lstStyle/>
            <a:p>
              <a:pPr algn="just">
                <a:lnSpc>
                  <a:spcPct val="150000"/>
                </a:lnSpc>
                <a:spcAft>
                  <a:spcPts val="750"/>
                </a:spcAft>
              </a:pPr>
              <a:r>
                <a:rPr lang="nl-NL" sz="4500" b="1" dirty="0" err="1">
                  <a:latin typeface="Times New Roman" panose="02020603050405020304" pitchFamily="18" charset="0"/>
                  <a:ea typeface="Calibri" panose="020F0502020204030204" pitchFamily="34" charset="0"/>
                  <a:cs typeface="Times New Roman" panose="02020603050405020304" pitchFamily="18" charset="0"/>
                </a:rPr>
                <a:t>Thành</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phần</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quy</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trình</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sản</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xuất</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và</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cách</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sử</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dụng</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một</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số</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loại</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phân</a:t>
              </a:r>
              <a:r>
                <a:rPr lang="nl-NL" sz="4500" b="1" dirty="0">
                  <a:latin typeface="Times New Roman" panose="02020603050405020304" pitchFamily="18" charset="0"/>
                  <a:ea typeface="Calibri" panose="020F0502020204030204" pitchFamily="34" charset="0"/>
                  <a:cs typeface="Times New Roman" panose="02020603050405020304" pitchFamily="18" charset="0"/>
                </a:rPr>
                <a:t> bón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hữu</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cơ</a:t>
              </a:r>
              <a:endParaRPr lang="nl-NL" sz="4500" b="1"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01" name="Google Shape;201;p1"/>
            <p:cNvGrpSpPr/>
            <p:nvPr/>
          </p:nvGrpSpPr>
          <p:grpSpPr>
            <a:xfrm>
              <a:off x="7459670" y="9982200"/>
              <a:ext cx="1489881" cy="1075006"/>
              <a:chOff x="7459669" y="7543800"/>
              <a:chExt cx="1477581" cy="1075006"/>
            </a:xfrm>
          </p:grpSpPr>
          <p:sp>
            <p:nvSpPr>
              <p:cNvPr id="202" name="Google Shape;202;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grpSp>
            <p:nvGrpSpPr>
              <p:cNvPr id="203" name="Google Shape;203;p1"/>
              <p:cNvGrpSpPr/>
              <p:nvPr/>
            </p:nvGrpSpPr>
            <p:grpSpPr>
              <a:xfrm>
                <a:off x="7469187" y="7603018"/>
                <a:ext cx="1468063" cy="1015788"/>
                <a:chOff x="7469187" y="7603018"/>
                <a:chExt cx="1468063" cy="1015788"/>
              </a:xfrm>
            </p:grpSpPr>
            <p:sp>
              <p:nvSpPr>
                <p:cNvPr id="204" name="Google Shape;204;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sp>
              <p:nvSpPr>
                <p:cNvPr id="205" name="Google Shape;205;p1"/>
                <p:cNvSpPr txBox="1"/>
                <p:nvPr/>
              </p:nvSpPr>
              <p:spPr>
                <a:xfrm>
                  <a:off x="7609651" y="7603018"/>
                  <a:ext cx="1327599" cy="1015788"/>
                </a:xfrm>
                <a:prstGeom prst="rect">
                  <a:avLst/>
                </a:prstGeom>
                <a:noFill/>
                <a:ln>
                  <a:noFill/>
                </a:ln>
              </p:spPr>
              <p:txBody>
                <a:bodyPr spcFirstLastPara="1" wrap="square" lIns="68570" tIns="34276" rIns="68570" bIns="34276" anchor="t" anchorCtr="0">
                  <a:spAutoFit/>
                </a:bodyPr>
                <a:lstStyle/>
                <a:p>
                  <a:pPr algn="ctr"/>
                  <a:r>
                    <a:rPr lang="en-US" sz="4500" b="1" dirty="0">
                      <a:solidFill>
                        <a:srgbClr val="FFFFFF"/>
                      </a:solidFill>
                      <a:latin typeface="Tahoma"/>
                      <a:ea typeface="Tahoma"/>
                      <a:cs typeface="Tahoma"/>
                      <a:sym typeface="Tahoma"/>
                    </a:rPr>
                    <a:t>III</a:t>
                  </a:r>
                  <a:endParaRPr sz="4500" dirty="0"/>
                </a:p>
              </p:txBody>
            </p:sp>
          </p:grpSp>
        </p:grpSp>
      </p:grpSp>
      <p:grpSp>
        <p:nvGrpSpPr>
          <p:cNvPr id="206" name="Google Shape;206;p1"/>
          <p:cNvGrpSpPr/>
          <p:nvPr/>
        </p:nvGrpSpPr>
        <p:grpSpPr>
          <a:xfrm>
            <a:off x="876570" y="9774392"/>
            <a:ext cx="17658057" cy="856591"/>
            <a:chOff x="7459669" y="9982200"/>
            <a:chExt cx="23547821" cy="1142303"/>
          </a:xfrm>
        </p:grpSpPr>
        <p:sp>
          <p:nvSpPr>
            <p:cNvPr id="207" name="Google Shape;207;p1"/>
            <p:cNvSpPr/>
            <p:nvPr/>
          </p:nvSpPr>
          <p:spPr>
            <a:xfrm>
              <a:off x="9022230" y="10108716"/>
              <a:ext cx="21985260" cy="1015787"/>
            </a:xfrm>
            <a:prstGeom prst="rect">
              <a:avLst/>
            </a:prstGeom>
            <a:noFill/>
            <a:ln>
              <a:noFill/>
            </a:ln>
          </p:spPr>
          <p:txBody>
            <a:bodyPr spcFirstLastPara="1" wrap="square" lIns="68570" tIns="34276" rIns="68570" bIns="34276" anchor="t" anchorCtr="0">
              <a:spAutoFit/>
            </a:bodyPr>
            <a:lstStyle/>
            <a:p>
              <a:pPr>
                <a:buClr>
                  <a:srgbClr val="135F82"/>
                </a:buClr>
                <a:buSzPts val="4800"/>
              </a:pPr>
              <a:r>
                <a:rPr lang="nl-NL" sz="4500" b="1" dirty="0" err="1">
                  <a:latin typeface="Times New Roman" panose="02020603050405020304" pitchFamily="18" charset="0"/>
                  <a:ea typeface="Calibri" panose="020F0502020204030204" pitchFamily="34" charset="0"/>
                </a:rPr>
                <a:t>Ưu</a:t>
              </a:r>
              <a:r>
                <a:rPr lang="nl-NL" sz="4500" b="1" dirty="0">
                  <a:latin typeface="Times New Roman" panose="02020603050405020304" pitchFamily="18" charset="0"/>
                  <a:ea typeface="Calibri" panose="020F0502020204030204" pitchFamily="34" charset="0"/>
                </a:rPr>
                <a:t> </a:t>
              </a:r>
              <a:r>
                <a:rPr lang="nl-NL" sz="4500" b="1" dirty="0" err="1">
                  <a:latin typeface="Times New Roman" panose="02020603050405020304" pitchFamily="18" charset="0"/>
                  <a:ea typeface="Calibri" panose="020F0502020204030204" pitchFamily="34" charset="0"/>
                </a:rPr>
                <a:t>điểm</a:t>
              </a:r>
              <a:r>
                <a:rPr lang="nl-NL" sz="4500" b="1" dirty="0">
                  <a:latin typeface="Times New Roman" panose="02020603050405020304" pitchFamily="18" charset="0"/>
                  <a:ea typeface="Calibri" panose="020F0502020204030204" pitchFamily="34" charset="0"/>
                </a:rPr>
                <a:t> </a:t>
              </a:r>
              <a:r>
                <a:rPr lang="nl-NL" sz="4500" b="1" dirty="0" err="1">
                  <a:latin typeface="Times New Roman" panose="02020603050405020304" pitchFamily="18" charset="0"/>
                  <a:ea typeface="Calibri" panose="020F0502020204030204" pitchFamily="34" charset="0"/>
                </a:rPr>
                <a:t>và</a:t>
              </a:r>
              <a:r>
                <a:rPr lang="nl-NL" sz="4500" b="1" dirty="0">
                  <a:latin typeface="Times New Roman" panose="02020603050405020304" pitchFamily="18" charset="0"/>
                  <a:ea typeface="Calibri" panose="020F0502020204030204" pitchFamily="34" charset="0"/>
                </a:rPr>
                <a:t> </a:t>
              </a:r>
              <a:r>
                <a:rPr lang="nl-NL" sz="4500" b="1" dirty="0" err="1">
                  <a:latin typeface="Times New Roman" panose="02020603050405020304" pitchFamily="18" charset="0"/>
                  <a:ea typeface="Calibri" panose="020F0502020204030204" pitchFamily="34" charset="0"/>
                </a:rPr>
                <a:t>nhược</a:t>
              </a:r>
              <a:r>
                <a:rPr lang="nl-NL" sz="4500" b="1" dirty="0">
                  <a:latin typeface="Times New Roman" panose="02020603050405020304" pitchFamily="18" charset="0"/>
                  <a:ea typeface="Calibri" panose="020F0502020204030204" pitchFamily="34" charset="0"/>
                </a:rPr>
                <a:t> </a:t>
              </a:r>
              <a:r>
                <a:rPr lang="nl-NL" sz="4500" b="1" dirty="0" err="1">
                  <a:latin typeface="Times New Roman" panose="02020603050405020304" pitchFamily="18" charset="0"/>
                  <a:ea typeface="Calibri" panose="020F0502020204030204" pitchFamily="34" charset="0"/>
                </a:rPr>
                <a:t>điểm</a:t>
              </a:r>
              <a:r>
                <a:rPr lang="nl-NL" sz="4500" b="1" dirty="0">
                  <a:latin typeface="Times New Roman" panose="02020603050405020304" pitchFamily="18" charset="0"/>
                  <a:ea typeface="Calibri" panose="020F0502020204030204" pitchFamily="34" charset="0"/>
                </a:rPr>
                <a:t> </a:t>
              </a:r>
              <a:r>
                <a:rPr lang="nl-NL" sz="4500" b="1" dirty="0" err="1">
                  <a:latin typeface="Times New Roman" panose="02020603050405020304" pitchFamily="18" charset="0"/>
                  <a:ea typeface="Calibri" panose="020F0502020204030204" pitchFamily="34" charset="0"/>
                </a:rPr>
                <a:t>của</a:t>
              </a:r>
              <a:r>
                <a:rPr lang="nl-NL" sz="4500" b="1" dirty="0">
                  <a:latin typeface="Times New Roman" panose="02020603050405020304" pitchFamily="18" charset="0"/>
                  <a:ea typeface="Calibri" panose="020F0502020204030204" pitchFamily="34" charset="0"/>
                </a:rPr>
                <a:t> </a:t>
              </a:r>
              <a:r>
                <a:rPr lang="nl-NL" sz="4500" b="1" dirty="0" err="1">
                  <a:latin typeface="Times New Roman" panose="02020603050405020304" pitchFamily="18" charset="0"/>
                  <a:ea typeface="Calibri" panose="020F0502020204030204" pitchFamily="34" charset="0"/>
                </a:rPr>
                <a:t>phân</a:t>
              </a:r>
              <a:r>
                <a:rPr lang="nl-NL" sz="4500" b="1" dirty="0">
                  <a:latin typeface="Times New Roman" panose="02020603050405020304" pitchFamily="18" charset="0"/>
                  <a:ea typeface="Calibri" panose="020F0502020204030204" pitchFamily="34" charset="0"/>
                </a:rPr>
                <a:t> bón </a:t>
              </a:r>
              <a:r>
                <a:rPr lang="nl-NL" sz="4500" b="1" dirty="0" err="1">
                  <a:latin typeface="Times New Roman" panose="02020603050405020304" pitchFamily="18" charset="0"/>
                  <a:ea typeface="Calibri" panose="020F0502020204030204" pitchFamily="34" charset="0"/>
                </a:rPr>
                <a:t>hữu</a:t>
              </a:r>
              <a:r>
                <a:rPr lang="nl-NL" sz="4500" b="1" dirty="0">
                  <a:latin typeface="Times New Roman" panose="02020603050405020304" pitchFamily="18" charset="0"/>
                  <a:ea typeface="Calibri" panose="020F0502020204030204" pitchFamily="34" charset="0"/>
                </a:rPr>
                <a:t> </a:t>
              </a:r>
              <a:r>
                <a:rPr lang="nl-NL" sz="4500" b="1" dirty="0" err="1">
                  <a:latin typeface="Times New Roman" panose="02020603050405020304" pitchFamily="18" charset="0"/>
                  <a:ea typeface="Calibri" panose="020F0502020204030204" pitchFamily="34" charset="0"/>
                </a:rPr>
                <a:t>cơ</a:t>
              </a:r>
              <a:r>
                <a:rPr lang="en-VN" sz="4500" dirty="0"/>
                <a:t> </a:t>
              </a:r>
              <a:endParaRPr sz="4500" b="1" dirty="0">
                <a:solidFill>
                  <a:srgbClr val="135F82"/>
                </a:solidFill>
                <a:latin typeface="Tahoma"/>
                <a:ea typeface="Tahoma"/>
                <a:cs typeface="Tahoma"/>
                <a:sym typeface="Tahoma"/>
              </a:endParaRPr>
            </a:p>
          </p:txBody>
        </p:sp>
        <p:grpSp>
          <p:nvGrpSpPr>
            <p:cNvPr id="208" name="Google Shape;208;p1"/>
            <p:cNvGrpSpPr/>
            <p:nvPr/>
          </p:nvGrpSpPr>
          <p:grpSpPr>
            <a:xfrm>
              <a:off x="7459669" y="9982200"/>
              <a:ext cx="1413741" cy="1046426"/>
              <a:chOff x="7459669" y="7543800"/>
              <a:chExt cx="1402070" cy="1046426"/>
            </a:xfrm>
          </p:grpSpPr>
          <p:sp>
            <p:nvSpPr>
              <p:cNvPr id="209" name="Google Shape;209;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grpSp>
            <p:nvGrpSpPr>
              <p:cNvPr id="210" name="Google Shape;210;p1"/>
              <p:cNvGrpSpPr/>
              <p:nvPr/>
            </p:nvGrpSpPr>
            <p:grpSpPr>
              <a:xfrm>
                <a:off x="7469187" y="7574438"/>
                <a:ext cx="1392552" cy="1015788"/>
                <a:chOff x="7469187" y="7574438"/>
                <a:chExt cx="1392552" cy="1015788"/>
              </a:xfrm>
            </p:grpSpPr>
            <p:sp>
              <p:nvSpPr>
                <p:cNvPr id="211" name="Google Shape;211;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sp>
              <p:nvSpPr>
                <p:cNvPr id="212" name="Google Shape;212;p1"/>
                <p:cNvSpPr txBox="1"/>
                <p:nvPr/>
              </p:nvSpPr>
              <p:spPr>
                <a:xfrm>
                  <a:off x="7599269" y="7574438"/>
                  <a:ext cx="1262470" cy="1015788"/>
                </a:xfrm>
                <a:prstGeom prst="rect">
                  <a:avLst/>
                </a:prstGeom>
                <a:noFill/>
                <a:ln>
                  <a:noFill/>
                </a:ln>
              </p:spPr>
              <p:txBody>
                <a:bodyPr spcFirstLastPara="1" wrap="square" lIns="68570" tIns="34276" rIns="68570" bIns="34276" anchor="t" anchorCtr="0">
                  <a:spAutoFit/>
                </a:bodyPr>
                <a:lstStyle/>
                <a:p>
                  <a:pPr algn="ctr"/>
                  <a:r>
                    <a:rPr lang="en-US" sz="4500" b="1" dirty="0">
                      <a:solidFill>
                        <a:srgbClr val="FFFFFF"/>
                      </a:solidFill>
                      <a:latin typeface="Tahoma"/>
                      <a:ea typeface="Tahoma"/>
                      <a:cs typeface="Tahoma"/>
                      <a:sym typeface="Tahoma"/>
                    </a:rPr>
                    <a:t>IV</a:t>
                  </a:r>
                  <a:endParaRPr sz="4500" b="1" dirty="0">
                    <a:solidFill>
                      <a:srgbClr val="FFFFFF"/>
                    </a:solidFill>
                    <a:latin typeface="Tahoma"/>
                    <a:ea typeface="Tahoma"/>
                    <a:cs typeface="Tahoma"/>
                    <a:sym typeface="Tahoma"/>
                  </a:endParaRPr>
                </a:p>
              </p:txBody>
            </p:sp>
          </p:grpSp>
        </p:grpSp>
      </p:grpSp>
      <p:grpSp>
        <p:nvGrpSpPr>
          <p:cNvPr id="213" name="Google Shape;213;p1"/>
          <p:cNvGrpSpPr/>
          <p:nvPr/>
        </p:nvGrpSpPr>
        <p:grpSpPr>
          <a:xfrm>
            <a:off x="853481" y="10798327"/>
            <a:ext cx="16005119" cy="1210560"/>
            <a:chOff x="7459669" y="9737175"/>
            <a:chExt cx="21343554" cy="1614339"/>
          </a:xfrm>
        </p:grpSpPr>
        <p:sp>
          <p:nvSpPr>
            <p:cNvPr id="214" name="Google Shape;214;p1"/>
            <p:cNvSpPr/>
            <p:nvPr/>
          </p:nvSpPr>
          <p:spPr>
            <a:xfrm>
              <a:off x="9092455" y="9737175"/>
              <a:ext cx="19710768" cy="1614339"/>
            </a:xfrm>
            <a:prstGeom prst="rect">
              <a:avLst/>
            </a:prstGeom>
            <a:noFill/>
            <a:ln>
              <a:noFill/>
            </a:ln>
          </p:spPr>
          <p:txBody>
            <a:bodyPr spcFirstLastPara="1" wrap="square" lIns="68570" tIns="34276" rIns="68570" bIns="34276" anchor="t" anchorCtr="0">
              <a:spAutoFit/>
            </a:bodyPr>
            <a:lstStyle/>
            <a:p>
              <a:pPr algn="just">
                <a:lnSpc>
                  <a:spcPct val="150000"/>
                </a:lnSpc>
                <a:spcAft>
                  <a:spcPts val="750"/>
                </a:spcAft>
              </a:pPr>
              <a:r>
                <a:rPr lang="nl-NL" sz="4500" b="1" dirty="0" err="1">
                  <a:latin typeface="Times New Roman" panose="02020603050405020304" pitchFamily="18" charset="0"/>
                  <a:ea typeface="Calibri" panose="020F0502020204030204" pitchFamily="34" charset="0"/>
                  <a:cs typeface="Times New Roman" panose="02020603050405020304" pitchFamily="18" charset="0"/>
                </a:rPr>
                <a:t>Bảo</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quản</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phân</a:t>
              </a:r>
              <a:r>
                <a:rPr lang="nl-NL" sz="4500" b="1" dirty="0">
                  <a:latin typeface="Times New Roman" panose="02020603050405020304" pitchFamily="18" charset="0"/>
                  <a:ea typeface="Calibri" panose="020F0502020204030204" pitchFamily="34" charset="0"/>
                  <a:cs typeface="Times New Roman" panose="02020603050405020304" pitchFamily="18" charset="0"/>
                </a:rPr>
                <a:t> bón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hữu</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cơ</a:t>
              </a:r>
              <a:endParaRPr lang="en-VN" sz="45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15" name="Google Shape;215;p1"/>
            <p:cNvGrpSpPr/>
            <p:nvPr/>
          </p:nvGrpSpPr>
          <p:grpSpPr>
            <a:xfrm>
              <a:off x="7459669" y="9982200"/>
              <a:ext cx="1392615" cy="1046427"/>
              <a:chOff x="7459669" y="7543800"/>
              <a:chExt cx="1381118" cy="1046427"/>
            </a:xfrm>
          </p:grpSpPr>
          <p:sp>
            <p:nvSpPr>
              <p:cNvPr id="216" name="Google Shape;216;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grpSp>
            <p:nvGrpSpPr>
              <p:cNvPr id="217" name="Google Shape;217;p1"/>
              <p:cNvGrpSpPr/>
              <p:nvPr/>
            </p:nvGrpSpPr>
            <p:grpSpPr>
              <a:xfrm>
                <a:off x="7469187" y="7574438"/>
                <a:ext cx="1371600" cy="1015789"/>
                <a:chOff x="7469187" y="7574438"/>
                <a:chExt cx="1371600" cy="1015789"/>
              </a:xfrm>
            </p:grpSpPr>
            <p:sp>
              <p:nvSpPr>
                <p:cNvPr id="218" name="Google Shape;218;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sp>
              <p:nvSpPr>
                <p:cNvPr id="219" name="Google Shape;219;p1"/>
                <p:cNvSpPr txBox="1"/>
                <p:nvPr/>
              </p:nvSpPr>
              <p:spPr>
                <a:xfrm>
                  <a:off x="7949252" y="7574438"/>
                  <a:ext cx="526627" cy="1015789"/>
                </a:xfrm>
                <a:prstGeom prst="rect">
                  <a:avLst/>
                </a:prstGeom>
                <a:noFill/>
                <a:ln>
                  <a:noFill/>
                </a:ln>
              </p:spPr>
              <p:txBody>
                <a:bodyPr spcFirstLastPara="1" wrap="square" lIns="68570" tIns="34276" rIns="68570" bIns="34276" anchor="t" anchorCtr="0">
                  <a:spAutoFit/>
                </a:bodyPr>
                <a:lstStyle/>
                <a:p>
                  <a:pPr algn="ctr"/>
                  <a:r>
                    <a:rPr lang="en-US" sz="4500" b="1" dirty="0">
                      <a:solidFill>
                        <a:srgbClr val="FFFFFF"/>
                      </a:solidFill>
                      <a:latin typeface="Tahoma"/>
                      <a:ea typeface="Tahoma"/>
                      <a:cs typeface="Tahoma"/>
                      <a:sym typeface="Tahoma"/>
                    </a:rPr>
                    <a:t>V</a:t>
                  </a:r>
                  <a:endParaRPr sz="4500" b="1" dirty="0">
                    <a:solidFill>
                      <a:srgbClr val="FFFFFF"/>
                    </a:solidFill>
                    <a:latin typeface="Tahoma"/>
                    <a:ea typeface="Tahoma"/>
                    <a:cs typeface="Tahoma"/>
                    <a:sym typeface="Tahoma"/>
                  </a:endParaRPr>
                </a:p>
              </p:txBody>
            </p:sp>
          </p:grpSp>
        </p:grpSp>
      </p:grpSp>
      <p:grpSp>
        <p:nvGrpSpPr>
          <p:cNvPr id="45" name="Google Shape;213;p1">
            <a:extLst>
              <a:ext uri="{FF2B5EF4-FFF2-40B4-BE49-F238E27FC236}">
                <a16:creationId xmlns:a16="http://schemas.microsoft.com/office/drawing/2014/main" id="{A69D5233-3259-C34E-B1C4-A6E8B82854A2}"/>
              </a:ext>
            </a:extLst>
          </p:cNvPr>
          <p:cNvGrpSpPr/>
          <p:nvPr/>
        </p:nvGrpSpPr>
        <p:grpSpPr>
          <a:xfrm>
            <a:off x="961684" y="12083441"/>
            <a:ext cx="16005122" cy="1210560"/>
            <a:chOff x="7459665" y="9708595"/>
            <a:chExt cx="21343558" cy="1614336"/>
          </a:xfrm>
        </p:grpSpPr>
        <p:sp>
          <p:nvSpPr>
            <p:cNvPr id="46" name="Google Shape;214;p1">
              <a:extLst>
                <a:ext uri="{FF2B5EF4-FFF2-40B4-BE49-F238E27FC236}">
                  <a16:creationId xmlns:a16="http://schemas.microsoft.com/office/drawing/2014/main" id="{5CB80269-7486-3747-976F-8924069EF0FB}"/>
                </a:ext>
              </a:extLst>
            </p:cNvPr>
            <p:cNvSpPr/>
            <p:nvPr/>
          </p:nvSpPr>
          <p:spPr>
            <a:xfrm>
              <a:off x="9092455" y="9708595"/>
              <a:ext cx="19710768" cy="1614336"/>
            </a:xfrm>
            <a:prstGeom prst="rect">
              <a:avLst/>
            </a:prstGeom>
            <a:noFill/>
            <a:ln>
              <a:noFill/>
            </a:ln>
          </p:spPr>
          <p:txBody>
            <a:bodyPr spcFirstLastPara="1" wrap="square" lIns="68570" tIns="34276" rIns="68570" bIns="34276" anchor="t" anchorCtr="0">
              <a:spAutoFit/>
            </a:bodyPr>
            <a:lstStyle/>
            <a:p>
              <a:pPr algn="just">
                <a:lnSpc>
                  <a:spcPct val="150000"/>
                </a:lnSpc>
                <a:spcAft>
                  <a:spcPts val="750"/>
                </a:spcAft>
              </a:pPr>
              <a:r>
                <a:rPr lang="vi-VN" sz="4500" b="1" dirty="0">
                  <a:latin typeface="Times New Roman" panose="02020603050405020304" pitchFamily="18" charset="0"/>
                  <a:ea typeface="Calibri" panose="020F0502020204030204" pitchFamily="34" charset="0"/>
                </a:rPr>
                <a:t>Tác động của phân bón đến môi trường</a:t>
              </a:r>
              <a:endParaRPr lang="en-VN" sz="45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7" name="Google Shape;215;p1">
              <a:extLst>
                <a:ext uri="{FF2B5EF4-FFF2-40B4-BE49-F238E27FC236}">
                  <a16:creationId xmlns:a16="http://schemas.microsoft.com/office/drawing/2014/main" id="{136F754E-59A8-6843-9FF9-3A78034D1EEB}"/>
                </a:ext>
              </a:extLst>
            </p:cNvPr>
            <p:cNvGrpSpPr/>
            <p:nvPr/>
          </p:nvGrpSpPr>
          <p:grpSpPr>
            <a:xfrm>
              <a:off x="7459665" y="9982200"/>
              <a:ext cx="1392614" cy="1046424"/>
              <a:chOff x="7459669" y="7543800"/>
              <a:chExt cx="1381118" cy="1046424"/>
            </a:xfrm>
          </p:grpSpPr>
          <p:sp>
            <p:nvSpPr>
              <p:cNvPr id="48" name="Google Shape;216;p1">
                <a:extLst>
                  <a:ext uri="{FF2B5EF4-FFF2-40B4-BE49-F238E27FC236}">
                    <a16:creationId xmlns:a16="http://schemas.microsoft.com/office/drawing/2014/main" id="{144CCE70-095A-F443-A6B9-E79C0638A3CD}"/>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grpSp>
            <p:nvGrpSpPr>
              <p:cNvPr id="49" name="Google Shape;217;p1">
                <a:extLst>
                  <a:ext uri="{FF2B5EF4-FFF2-40B4-BE49-F238E27FC236}">
                    <a16:creationId xmlns:a16="http://schemas.microsoft.com/office/drawing/2014/main" id="{EE56FD70-4663-C146-B2F4-6C254E4F2D4F}"/>
                  </a:ext>
                </a:extLst>
              </p:cNvPr>
              <p:cNvGrpSpPr/>
              <p:nvPr/>
            </p:nvGrpSpPr>
            <p:grpSpPr>
              <a:xfrm>
                <a:off x="7469187" y="7574438"/>
                <a:ext cx="1371600" cy="1015786"/>
                <a:chOff x="7469187" y="7574438"/>
                <a:chExt cx="1371600" cy="1015786"/>
              </a:xfrm>
            </p:grpSpPr>
            <p:sp>
              <p:nvSpPr>
                <p:cNvPr id="50" name="Google Shape;218;p1">
                  <a:extLst>
                    <a:ext uri="{FF2B5EF4-FFF2-40B4-BE49-F238E27FC236}">
                      <a16:creationId xmlns:a16="http://schemas.microsoft.com/office/drawing/2014/main" id="{E97BE141-CB24-E540-AA88-6165E3F84A22}"/>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sp>
              <p:nvSpPr>
                <p:cNvPr id="51" name="Google Shape;219;p1">
                  <a:extLst>
                    <a:ext uri="{FF2B5EF4-FFF2-40B4-BE49-F238E27FC236}">
                      <a16:creationId xmlns:a16="http://schemas.microsoft.com/office/drawing/2014/main" id="{E6374461-9863-9D40-8507-EE64DE378327}"/>
                    </a:ext>
                  </a:extLst>
                </p:cNvPr>
                <p:cNvSpPr txBox="1"/>
                <p:nvPr/>
              </p:nvSpPr>
              <p:spPr>
                <a:xfrm>
                  <a:off x="7552431" y="7574438"/>
                  <a:ext cx="1262469" cy="1015786"/>
                </a:xfrm>
                <a:prstGeom prst="rect">
                  <a:avLst/>
                </a:prstGeom>
                <a:noFill/>
                <a:ln>
                  <a:noFill/>
                </a:ln>
              </p:spPr>
              <p:txBody>
                <a:bodyPr spcFirstLastPara="1" wrap="square" lIns="68570" tIns="34276" rIns="68570" bIns="34276" anchor="t" anchorCtr="0">
                  <a:spAutoFit/>
                </a:bodyPr>
                <a:lstStyle/>
                <a:p>
                  <a:pPr algn="ctr"/>
                  <a:r>
                    <a:rPr lang="en-US" sz="4500" b="1" dirty="0">
                      <a:solidFill>
                        <a:srgbClr val="FFFFFF"/>
                      </a:solidFill>
                      <a:latin typeface="Tahoma"/>
                      <a:ea typeface="Tahoma"/>
                      <a:cs typeface="Tahoma"/>
                      <a:sym typeface="Tahoma"/>
                    </a:rPr>
                    <a:t>VI</a:t>
                  </a:r>
                  <a:endParaRPr sz="4500" b="1" dirty="0">
                    <a:solidFill>
                      <a:srgbClr val="FFFFFF"/>
                    </a:solidFill>
                    <a:latin typeface="Tahoma"/>
                    <a:ea typeface="Tahoma"/>
                    <a:cs typeface="Tahoma"/>
                    <a:sym typeface="Tahoma"/>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5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fade">
                                      <p:cBhvr>
                                        <p:cTn id="12" dur="500"/>
                                        <p:tgtEl>
                                          <p:spTgt spid="17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5"/>
                                        </p:tgtEl>
                                        <p:attrNameLst>
                                          <p:attrName>style.visibility</p:attrName>
                                        </p:attrNameLst>
                                      </p:cBhvr>
                                      <p:to>
                                        <p:strVal val="visible"/>
                                      </p:to>
                                    </p:set>
                                    <p:animEffect transition="in" filter="fade">
                                      <p:cBhvr>
                                        <p:cTn id="16" dur="500"/>
                                        <p:tgtEl>
                                          <p:spTgt spid="18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2"/>
                                        </p:tgtEl>
                                        <p:attrNameLst>
                                          <p:attrName>style.visibility</p:attrName>
                                        </p:attrNameLst>
                                      </p:cBhvr>
                                      <p:to>
                                        <p:strVal val="visible"/>
                                      </p:to>
                                    </p:set>
                                    <p:animEffect transition="in" filter="fade">
                                      <p:cBhvr>
                                        <p:cTn id="21" dur="500"/>
                                        <p:tgtEl>
                                          <p:spTgt spid="19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9"/>
                                        </p:tgtEl>
                                        <p:attrNameLst>
                                          <p:attrName>style.visibility</p:attrName>
                                        </p:attrNameLst>
                                      </p:cBhvr>
                                      <p:to>
                                        <p:strVal val="visible"/>
                                      </p:to>
                                    </p:set>
                                    <p:animEffect transition="in" filter="fade">
                                      <p:cBhvr>
                                        <p:cTn id="26" dur="500"/>
                                        <p:tgtEl>
                                          <p:spTgt spid="19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6"/>
                                        </p:tgtEl>
                                        <p:attrNameLst>
                                          <p:attrName>style.visibility</p:attrName>
                                        </p:attrNameLst>
                                      </p:cBhvr>
                                      <p:to>
                                        <p:strVal val="visible"/>
                                      </p:to>
                                    </p:set>
                                    <p:animEffect transition="in" filter="fade">
                                      <p:cBhvr>
                                        <p:cTn id="31" dur="500"/>
                                        <p:tgtEl>
                                          <p:spTgt spid="20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3"/>
                                        </p:tgtEl>
                                        <p:attrNameLst>
                                          <p:attrName>style.visibility</p:attrName>
                                        </p:attrNameLst>
                                      </p:cBhvr>
                                      <p:to>
                                        <p:strVal val="visible"/>
                                      </p:to>
                                    </p:set>
                                    <p:animEffect transition="in" filter="fade">
                                      <p:cBhvr>
                                        <p:cTn id="36" dur="500"/>
                                        <p:tgtEl>
                                          <p:spTgt spid="2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85;p1">
            <a:extLst>
              <a:ext uri="{FF2B5EF4-FFF2-40B4-BE49-F238E27FC236}">
                <a16:creationId xmlns:a16="http://schemas.microsoft.com/office/drawing/2014/main" id="{5999A046-BB84-FE4F-8A0E-57C7DA68413D}"/>
              </a:ext>
            </a:extLst>
          </p:cNvPr>
          <p:cNvGrpSpPr/>
          <p:nvPr/>
        </p:nvGrpSpPr>
        <p:grpSpPr>
          <a:xfrm>
            <a:off x="837513" y="1889775"/>
            <a:ext cx="15006351" cy="1072060"/>
            <a:chOff x="7459669" y="6920966"/>
            <a:chExt cx="20011655" cy="1429643"/>
          </a:xfrm>
        </p:grpSpPr>
        <p:sp>
          <p:nvSpPr>
            <p:cNvPr id="3" name="Google Shape;186;p1">
              <a:hlinkClick r:id="" action="ppaction://noaction"/>
              <a:extLst>
                <a:ext uri="{FF2B5EF4-FFF2-40B4-BE49-F238E27FC236}">
                  <a16:creationId xmlns:a16="http://schemas.microsoft.com/office/drawing/2014/main" id="{35C937F3-B714-5343-9FD1-288C3C10D5DD}"/>
                </a:ext>
              </a:extLst>
            </p:cNvPr>
            <p:cNvSpPr/>
            <p:nvPr/>
          </p:nvSpPr>
          <p:spPr>
            <a:xfrm>
              <a:off x="9092456" y="6920966"/>
              <a:ext cx="18378868" cy="1429643"/>
            </a:xfrm>
            <a:prstGeom prst="rect">
              <a:avLst/>
            </a:prstGeom>
            <a:noFill/>
            <a:ln>
              <a:noFill/>
            </a:ln>
          </p:spPr>
          <p:txBody>
            <a:bodyPr spcFirstLastPara="1" wrap="square" lIns="68570" tIns="34276" rIns="68570" bIns="34276" anchor="t" anchorCtr="0">
              <a:spAutoFit/>
            </a:bodyPr>
            <a:lstStyle/>
            <a:p>
              <a:pPr algn="just">
                <a:lnSpc>
                  <a:spcPct val="130000"/>
                </a:lnSpc>
                <a:spcAft>
                  <a:spcPts val="750"/>
                </a:spcAft>
              </a:pPr>
              <a:r>
                <a:rPr lang="en-US" sz="4500" b="1" dirty="0" err="1">
                  <a:latin typeface="Times New Roman" panose="02020603050405020304" pitchFamily="18" charset="0"/>
                  <a:ea typeface="Times New Roman" panose="02020603050405020304" pitchFamily="18" charset="0"/>
                  <a:cs typeface="Times New Roman" panose="02020603050405020304" pitchFamily="18" charset="0"/>
                </a:rPr>
                <a:t>Vai</a:t>
              </a:r>
              <a:r>
                <a:rPr lang="en-US" sz="45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ea typeface="Times New Roman" panose="02020603050405020304" pitchFamily="18" charset="0"/>
                  <a:cs typeface="Times New Roman" panose="02020603050405020304" pitchFamily="18" charset="0"/>
                </a:rPr>
                <a:t>trò</a:t>
              </a:r>
              <a:r>
                <a:rPr lang="en-US" sz="45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5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45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ea typeface="Times New Roman" panose="02020603050405020304" pitchFamily="18" charset="0"/>
                  <a:cs typeface="Times New Roman" panose="02020603050405020304" pitchFamily="18" charset="0"/>
                </a:rPr>
                <a:t>bón</a:t>
              </a:r>
              <a:r>
                <a:rPr lang="en-US" sz="45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ea typeface="Times New Roman" panose="02020603050405020304" pitchFamily="18" charset="0"/>
                  <a:cs typeface="Times New Roman" panose="02020603050405020304" pitchFamily="18" charset="0"/>
                </a:rPr>
                <a:t>hữu</a:t>
              </a:r>
              <a:r>
                <a:rPr lang="en-US" sz="45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ea typeface="Times New Roman" panose="02020603050405020304" pitchFamily="18" charset="0"/>
                  <a:cs typeface="Times New Roman" panose="02020603050405020304" pitchFamily="18" charset="0"/>
                </a:rPr>
                <a:t>cơ</a:t>
              </a:r>
              <a:endParaRPr lang="en-VN" sz="45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 name="Google Shape;187;p1">
              <a:extLst>
                <a:ext uri="{FF2B5EF4-FFF2-40B4-BE49-F238E27FC236}">
                  <a16:creationId xmlns:a16="http://schemas.microsoft.com/office/drawing/2014/main" id="{230AB090-E35F-E94B-A98B-843F4347EDA4}"/>
                </a:ext>
              </a:extLst>
            </p:cNvPr>
            <p:cNvGrpSpPr/>
            <p:nvPr/>
          </p:nvGrpSpPr>
          <p:grpSpPr>
            <a:xfrm>
              <a:off x="7459669" y="7086600"/>
              <a:ext cx="1392615" cy="1160747"/>
              <a:chOff x="7459669" y="7543800"/>
              <a:chExt cx="1381118" cy="1160747"/>
            </a:xfrm>
          </p:grpSpPr>
          <p:sp>
            <p:nvSpPr>
              <p:cNvPr id="5" name="Google Shape;188;p1">
                <a:extLst>
                  <a:ext uri="{FF2B5EF4-FFF2-40B4-BE49-F238E27FC236}">
                    <a16:creationId xmlns:a16="http://schemas.microsoft.com/office/drawing/2014/main" id="{4CB4E65B-1FF1-2945-AB22-A401C802ABBB}"/>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grpSp>
            <p:nvGrpSpPr>
              <p:cNvPr id="6" name="Google Shape;189;p1">
                <a:extLst>
                  <a:ext uri="{FF2B5EF4-FFF2-40B4-BE49-F238E27FC236}">
                    <a16:creationId xmlns:a16="http://schemas.microsoft.com/office/drawing/2014/main" id="{10E52C62-086E-6040-8F8F-69B0B070CDE1}"/>
                  </a:ext>
                </a:extLst>
              </p:cNvPr>
              <p:cNvGrpSpPr/>
              <p:nvPr/>
            </p:nvGrpSpPr>
            <p:grpSpPr>
              <a:xfrm>
                <a:off x="7469187" y="7685126"/>
                <a:ext cx="1371600" cy="1019421"/>
                <a:chOff x="7469187" y="7685126"/>
                <a:chExt cx="1371600" cy="1019421"/>
              </a:xfrm>
            </p:grpSpPr>
            <p:sp>
              <p:nvSpPr>
                <p:cNvPr id="7" name="Google Shape;190;p1">
                  <a:extLst>
                    <a:ext uri="{FF2B5EF4-FFF2-40B4-BE49-F238E27FC236}">
                      <a16:creationId xmlns:a16="http://schemas.microsoft.com/office/drawing/2014/main" id="{67BA771F-E83F-7A49-96C6-6016D0A92F6C}"/>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sp>
              <p:nvSpPr>
                <p:cNvPr id="8" name="Google Shape;191;p1">
                  <a:extLst>
                    <a:ext uri="{FF2B5EF4-FFF2-40B4-BE49-F238E27FC236}">
                      <a16:creationId xmlns:a16="http://schemas.microsoft.com/office/drawing/2014/main" id="{106ABE7B-E746-134B-988A-64992FF6A833}"/>
                    </a:ext>
                  </a:extLst>
                </p:cNvPr>
                <p:cNvSpPr txBox="1"/>
                <p:nvPr/>
              </p:nvSpPr>
              <p:spPr>
                <a:xfrm>
                  <a:off x="7997786" y="7688759"/>
                  <a:ext cx="429556" cy="1015788"/>
                </a:xfrm>
                <a:prstGeom prst="rect">
                  <a:avLst/>
                </a:prstGeom>
                <a:noFill/>
                <a:ln>
                  <a:noFill/>
                </a:ln>
              </p:spPr>
              <p:txBody>
                <a:bodyPr spcFirstLastPara="1" wrap="square" lIns="68570" tIns="34276" rIns="68570" bIns="34276" anchor="t" anchorCtr="0">
                  <a:spAutoFit/>
                </a:bodyPr>
                <a:lstStyle/>
                <a:p>
                  <a:pPr algn="ctr"/>
                  <a:r>
                    <a:rPr lang="en-US" sz="4500" b="1">
                      <a:solidFill>
                        <a:srgbClr val="FFFFFF"/>
                      </a:solidFill>
                      <a:latin typeface="Tahoma"/>
                      <a:ea typeface="Tahoma"/>
                      <a:cs typeface="Tahoma"/>
                      <a:sym typeface="Tahoma"/>
                    </a:rPr>
                    <a:t>I</a:t>
                  </a:r>
                  <a:endParaRPr sz="4500"/>
                </a:p>
              </p:txBody>
            </p:sp>
          </p:grpSp>
        </p:grpSp>
      </p:grpSp>
      <p:sp>
        <p:nvSpPr>
          <p:cNvPr id="9" name="TextBox 8">
            <a:extLst>
              <a:ext uri="{FF2B5EF4-FFF2-40B4-BE49-F238E27FC236}">
                <a16:creationId xmlns:a16="http://schemas.microsoft.com/office/drawing/2014/main" id="{B12D5723-EC66-694A-B307-43121F62E143}"/>
              </a:ext>
            </a:extLst>
          </p:cNvPr>
          <p:cNvSpPr txBox="1"/>
          <p:nvPr/>
        </p:nvSpPr>
        <p:spPr>
          <a:xfrm>
            <a:off x="1569193" y="3100043"/>
            <a:ext cx="14118555" cy="1581202"/>
          </a:xfrm>
          <a:prstGeom prst="rect">
            <a:avLst/>
          </a:prstGeom>
          <a:noFill/>
        </p:spPr>
        <p:txBody>
          <a:bodyPr wrap="square" rtlCol="0">
            <a:spAutoFit/>
          </a:bodyPr>
          <a:lstStyle/>
          <a:p>
            <a:pPr indent="457200">
              <a:lnSpc>
                <a:spcPct val="115000"/>
              </a:lnSpc>
            </a:pPr>
            <a:r>
              <a:rPr lang="en-US" sz="4500" dirty="0">
                <a:solidFill>
                  <a:srgbClr val="FF0000"/>
                </a:solidFill>
                <a:effectLst/>
                <a:latin typeface="Times New Roman" panose="02020603050405020304" pitchFamily="18" charset="0"/>
                <a:ea typeface="Times New Roman" panose="02020603050405020304" pitchFamily="18" charset="0"/>
              </a:rPr>
              <a:t>1. </a:t>
            </a:r>
            <a:r>
              <a:rPr lang="en-US" sz="4500" dirty="0" err="1">
                <a:solidFill>
                  <a:srgbClr val="FF0000"/>
                </a:solidFill>
                <a:effectLst/>
                <a:latin typeface="Times New Roman" panose="02020603050405020304" pitchFamily="18" charset="0"/>
                <a:ea typeface="Times New Roman" panose="02020603050405020304" pitchFamily="18" charset="0"/>
              </a:rPr>
              <a:t>Phân</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bón</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hữu</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cơ</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có</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vai</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trò</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gì</a:t>
            </a:r>
            <a:r>
              <a:rPr lang="en-US" sz="4500" dirty="0">
                <a:solidFill>
                  <a:srgbClr val="FF0000"/>
                </a:solidFill>
                <a:effectLst/>
                <a:latin typeface="Times New Roman" panose="02020603050405020304" pitchFamily="18" charset="0"/>
                <a:ea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a:p>
            <a:endParaRPr lang="en-VN" sz="4500" dirty="0"/>
          </a:p>
        </p:txBody>
      </p:sp>
      <p:sp>
        <p:nvSpPr>
          <p:cNvPr id="11" name="Rectangle 2">
            <a:extLst>
              <a:ext uri="{FF2B5EF4-FFF2-40B4-BE49-F238E27FC236}">
                <a16:creationId xmlns:a16="http://schemas.microsoft.com/office/drawing/2014/main" id="{E09586CA-F555-0C4A-A8A6-0C2272C476AF}"/>
              </a:ext>
            </a:extLst>
          </p:cNvPr>
          <p:cNvSpPr>
            <a:spLocks noChangeArrowheads="1"/>
          </p:cNvSpPr>
          <p:nvPr/>
        </p:nvSpPr>
        <p:spPr bwMode="auto">
          <a:xfrm>
            <a:off x="3559342" y="6228421"/>
            <a:ext cx="138566" cy="230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1" tIns="34291" rIns="68581" bIns="34291" numCol="1" anchor="ctr" anchorCtr="0" compatLnSpc="1">
            <a:prstTxWarp prst="textNoShape">
              <a:avLst/>
            </a:prstTxWarp>
            <a:spAutoFit/>
          </a:bodyPr>
          <a:lstStyle/>
          <a:p>
            <a:endParaRPr lang="en-VN" sz="1050"/>
          </a:p>
        </p:txBody>
      </p:sp>
      <p:sp>
        <p:nvSpPr>
          <p:cNvPr id="14" name="TextBox 13">
            <a:extLst>
              <a:ext uri="{FF2B5EF4-FFF2-40B4-BE49-F238E27FC236}">
                <a16:creationId xmlns:a16="http://schemas.microsoft.com/office/drawing/2014/main" id="{73AC3111-88C1-B141-93C6-AAB4E77E3F9C}"/>
              </a:ext>
            </a:extLst>
          </p:cNvPr>
          <p:cNvSpPr txBox="1"/>
          <p:nvPr/>
        </p:nvSpPr>
        <p:spPr>
          <a:xfrm>
            <a:off x="1565479" y="6817644"/>
            <a:ext cx="16193950" cy="2377574"/>
          </a:xfrm>
          <a:prstGeom prst="rect">
            <a:avLst/>
          </a:prstGeom>
          <a:noFill/>
        </p:spPr>
        <p:txBody>
          <a:bodyPr wrap="square" rtlCol="0">
            <a:spAutoFit/>
          </a:bodyPr>
          <a:lstStyle/>
          <a:p>
            <a:pPr indent="457200">
              <a:lnSpc>
                <a:spcPct val="115000"/>
              </a:lnSpc>
            </a:pPr>
            <a:r>
              <a:rPr lang="en-US" sz="4500" dirty="0">
                <a:solidFill>
                  <a:srgbClr val="FF0000"/>
                </a:solidFill>
                <a:effectLst/>
                <a:latin typeface="Times New Roman" panose="02020603050405020304" pitchFamily="18" charset="0"/>
                <a:ea typeface="Times New Roman" panose="02020603050405020304" pitchFamily="18" charset="0"/>
              </a:rPr>
              <a:t>2. </a:t>
            </a:r>
            <a:r>
              <a:rPr lang="en-US" sz="4500" dirty="0" err="1">
                <a:solidFill>
                  <a:srgbClr val="FF0000"/>
                </a:solidFill>
                <a:effectLst/>
                <a:latin typeface="Times New Roman" panose="02020603050405020304" pitchFamily="18" charset="0"/>
                <a:ea typeface="Times New Roman" panose="02020603050405020304" pitchFamily="18" charset="0"/>
              </a:rPr>
              <a:t>Để</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kích</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thích</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sự</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phát</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triển</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rễ</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của</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hạt</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mầm</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nên</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ưu</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tiên</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dùng</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phân</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bón</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vô</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cơ</a:t>
            </a:r>
            <a:r>
              <a:rPr lang="en-US" sz="4500" dirty="0">
                <a:solidFill>
                  <a:srgbClr val="FF0000"/>
                </a:solidFill>
                <a:effectLst/>
                <a:latin typeface="Times New Roman" panose="02020603050405020304" pitchFamily="18" charset="0"/>
                <a:ea typeface="Times New Roman" panose="02020603050405020304" pitchFamily="18" charset="0"/>
              </a:rPr>
              <a:t> hay </a:t>
            </a:r>
            <a:r>
              <a:rPr lang="en-US" sz="4500" dirty="0" err="1">
                <a:solidFill>
                  <a:srgbClr val="FF0000"/>
                </a:solidFill>
                <a:effectLst/>
                <a:latin typeface="Times New Roman" panose="02020603050405020304" pitchFamily="18" charset="0"/>
                <a:ea typeface="Times New Roman" panose="02020603050405020304" pitchFamily="18" charset="0"/>
              </a:rPr>
              <a:t>phân</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bón</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hữu</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cơ</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Vì</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sao</a:t>
            </a:r>
            <a:r>
              <a:rPr lang="en-US" sz="4500" dirty="0">
                <a:solidFill>
                  <a:srgbClr val="FF0000"/>
                </a:solidFill>
                <a:effectLst/>
                <a:latin typeface="Times New Roman" panose="02020603050405020304" pitchFamily="18" charset="0"/>
                <a:ea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a:p>
            <a:endParaRPr lang="en-VN" sz="4500" dirty="0"/>
          </a:p>
        </p:txBody>
      </p:sp>
      <p:sp>
        <p:nvSpPr>
          <p:cNvPr id="16" name="TextBox 15">
            <a:extLst>
              <a:ext uri="{FF2B5EF4-FFF2-40B4-BE49-F238E27FC236}">
                <a16:creationId xmlns:a16="http://schemas.microsoft.com/office/drawing/2014/main" id="{4C782D09-E6F9-BE40-939F-21EB94EC900C}"/>
              </a:ext>
            </a:extLst>
          </p:cNvPr>
          <p:cNvSpPr txBox="1"/>
          <p:nvPr/>
        </p:nvSpPr>
        <p:spPr>
          <a:xfrm>
            <a:off x="1565479" y="4166840"/>
            <a:ext cx="16477194" cy="3173946"/>
          </a:xfrm>
          <a:prstGeom prst="rect">
            <a:avLst/>
          </a:prstGeom>
          <a:noFill/>
        </p:spPr>
        <p:txBody>
          <a:bodyPr wrap="square" rtlCol="0">
            <a:spAutoFit/>
          </a:bodyPr>
          <a:lstStyle/>
          <a:p>
            <a:pPr indent="457200" algn="just">
              <a:lnSpc>
                <a:spcPct val="115000"/>
              </a:lnSpc>
            </a:pPr>
            <a:r>
              <a:rPr lang="en-US" sz="4500" dirty="0">
                <a:solidFill>
                  <a:schemeClr val="tx1"/>
                </a:solidFill>
                <a:effectLst/>
                <a:latin typeface="Times New Roman" panose="02020603050405020304" pitchFamily="18" charset="0"/>
                <a:ea typeface="Times New Roman" panose="02020603050405020304" pitchFamily="18" charset="0"/>
              </a:rPr>
              <a:t>1. </a:t>
            </a:r>
            <a:r>
              <a:rPr lang="en-US" sz="4500" dirty="0" err="1">
                <a:solidFill>
                  <a:schemeClr val="tx1"/>
                </a:solidFill>
                <a:effectLst/>
                <a:latin typeface="Times New Roman" panose="02020603050405020304" pitchFamily="18" charset="0"/>
                <a:ea typeface="Times New Roman" panose="02020603050405020304" pitchFamily="18" charset="0"/>
              </a:rPr>
              <a:t>Phân</a:t>
            </a:r>
            <a:r>
              <a:rPr lang="en-US" sz="4500" dirty="0">
                <a:solidFill>
                  <a:schemeClr val="tx1"/>
                </a:solidFill>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bón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hữu</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cơ</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có</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vai</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trò</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cung</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cấp</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các</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nguyên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tố</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dinh</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dưỡng</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như</a:t>
            </a:r>
            <a:r>
              <a:rPr lang="en-US" sz="4500" dirty="0">
                <a:effectLst/>
                <a:latin typeface="Times New Roman" panose="02020603050405020304" pitchFamily="18" charset="0"/>
                <a:ea typeface="Times New Roman" panose="02020603050405020304" pitchFamily="18" charset="0"/>
              </a:rPr>
              <a:t> N, K, Mg, Fe,... </a:t>
            </a:r>
            <a:r>
              <a:rPr lang="en-US" sz="4500" dirty="0" err="1">
                <a:effectLst/>
                <a:latin typeface="Times New Roman" panose="02020603050405020304" pitchFamily="18" charset="0"/>
                <a:ea typeface="Times New Roman" panose="02020603050405020304" pitchFamily="18" charset="0"/>
              </a:rPr>
              <a:t>cho</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đất</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và</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cây</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trồng</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đồng</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thời</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cung</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cấp</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mùn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góp</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phần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cải</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tạo</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đất</a:t>
            </a:r>
            <a:r>
              <a:rPr lang="en-US" sz="4500" dirty="0">
                <a:effectLst/>
                <a:latin typeface="Times New Roman" panose="02020603050405020304" pitchFamily="18" charset="0"/>
                <a:ea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a:p>
            <a:endParaRPr lang="en-VN" sz="4500" dirty="0"/>
          </a:p>
        </p:txBody>
      </p:sp>
      <p:sp>
        <p:nvSpPr>
          <p:cNvPr id="18" name="TextBox 17">
            <a:extLst>
              <a:ext uri="{FF2B5EF4-FFF2-40B4-BE49-F238E27FC236}">
                <a16:creationId xmlns:a16="http://schemas.microsoft.com/office/drawing/2014/main" id="{285B8BE8-9AAC-7D4F-A186-87044521CAD6}"/>
              </a:ext>
            </a:extLst>
          </p:cNvPr>
          <p:cNvSpPr txBox="1"/>
          <p:nvPr/>
        </p:nvSpPr>
        <p:spPr>
          <a:xfrm>
            <a:off x="1592605" y="8887962"/>
            <a:ext cx="16193950" cy="4010393"/>
          </a:xfrm>
          <a:prstGeom prst="rect">
            <a:avLst/>
          </a:prstGeom>
          <a:noFill/>
        </p:spPr>
        <p:txBody>
          <a:bodyPr wrap="square">
            <a:spAutoFit/>
          </a:bodyPr>
          <a:lstStyle/>
          <a:p>
            <a:pPr indent="457200" algn="just">
              <a:lnSpc>
                <a:spcPct val="115000"/>
              </a:lnSpc>
            </a:pPr>
            <a:r>
              <a:rPr lang="en-US" sz="4500" dirty="0">
                <a:solidFill>
                  <a:srgbClr val="000000"/>
                </a:solidFill>
                <a:effectLst/>
                <a:latin typeface="Times New Roman" panose="02020603050405020304" pitchFamily="18" charset="0"/>
                <a:ea typeface="Times New Roman" panose="02020603050405020304" pitchFamily="18" charset="0"/>
              </a:rPr>
              <a:t>2. </a:t>
            </a:r>
            <a:r>
              <a:rPr lang="en-US" sz="4500" dirty="0" err="1">
                <a:solidFill>
                  <a:srgbClr val="000000"/>
                </a:solidFill>
                <a:effectLst/>
                <a:latin typeface="Times New Roman" panose="02020603050405020304" pitchFamily="18" charset="0"/>
                <a:ea typeface="Times New Roman" panose="02020603050405020304" pitchFamily="18" charset="0"/>
              </a:rPr>
              <a:t>Để</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kích</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thích</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sự</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phát</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triển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rễ</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của</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hạt</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mầm</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nên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ưu</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tiên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dùng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bón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vô</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cơ</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vì</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chúng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mang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lại</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hiệu</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quả</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cao</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cây</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nhanh</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chóng</a:t>
            </a:r>
            <a:r>
              <a:rPr lang="en-US" sz="4500" dirty="0">
                <a:solidFill>
                  <a:srgbClr val="000000"/>
                </a:solidFill>
                <a:effectLst/>
                <a:latin typeface="Times New Roman" panose="02020603050405020304" pitchFamily="18" charset="0"/>
                <a:ea typeface="Times New Roman" panose="02020603050405020304" pitchFamily="18" charset="0"/>
              </a:rPr>
              <a:t> ra </a:t>
            </a:r>
            <a:r>
              <a:rPr lang="en-US" sz="4500" dirty="0" err="1">
                <a:solidFill>
                  <a:srgbClr val="000000"/>
                </a:solidFill>
                <a:effectLst/>
                <a:latin typeface="Times New Roman" panose="02020603050405020304" pitchFamily="18" charset="0"/>
                <a:ea typeface="Times New Roman" panose="02020603050405020304" pitchFamily="18" charset="0"/>
              </a:rPr>
              <a:t>dễ</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Trong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khi</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đó</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hữu</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cơ</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chỉ</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được</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cây</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hấp</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thụ</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khi</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chúng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đã</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khoáng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hóa</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quá</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trình</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này</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diễn</a:t>
            </a:r>
            <a:r>
              <a:rPr lang="en-US" sz="4500" dirty="0">
                <a:solidFill>
                  <a:srgbClr val="000000"/>
                </a:solidFill>
                <a:effectLst/>
                <a:latin typeface="Times New Roman" panose="02020603050405020304" pitchFamily="18" charset="0"/>
                <a:ea typeface="Times New Roman" panose="02020603050405020304" pitchFamily="18" charset="0"/>
              </a:rPr>
              <a:t> ra </a:t>
            </a:r>
            <a:r>
              <a:rPr lang="en-US" sz="4500" dirty="0" err="1">
                <a:solidFill>
                  <a:srgbClr val="000000"/>
                </a:solidFill>
                <a:effectLst/>
                <a:latin typeface="Times New Roman" panose="02020603050405020304" pitchFamily="18" charset="0"/>
                <a:ea typeface="Times New Roman" panose="02020603050405020304" pitchFamily="18" charset="0"/>
              </a:rPr>
              <a:t>từ</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từ</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nên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hữu</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cơ</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cung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cấp</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chất</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dinh</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dưỡng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chậm</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hơn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với</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vô</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cơ</a:t>
            </a:r>
            <a:r>
              <a:rPr lang="en-US" sz="4500" dirty="0">
                <a:solidFill>
                  <a:srgbClr val="000000"/>
                </a:solidFill>
                <a:effectLst/>
                <a:latin typeface="Times New Roman" panose="02020603050405020304" pitchFamily="18" charset="0"/>
                <a:ea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255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6" grpId="0"/>
      <p:bldP spid="18" grpId="0"/>
    </p:bldLst>
  </p:timing>
</p:sld>
</file>

<file path=ppt/theme/theme1.xml><?xml version="1.0" encoding="utf-8"?>
<a:theme xmlns:a="http://schemas.openxmlformats.org/drawingml/2006/main" name="Office Them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2865</Words>
  <Application>Microsoft Office PowerPoint</Application>
  <PresentationFormat>Custom</PresentationFormat>
  <Paragraphs>296</Paragraphs>
  <Slides>34</Slides>
  <Notes>4</Notes>
  <HiddenSlides>2</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Tahoma</vt:lpstr>
      <vt:lpstr>Times New Roman</vt:lpstr>
      <vt:lpstr>Times</vt:lpstr>
      <vt:lpstr>Calibri</vt:lpstr>
      <vt:lpstr>Questrial</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VAN QUANG</cp:lastModifiedBy>
  <cp:revision>1</cp:revision>
  <dcterms:created xsi:type="dcterms:W3CDTF">2013-08-07T06:38:09Z</dcterms:created>
  <dcterms:modified xsi:type="dcterms:W3CDTF">2023-12-04T12:57:51Z</dcterms:modified>
</cp:coreProperties>
</file>