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322" r:id="rId7"/>
    <p:sldId id="263" r:id="rId8"/>
    <p:sldId id="314" r:id="rId9"/>
    <p:sldId id="315" r:id="rId10"/>
    <p:sldId id="316" r:id="rId11"/>
    <p:sldId id="313" r:id="rId12"/>
    <p:sldId id="265" r:id="rId13"/>
    <p:sldId id="266" r:id="rId14"/>
    <p:sldId id="317" r:id="rId15"/>
    <p:sldId id="267" r:id="rId16"/>
    <p:sldId id="324" r:id="rId17"/>
    <p:sldId id="323" r:id="rId18"/>
    <p:sldId id="272" r:id="rId19"/>
    <p:sldId id="320" r:id="rId20"/>
    <p:sldId id="271" r:id="rId21"/>
    <p:sldId id="319" r:id="rId22"/>
    <p:sldId id="318" r:id="rId23"/>
    <p:sldId id="268" r:id="rId24"/>
    <p:sldId id="273" r:id="rId25"/>
    <p:sldId id="321" r:id="rId26"/>
    <p:sldId id="280" r:id="rId27"/>
  </p:sldIdLst>
  <p:sldSz cx="9144000" cy="5143500" type="screen16x9"/>
  <p:notesSz cx="6858000" cy="9144000"/>
  <p:embeddedFontLst>
    <p:embeddedFont>
      <p:font typeface="Anaheim"/>
      <p:regular r:id="rId29"/>
    </p:embeddedFont>
    <p:embeddedFont>
      <p:font typeface="Anek Bangla"/>
      <p:regular r:id="rId30"/>
      <p:bold r:id="rId31"/>
    </p:embeddedFont>
    <p:embeddedFont>
      <p:font typeface="Anek Bangla SemiBold"/>
      <p:regular r:id="rId32"/>
      <p:bold r:id="rId33"/>
    </p:embeddedFont>
    <p:embeddedFont>
      <p:font typeface="Bebas Neue" panose="020B0606020202050201" pitchFamily="34" charset="0"/>
      <p:regular r:id="rId34"/>
    </p:embeddedFont>
    <p:embeddedFont>
      <p:font typeface="Didact Gothic" panose="00000500000000000000" pitchFamily="2" charset="0"/>
      <p:regular r:id="rId35"/>
    </p:embeddedFont>
    <p:embeddedFont>
      <p:font typeface="Nunito Light" pitchFamily="2" charset="0"/>
      <p:regular r:id="rId36"/>
      <p:italic r:id="rId37"/>
    </p:embeddedFont>
    <p:embeddedFont>
      <p:font typeface="Palatino Linotype" panose="02040502050505030304" pitchFamily="18" charset="0"/>
      <p:regular r:id="rId38"/>
      <p:bold r:id="rId39"/>
      <p:italic r:id="rId40"/>
      <p:boldItalic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8FF"/>
    <a:srgbClr val="C8C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3D380-542C-4C05-923E-E0BB57991511}">
  <a:tblStyle styleId="{2E53D380-542C-4C05-923E-E0BB57991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2CE720-EBCB-4820-AB42-DA06F28C54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941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e2ee25a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e2ee25a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8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36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972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82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47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91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56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88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81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0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4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70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567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9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856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0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61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49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43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8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5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01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8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2250" y="1114275"/>
            <a:ext cx="3878100" cy="24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22250" y="3553425"/>
            <a:ext cx="38781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59307" y="466282"/>
            <a:ext cx="307826" cy="240251"/>
            <a:chOff x="5008200" y="3598800"/>
            <a:chExt cx="163650" cy="127725"/>
          </a:xfrm>
        </p:grpSpPr>
        <p:sp>
          <p:nvSpPr>
            <p:cNvPr id="12" name="Google Shape;12;p2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775326">
            <a:off x="-1496243" y="3514252"/>
            <a:ext cx="3284400" cy="2520413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527801" y="-455796"/>
            <a:ext cx="2546887" cy="2017578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2645875" y="3269469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Anek Bangla SemiBold"/>
                <a:ea typeface="Anek Bangla SemiBold"/>
                <a:cs typeface="Anek Bangla SemiBold"/>
                <a:sym typeface="Anek Bangl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1333050" y="1295594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8198858" y="4188887"/>
            <a:ext cx="463838" cy="516429"/>
            <a:chOff x="5981675" y="3981625"/>
            <a:chExt cx="665001" cy="740400"/>
          </a:xfrm>
        </p:grpSpPr>
        <p:sp>
          <p:nvSpPr>
            <p:cNvPr id="195" name="Google Shape;195;p14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14"/>
          <p:cNvGrpSpPr/>
          <p:nvPr/>
        </p:nvGrpSpPr>
        <p:grpSpPr>
          <a:xfrm>
            <a:off x="8024244" y="661095"/>
            <a:ext cx="307826" cy="240251"/>
            <a:chOff x="5008200" y="3598800"/>
            <a:chExt cx="163650" cy="127725"/>
          </a:xfrm>
        </p:grpSpPr>
        <p:sp>
          <p:nvSpPr>
            <p:cNvPr id="202" name="Google Shape;202;p14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 rot="10800000">
            <a:off x="-1547400" y="4188876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7604249" y="-625050"/>
            <a:ext cx="2546887" cy="2017578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flipH="1">
            <a:off x="559317" y="2767751"/>
            <a:ext cx="307820" cy="349472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10800000">
            <a:off x="559325" y="-2043924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subTitle" idx="1"/>
          </p:nvPr>
        </p:nvSpPr>
        <p:spPr>
          <a:xfrm>
            <a:off x="5250293" y="3239975"/>
            <a:ext cx="2640000" cy="1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subTitle" idx="2"/>
          </p:nvPr>
        </p:nvSpPr>
        <p:spPr>
          <a:xfrm>
            <a:off x="1253693" y="3239975"/>
            <a:ext cx="2640000" cy="1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3"/>
          </p:nvPr>
        </p:nvSpPr>
        <p:spPr>
          <a:xfrm>
            <a:off x="1253704" y="27572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subTitle" idx="4"/>
          </p:nvPr>
        </p:nvSpPr>
        <p:spPr>
          <a:xfrm>
            <a:off x="5250307" y="27572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1"/>
          <p:cNvSpPr/>
          <p:nvPr/>
        </p:nvSpPr>
        <p:spPr>
          <a:xfrm rot="5033209">
            <a:off x="-1440511" y="-1674203"/>
            <a:ext cx="3878086" cy="2976021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/>
          <p:cNvSpPr/>
          <p:nvPr/>
        </p:nvSpPr>
        <p:spPr>
          <a:xfrm rot="5033209">
            <a:off x="7760239" y="3655747"/>
            <a:ext cx="3878086" cy="2976021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21"/>
          <p:cNvGrpSpPr/>
          <p:nvPr/>
        </p:nvGrpSpPr>
        <p:grpSpPr>
          <a:xfrm>
            <a:off x="8256033" y="281287"/>
            <a:ext cx="463838" cy="516429"/>
            <a:chOff x="5981675" y="3981625"/>
            <a:chExt cx="665001" cy="740400"/>
          </a:xfrm>
        </p:grpSpPr>
        <p:sp>
          <p:nvSpPr>
            <p:cNvPr id="315" name="Google Shape;315;p21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21"/>
          <p:cNvGrpSpPr/>
          <p:nvPr/>
        </p:nvGrpSpPr>
        <p:grpSpPr>
          <a:xfrm>
            <a:off x="344619" y="4483870"/>
            <a:ext cx="307826" cy="240251"/>
            <a:chOff x="5008200" y="3598800"/>
            <a:chExt cx="163650" cy="127725"/>
          </a:xfrm>
        </p:grpSpPr>
        <p:sp>
          <p:nvSpPr>
            <p:cNvPr id="322" name="Google Shape;322;p21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1"/>
          <p:cNvSpPr/>
          <p:nvPr/>
        </p:nvSpPr>
        <p:spPr>
          <a:xfrm flipH="1">
            <a:off x="401076" y="3984006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/>
          <p:nvPr/>
        </p:nvSpPr>
        <p:spPr>
          <a:xfrm flipH="1">
            <a:off x="8719876" y="1017731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2"/>
          <p:cNvSpPr txBox="1">
            <a:spLocks noGrp="1"/>
          </p:cNvSpPr>
          <p:nvPr>
            <p:ph type="subTitle" idx="1"/>
          </p:nvPr>
        </p:nvSpPr>
        <p:spPr>
          <a:xfrm>
            <a:off x="4832075" y="2540150"/>
            <a:ext cx="3598800" cy="17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subTitle" idx="2"/>
          </p:nvPr>
        </p:nvSpPr>
        <p:spPr>
          <a:xfrm>
            <a:off x="713200" y="2540150"/>
            <a:ext cx="3598800" cy="17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subTitle" idx="3"/>
          </p:nvPr>
        </p:nvSpPr>
        <p:spPr>
          <a:xfrm>
            <a:off x="713200" y="1652975"/>
            <a:ext cx="3598800" cy="7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" name="Google Shape;333;p22"/>
          <p:cNvSpPr/>
          <p:nvPr/>
        </p:nvSpPr>
        <p:spPr>
          <a:xfrm rot="10800000">
            <a:off x="-1683625" y="4604001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44774" y="-422375"/>
            <a:ext cx="2546887" cy="2017578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22"/>
          <p:cNvGrpSpPr/>
          <p:nvPr/>
        </p:nvGrpSpPr>
        <p:grpSpPr>
          <a:xfrm>
            <a:off x="8198858" y="4345787"/>
            <a:ext cx="463838" cy="516429"/>
            <a:chOff x="5981675" y="3981625"/>
            <a:chExt cx="665001" cy="740400"/>
          </a:xfrm>
        </p:grpSpPr>
        <p:sp>
          <p:nvSpPr>
            <p:cNvPr id="336" name="Google Shape;336;p22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2"/>
          <p:cNvGrpSpPr/>
          <p:nvPr/>
        </p:nvGrpSpPr>
        <p:grpSpPr>
          <a:xfrm>
            <a:off x="234344" y="419370"/>
            <a:ext cx="307826" cy="240251"/>
            <a:chOff x="5008200" y="3598800"/>
            <a:chExt cx="163650" cy="127725"/>
          </a:xfrm>
        </p:grpSpPr>
        <p:sp>
          <p:nvSpPr>
            <p:cNvPr id="343" name="Google Shape;343;p22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22"/>
          <p:cNvSpPr/>
          <p:nvPr/>
        </p:nvSpPr>
        <p:spPr>
          <a:xfrm flipH="1">
            <a:off x="290801" y="1106256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 flipH="1">
            <a:off x="8662701" y="3762706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4"/>
          <p:cNvSpPr txBox="1">
            <a:spLocks noGrp="1"/>
          </p:cNvSpPr>
          <p:nvPr>
            <p:ph type="subTitle" idx="1"/>
          </p:nvPr>
        </p:nvSpPr>
        <p:spPr>
          <a:xfrm>
            <a:off x="1879266" y="2205950"/>
            <a:ext cx="2164800" cy="66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4"/>
          <p:cNvSpPr txBox="1">
            <a:spLocks noGrp="1"/>
          </p:cNvSpPr>
          <p:nvPr>
            <p:ph type="subTitle" idx="2"/>
          </p:nvPr>
        </p:nvSpPr>
        <p:spPr>
          <a:xfrm>
            <a:off x="6106795" y="2205950"/>
            <a:ext cx="21648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4"/>
          <p:cNvSpPr txBox="1">
            <a:spLocks noGrp="1"/>
          </p:cNvSpPr>
          <p:nvPr>
            <p:ph type="subTitle" idx="3"/>
          </p:nvPr>
        </p:nvSpPr>
        <p:spPr>
          <a:xfrm>
            <a:off x="1879266" y="3886775"/>
            <a:ext cx="21648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4"/>
          <p:cNvSpPr txBox="1">
            <a:spLocks noGrp="1"/>
          </p:cNvSpPr>
          <p:nvPr>
            <p:ph type="subTitle" idx="4"/>
          </p:nvPr>
        </p:nvSpPr>
        <p:spPr>
          <a:xfrm>
            <a:off x="6106795" y="3886775"/>
            <a:ext cx="21648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subTitle" idx="5"/>
          </p:nvPr>
        </p:nvSpPr>
        <p:spPr>
          <a:xfrm>
            <a:off x="1879254" y="1550450"/>
            <a:ext cx="2164800" cy="73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subTitle" idx="6"/>
          </p:nvPr>
        </p:nvSpPr>
        <p:spPr>
          <a:xfrm>
            <a:off x="1879254" y="3231300"/>
            <a:ext cx="21648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subTitle" idx="7"/>
          </p:nvPr>
        </p:nvSpPr>
        <p:spPr>
          <a:xfrm>
            <a:off x="6106779" y="1550450"/>
            <a:ext cx="21648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subTitle" idx="8"/>
          </p:nvPr>
        </p:nvSpPr>
        <p:spPr>
          <a:xfrm>
            <a:off x="6106779" y="3231300"/>
            <a:ext cx="21648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24"/>
          <p:cNvSpPr/>
          <p:nvPr/>
        </p:nvSpPr>
        <p:spPr>
          <a:xfrm>
            <a:off x="7335454" y="-2126448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"/>
          <p:cNvSpPr/>
          <p:nvPr/>
        </p:nvSpPr>
        <p:spPr>
          <a:xfrm>
            <a:off x="-1700150" y="3518251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24"/>
          <p:cNvGrpSpPr/>
          <p:nvPr/>
        </p:nvGrpSpPr>
        <p:grpSpPr>
          <a:xfrm rot="7351804">
            <a:off x="8430597" y="4483663"/>
            <a:ext cx="307828" cy="240252"/>
            <a:chOff x="5008200" y="3598800"/>
            <a:chExt cx="163650" cy="127725"/>
          </a:xfrm>
        </p:grpSpPr>
        <p:sp>
          <p:nvSpPr>
            <p:cNvPr id="384" name="Google Shape;384;p24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4"/>
          <p:cNvGrpSpPr/>
          <p:nvPr/>
        </p:nvGrpSpPr>
        <p:grpSpPr>
          <a:xfrm>
            <a:off x="386669" y="213798"/>
            <a:ext cx="653103" cy="651415"/>
            <a:chOff x="5280375" y="3528325"/>
            <a:chExt cx="309425" cy="308625"/>
          </a:xfrm>
        </p:grpSpPr>
        <p:sp>
          <p:nvSpPr>
            <p:cNvPr id="389" name="Google Shape;389;p24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subTitle" idx="1"/>
          </p:nvPr>
        </p:nvSpPr>
        <p:spPr>
          <a:xfrm>
            <a:off x="914875" y="2205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2"/>
          </p:nvPr>
        </p:nvSpPr>
        <p:spPr>
          <a:xfrm>
            <a:off x="3579000" y="2205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3"/>
          </p:nvPr>
        </p:nvSpPr>
        <p:spPr>
          <a:xfrm>
            <a:off x="914875" y="38867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4"/>
          </p:nvPr>
        </p:nvSpPr>
        <p:spPr>
          <a:xfrm>
            <a:off x="3579000" y="38867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5"/>
          </p:nvPr>
        </p:nvSpPr>
        <p:spPr>
          <a:xfrm>
            <a:off x="6243125" y="2205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6"/>
          </p:nvPr>
        </p:nvSpPr>
        <p:spPr>
          <a:xfrm>
            <a:off x="6243125" y="38867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7"/>
          </p:nvPr>
        </p:nvSpPr>
        <p:spPr>
          <a:xfrm>
            <a:off x="914875" y="155045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8"/>
          </p:nvPr>
        </p:nvSpPr>
        <p:spPr>
          <a:xfrm>
            <a:off x="3579000" y="155045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9"/>
          </p:nvPr>
        </p:nvSpPr>
        <p:spPr>
          <a:xfrm>
            <a:off x="6243125" y="155045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13"/>
          </p:nvPr>
        </p:nvSpPr>
        <p:spPr>
          <a:xfrm>
            <a:off x="914875" y="323130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subTitle" idx="14"/>
          </p:nvPr>
        </p:nvSpPr>
        <p:spPr>
          <a:xfrm>
            <a:off x="3579000" y="323130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15"/>
          </p:nvPr>
        </p:nvSpPr>
        <p:spPr>
          <a:xfrm>
            <a:off x="6243125" y="3231300"/>
            <a:ext cx="1984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9" name="Google Shape;409;p25"/>
          <p:cNvSpPr/>
          <p:nvPr/>
        </p:nvSpPr>
        <p:spPr>
          <a:xfrm rot="-7370329">
            <a:off x="-2129558" y="-2078109"/>
            <a:ext cx="3878087" cy="2976016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"/>
          <p:cNvSpPr/>
          <p:nvPr/>
        </p:nvSpPr>
        <p:spPr>
          <a:xfrm rot="5033209">
            <a:off x="7821039" y="3829772"/>
            <a:ext cx="3878086" cy="2976021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25"/>
          <p:cNvGrpSpPr/>
          <p:nvPr/>
        </p:nvGrpSpPr>
        <p:grpSpPr>
          <a:xfrm rot="9740317">
            <a:off x="179508" y="4343020"/>
            <a:ext cx="468846" cy="521982"/>
            <a:chOff x="5981675" y="3981625"/>
            <a:chExt cx="665001" cy="740400"/>
          </a:xfrm>
        </p:grpSpPr>
        <p:sp>
          <p:nvSpPr>
            <p:cNvPr id="412" name="Google Shape;412;p25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8320469" y="419370"/>
            <a:ext cx="307826" cy="240251"/>
            <a:chOff x="5008200" y="3598800"/>
            <a:chExt cx="163650" cy="127725"/>
          </a:xfrm>
        </p:grpSpPr>
        <p:sp>
          <p:nvSpPr>
            <p:cNvPr id="419" name="Google Shape;419;p25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8"/>
          <p:cNvSpPr/>
          <p:nvPr/>
        </p:nvSpPr>
        <p:spPr>
          <a:xfrm rot="5195618">
            <a:off x="7218351" y="3859389"/>
            <a:ext cx="3034952" cy="2404206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8"/>
          <p:cNvSpPr/>
          <p:nvPr/>
        </p:nvSpPr>
        <p:spPr>
          <a:xfrm rot="5195618">
            <a:off x="-1614974" y="-1863561"/>
            <a:ext cx="3034952" cy="2404206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28"/>
          <p:cNvGrpSpPr/>
          <p:nvPr/>
        </p:nvGrpSpPr>
        <p:grpSpPr>
          <a:xfrm>
            <a:off x="8276850" y="354537"/>
            <a:ext cx="307829" cy="342731"/>
            <a:chOff x="5981675" y="3981625"/>
            <a:chExt cx="665001" cy="740400"/>
          </a:xfrm>
        </p:grpSpPr>
        <p:sp>
          <p:nvSpPr>
            <p:cNvPr id="460" name="Google Shape;460;p28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8"/>
          <p:cNvGrpSpPr/>
          <p:nvPr/>
        </p:nvGrpSpPr>
        <p:grpSpPr>
          <a:xfrm rot="-8100000">
            <a:off x="277818" y="4483470"/>
            <a:ext cx="307833" cy="240257"/>
            <a:chOff x="5008200" y="3598800"/>
            <a:chExt cx="163650" cy="127725"/>
          </a:xfrm>
        </p:grpSpPr>
        <p:sp>
          <p:nvSpPr>
            <p:cNvPr id="467" name="Google Shape;467;p28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28"/>
          <p:cNvSpPr/>
          <p:nvPr/>
        </p:nvSpPr>
        <p:spPr>
          <a:xfrm flipH="1">
            <a:off x="162951" y="3821656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8"/>
          <p:cNvSpPr/>
          <p:nvPr/>
        </p:nvSpPr>
        <p:spPr>
          <a:xfrm flipH="1">
            <a:off x="8719876" y="1017731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"/>
          <p:cNvSpPr txBox="1">
            <a:spLocks noGrp="1"/>
          </p:cNvSpPr>
          <p:nvPr>
            <p:ph type="title" hasCustomPrompt="1"/>
          </p:nvPr>
        </p:nvSpPr>
        <p:spPr>
          <a:xfrm>
            <a:off x="4274250" y="670213"/>
            <a:ext cx="4156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30"/>
          <p:cNvSpPr txBox="1">
            <a:spLocks noGrp="1"/>
          </p:cNvSpPr>
          <p:nvPr>
            <p:ph type="subTitle" idx="1"/>
          </p:nvPr>
        </p:nvSpPr>
        <p:spPr>
          <a:xfrm>
            <a:off x="4274250" y="1359133"/>
            <a:ext cx="4156500" cy="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2" name="Google Shape;492;p30"/>
          <p:cNvSpPr txBox="1">
            <a:spLocks noGrp="1"/>
          </p:cNvSpPr>
          <p:nvPr>
            <p:ph type="title" idx="2" hasCustomPrompt="1"/>
          </p:nvPr>
        </p:nvSpPr>
        <p:spPr>
          <a:xfrm>
            <a:off x="4274250" y="2035435"/>
            <a:ext cx="4156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30"/>
          <p:cNvSpPr txBox="1">
            <a:spLocks noGrp="1"/>
          </p:cNvSpPr>
          <p:nvPr>
            <p:ph type="subTitle" idx="3"/>
          </p:nvPr>
        </p:nvSpPr>
        <p:spPr>
          <a:xfrm>
            <a:off x="4274250" y="2724360"/>
            <a:ext cx="4156500" cy="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4" name="Google Shape;494;p30"/>
          <p:cNvSpPr txBox="1">
            <a:spLocks noGrp="1"/>
          </p:cNvSpPr>
          <p:nvPr>
            <p:ph type="title" idx="4" hasCustomPrompt="1"/>
          </p:nvPr>
        </p:nvSpPr>
        <p:spPr>
          <a:xfrm>
            <a:off x="4274250" y="3400657"/>
            <a:ext cx="4156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30"/>
          <p:cNvSpPr txBox="1">
            <a:spLocks noGrp="1"/>
          </p:cNvSpPr>
          <p:nvPr>
            <p:ph type="subTitle" idx="5"/>
          </p:nvPr>
        </p:nvSpPr>
        <p:spPr>
          <a:xfrm>
            <a:off x="4274250" y="4089586"/>
            <a:ext cx="4156500" cy="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6" name="Google Shape;496;p30"/>
          <p:cNvSpPr/>
          <p:nvPr/>
        </p:nvSpPr>
        <p:spPr>
          <a:xfrm rot="-9807318" flipH="1">
            <a:off x="-1659190" y="-1201328"/>
            <a:ext cx="3878065" cy="2976019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0"/>
          <p:cNvSpPr/>
          <p:nvPr/>
        </p:nvSpPr>
        <p:spPr>
          <a:xfrm rot="5033209">
            <a:off x="7565364" y="4365072"/>
            <a:ext cx="3878086" cy="2976021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>
            <a:off x="8617200" y="295612"/>
            <a:ext cx="307829" cy="342731"/>
            <a:chOff x="5981675" y="3981625"/>
            <a:chExt cx="665001" cy="740400"/>
          </a:xfrm>
        </p:grpSpPr>
        <p:sp>
          <p:nvSpPr>
            <p:cNvPr id="499" name="Google Shape;499;p30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"/>
          <p:cNvSpPr txBox="1">
            <a:spLocks noGrp="1"/>
          </p:cNvSpPr>
          <p:nvPr>
            <p:ph type="title" hasCustomPrompt="1"/>
          </p:nvPr>
        </p:nvSpPr>
        <p:spPr>
          <a:xfrm>
            <a:off x="1280375" y="2086996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7" name="Google Shape;507;p31"/>
          <p:cNvSpPr txBox="1">
            <a:spLocks noGrp="1"/>
          </p:cNvSpPr>
          <p:nvPr>
            <p:ph type="subTitle" idx="1"/>
          </p:nvPr>
        </p:nvSpPr>
        <p:spPr>
          <a:xfrm>
            <a:off x="713225" y="3806600"/>
            <a:ext cx="25332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8" name="Google Shape;508;p31"/>
          <p:cNvSpPr txBox="1">
            <a:spLocks noGrp="1"/>
          </p:cNvSpPr>
          <p:nvPr>
            <p:ph type="subTitle" idx="2"/>
          </p:nvPr>
        </p:nvSpPr>
        <p:spPr>
          <a:xfrm>
            <a:off x="713225" y="3151125"/>
            <a:ext cx="2533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9" name="Google Shape;509;p31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2086996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4"/>
          </p:nvPr>
        </p:nvSpPr>
        <p:spPr>
          <a:xfrm>
            <a:off x="3305400" y="3806600"/>
            <a:ext cx="25332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1" name="Google Shape;511;p31"/>
          <p:cNvSpPr txBox="1">
            <a:spLocks noGrp="1"/>
          </p:cNvSpPr>
          <p:nvPr>
            <p:ph type="subTitle" idx="5"/>
          </p:nvPr>
        </p:nvSpPr>
        <p:spPr>
          <a:xfrm>
            <a:off x="3305400" y="3151125"/>
            <a:ext cx="2533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2" name="Google Shape;512;p31"/>
          <p:cNvSpPr txBox="1">
            <a:spLocks noGrp="1"/>
          </p:cNvSpPr>
          <p:nvPr>
            <p:ph type="title" idx="6" hasCustomPrompt="1"/>
          </p:nvPr>
        </p:nvSpPr>
        <p:spPr>
          <a:xfrm>
            <a:off x="6458450" y="2086996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7"/>
          </p:nvPr>
        </p:nvSpPr>
        <p:spPr>
          <a:xfrm>
            <a:off x="5890700" y="3806600"/>
            <a:ext cx="25332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8"/>
          </p:nvPr>
        </p:nvSpPr>
        <p:spPr>
          <a:xfrm>
            <a:off x="5890700" y="3151125"/>
            <a:ext cx="2533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1"/>
          <p:cNvSpPr/>
          <p:nvPr/>
        </p:nvSpPr>
        <p:spPr>
          <a:xfrm rot="-7099772">
            <a:off x="-1886965" y="4337702"/>
            <a:ext cx="3284395" cy="2520418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1"/>
          <p:cNvSpPr/>
          <p:nvPr/>
        </p:nvSpPr>
        <p:spPr>
          <a:xfrm rot="-7099772">
            <a:off x="7577910" y="-1567198"/>
            <a:ext cx="3284395" cy="2520418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31"/>
          <p:cNvGrpSpPr/>
          <p:nvPr/>
        </p:nvGrpSpPr>
        <p:grpSpPr>
          <a:xfrm>
            <a:off x="362088" y="368137"/>
            <a:ext cx="307829" cy="342731"/>
            <a:chOff x="5981675" y="3981625"/>
            <a:chExt cx="665001" cy="740400"/>
          </a:xfrm>
        </p:grpSpPr>
        <p:sp>
          <p:nvSpPr>
            <p:cNvPr id="519" name="Google Shape;519;p31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1"/>
          <p:cNvGrpSpPr/>
          <p:nvPr/>
        </p:nvGrpSpPr>
        <p:grpSpPr>
          <a:xfrm rot="-4409862">
            <a:off x="8570889" y="4601674"/>
            <a:ext cx="307823" cy="240248"/>
            <a:chOff x="5008200" y="3598800"/>
            <a:chExt cx="163650" cy="127725"/>
          </a:xfrm>
        </p:grpSpPr>
        <p:sp>
          <p:nvSpPr>
            <p:cNvPr id="526" name="Google Shape;526;p31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3"/>
          <p:cNvSpPr/>
          <p:nvPr/>
        </p:nvSpPr>
        <p:spPr>
          <a:xfrm rot="-377309">
            <a:off x="7370486" y="-542227"/>
            <a:ext cx="2546880" cy="2017594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3"/>
          <p:cNvSpPr/>
          <p:nvPr/>
        </p:nvSpPr>
        <p:spPr>
          <a:xfrm rot="-9990115">
            <a:off x="-1569565" y="3878284"/>
            <a:ext cx="3284386" cy="2520402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3"/>
          <p:cNvSpPr/>
          <p:nvPr/>
        </p:nvSpPr>
        <p:spPr>
          <a:xfrm rot="4354730">
            <a:off x="-1122567" y="-1084849"/>
            <a:ext cx="3284389" cy="2520412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33"/>
          <p:cNvGrpSpPr/>
          <p:nvPr/>
        </p:nvGrpSpPr>
        <p:grpSpPr>
          <a:xfrm>
            <a:off x="8161174" y="4303988"/>
            <a:ext cx="539117" cy="600316"/>
            <a:chOff x="5981675" y="3981625"/>
            <a:chExt cx="665001" cy="740400"/>
          </a:xfrm>
        </p:grpSpPr>
        <p:sp>
          <p:nvSpPr>
            <p:cNvPr id="542" name="Google Shape;542;p33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3"/>
          <p:cNvGrpSpPr/>
          <p:nvPr/>
        </p:nvGrpSpPr>
        <p:grpSpPr>
          <a:xfrm>
            <a:off x="367107" y="2479414"/>
            <a:ext cx="692246" cy="690456"/>
            <a:chOff x="5280375" y="3528325"/>
            <a:chExt cx="309425" cy="308625"/>
          </a:xfrm>
        </p:grpSpPr>
        <p:sp>
          <p:nvSpPr>
            <p:cNvPr id="549" name="Google Shape;549;p33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3"/>
          <p:cNvGrpSpPr/>
          <p:nvPr/>
        </p:nvGrpSpPr>
        <p:grpSpPr>
          <a:xfrm rot="-8100000">
            <a:off x="7813468" y="734482"/>
            <a:ext cx="307833" cy="240257"/>
            <a:chOff x="5008200" y="3598800"/>
            <a:chExt cx="163650" cy="127725"/>
          </a:xfrm>
        </p:grpSpPr>
        <p:sp>
          <p:nvSpPr>
            <p:cNvPr id="556" name="Google Shape;556;p33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/>
          <p:nvPr/>
        </p:nvSpPr>
        <p:spPr>
          <a:xfrm>
            <a:off x="7430829" y="-1778573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34"/>
          <p:cNvGrpSpPr/>
          <p:nvPr/>
        </p:nvGrpSpPr>
        <p:grpSpPr>
          <a:xfrm>
            <a:off x="8242471" y="4345787"/>
            <a:ext cx="463838" cy="516429"/>
            <a:chOff x="5981675" y="3981625"/>
            <a:chExt cx="665001" cy="740400"/>
          </a:xfrm>
        </p:grpSpPr>
        <p:sp>
          <p:nvSpPr>
            <p:cNvPr id="563" name="Google Shape;563;p34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4"/>
          <p:cNvGrpSpPr/>
          <p:nvPr/>
        </p:nvGrpSpPr>
        <p:grpSpPr>
          <a:xfrm>
            <a:off x="8543394" y="3793020"/>
            <a:ext cx="307826" cy="240251"/>
            <a:chOff x="5008200" y="3598800"/>
            <a:chExt cx="163650" cy="127725"/>
          </a:xfrm>
        </p:grpSpPr>
        <p:sp>
          <p:nvSpPr>
            <p:cNvPr id="570" name="Google Shape;570;p34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4"/>
          <p:cNvGrpSpPr/>
          <p:nvPr/>
        </p:nvGrpSpPr>
        <p:grpSpPr>
          <a:xfrm>
            <a:off x="386669" y="213798"/>
            <a:ext cx="653103" cy="651415"/>
            <a:chOff x="5280375" y="3528325"/>
            <a:chExt cx="309425" cy="308625"/>
          </a:xfrm>
        </p:grpSpPr>
        <p:sp>
          <p:nvSpPr>
            <p:cNvPr id="575" name="Google Shape;575;p34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34"/>
          <p:cNvSpPr/>
          <p:nvPr/>
        </p:nvSpPr>
        <p:spPr>
          <a:xfrm>
            <a:off x="-1776246" y="4285727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4"/>
          <p:cNvSpPr/>
          <p:nvPr/>
        </p:nvSpPr>
        <p:spPr>
          <a:xfrm>
            <a:off x="463879" y="-2436523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22250" y="2055600"/>
            <a:ext cx="4005000" cy="14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1122250" y="1150463"/>
            <a:ext cx="1652100" cy="83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22250" y="3618038"/>
            <a:ext cx="400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1845750" y="3430701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644774" y="-422375"/>
            <a:ext cx="2546887" cy="2017578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318825" y="-1980924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7099772">
            <a:off x="-1906515" y="-1428598"/>
            <a:ext cx="3284395" cy="2520418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7099772">
            <a:off x="7577910" y="-1567198"/>
            <a:ext cx="3284395" cy="2520418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8500188" y="4432637"/>
            <a:ext cx="307829" cy="342731"/>
            <a:chOff x="5981675" y="3981625"/>
            <a:chExt cx="665001" cy="740400"/>
          </a:xfrm>
        </p:grpSpPr>
        <p:sp>
          <p:nvSpPr>
            <p:cNvPr id="31" name="Google Shape;31;p4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4409862">
            <a:off x="277889" y="1259774"/>
            <a:ext cx="307823" cy="240248"/>
            <a:chOff x="5008200" y="3598800"/>
            <a:chExt cx="163650" cy="127725"/>
          </a:xfrm>
        </p:grpSpPr>
        <p:sp>
          <p:nvSpPr>
            <p:cNvPr id="38" name="Google Shape;38;p4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720000" y="748238"/>
            <a:ext cx="38196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"/>
          </p:nvPr>
        </p:nvSpPr>
        <p:spPr>
          <a:xfrm>
            <a:off x="720000" y="2096963"/>
            <a:ext cx="38196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6241079" y="-2436523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-1784630" y="4464260"/>
            <a:ext cx="3034951" cy="2404205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-6063120">
            <a:off x="7233409" y="3754951"/>
            <a:ext cx="3284390" cy="2520412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122250" y="1609650"/>
            <a:ext cx="4162200" cy="19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8"/>
          <p:cNvSpPr/>
          <p:nvPr/>
        </p:nvSpPr>
        <p:spPr>
          <a:xfrm rot="10800000">
            <a:off x="-1163300" y="4432076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 rot="6062594">
            <a:off x="7157338" y="3893129"/>
            <a:ext cx="2546880" cy="2017576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 rot="5400000">
            <a:off x="-1163300" y="-1151974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8"/>
          <p:cNvGrpSpPr/>
          <p:nvPr/>
        </p:nvGrpSpPr>
        <p:grpSpPr>
          <a:xfrm rot="-3535581">
            <a:off x="8198857" y="363778"/>
            <a:ext cx="463829" cy="516419"/>
            <a:chOff x="5981675" y="3981625"/>
            <a:chExt cx="665001" cy="740400"/>
          </a:xfrm>
        </p:grpSpPr>
        <p:sp>
          <p:nvSpPr>
            <p:cNvPr id="99" name="Google Shape;99;p8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8"/>
          <p:cNvGrpSpPr/>
          <p:nvPr/>
        </p:nvGrpSpPr>
        <p:grpSpPr>
          <a:xfrm rot="4692837">
            <a:off x="8084990" y="3907636"/>
            <a:ext cx="307818" cy="240245"/>
            <a:chOff x="5008200" y="3598800"/>
            <a:chExt cx="163650" cy="127725"/>
          </a:xfrm>
        </p:grpSpPr>
        <p:sp>
          <p:nvSpPr>
            <p:cNvPr id="106" name="Google Shape;106;p8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4450675" y="1655500"/>
            <a:ext cx="35736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4450675" y="2816925"/>
            <a:ext cx="3573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7213854" y="-1923798"/>
            <a:ext cx="3878097" cy="2976030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-2088605" y="-1351990"/>
            <a:ext cx="3034951" cy="2404205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>
            <a:off x="8242471" y="4345787"/>
            <a:ext cx="463838" cy="516429"/>
            <a:chOff x="5981675" y="3981625"/>
            <a:chExt cx="665001" cy="740400"/>
          </a:xfrm>
        </p:grpSpPr>
        <p:sp>
          <p:nvSpPr>
            <p:cNvPr id="116" name="Google Shape;116;p9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7121569" y="419370"/>
            <a:ext cx="307826" cy="240251"/>
            <a:chOff x="5008200" y="3598800"/>
            <a:chExt cx="163650" cy="127725"/>
          </a:xfrm>
        </p:grpSpPr>
        <p:sp>
          <p:nvSpPr>
            <p:cNvPr id="123" name="Google Shape;123;p9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9"/>
          <p:cNvGrpSpPr/>
          <p:nvPr/>
        </p:nvGrpSpPr>
        <p:grpSpPr>
          <a:xfrm>
            <a:off x="367107" y="1245064"/>
            <a:ext cx="692246" cy="690456"/>
            <a:chOff x="5280375" y="3528325"/>
            <a:chExt cx="309425" cy="308625"/>
          </a:xfrm>
        </p:grpSpPr>
        <p:sp>
          <p:nvSpPr>
            <p:cNvPr id="128" name="Google Shape;128;p9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9"/>
          <p:cNvSpPr/>
          <p:nvPr/>
        </p:nvSpPr>
        <p:spPr>
          <a:xfrm>
            <a:off x="-1845750" y="3430701"/>
            <a:ext cx="3284400" cy="2520415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04925"/>
            <a:ext cx="6576000" cy="12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1284000" y="3041474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 rot="9807318">
            <a:off x="7083760" y="-1201328"/>
            <a:ext cx="3878065" cy="2976019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-7370329">
            <a:off x="-1935283" y="-1658859"/>
            <a:ext cx="3878087" cy="2976016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5033209">
            <a:off x="7524489" y="3639947"/>
            <a:ext cx="3878086" cy="2976021"/>
          </a:xfrm>
          <a:custGeom>
            <a:avLst/>
            <a:gdLst/>
            <a:ahLst/>
            <a:cxnLst/>
            <a:rect l="l" t="t" r="r" b="b"/>
            <a:pathLst>
              <a:path w="15269" h="11717" extrusionOk="0">
                <a:moveTo>
                  <a:pt x="7701" y="1"/>
                </a:moveTo>
                <a:cubicBezTo>
                  <a:pt x="4615" y="1"/>
                  <a:pt x="1" y="3587"/>
                  <a:pt x="3347" y="9302"/>
                </a:cubicBezTo>
                <a:cubicBezTo>
                  <a:pt x="4384" y="11068"/>
                  <a:pt x="5959" y="11717"/>
                  <a:pt x="7608" y="11717"/>
                </a:cubicBezTo>
                <a:cubicBezTo>
                  <a:pt x="11256" y="11717"/>
                  <a:pt x="15269" y="8541"/>
                  <a:pt x="14639" y="7259"/>
                </a:cubicBezTo>
                <a:cubicBezTo>
                  <a:pt x="14372" y="6719"/>
                  <a:pt x="13825" y="6592"/>
                  <a:pt x="13170" y="6592"/>
                </a:cubicBezTo>
                <a:cubicBezTo>
                  <a:pt x="12595" y="6592"/>
                  <a:pt x="11936" y="6690"/>
                  <a:pt x="11311" y="6690"/>
                </a:cubicBezTo>
                <a:cubicBezTo>
                  <a:pt x="10627" y="6690"/>
                  <a:pt x="9984" y="6574"/>
                  <a:pt x="9531" y="6088"/>
                </a:cubicBezTo>
                <a:cubicBezTo>
                  <a:pt x="8573" y="5046"/>
                  <a:pt x="11605" y="3939"/>
                  <a:pt x="9786" y="969"/>
                </a:cubicBezTo>
                <a:cubicBezTo>
                  <a:pt x="9384" y="311"/>
                  <a:pt x="8609" y="1"/>
                  <a:pt x="7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11"/>
          <p:cNvGrpSpPr/>
          <p:nvPr/>
        </p:nvGrpSpPr>
        <p:grpSpPr>
          <a:xfrm rot="4284960">
            <a:off x="478608" y="4210290"/>
            <a:ext cx="468868" cy="522006"/>
            <a:chOff x="5981675" y="3981625"/>
            <a:chExt cx="665001" cy="740400"/>
          </a:xfrm>
        </p:grpSpPr>
        <p:sp>
          <p:nvSpPr>
            <p:cNvPr id="145" name="Google Shape;145;p11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8023919" y="685245"/>
            <a:ext cx="307826" cy="240251"/>
            <a:chOff x="5008200" y="3598800"/>
            <a:chExt cx="163650" cy="127725"/>
          </a:xfrm>
        </p:grpSpPr>
        <p:sp>
          <p:nvSpPr>
            <p:cNvPr id="152" name="Google Shape;152;p11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991125" y="2231505"/>
            <a:ext cx="29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2"/>
          </p:nvPr>
        </p:nvSpPr>
        <p:spPr>
          <a:xfrm>
            <a:off x="991125" y="4018575"/>
            <a:ext cx="29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3"/>
          </p:nvPr>
        </p:nvSpPr>
        <p:spPr>
          <a:xfrm>
            <a:off x="5438875" y="2231505"/>
            <a:ext cx="29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4"/>
          </p:nvPr>
        </p:nvSpPr>
        <p:spPr>
          <a:xfrm>
            <a:off x="5438875" y="4018575"/>
            <a:ext cx="29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5" hasCustomPrompt="1"/>
          </p:nvPr>
        </p:nvSpPr>
        <p:spPr>
          <a:xfrm>
            <a:off x="991121" y="15067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6" hasCustomPrompt="1"/>
          </p:nvPr>
        </p:nvSpPr>
        <p:spPr>
          <a:xfrm>
            <a:off x="991121" y="32932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7" hasCustomPrompt="1"/>
          </p:nvPr>
        </p:nvSpPr>
        <p:spPr>
          <a:xfrm>
            <a:off x="5438874" y="15067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8" hasCustomPrompt="1"/>
          </p:nvPr>
        </p:nvSpPr>
        <p:spPr>
          <a:xfrm>
            <a:off x="5438874" y="32932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9"/>
          </p:nvPr>
        </p:nvSpPr>
        <p:spPr>
          <a:xfrm>
            <a:off x="991125" y="1843875"/>
            <a:ext cx="2991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3"/>
          </p:nvPr>
        </p:nvSpPr>
        <p:spPr>
          <a:xfrm>
            <a:off x="5438875" y="1843875"/>
            <a:ext cx="2991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4"/>
          </p:nvPr>
        </p:nvSpPr>
        <p:spPr>
          <a:xfrm>
            <a:off x="991125" y="3630426"/>
            <a:ext cx="2991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5"/>
          </p:nvPr>
        </p:nvSpPr>
        <p:spPr>
          <a:xfrm>
            <a:off x="5438875" y="3630426"/>
            <a:ext cx="2991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/>
          <p:nvPr/>
        </p:nvSpPr>
        <p:spPr>
          <a:xfrm rot="5195618">
            <a:off x="7218351" y="3859389"/>
            <a:ext cx="3034952" cy="2404206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 rot="5195618">
            <a:off x="-1614974" y="-1863561"/>
            <a:ext cx="3034952" cy="2404206"/>
          </a:xfrm>
          <a:custGeom>
            <a:avLst/>
            <a:gdLst/>
            <a:ahLst/>
            <a:cxnLst/>
            <a:rect l="l" t="t" r="r" b="b"/>
            <a:pathLst>
              <a:path w="12048" h="9544" extrusionOk="0">
                <a:moveTo>
                  <a:pt x="4745" y="0"/>
                </a:moveTo>
                <a:cubicBezTo>
                  <a:pt x="3335" y="0"/>
                  <a:pt x="2030" y="354"/>
                  <a:pt x="1278" y="1095"/>
                </a:cubicBezTo>
                <a:cubicBezTo>
                  <a:pt x="1" y="2351"/>
                  <a:pt x="287" y="3681"/>
                  <a:pt x="1703" y="3915"/>
                </a:cubicBezTo>
                <a:cubicBezTo>
                  <a:pt x="3129" y="4150"/>
                  <a:pt x="5119" y="4320"/>
                  <a:pt x="5183" y="6352"/>
                </a:cubicBezTo>
                <a:cubicBezTo>
                  <a:pt x="5238" y="8126"/>
                  <a:pt x="5238" y="9543"/>
                  <a:pt x="6990" y="9543"/>
                </a:cubicBezTo>
                <a:cubicBezTo>
                  <a:pt x="7246" y="9543"/>
                  <a:pt x="7539" y="9513"/>
                  <a:pt x="7875" y="9449"/>
                </a:cubicBezTo>
                <a:cubicBezTo>
                  <a:pt x="10302" y="8981"/>
                  <a:pt x="12047" y="5235"/>
                  <a:pt x="10461" y="2542"/>
                </a:cubicBezTo>
                <a:cubicBezTo>
                  <a:pt x="9482" y="891"/>
                  <a:pt x="6982" y="0"/>
                  <a:pt x="4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8276850" y="354537"/>
            <a:ext cx="307829" cy="342731"/>
            <a:chOff x="5981675" y="3981625"/>
            <a:chExt cx="665001" cy="740400"/>
          </a:xfrm>
        </p:grpSpPr>
        <p:sp>
          <p:nvSpPr>
            <p:cNvPr id="174" name="Google Shape;174;p13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13"/>
          <p:cNvGrpSpPr/>
          <p:nvPr/>
        </p:nvGrpSpPr>
        <p:grpSpPr>
          <a:xfrm rot="-4409862">
            <a:off x="277889" y="4483874"/>
            <a:ext cx="307823" cy="240248"/>
            <a:chOff x="5008200" y="3598800"/>
            <a:chExt cx="163650" cy="127725"/>
          </a:xfrm>
        </p:grpSpPr>
        <p:sp>
          <p:nvSpPr>
            <p:cNvPr id="181" name="Google Shape;181;p13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3"/>
          <p:cNvGrpSpPr/>
          <p:nvPr/>
        </p:nvGrpSpPr>
        <p:grpSpPr>
          <a:xfrm rot="-1533822">
            <a:off x="8369098" y="1001185"/>
            <a:ext cx="490318" cy="538798"/>
            <a:chOff x="5531525" y="3884625"/>
            <a:chExt cx="204050" cy="224225"/>
          </a:xfrm>
        </p:grpSpPr>
        <p:sp>
          <p:nvSpPr>
            <p:cNvPr id="186" name="Google Shape;186;p13"/>
            <p:cNvSpPr/>
            <p:nvPr/>
          </p:nvSpPr>
          <p:spPr>
            <a:xfrm>
              <a:off x="5531775" y="3884625"/>
              <a:ext cx="203800" cy="224225"/>
            </a:xfrm>
            <a:custGeom>
              <a:avLst/>
              <a:gdLst/>
              <a:ahLst/>
              <a:cxnLst/>
              <a:rect l="l" t="t" r="r" b="b"/>
              <a:pathLst>
                <a:path w="8152" h="8969" extrusionOk="0">
                  <a:moveTo>
                    <a:pt x="1660" y="285"/>
                  </a:moveTo>
                  <a:lnTo>
                    <a:pt x="7897" y="4818"/>
                  </a:lnTo>
                  <a:lnTo>
                    <a:pt x="5439" y="8756"/>
                  </a:lnTo>
                  <a:lnTo>
                    <a:pt x="224" y="7830"/>
                  </a:lnTo>
                  <a:lnTo>
                    <a:pt x="1660" y="285"/>
                  </a:lnTo>
                  <a:close/>
                  <a:moveTo>
                    <a:pt x="1594" y="1"/>
                  </a:moveTo>
                  <a:cubicBezTo>
                    <a:pt x="1581" y="1"/>
                    <a:pt x="1568" y="4"/>
                    <a:pt x="1554" y="8"/>
                  </a:cubicBezTo>
                  <a:cubicBezTo>
                    <a:pt x="1523" y="19"/>
                    <a:pt x="1501" y="51"/>
                    <a:pt x="1490" y="82"/>
                  </a:cubicBezTo>
                  <a:lnTo>
                    <a:pt x="11" y="7893"/>
                  </a:lnTo>
                  <a:cubicBezTo>
                    <a:pt x="0" y="7915"/>
                    <a:pt x="11" y="7947"/>
                    <a:pt x="22" y="7968"/>
                  </a:cubicBezTo>
                  <a:cubicBezTo>
                    <a:pt x="43" y="7990"/>
                    <a:pt x="64" y="8011"/>
                    <a:pt x="85" y="8011"/>
                  </a:cubicBezTo>
                  <a:lnTo>
                    <a:pt x="5481" y="8969"/>
                  </a:lnTo>
                  <a:lnTo>
                    <a:pt x="5491" y="8969"/>
                  </a:lnTo>
                  <a:cubicBezTo>
                    <a:pt x="5534" y="8969"/>
                    <a:pt x="5566" y="8947"/>
                    <a:pt x="5577" y="8915"/>
                  </a:cubicBezTo>
                  <a:lnTo>
                    <a:pt x="8120" y="4840"/>
                  </a:lnTo>
                  <a:cubicBezTo>
                    <a:pt x="8152" y="4797"/>
                    <a:pt x="8142" y="4744"/>
                    <a:pt x="8088" y="4712"/>
                  </a:cubicBezTo>
                  <a:lnTo>
                    <a:pt x="1650" y="19"/>
                  </a:lnTo>
                  <a:cubicBezTo>
                    <a:pt x="1631" y="6"/>
                    <a:pt x="1613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531525" y="4001875"/>
              <a:ext cx="203800" cy="83025"/>
            </a:xfrm>
            <a:custGeom>
              <a:avLst/>
              <a:gdLst/>
              <a:ahLst/>
              <a:cxnLst/>
              <a:rect l="l" t="t" r="r" b="b"/>
              <a:pathLst>
                <a:path w="8152" h="3321" extrusionOk="0">
                  <a:moveTo>
                    <a:pt x="8034" y="1"/>
                  </a:moveTo>
                  <a:lnTo>
                    <a:pt x="3746" y="160"/>
                  </a:lnTo>
                  <a:cubicBezTo>
                    <a:pt x="3725" y="160"/>
                    <a:pt x="3703" y="171"/>
                    <a:pt x="3682" y="181"/>
                  </a:cubicBezTo>
                  <a:lnTo>
                    <a:pt x="53" y="3140"/>
                  </a:lnTo>
                  <a:cubicBezTo>
                    <a:pt x="10" y="3172"/>
                    <a:pt x="0" y="3236"/>
                    <a:pt x="43" y="3289"/>
                  </a:cubicBezTo>
                  <a:cubicBezTo>
                    <a:pt x="53" y="3310"/>
                    <a:pt x="85" y="3321"/>
                    <a:pt x="117" y="3321"/>
                  </a:cubicBezTo>
                  <a:cubicBezTo>
                    <a:pt x="138" y="3321"/>
                    <a:pt x="159" y="3310"/>
                    <a:pt x="181" y="3300"/>
                  </a:cubicBezTo>
                  <a:lnTo>
                    <a:pt x="3789" y="373"/>
                  </a:lnTo>
                  <a:lnTo>
                    <a:pt x="8045" y="202"/>
                  </a:lnTo>
                  <a:cubicBezTo>
                    <a:pt x="8109" y="202"/>
                    <a:pt x="8152" y="150"/>
                    <a:pt x="8141" y="96"/>
                  </a:cubicBezTo>
                  <a:cubicBezTo>
                    <a:pt x="8141" y="43"/>
                    <a:pt x="8098" y="1"/>
                    <a:pt x="8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568475" y="3884625"/>
              <a:ext cx="9075" cy="12450"/>
            </a:xfrm>
            <a:custGeom>
              <a:avLst/>
              <a:gdLst/>
              <a:ahLst/>
              <a:cxnLst/>
              <a:rect l="l" t="t" r="r" b="b"/>
              <a:pathLst>
                <a:path w="363" h="498" extrusionOk="0">
                  <a:moveTo>
                    <a:pt x="122" y="0"/>
                  </a:moveTo>
                  <a:cubicBezTo>
                    <a:pt x="109" y="0"/>
                    <a:pt x="97" y="3"/>
                    <a:pt x="86" y="8"/>
                  </a:cubicBezTo>
                  <a:cubicBezTo>
                    <a:pt x="33" y="40"/>
                    <a:pt x="1" y="93"/>
                    <a:pt x="33" y="146"/>
                  </a:cubicBezTo>
                  <a:lnTo>
                    <a:pt x="161" y="434"/>
                  </a:lnTo>
                  <a:cubicBezTo>
                    <a:pt x="171" y="477"/>
                    <a:pt x="214" y="498"/>
                    <a:pt x="246" y="498"/>
                  </a:cubicBezTo>
                  <a:cubicBezTo>
                    <a:pt x="267" y="498"/>
                    <a:pt x="278" y="487"/>
                    <a:pt x="289" y="487"/>
                  </a:cubicBezTo>
                  <a:cubicBezTo>
                    <a:pt x="341" y="465"/>
                    <a:pt x="363" y="402"/>
                    <a:pt x="341" y="349"/>
                  </a:cubicBezTo>
                  <a:lnTo>
                    <a:pt x="214" y="61"/>
                  </a:lnTo>
                  <a:cubicBezTo>
                    <a:pt x="198" y="22"/>
                    <a:pt x="15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577800" y="3905400"/>
              <a:ext cx="84900" cy="182700"/>
            </a:xfrm>
            <a:custGeom>
              <a:avLst/>
              <a:gdLst/>
              <a:ahLst/>
              <a:cxnLst/>
              <a:rect l="l" t="t" r="r" b="b"/>
              <a:pathLst>
                <a:path w="3396" h="7308" extrusionOk="0">
                  <a:moveTo>
                    <a:pt x="111" y="1"/>
                  </a:moveTo>
                  <a:cubicBezTo>
                    <a:pt x="99" y="1"/>
                    <a:pt x="87" y="3"/>
                    <a:pt x="75" y="7"/>
                  </a:cubicBezTo>
                  <a:cubicBezTo>
                    <a:pt x="22" y="39"/>
                    <a:pt x="1" y="93"/>
                    <a:pt x="22" y="145"/>
                  </a:cubicBezTo>
                  <a:lnTo>
                    <a:pt x="266" y="699"/>
                  </a:lnTo>
                  <a:cubicBezTo>
                    <a:pt x="288" y="731"/>
                    <a:pt x="320" y="752"/>
                    <a:pt x="363" y="752"/>
                  </a:cubicBezTo>
                  <a:cubicBezTo>
                    <a:pt x="373" y="752"/>
                    <a:pt x="394" y="752"/>
                    <a:pt x="405" y="741"/>
                  </a:cubicBezTo>
                  <a:cubicBezTo>
                    <a:pt x="458" y="720"/>
                    <a:pt x="479" y="667"/>
                    <a:pt x="458" y="614"/>
                  </a:cubicBezTo>
                  <a:lnTo>
                    <a:pt x="214" y="60"/>
                  </a:lnTo>
                  <a:cubicBezTo>
                    <a:pt x="197" y="27"/>
                    <a:pt x="155" y="1"/>
                    <a:pt x="111" y="1"/>
                  </a:cubicBezTo>
                  <a:close/>
                  <a:moveTo>
                    <a:pt x="607" y="1095"/>
                  </a:moveTo>
                  <a:cubicBezTo>
                    <a:pt x="593" y="1095"/>
                    <a:pt x="578" y="1098"/>
                    <a:pt x="564" y="1103"/>
                  </a:cubicBezTo>
                  <a:cubicBezTo>
                    <a:pt x="512" y="1124"/>
                    <a:pt x="490" y="1188"/>
                    <a:pt x="512" y="1242"/>
                  </a:cubicBezTo>
                  <a:lnTo>
                    <a:pt x="756" y="1784"/>
                  </a:lnTo>
                  <a:cubicBezTo>
                    <a:pt x="777" y="1827"/>
                    <a:pt x="810" y="1848"/>
                    <a:pt x="852" y="1848"/>
                  </a:cubicBezTo>
                  <a:cubicBezTo>
                    <a:pt x="862" y="1848"/>
                    <a:pt x="884" y="1848"/>
                    <a:pt x="895" y="1838"/>
                  </a:cubicBezTo>
                  <a:cubicBezTo>
                    <a:pt x="947" y="1816"/>
                    <a:pt x="969" y="1753"/>
                    <a:pt x="947" y="1699"/>
                  </a:cubicBezTo>
                  <a:lnTo>
                    <a:pt x="703" y="1157"/>
                  </a:lnTo>
                  <a:cubicBezTo>
                    <a:pt x="687" y="1117"/>
                    <a:pt x="648" y="1095"/>
                    <a:pt x="607" y="1095"/>
                  </a:cubicBezTo>
                  <a:close/>
                  <a:moveTo>
                    <a:pt x="1098" y="2187"/>
                  </a:moveTo>
                  <a:cubicBezTo>
                    <a:pt x="1083" y="2187"/>
                    <a:pt x="1069" y="2191"/>
                    <a:pt x="1054" y="2200"/>
                  </a:cubicBezTo>
                  <a:cubicBezTo>
                    <a:pt x="1001" y="2221"/>
                    <a:pt x="980" y="2285"/>
                    <a:pt x="1001" y="2327"/>
                  </a:cubicBezTo>
                  <a:lnTo>
                    <a:pt x="1245" y="2881"/>
                  </a:lnTo>
                  <a:cubicBezTo>
                    <a:pt x="1256" y="2912"/>
                    <a:pt x="1299" y="2933"/>
                    <a:pt x="1342" y="2933"/>
                  </a:cubicBezTo>
                  <a:lnTo>
                    <a:pt x="1384" y="2933"/>
                  </a:lnTo>
                  <a:cubicBezTo>
                    <a:pt x="1427" y="2902"/>
                    <a:pt x="1458" y="2848"/>
                    <a:pt x="1427" y="2796"/>
                  </a:cubicBezTo>
                  <a:lnTo>
                    <a:pt x="1193" y="2252"/>
                  </a:lnTo>
                  <a:cubicBezTo>
                    <a:pt x="1169" y="2214"/>
                    <a:pt x="1135" y="2187"/>
                    <a:pt x="1098" y="2187"/>
                  </a:cubicBezTo>
                  <a:close/>
                  <a:moveTo>
                    <a:pt x="1575" y="3277"/>
                  </a:moveTo>
                  <a:cubicBezTo>
                    <a:pt x="1561" y="3277"/>
                    <a:pt x="1547" y="3280"/>
                    <a:pt x="1533" y="3285"/>
                  </a:cubicBezTo>
                  <a:cubicBezTo>
                    <a:pt x="1491" y="3306"/>
                    <a:pt x="1458" y="3370"/>
                    <a:pt x="1491" y="3423"/>
                  </a:cubicBezTo>
                  <a:lnTo>
                    <a:pt x="1725" y="3966"/>
                  </a:lnTo>
                  <a:cubicBezTo>
                    <a:pt x="1746" y="4009"/>
                    <a:pt x="1789" y="4030"/>
                    <a:pt x="1820" y="4030"/>
                  </a:cubicBezTo>
                  <a:cubicBezTo>
                    <a:pt x="1841" y="4030"/>
                    <a:pt x="1852" y="4030"/>
                    <a:pt x="1863" y="4019"/>
                  </a:cubicBezTo>
                  <a:cubicBezTo>
                    <a:pt x="1916" y="3998"/>
                    <a:pt x="1938" y="3934"/>
                    <a:pt x="1916" y="3881"/>
                  </a:cubicBezTo>
                  <a:lnTo>
                    <a:pt x="1671" y="3338"/>
                  </a:lnTo>
                  <a:cubicBezTo>
                    <a:pt x="1655" y="3299"/>
                    <a:pt x="1616" y="3277"/>
                    <a:pt x="1575" y="3277"/>
                  </a:cubicBezTo>
                  <a:close/>
                  <a:moveTo>
                    <a:pt x="2065" y="4373"/>
                  </a:moveTo>
                  <a:cubicBezTo>
                    <a:pt x="2051" y="4373"/>
                    <a:pt x="2036" y="4375"/>
                    <a:pt x="2023" y="4381"/>
                  </a:cubicBezTo>
                  <a:cubicBezTo>
                    <a:pt x="1969" y="4402"/>
                    <a:pt x="1948" y="4466"/>
                    <a:pt x="1969" y="4520"/>
                  </a:cubicBezTo>
                  <a:lnTo>
                    <a:pt x="2214" y="5062"/>
                  </a:lnTo>
                  <a:cubicBezTo>
                    <a:pt x="2236" y="5094"/>
                    <a:pt x="2267" y="5126"/>
                    <a:pt x="2310" y="5126"/>
                  </a:cubicBezTo>
                  <a:cubicBezTo>
                    <a:pt x="2321" y="5126"/>
                    <a:pt x="2342" y="5115"/>
                    <a:pt x="2352" y="5115"/>
                  </a:cubicBezTo>
                  <a:cubicBezTo>
                    <a:pt x="2406" y="5094"/>
                    <a:pt x="2427" y="5030"/>
                    <a:pt x="2406" y="4977"/>
                  </a:cubicBezTo>
                  <a:lnTo>
                    <a:pt x="2161" y="4434"/>
                  </a:lnTo>
                  <a:cubicBezTo>
                    <a:pt x="2145" y="4395"/>
                    <a:pt x="2106" y="4373"/>
                    <a:pt x="2065" y="4373"/>
                  </a:cubicBezTo>
                  <a:close/>
                  <a:moveTo>
                    <a:pt x="2554" y="5458"/>
                  </a:moveTo>
                  <a:cubicBezTo>
                    <a:pt x="2540" y="5458"/>
                    <a:pt x="2526" y="5461"/>
                    <a:pt x="2512" y="5466"/>
                  </a:cubicBezTo>
                  <a:cubicBezTo>
                    <a:pt x="2459" y="5499"/>
                    <a:pt x="2437" y="5551"/>
                    <a:pt x="2459" y="5605"/>
                  </a:cubicBezTo>
                  <a:lnTo>
                    <a:pt x="2704" y="6147"/>
                  </a:lnTo>
                  <a:cubicBezTo>
                    <a:pt x="2714" y="6190"/>
                    <a:pt x="2757" y="6211"/>
                    <a:pt x="2799" y="6211"/>
                  </a:cubicBezTo>
                  <a:cubicBezTo>
                    <a:pt x="2810" y="6211"/>
                    <a:pt x="2820" y="6211"/>
                    <a:pt x="2842" y="6201"/>
                  </a:cubicBezTo>
                  <a:cubicBezTo>
                    <a:pt x="2895" y="6180"/>
                    <a:pt x="2917" y="6116"/>
                    <a:pt x="2895" y="6073"/>
                  </a:cubicBezTo>
                  <a:lnTo>
                    <a:pt x="2650" y="5520"/>
                  </a:lnTo>
                  <a:cubicBezTo>
                    <a:pt x="2634" y="5480"/>
                    <a:pt x="2595" y="5458"/>
                    <a:pt x="2554" y="5458"/>
                  </a:cubicBezTo>
                  <a:close/>
                  <a:moveTo>
                    <a:pt x="3042" y="6555"/>
                  </a:moveTo>
                  <a:cubicBezTo>
                    <a:pt x="3029" y="6555"/>
                    <a:pt x="3015" y="6557"/>
                    <a:pt x="3002" y="6563"/>
                  </a:cubicBezTo>
                  <a:cubicBezTo>
                    <a:pt x="2948" y="6584"/>
                    <a:pt x="2927" y="6648"/>
                    <a:pt x="2948" y="6701"/>
                  </a:cubicBezTo>
                  <a:lnTo>
                    <a:pt x="3193" y="7244"/>
                  </a:lnTo>
                  <a:cubicBezTo>
                    <a:pt x="3204" y="7286"/>
                    <a:pt x="3246" y="7308"/>
                    <a:pt x="3278" y="7308"/>
                  </a:cubicBezTo>
                  <a:cubicBezTo>
                    <a:pt x="3300" y="7308"/>
                    <a:pt x="3310" y="7308"/>
                    <a:pt x="3321" y="7297"/>
                  </a:cubicBezTo>
                  <a:cubicBezTo>
                    <a:pt x="3374" y="7275"/>
                    <a:pt x="3395" y="7211"/>
                    <a:pt x="3374" y="7159"/>
                  </a:cubicBezTo>
                  <a:lnTo>
                    <a:pt x="3129" y="6616"/>
                  </a:lnTo>
                  <a:cubicBezTo>
                    <a:pt x="3114" y="6576"/>
                    <a:pt x="3080" y="6555"/>
                    <a:pt x="3042" y="6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5662950" y="4096525"/>
              <a:ext cx="9050" cy="12325"/>
            </a:xfrm>
            <a:custGeom>
              <a:avLst/>
              <a:gdLst/>
              <a:ahLst/>
              <a:cxnLst/>
              <a:rect l="l" t="t" r="r" b="b"/>
              <a:pathLst>
                <a:path w="362" h="493" extrusionOk="0">
                  <a:moveTo>
                    <a:pt x="121" y="1"/>
                  </a:moveTo>
                  <a:cubicBezTo>
                    <a:pt x="105" y="1"/>
                    <a:pt x="89" y="5"/>
                    <a:pt x="74" y="13"/>
                  </a:cubicBezTo>
                  <a:cubicBezTo>
                    <a:pt x="21" y="35"/>
                    <a:pt x="0" y="88"/>
                    <a:pt x="21" y="141"/>
                  </a:cubicBezTo>
                  <a:lnTo>
                    <a:pt x="149" y="429"/>
                  </a:lnTo>
                  <a:cubicBezTo>
                    <a:pt x="170" y="471"/>
                    <a:pt x="213" y="493"/>
                    <a:pt x="244" y="493"/>
                  </a:cubicBezTo>
                  <a:cubicBezTo>
                    <a:pt x="266" y="493"/>
                    <a:pt x="277" y="493"/>
                    <a:pt x="287" y="482"/>
                  </a:cubicBezTo>
                  <a:cubicBezTo>
                    <a:pt x="341" y="460"/>
                    <a:pt x="362" y="397"/>
                    <a:pt x="341" y="344"/>
                  </a:cubicBezTo>
                  <a:lnTo>
                    <a:pt x="213" y="56"/>
                  </a:lnTo>
                  <a:cubicBezTo>
                    <a:pt x="198" y="25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Bangla"/>
              <a:buNone/>
              <a:defRPr sz="3500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7" r:id="rId11"/>
    <p:sldLayoutId id="2147483668" r:id="rId12"/>
    <p:sldLayoutId id="2147483670" r:id="rId13"/>
    <p:sldLayoutId id="2147483671" r:id="rId14"/>
    <p:sldLayoutId id="2147483674" r:id="rId15"/>
    <p:sldLayoutId id="2147483676" r:id="rId16"/>
    <p:sldLayoutId id="2147483677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424750" y="84879"/>
            <a:ext cx="7697311" cy="24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BÀI 9:</a:t>
            </a:r>
            <a:br>
              <a:rPr lang="en" sz="3600" b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" sz="3600" b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PHƯƠNG </a:t>
            </a:r>
            <a:r>
              <a:rPr lang="en" sz="3600" b="0" dirty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PHÁP TÁCH BIỆT VÀ TINH </a:t>
            </a:r>
            <a:r>
              <a:rPr lang="en" sz="3600" b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CHẾ HỢP </a:t>
            </a:r>
            <a:r>
              <a:rPr lang="en" sz="3600" b="0" dirty="0">
                <a:solidFill>
                  <a:srgbClr val="C00000"/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CHẤT HỮU CƠ</a:t>
            </a:r>
            <a:endParaRPr sz="3600" dirty="0">
              <a:solidFill>
                <a:srgbClr val="C00000"/>
              </a:solidFill>
              <a:latin typeface="Palatino Linotype" panose="02040502050505030304" pitchFamily="18" charset="0"/>
              <a:ea typeface="Open Sans Semibold" panose="020B0706030804020204" pitchFamily="34" charset="0"/>
              <a:cs typeface="Open Sans Semibold" panose="020B0706030804020204" pitchFamily="34" charset="0"/>
              <a:sym typeface="Anek Bangla SemiBold"/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1"/>
          </p:nvPr>
        </p:nvSpPr>
        <p:spPr>
          <a:xfrm>
            <a:off x="-2799" y="2657"/>
            <a:ext cx="2720285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HÓA HỌC 11 CÁNH DIỀU</a:t>
            </a:r>
            <a:endParaRPr dirty="0">
              <a:latin typeface="Palatino Linotype" panose="02040502050505030304" pitchFamily="18" charset="0"/>
            </a:endParaRPr>
          </a:p>
        </p:txBody>
      </p:sp>
      <p:grpSp>
        <p:nvGrpSpPr>
          <p:cNvPr id="595" name="Google Shape;595;p38"/>
          <p:cNvGrpSpPr/>
          <p:nvPr/>
        </p:nvGrpSpPr>
        <p:grpSpPr>
          <a:xfrm flipH="1">
            <a:off x="6865409" y="2369199"/>
            <a:ext cx="1734869" cy="2146590"/>
            <a:chOff x="1657069" y="4338957"/>
            <a:chExt cx="856181" cy="1098793"/>
          </a:xfrm>
        </p:grpSpPr>
        <p:sp>
          <p:nvSpPr>
            <p:cNvPr id="596" name="Google Shape;596;p38"/>
            <p:cNvSpPr/>
            <p:nvPr/>
          </p:nvSpPr>
          <p:spPr>
            <a:xfrm>
              <a:off x="1657069" y="4338957"/>
              <a:ext cx="850342" cy="850342"/>
            </a:xfrm>
            <a:custGeom>
              <a:avLst/>
              <a:gdLst/>
              <a:ahLst/>
              <a:cxnLst/>
              <a:rect l="l" t="t" r="r" b="b"/>
              <a:pathLst>
                <a:path w="24988" h="24988" extrusionOk="0">
                  <a:moveTo>
                    <a:pt x="12494" y="0"/>
                  </a:moveTo>
                  <a:cubicBezTo>
                    <a:pt x="5598" y="0"/>
                    <a:pt x="1" y="5598"/>
                    <a:pt x="1" y="12494"/>
                  </a:cubicBezTo>
                  <a:cubicBezTo>
                    <a:pt x="1" y="19390"/>
                    <a:pt x="5598" y="24987"/>
                    <a:pt x="12494" y="24987"/>
                  </a:cubicBezTo>
                  <a:cubicBezTo>
                    <a:pt x="19390" y="24987"/>
                    <a:pt x="24988" y="19390"/>
                    <a:pt x="24988" y="12494"/>
                  </a:cubicBezTo>
                  <a:cubicBezTo>
                    <a:pt x="24988" y="5598"/>
                    <a:pt x="19390" y="0"/>
                    <a:pt x="12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874975" y="4435800"/>
              <a:ext cx="179875" cy="179875"/>
            </a:xfrm>
            <a:custGeom>
              <a:avLst/>
              <a:gdLst/>
              <a:ahLst/>
              <a:cxnLst/>
              <a:rect l="l" t="t" r="r" b="b"/>
              <a:pathLst>
                <a:path w="7195" h="7195" extrusionOk="0">
                  <a:moveTo>
                    <a:pt x="3598" y="0"/>
                  </a:moveTo>
                  <a:cubicBezTo>
                    <a:pt x="1618" y="0"/>
                    <a:pt x="1" y="1618"/>
                    <a:pt x="1" y="3597"/>
                  </a:cubicBezTo>
                  <a:cubicBezTo>
                    <a:pt x="1" y="5588"/>
                    <a:pt x="1618" y="7194"/>
                    <a:pt x="3598" y="7194"/>
                  </a:cubicBezTo>
                  <a:cubicBezTo>
                    <a:pt x="5587" y="7194"/>
                    <a:pt x="7195" y="5588"/>
                    <a:pt x="7195" y="3597"/>
                  </a:cubicBezTo>
                  <a:cubicBezTo>
                    <a:pt x="7195" y="1618"/>
                    <a:pt x="5587" y="0"/>
                    <a:pt x="3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998675" y="4730850"/>
              <a:ext cx="167125" cy="214175"/>
            </a:xfrm>
            <a:custGeom>
              <a:avLst/>
              <a:gdLst/>
              <a:ahLst/>
              <a:cxnLst/>
              <a:rect l="l" t="t" r="r" b="b"/>
              <a:pathLst>
                <a:path w="6685" h="8567" extrusionOk="0">
                  <a:moveTo>
                    <a:pt x="1" y="0"/>
                  </a:moveTo>
                  <a:lnTo>
                    <a:pt x="576" y="5321"/>
                  </a:lnTo>
                  <a:lnTo>
                    <a:pt x="5407" y="8567"/>
                  </a:lnTo>
                  <a:lnTo>
                    <a:pt x="6684" y="6353"/>
                  </a:lnTo>
                  <a:lnTo>
                    <a:pt x="6684" y="3363"/>
                  </a:lnTo>
                  <a:lnTo>
                    <a:pt x="2938" y="14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6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058825" y="4767825"/>
              <a:ext cx="106975" cy="110475"/>
            </a:xfrm>
            <a:custGeom>
              <a:avLst/>
              <a:gdLst/>
              <a:ahLst/>
              <a:cxnLst/>
              <a:rect l="l" t="t" r="r" b="b"/>
              <a:pathLst>
                <a:path w="4279" h="4419" extrusionOk="0">
                  <a:moveTo>
                    <a:pt x="532" y="0"/>
                  </a:moveTo>
                  <a:cubicBezTo>
                    <a:pt x="415" y="75"/>
                    <a:pt x="309" y="160"/>
                    <a:pt x="234" y="277"/>
                  </a:cubicBezTo>
                  <a:cubicBezTo>
                    <a:pt x="128" y="437"/>
                    <a:pt x="75" y="617"/>
                    <a:pt x="54" y="799"/>
                  </a:cubicBezTo>
                  <a:cubicBezTo>
                    <a:pt x="0" y="1256"/>
                    <a:pt x="160" y="1724"/>
                    <a:pt x="415" y="2118"/>
                  </a:cubicBezTo>
                  <a:cubicBezTo>
                    <a:pt x="671" y="2501"/>
                    <a:pt x="1011" y="2831"/>
                    <a:pt x="1373" y="3119"/>
                  </a:cubicBezTo>
                  <a:cubicBezTo>
                    <a:pt x="1799" y="3459"/>
                    <a:pt x="2246" y="3767"/>
                    <a:pt x="2746" y="4002"/>
                  </a:cubicBezTo>
                  <a:cubicBezTo>
                    <a:pt x="3113" y="4185"/>
                    <a:pt x="3696" y="4418"/>
                    <a:pt x="4212" y="4418"/>
                  </a:cubicBezTo>
                  <a:cubicBezTo>
                    <a:pt x="4234" y="4418"/>
                    <a:pt x="4256" y="4418"/>
                    <a:pt x="4278" y="4417"/>
                  </a:cubicBezTo>
                  <a:lnTo>
                    <a:pt x="4278" y="1884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998675" y="4544875"/>
              <a:ext cx="245600" cy="289225"/>
            </a:xfrm>
            <a:custGeom>
              <a:avLst/>
              <a:gdLst/>
              <a:ahLst/>
              <a:cxnLst/>
              <a:rect l="l" t="t" r="r" b="b"/>
              <a:pathLst>
                <a:path w="9824" h="11569" extrusionOk="0">
                  <a:moveTo>
                    <a:pt x="5237" y="0"/>
                  </a:moveTo>
                  <a:cubicBezTo>
                    <a:pt x="2779" y="0"/>
                    <a:pt x="214" y="1980"/>
                    <a:pt x="97" y="4545"/>
                  </a:cubicBezTo>
                  <a:lnTo>
                    <a:pt x="1" y="7439"/>
                  </a:lnTo>
                  <a:lnTo>
                    <a:pt x="2108" y="11568"/>
                  </a:lnTo>
                  <a:lnTo>
                    <a:pt x="6812" y="11568"/>
                  </a:lnTo>
                  <a:cubicBezTo>
                    <a:pt x="7419" y="11568"/>
                    <a:pt x="8015" y="11356"/>
                    <a:pt x="8504" y="10961"/>
                  </a:cubicBezTo>
                  <a:cubicBezTo>
                    <a:pt x="9164" y="10440"/>
                    <a:pt x="9557" y="9632"/>
                    <a:pt x="9600" y="8769"/>
                  </a:cubicBezTo>
                  <a:lnTo>
                    <a:pt x="9781" y="5087"/>
                  </a:lnTo>
                  <a:lnTo>
                    <a:pt x="9824" y="4598"/>
                  </a:lnTo>
                  <a:cubicBezTo>
                    <a:pt x="9717" y="2044"/>
                    <a:pt x="7706" y="0"/>
                    <a:pt x="5237" y="0"/>
                  </a:cubicBezTo>
                  <a:close/>
                </a:path>
              </a:pathLst>
            </a:custGeom>
            <a:solidFill>
              <a:srgbClr val="D06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2086225" y="4649800"/>
              <a:ext cx="34075" cy="17125"/>
            </a:xfrm>
            <a:custGeom>
              <a:avLst/>
              <a:gdLst/>
              <a:ahLst/>
              <a:cxnLst/>
              <a:rect l="l" t="t" r="r" b="b"/>
              <a:pathLst>
                <a:path w="1363" h="685" extrusionOk="0">
                  <a:moveTo>
                    <a:pt x="806" y="1"/>
                  </a:moveTo>
                  <a:cubicBezTo>
                    <a:pt x="582" y="1"/>
                    <a:pt x="354" y="71"/>
                    <a:pt x="171" y="188"/>
                  </a:cubicBezTo>
                  <a:cubicBezTo>
                    <a:pt x="96" y="241"/>
                    <a:pt x="22" y="305"/>
                    <a:pt x="11" y="390"/>
                  </a:cubicBezTo>
                  <a:cubicBezTo>
                    <a:pt x="1" y="464"/>
                    <a:pt x="43" y="528"/>
                    <a:pt x="96" y="571"/>
                  </a:cubicBezTo>
                  <a:cubicBezTo>
                    <a:pt x="160" y="625"/>
                    <a:pt x="224" y="646"/>
                    <a:pt x="299" y="656"/>
                  </a:cubicBezTo>
                  <a:cubicBezTo>
                    <a:pt x="384" y="675"/>
                    <a:pt x="473" y="684"/>
                    <a:pt x="563" y="684"/>
                  </a:cubicBezTo>
                  <a:cubicBezTo>
                    <a:pt x="731" y="684"/>
                    <a:pt x="901" y="651"/>
                    <a:pt x="1054" y="582"/>
                  </a:cubicBezTo>
                  <a:cubicBezTo>
                    <a:pt x="1096" y="561"/>
                    <a:pt x="1139" y="539"/>
                    <a:pt x="1171" y="507"/>
                  </a:cubicBezTo>
                  <a:cubicBezTo>
                    <a:pt x="1363" y="337"/>
                    <a:pt x="1214" y="50"/>
                    <a:pt x="990" y="17"/>
                  </a:cubicBezTo>
                  <a:cubicBezTo>
                    <a:pt x="930" y="6"/>
                    <a:pt x="868" y="1"/>
                    <a:pt x="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196100" y="4649800"/>
              <a:ext cx="34075" cy="17125"/>
            </a:xfrm>
            <a:custGeom>
              <a:avLst/>
              <a:gdLst/>
              <a:ahLst/>
              <a:cxnLst/>
              <a:rect l="l" t="t" r="r" b="b"/>
              <a:pathLst>
                <a:path w="1363" h="685" extrusionOk="0">
                  <a:moveTo>
                    <a:pt x="557" y="1"/>
                  </a:moveTo>
                  <a:cubicBezTo>
                    <a:pt x="495" y="1"/>
                    <a:pt x="433" y="6"/>
                    <a:pt x="373" y="17"/>
                  </a:cubicBezTo>
                  <a:cubicBezTo>
                    <a:pt x="160" y="50"/>
                    <a:pt x="0" y="337"/>
                    <a:pt x="192" y="507"/>
                  </a:cubicBezTo>
                  <a:cubicBezTo>
                    <a:pt x="224" y="539"/>
                    <a:pt x="267" y="561"/>
                    <a:pt x="309" y="582"/>
                  </a:cubicBezTo>
                  <a:cubicBezTo>
                    <a:pt x="468" y="651"/>
                    <a:pt x="636" y="684"/>
                    <a:pt x="805" y="684"/>
                  </a:cubicBezTo>
                  <a:cubicBezTo>
                    <a:pt x="895" y="684"/>
                    <a:pt x="986" y="675"/>
                    <a:pt x="1075" y="656"/>
                  </a:cubicBezTo>
                  <a:cubicBezTo>
                    <a:pt x="1139" y="646"/>
                    <a:pt x="1213" y="625"/>
                    <a:pt x="1267" y="571"/>
                  </a:cubicBezTo>
                  <a:cubicBezTo>
                    <a:pt x="1320" y="528"/>
                    <a:pt x="1362" y="464"/>
                    <a:pt x="1352" y="390"/>
                  </a:cubicBezTo>
                  <a:cubicBezTo>
                    <a:pt x="1352" y="305"/>
                    <a:pt x="1277" y="241"/>
                    <a:pt x="1203" y="188"/>
                  </a:cubicBezTo>
                  <a:cubicBezTo>
                    <a:pt x="1011" y="71"/>
                    <a:pt x="781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138100" y="4752675"/>
              <a:ext cx="39400" cy="22900"/>
            </a:xfrm>
            <a:custGeom>
              <a:avLst/>
              <a:gdLst/>
              <a:ahLst/>
              <a:cxnLst/>
              <a:rect l="l" t="t" r="r" b="b"/>
              <a:pathLst>
                <a:path w="1576" h="916" extrusionOk="0">
                  <a:moveTo>
                    <a:pt x="107" y="0"/>
                  </a:moveTo>
                  <a:cubicBezTo>
                    <a:pt x="107" y="0"/>
                    <a:pt x="0" y="713"/>
                    <a:pt x="629" y="894"/>
                  </a:cubicBezTo>
                  <a:cubicBezTo>
                    <a:pt x="683" y="909"/>
                    <a:pt x="736" y="915"/>
                    <a:pt x="786" y="915"/>
                  </a:cubicBezTo>
                  <a:cubicBezTo>
                    <a:pt x="1318" y="915"/>
                    <a:pt x="1575" y="159"/>
                    <a:pt x="1575" y="159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2195825" y="4687225"/>
              <a:ext cx="21850" cy="22075"/>
            </a:xfrm>
            <a:custGeom>
              <a:avLst/>
              <a:gdLst/>
              <a:ahLst/>
              <a:cxnLst/>
              <a:rect l="l" t="t" r="r" b="b"/>
              <a:pathLst>
                <a:path w="874" h="883" extrusionOk="0">
                  <a:moveTo>
                    <a:pt x="437" y="0"/>
                  </a:moveTo>
                  <a:cubicBezTo>
                    <a:pt x="193" y="0"/>
                    <a:pt x="1" y="202"/>
                    <a:pt x="1" y="436"/>
                  </a:cubicBezTo>
                  <a:cubicBezTo>
                    <a:pt x="1" y="681"/>
                    <a:pt x="193" y="883"/>
                    <a:pt x="437" y="883"/>
                  </a:cubicBezTo>
                  <a:cubicBezTo>
                    <a:pt x="671" y="883"/>
                    <a:pt x="874" y="681"/>
                    <a:pt x="874" y="436"/>
                  </a:cubicBezTo>
                  <a:cubicBezTo>
                    <a:pt x="874" y="202"/>
                    <a:pt x="671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091550" y="4689875"/>
              <a:ext cx="21825" cy="22100"/>
            </a:xfrm>
            <a:custGeom>
              <a:avLst/>
              <a:gdLst/>
              <a:ahLst/>
              <a:cxnLst/>
              <a:rect l="l" t="t" r="r" b="b"/>
              <a:pathLst>
                <a:path w="873" h="884" extrusionOk="0">
                  <a:moveTo>
                    <a:pt x="436" y="1"/>
                  </a:moveTo>
                  <a:cubicBezTo>
                    <a:pt x="192" y="1"/>
                    <a:pt x="0" y="202"/>
                    <a:pt x="0" y="436"/>
                  </a:cubicBezTo>
                  <a:cubicBezTo>
                    <a:pt x="0" y="682"/>
                    <a:pt x="192" y="883"/>
                    <a:pt x="436" y="883"/>
                  </a:cubicBezTo>
                  <a:cubicBezTo>
                    <a:pt x="681" y="883"/>
                    <a:pt x="873" y="682"/>
                    <a:pt x="873" y="436"/>
                  </a:cubicBezTo>
                  <a:cubicBezTo>
                    <a:pt x="873" y="202"/>
                    <a:pt x="681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160725" y="4700950"/>
              <a:ext cx="16225" cy="47475"/>
            </a:xfrm>
            <a:custGeom>
              <a:avLst/>
              <a:gdLst/>
              <a:ahLst/>
              <a:cxnLst/>
              <a:rect l="l" t="t" r="r" b="b"/>
              <a:pathLst>
                <a:path w="649" h="1899" extrusionOk="0">
                  <a:moveTo>
                    <a:pt x="72" y="0"/>
                  </a:moveTo>
                  <a:cubicBezTo>
                    <a:pt x="65" y="0"/>
                    <a:pt x="59" y="2"/>
                    <a:pt x="53" y="5"/>
                  </a:cubicBezTo>
                  <a:cubicBezTo>
                    <a:pt x="22" y="15"/>
                    <a:pt x="10" y="47"/>
                    <a:pt x="22" y="68"/>
                  </a:cubicBezTo>
                  <a:lnTo>
                    <a:pt x="447" y="1015"/>
                  </a:lnTo>
                  <a:cubicBezTo>
                    <a:pt x="532" y="1207"/>
                    <a:pt x="479" y="1431"/>
                    <a:pt x="320" y="1568"/>
                  </a:cubicBezTo>
                  <a:lnTo>
                    <a:pt x="22" y="1814"/>
                  </a:lnTo>
                  <a:cubicBezTo>
                    <a:pt x="0" y="1824"/>
                    <a:pt x="0" y="1866"/>
                    <a:pt x="10" y="1888"/>
                  </a:cubicBezTo>
                  <a:cubicBezTo>
                    <a:pt x="22" y="1899"/>
                    <a:pt x="43" y="1899"/>
                    <a:pt x="53" y="1899"/>
                  </a:cubicBezTo>
                  <a:cubicBezTo>
                    <a:pt x="64" y="1899"/>
                    <a:pt x="74" y="1899"/>
                    <a:pt x="85" y="1888"/>
                  </a:cubicBezTo>
                  <a:lnTo>
                    <a:pt x="383" y="1643"/>
                  </a:lnTo>
                  <a:cubicBezTo>
                    <a:pt x="585" y="1483"/>
                    <a:pt x="649" y="1207"/>
                    <a:pt x="543" y="972"/>
                  </a:cubicBezTo>
                  <a:lnTo>
                    <a:pt x="117" y="26"/>
                  </a:lnTo>
                  <a:cubicBezTo>
                    <a:pt x="109" y="10"/>
                    <a:pt x="9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1940500" y="4692150"/>
              <a:ext cx="96525" cy="84275"/>
            </a:xfrm>
            <a:custGeom>
              <a:avLst/>
              <a:gdLst/>
              <a:ahLst/>
              <a:cxnLst/>
              <a:rect l="l" t="t" r="r" b="b"/>
              <a:pathLst>
                <a:path w="3861" h="3371" extrusionOk="0">
                  <a:moveTo>
                    <a:pt x="1456" y="1"/>
                  </a:moveTo>
                  <a:cubicBezTo>
                    <a:pt x="652" y="1"/>
                    <a:pt x="0" y="690"/>
                    <a:pt x="51" y="1506"/>
                  </a:cubicBezTo>
                  <a:cubicBezTo>
                    <a:pt x="104" y="2412"/>
                    <a:pt x="967" y="3371"/>
                    <a:pt x="1895" y="3371"/>
                  </a:cubicBezTo>
                  <a:cubicBezTo>
                    <a:pt x="2078" y="3371"/>
                    <a:pt x="2263" y="3333"/>
                    <a:pt x="2445" y="3251"/>
                  </a:cubicBezTo>
                  <a:cubicBezTo>
                    <a:pt x="3860" y="2613"/>
                    <a:pt x="3339" y="1324"/>
                    <a:pt x="3339" y="1324"/>
                  </a:cubicBezTo>
                  <a:cubicBezTo>
                    <a:pt x="3052" y="622"/>
                    <a:pt x="2318" y="59"/>
                    <a:pt x="1562" y="5"/>
                  </a:cubicBezTo>
                  <a:cubicBezTo>
                    <a:pt x="1526" y="2"/>
                    <a:pt x="1491" y="1"/>
                    <a:pt x="1456" y="1"/>
                  </a:cubicBezTo>
                  <a:close/>
                </a:path>
              </a:pathLst>
            </a:custGeom>
            <a:solidFill>
              <a:srgbClr val="D06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1952150" y="4702650"/>
              <a:ext cx="48700" cy="57475"/>
            </a:xfrm>
            <a:custGeom>
              <a:avLst/>
              <a:gdLst/>
              <a:ahLst/>
              <a:cxnLst/>
              <a:rect l="l" t="t" r="r" b="b"/>
              <a:pathLst>
                <a:path w="1948" h="2299" extrusionOk="0">
                  <a:moveTo>
                    <a:pt x="74" y="0"/>
                  </a:moveTo>
                  <a:cubicBezTo>
                    <a:pt x="43" y="0"/>
                    <a:pt x="10" y="22"/>
                    <a:pt x="10" y="53"/>
                  </a:cubicBezTo>
                  <a:cubicBezTo>
                    <a:pt x="0" y="85"/>
                    <a:pt x="21" y="117"/>
                    <a:pt x="53" y="128"/>
                  </a:cubicBezTo>
                  <a:cubicBezTo>
                    <a:pt x="255" y="160"/>
                    <a:pt x="457" y="277"/>
                    <a:pt x="691" y="458"/>
                  </a:cubicBezTo>
                  <a:cubicBezTo>
                    <a:pt x="1256" y="916"/>
                    <a:pt x="1660" y="1543"/>
                    <a:pt x="1830" y="2245"/>
                  </a:cubicBezTo>
                  <a:cubicBezTo>
                    <a:pt x="1830" y="2278"/>
                    <a:pt x="1862" y="2299"/>
                    <a:pt x="1883" y="2299"/>
                  </a:cubicBezTo>
                  <a:cubicBezTo>
                    <a:pt x="1894" y="2299"/>
                    <a:pt x="1894" y="2299"/>
                    <a:pt x="1894" y="2288"/>
                  </a:cubicBezTo>
                  <a:cubicBezTo>
                    <a:pt x="1937" y="2288"/>
                    <a:pt x="1947" y="2256"/>
                    <a:pt x="1947" y="2224"/>
                  </a:cubicBezTo>
                  <a:cubicBezTo>
                    <a:pt x="1767" y="1490"/>
                    <a:pt x="1351" y="830"/>
                    <a:pt x="776" y="362"/>
                  </a:cubicBezTo>
                  <a:cubicBezTo>
                    <a:pt x="521" y="160"/>
                    <a:pt x="298" y="53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025825" y="4668025"/>
              <a:ext cx="10950" cy="14150"/>
            </a:xfrm>
            <a:custGeom>
              <a:avLst/>
              <a:gdLst/>
              <a:ahLst/>
              <a:cxnLst/>
              <a:rect l="l" t="t" r="r" b="b"/>
              <a:pathLst>
                <a:path w="438" h="566" extrusionOk="0">
                  <a:moveTo>
                    <a:pt x="60" y="1"/>
                  </a:moveTo>
                  <a:cubicBezTo>
                    <a:pt x="50" y="1"/>
                    <a:pt x="41" y="4"/>
                    <a:pt x="33" y="12"/>
                  </a:cubicBezTo>
                  <a:cubicBezTo>
                    <a:pt x="11" y="23"/>
                    <a:pt x="0" y="66"/>
                    <a:pt x="11" y="87"/>
                  </a:cubicBezTo>
                  <a:lnTo>
                    <a:pt x="331" y="544"/>
                  </a:lnTo>
                  <a:cubicBezTo>
                    <a:pt x="341" y="566"/>
                    <a:pt x="362" y="566"/>
                    <a:pt x="373" y="566"/>
                  </a:cubicBezTo>
                  <a:lnTo>
                    <a:pt x="405" y="566"/>
                  </a:lnTo>
                  <a:cubicBezTo>
                    <a:pt x="426" y="544"/>
                    <a:pt x="437" y="513"/>
                    <a:pt x="416" y="491"/>
                  </a:cubicBezTo>
                  <a:lnTo>
                    <a:pt x="107" y="23"/>
                  </a:lnTo>
                  <a:cubicBezTo>
                    <a:pt x="94" y="10"/>
                    <a:pt x="76" y="1"/>
                    <a:pt x="60" y="1"/>
                  </a:cubicBezTo>
                  <a:close/>
                </a:path>
              </a:pathLst>
            </a:custGeom>
            <a:solidFill>
              <a:srgbClr val="FD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1975800" y="4668050"/>
              <a:ext cx="168975" cy="89425"/>
            </a:xfrm>
            <a:custGeom>
              <a:avLst/>
              <a:gdLst/>
              <a:ahLst/>
              <a:cxnLst/>
              <a:rect l="l" t="t" r="r" b="b"/>
              <a:pathLst>
                <a:path w="6759" h="3577" extrusionOk="0">
                  <a:moveTo>
                    <a:pt x="2044" y="1"/>
                  </a:moveTo>
                  <a:lnTo>
                    <a:pt x="2034" y="11"/>
                  </a:lnTo>
                  <a:lnTo>
                    <a:pt x="2023" y="11"/>
                  </a:lnTo>
                  <a:lnTo>
                    <a:pt x="980" y="501"/>
                  </a:lnTo>
                  <a:lnTo>
                    <a:pt x="22" y="948"/>
                  </a:lnTo>
                  <a:lnTo>
                    <a:pt x="1" y="969"/>
                  </a:lnTo>
                  <a:cubicBezTo>
                    <a:pt x="33" y="980"/>
                    <a:pt x="97" y="990"/>
                    <a:pt x="150" y="1011"/>
                  </a:cubicBezTo>
                  <a:lnTo>
                    <a:pt x="214" y="980"/>
                  </a:lnTo>
                  <a:lnTo>
                    <a:pt x="980" y="618"/>
                  </a:lnTo>
                  <a:lnTo>
                    <a:pt x="2012" y="139"/>
                  </a:lnTo>
                  <a:lnTo>
                    <a:pt x="2044" y="118"/>
                  </a:lnTo>
                  <a:lnTo>
                    <a:pt x="2076" y="107"/>
                  </a:lnTo>
                  <a:lnTo>
                    <a:pt x="6269" y="107"/>
                  </a:lnTo>
                  <a:cubicBezTo>
                    <a:pt x="6376" y="107"/>
                    <a:pt x="6471" y="150"/>
                    <a:pt x="6546" y="224"/>
                  </a:cubicBezTo>
                  <a:cubicBezTo>
                    <a:pt x="6610" y="299"/>
                    <a:pt x="6652" y="394"/>
                    <a:pt x="6652" y="501"/>
                  </a:cubicBezTo>
                  <a:cubicBezTo>
                    <a:pt x="6610" y="1278"/>
                    <a:pt x="6546" y="2725"/>
                    <a:pt x="5716" y="3236"/>
                  </a:cubicBezTo>
                  <a:cubicBezTo>
                    <a:pt x="5460" y="3390"/>
                    <a:pt x="5096" y="3466"/>
                    <a:pt x="4721" y="3466"/>
                  </a:cubicBezTo>
                  <a:cubicBezTo>
                    <a:pt x="4268" y="3466"/>
                    <a:pt x="3800" y="3356"/>
                    <a:pt x="3491" y="3140"/>
                  </a:cubicBezTo>
                  <a:cubicBezTo>
                    <a:pt x="2992" y="2789"/>
                    <a:pt x="2864" y="2236"/>
                    <a:pt x="2725" y="1661"/>
                  </a:cubicBezTo>
                  <a:cubicBezTo>
                    <a:pt x="2704" y="1555"/>
                    <a:pt x="2672" y="1448"/>
                    <a:pt x="2651" y="1352"/>
                  </a:cubicBezTo>
                  <a:lnTo>
                    <a:pt x="2448" y="586"/>
                  </a:lnTo>
                  <a:lnTo>
                    <a:pt x="2427" y="501"/>
                  </a:lnTo>
                  <a:lnTo>
                    <a:pt x="2427" y="490"/>
                  </a:lnTo>
                  <a:cubicBezTo>
                    <a:pt x="2427" y="490"/>
                    <a:pt x="2427" y="486"/>
                    <a:pt x="2424" y="486"/>
                  </a:cubicBezTo>
                  <a:cubicBezTo>
                    <a:pt x="2423" y="486"/>
                    <a:pt x="2420" y="487"/>
                    <a:pt x="2417" y="490"/>
                  </a:cubicBezTo>
                  <a:lnTo>
                    <a:pt x="2417" y="479"/>
                  </a:lnTo>
                  <a:cubicBezTo>
                    <a:pt x="2406" y="469"/>
                    <a:pt x="2406" y="469"/>
                    <a:pt x="2396" y="469"/>
                  </a:cubicBezTo>
                  <a:cubicBezTo>
                    <a:pt x="2396" y="458"/>
                    <a:pt x="2385" y="458"/>
                    <a:pt x="2374" y="458"/>
                  </a:cubicBezTo>
                  <a:cubicBezTo>
                    <a:pt x="2374" y="458"/>
                    <a:pt x="2363" y="458"/>
                    <a:pt x="2353" y="469"/>
                  </a:cubicBezTo>
                  <a:lnTo>
                    <a:pt x="2299" y="490"/>
                  </a:lnTo>
                  <a:lnTo>
                    <a:pt x="2183" y="554"/>
                  </a:lnTo>
                  <a:lnTo>
                    <a:pt x="1938" y="671"/>
                  </a:lnTo>
                  <a:lnTo>
                    <a:pt x="959" y="1129"/>
                  </a:lnTo>
                  <a:lnTo>
                    <a:pt x="873" y="1172"/>
                  </a:lnTo>
                  <a:lnTo>
                    <a:pt x="650" y="1278"/>
                  </a:lnTo>
                  <a:lnTo>
                    <a:pt x="650" y="1288"/>
                  </a:lnTo>
                  <a:cubicBezTo>
                    <a:pt x="650" y="1288"/>
                    <a:pt x="661" y="1288"/>
                    <a:pt x="672" y="1299"/>
                  </a:cubicBezTo>
                  <a:cubicBezTo>
                    <a:pt x="693" y="1309"/>
                    <a:pt x="724" y="1331"/>
                    <a:pt x="746" y="1363"/>
                  </a:cubicBezTo>
                  <a:lnTo>
                    <a:pt x="959" y="1257"/>
                  </a:lnTo>
                  <a:lnTo>
                    <a:pt x="991" y="1246"/>
                  </a:lnTo>
                  <a:lnTo>
                    <a:pt x="1916" y="799"/>
                  </a:lnTo>
                  <a:lnTo>
                    <a:pt x="1927" y="788"/>
                  </a:lnTo>
                  <a:lnTo>
                    <a:pt x="2034" y="746"/>
                  </a:lnTo>
                  <a:lnTo>
                    <a:pt x="2278" y="618"/>
                  </a:lnTo>
                  <a:lnTo>
                    <a:pt x="2342" y="597"/>
                  </a:lnTo>
                  <a:lnTo>
                    <a:pt x="2342" y="607"/>
                  </a:lnTo>
                  <a:lnTo>
                    <a:pt x="2545" y="1373"/>
                  </a:lnTo>
                  <a:cubicBezTo>
                    <a:pt x="2576" y="1480"/>
                    <a:pt x="2597" y="1586"/>
                    <a:pt x="2619" y="1682"/>
                  </a:cubicBezTo>
                  <a:cubicBezTo>
                    <a:pt x="2757" y="2257"/>
                    <a:pt x="2895" y="2853"/>
                    <a:pt x="3427" y="3225"/>
                  </a:cubicBezTo>
                  <a:cubicBezTo>
                    <a:pt x="3758" y="3459"/>
                    <a:pt x="4247" y="3577"/>
                    <a:pt x="4716" y="3577"/>
                  </a:cubicBezTo>
                  <a:cubicBezTo>
                    <a:pt x="5109" y="3577"/>
                    <a:pt x="5503" y="3491"/>
                    <a:pt x="5780" y="3331"/>
                  </a:cubicBezTo>
                  <a:cubicBezTo>
                    <a:pt x="6514" y="2874"/>
                    <a:pt x="6684" y="1746"/>
                    <a:pt x="6737" y="937"/>
                  </a:cubicBezTo>
                  <a:lnTo>
                    <a:pt x="6737" y="926"/>
                  </a:lnTo>
                  <a:lnTo>
                    <a:pt x="6737" y="810"/>
                  </a:lnTo>
                  <a:cubicBezTo>
                    <a:pt x="6748" y="703"/>
                    <a:pt x="6748" y="597"/>
                    <a:pt x="6759" y="512"/>
                  </a:cubicBezTo>
                  <a:cubicBezTo>
                    <a:pt x="6759" y="373"/>
                    <a:pt x="6716" y="245"/>
                    <a:pt x="6620" y="150"/>
                  </a:cubicBezTo>
                  <a:cubicBezTo>
                    <a:pt x="6525" y="54"/>
                    <a:pt x="6407" y="1"/>
                    <a:pt x="6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172425" y="4669650"/>
              <a:ext cx="92875" cy="91275"/>
            </a:xfrm>
            <a:custGeom>
              <a:avLst/>
              <a:gdLst/>
              <a:ahLst/>
              <a:cxnLst/>
              <a:rect l="l" t="t" r="r" b="b"/>
              <a:pathLst>
                <a:path w="3715" h="3651" extrusionOk="0">
                  <a:moveTo>
                    <a:pt x="3214" y="107"/>
                  </a:moveTo>
                  <a:cubicBezTo>
                    <a:pt x="3416" y="107"/>
                    <a:pt x="3586" y="266"/>
                    <a:pt x="3586" y="479"/>
                  </a:cubicBezTo>
                  <a:cubicBezTo>
                    <a:pt x="3608" y="1235"/>
                    <a:pt x="3534" y="2608"/>
                    <a:pt x="2852" y="3236"/>
                  </a:cubicBezTo>
                  <a:cubicBezTo>
                    <a:pt x="2799" y="3289"/>
                    <a:pt x="2735" y="3331"/>
                    <a:pt x="2671" y="3374"/>
                  </a:cubicBezTo>
                  <a:cubicBezTo>
                    <a:pt x="2481" y="3487"/>
                    <a:pt x="2269" y="3543"/>
                    <a:pt x="2031" y="3543"/>
                  </a:cubicBezTo>
                  <a:cubicBezTo>
                    <a:pt x="1976" y="3543"/>
                    <a:pt x="1920" y="3540"/>
                    <a:pt x="1862" y="3534"/>
                  </a:cubicBezTo>
                  <a:cubicBezTo>
                    <a:pt x="245" y="3364"/>
                    <a:pt x="107" y="1342"/>
                    <a:pt x="117" y="479"/>
                  </a:cubicBezTo>
                  <a:cubicBezTo>
                    <a:pt x="117" y="277"/>
                    <a:pt x="287" y="107"/>
                    <a:pt x="490" y="107"/>
                  </a:cubicBezTo>
                  <a:close/>
                  <a:moveTo>
                    <a:pt x="490" y="1"/>
                  </a:moveTo>
                  <a:cubicBezTo>
                    <a:pt x="224" y="1"/>
                    <a:pt x="11" y="214"/>
                    <a:pt x="11" y="479"/>
                  </a:cubicBezTo>
                  <a:cubicBezTo>
                    <a:pt x="0" y="543"/>
                    <a:pt x="0" y="618"/>
                    <a:pt x="11" y="692"/>
                  </a:cubicBezTo>
                  <a:lnTo>
                    <a:pt x="11" y="852"/>
                  </a:lnTo>
                  <a:cubicBezTo>
                    <a:pt x="53" y="1852"/>
                    <a:pt x="351" y="3491"/>
                    <a:pt x="1852" y="3640"/>
                  </a:cubicBezTo>
                  <a:cubicBezTo>
                    <a:pt x="1905" y="3651"/>
                    <a:pt x="1969" y="3651"/>
                    <a:pt x="2033" y="3651"/>
                  </a:cubicBezTo>
                  <a:cubicBezTo>
                    <a:pt x="2267" y="3651"/>
                    <a:pt x="2480" y="3608"/>
                    <a:pt x="2671" y="3502"/>
                  </a:cubicBezTo>
                  <a:cubicBezTo>
                    <a:pt x="2756" y="3449"/>
                    <a:pt x="2852" y="3385"/>
                    <a:pt x="2927" y="3310"/>
                  </a:cubicBezTo>
                  <a:cubicBezTo>
                    <a:pt x="3640" y="2661"/>
                    <a:pt x="3714" y="1257"/>
                    <a:pt x="3704" y="469"/>
                  </a:cubicBezTo>
                  <a:cubicBezTo>
                    <a:pt x="3693" y="203"/>
                    <a:pt x="3480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141825" y="4683625"/>
              <a:ext cx="33275" cy="7875"/>
            </a:xfrm>
            <a:custGeom>
              <a:avLst/>
              <a:gdLst/>
              <a:ahLst/>
              <a:cxnLst/>
              <a:rect l="l" t="t" r="r" b="b"/>
              <a:pathLst>
                <a:path w="1331" h="315" extrusionOk="0">
                  <a:moveTo>
                    <a:pt x="778" y="1"/>
                  </a:moveTo>
                  <a:cubicBezTo>
                    <a:pt x="745" y="1"/>
                    <a:pt x="713" y="3"/>
                    <a:pt x="681" y="5"/>
                  </a:cubicBezTo>
                  <a:cubicBezTo>
                    <a:pt x="458" y="38"/>
                    <a:pt x="234" y="102"/>
                    <a:pt x="33" y="218"/>
                  </a:cubicBezTo>
                  <a:cubicBezTo>
                    <a:pt x="11" y="229"/>
                    <a:pt x="0" y="261"/>
                    <a:pt x="11" y="293"/>
                  </a:cubicBezTo>
                  <a:cubicBezTo>
                    <a:pt x="22" y="303"/>
                    <a:pt x="43" y="314"/>
                    <a:pt x="64" y="314"/>
                  </a:cubicBezTo>
                  <a:lnTo>
                    <a:pt x="85" y="314"/>
                  </a:lnTo>
                  <a:cubicBezTo>
                    <a:pt x="277" y="208"/>
                    <a:pt x="490" y="133"/>
                    <a:pt x="692" y="112"/>
                  </a:cubicBezTo>
                  <a:cubicBezTo>
                    <a:pt x="721" y="109"/>
                    <a:pt x="750" y="107"/>
                    <a:pt x="780" y="107"/>
                  </a:cubicBezTo>
                  <a:cubicBezTo>
                    <a:pt x="960" y="107"/>
                    <a:pt x="1151" y="164"/>
                    <a:pt x="1224" y="282"/>
                  </a:cubicBezTo>
                  <a:cubicBezTo>
                    <a:pt x="1232" y="298"/>
                    <a:pt x="1251" y="308"/>
                    <a:pt x="1273" y="308"/>
                  </a:cubicBezTo>
                  <a:cubicBezTo>
                    <a:pt x="1282" y="308"/>
                    <a:pt x="1290" y="306"/>
                    <a:pt x="1299" y="303"/>
                  </a:cubicBezTo>
                  <a:cubicBezTo>
                    <a:pt x="1320" y="282"/>
                    <a:pt x="1331" y="251"/>
                    <a:pt x="1310" y="229"/>
                  </a:cubicBezTo>
                  <a:cubicBezTo>
                    <a:pt x="1218" y="63"/>
                    <a:pt x="990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942825" y="4513750"/>
              <a:ext cx="174000" cy="215250"/>
            </a:xfrm>
            <a:custGeom>
              <a:avLst/>
              <a:gdLst/>
              <a:ahLst/>
              <a:cxnLst/>
              <a:rect l="l" t="t" r="r" b="b"/>
              <a:pathLst>
                <a:path w="6960" h="8610" extrusionOk="0">
                  <a:moveTo>
                    <a:pt x="5215" y="1"/>
                  </a:moveTo>
                  <a:cubicBezTo>
                    <a:pt x="5215" y="1"/>
                    <a:pt x="1341" y="235"/>
                    <a:pt x="671" y="2416"/>
                  </a:cubicBezTo>
                  <a:cubicBezTo>
                    <a:pt x="0" y="4608"/>
                    <a:pt x="234" y="7769"/>
                    <a:pt x="234" y="7769"/>
                  </a:cubicBezTo>
                  <a:cubicBezTo>
                    <a:pt x="234" y="7769"/>
                    <a:pt x="464" y="7265"/>
                    <a:pt x="1199" y="7265"/>
                  </a:cubicBezTo>
                  <a:cubicBezTo>
                    <a:pt x="1270" y="7265"/>
                    <a:pt x="1345" y="7269"/>
                    <a:pt x="1426" y="7280"/>
                  </a:cubicBezTo>
                  <a:cubicBezTo>
                    <a:pt x="2352" y="7396"/>
                    <a:pt x="2724" y="8609"/>
                    <a:pt x="2724" y="8609"/>
                  </a:cubicBezTo>
                  <a:cubicBezTo>
                    <a:pt x="2724" y="8609"/>
                    <a:pt x="3012" y="8460"/>
                    <a:pt x="3257" y="6843"/>
                  </a:cubicBezTo>
                  <a:cubicBezTo>
                    <a:pt x="3502" y="5215"/>
                    <a:pt x="3597" y="4172"/>
                    <a:pt x="3597" y="4172"/>
                  </a:cubicBezTo>
                  <a:cubicBezTo>
                    <a:pt x="3597" y="4172"/>
                    <a:pt x="3779" y="4200"/>
                    <a:pt x="4050" y="4200"/>
                  </a:cubicBezTo>
                  <a:cubicBezTo>
                    <a:pt x="4675" y="4200"/>
                    <a:pt x="5771" y="4055"/>
                    <a:pt x="6194" y="3097"/>
                  </a:cubicBezTo>
                  <a:cubicBezTo>
                    <a:pt x="6790" y="1714"/>
                    <a:pt x="6960" y="1171"/>
                    <a:pt x="6960" y="1171"/>
                  </a:cubicBezTo>
                  <a:lnTo>
                    <a:pt x="5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047925" y="4495525"/>
              <a:ext cx="229075" cy="124675"/>
            </a:xfrm>
            <a:custGeom>
              <a:avLst/>
              <a:gdLst/>
              <a:ahLst/>
              <a:cxnLst/>
              <a:rect l="l" t="t" r="r" b="b"/>
              <a:pathLst>
                <a:path w="9163" h="4987" extrusionOk="0">
                  <a:moveTo>
                    <a:pt x="3361" y="0"/>
                  </a:moveTo>
                  <a:cubicBezTo>
                    <a:pt x="1398" y="0"/>
                    <a:pt x="0" y="900"/>
                    <a:pt x="0" y="900"/>
                  </a:cubicBezTo>
                  <a:lnTo>
                    <a:pt x="2352" y="2187"/>
                  </a:lnTo>
                  <a:cubicBezTo>
                    <a:pt x="2352" y="2187"/>
                    <a:pt x="3533" y="3220"/>
                    <a:pt x="3661" y="4986"/>
                  </a:cubicBezTo>
                  <a:lnTo>
                    <a:pt x="9162" y="4986"/>
                  </a:lnTo>
                  <a:cubicBezTo>
                    <a:pt x="9162" y="4986"/>
                    <a:pt x="8758" y="1655"/>
                    <a:pt x="5683" y="442"/>
                  </a:cubicBezTo>
                  <a:cubicBezTo>
                    <a:pt x="4861" y="119"/>
                    <a:pt x="4074" y="0"/>
                    <a:pt x="3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1803400" y="4830600"/>
              <a:ext cx="631900" cy="601250"/>
            </a:xfrm>
            <a:custGeom>
              <a:avLst/>
              <a:gdLst/>
              <a:ahLst/>
              <a:cxnLst/>
              <a:rect l="l" t="t" r="r" b="b"/>
              <a:pathLst>
                <a:path w="25276" h="24050" extrusionOk="0">
                  <a:moveTo>
                    <a:pt x="8216" y="1"/>
                  </a:moveTo>
                  <a:lnTo>
                    <a:pt x="7674" y="1469"/>
                  </a:lnTo>
                  <a:lnTo>
                    <a:pt x="7642" y="1533"/>
                  </a:lnTo>
                  <a:cubicBezTo>
                    <a:pt x="7568" y="1565"/>
                    <a:pt x="7429" y="1597"/>
                    <a:pt x="7344" y="1672"/>
                  </a:cubicBezTo>
                  <a:cubicBezTo>
                    <a:pt x="6407" y="2576"/>
                    <a:pt x="5598" y="4864"/>
                    <a:pt x="4705" y="6078"/>
                  </a:cubicBezTo>
                  <a:cubicBezTo>
                    <a:pt x="3513" y="7705"/>
                    <a:pt x="1916" y="8866"/>
                    <a:pt x="1320" y="10909"/>
                  </a:cubicBezTo>
                  <a:cubicBezTo>
                    <a:pt x="1" y="14388"/>
                    <a:pt x="150" y="21721"/>
                    <a:pt x="2746" y="23998"/>
                  </a:cubicBezTo>
                  <a:cubicBezTo>
                    <a:pt x="2762" y="24033"/>
                    <a:pt x="2783" y="24050"/>
                    <a:pt x="2808" y="24050"/>
                  </a:cubicBezTo>
                  <a:cubicBezTo>
                    <a:pt x="3211" y="24050"/>
                    <a:pt x="4724" y="19749"/>
                    <a:pt x="4941" y="19749"/>
                  </a:cubicBezTo>
                  <a:cubicBezTo>
                    <a:pt x="4944" y="19749"/>
                    <a:pt x="4947" y="19750"/>
                    <a:pt x="4950" y="19752"/>
                  </a:cubicBezTo>
                  <a:lnTo>
                    <a:pt x="18475" y="20688"/>
                  </a:lnTo>
                  <a:cubicBezTo>
                    <a:pt x="20309" y="22596"/>
                    <a:pt x="20369" y="23705"/>
                    <a:pt x="20871" y="23705"/>
                  </a:cubicBezTo>
                  <a:cubicBezTo>
                    <a:pt x="21249" y="23705"/>
                    <a:pt x="21878" y="23078"/>
                    <a:pt x="23701" y="21689"/>
                  </a:cubicBezTo>
                  <a:cubicBezTo>
                    <a:pt x="25276" y="20220"/>
                    <a:pt x="23945" y="15762"/>
                    <a:pt x="23232" y="13601"/>
                  </a:cubicBezTo>
                  <a:cubicBezTo>
                    <a:pt x="21710" y="9313"/>
                    <a:pt x="18709" y="4907"/>
                    <a:pt x="15304" y="2055"/>
                  </a:cubicBezTo>
                  <a:cubicBezTo>
                    <a:pt x="15294" y="2012"/>
                    <a:pt x="14527" y="672"/>
                    <a:pt x="14506" y="639"/>
                  </a:cubicBezTo>
                  <a:cubicBezTo>
                    <a:pt x="14091" y="1320"/>
                    <a:pt x="13197" y="2789"/>
                    <a:pt x="12771" y="3491"/>
                  </a:cubicBezTo>
                  <a:lnTo>
                    <a:pt x="12707" y="3598"/>
                  </a:lnTo>
                  <a:cubicBezTo>
                    <a:pt x="12601" y="3512"/>
                    <a:pt x="8334" y="97"/>
                    <a:pt x="8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1662925" y="4871050"/>
              <a:ext cx="850325" cy="566700"/>
            </a:xfrm>
            <a:custGeom>
              <a:avLst/>
              <a:gdLst/>
              <a:ahLst/>
              <a:cxnLst/>
              <a:rect l="l" t="t" r="r" b="b"/>
              <a:pathLst>
                <a:path w="34013" h="22668" extrusionOk="0">
                  <a:moveTo>
                    <a:pt x="13101" y="0"/>
                  </a:moveTo>
                  <a:cubicBezTo>
                    <a:pt x="13069" y="22"/>
                    <a:pt x="13016" y="33"/>
                    <a:pt x="12963" y="54"/>
                  </a:cubicBezTo>
                  <a:cubicBezTo>
                    <a:pt x="12442" y="224"/>
                    <a:pt x="11314" y="607"/>
                    <a:pt x="10068" y="1128"/>
                  </a:cubicBezTo>
                  <a:cubicBezTo>
                    <a:pt x="10047" y="1139"/>
                    <a:pt x="10026" y="1150"/>
                    <a:pt x="10015" y="1150"/>
                  </a:cubicBezTo>
                  <a:cubicBezTo>
                    <a:pt x="9962" y="1171"/>
                    <a:pt x="9919" y="1192"/>
                    <a:pt x="9866" y="1213"/>
                  </a:cubicBezTo>
                  <a:cubicBezTo>
                    <a:pt x="9855" y="1224"/>
                    <a:pt x="9834" y="1235"/>
                    <a:pt x="9813" y="1235"/>
                  </a:cubicBezTo>
                  <a:cubicBezTo>
                    <a:pt x="8334" y="1873"/>
                    <a:pt x="6727" y="2672"/>
                    <a:pt x="5790" y="3523"/>
                  </a:cubicBezTo>
                  <a:cubicBezTo>
                    <a:pt x="3364" y="5704"/>
                    <a:pt x="1" y="13175"/>
                    <a:pt x="863" y="18975"/>
                  </a:cubicBezTo>
                  <a:cubicBezTo>
                    <a:pt x="1140" y="20816"/>
                    <a:pt x="1800" y="21955"/>
                    <a:pt x="2576" y="22667"/>
                  </a:cubicBezTo>
                  <a:lnTo>
                    <a:pt x="32682" y="22667"/>
                  </a:lnTo>
                  <a:cubicBezTo>
                    <a:pt x="34012" y="19379"/>
                    <a:pt x="31895" y="9259"/>
                    <a:pt x="29575" y="5789"/>
                  </a:cubicBezTo>
                  <a:cubicBezTo>
                    <a:pt x="29064" y="5023"/>
                    <a:pt x="28415" y="4353"/>
                    <a:pt x="27702" y="3767"/>
                  </a:cubicBezTo>
                  <a:cubicBezTo>
                    <a:pt x="27201" y="3363"/>
                    <a:pt x="26659" y="2991"/>
                    <a:pt x="26127" y="2672"/>
                  </a:cubicBezTo>
                  <a:cubicBezTo>
                    <a:pt x="25350" y="2204"/>
                    <a:pt x="24562" y="1809"/>
                    <a:pt x="23839" y="1501"/>
                  </a:cubicBezTo>
                  <a:cubicBezTo>
                    <a:pt x="23828" y="1490"/>
                    <a:pt x="23817" y="1490"/>
                    <a:pt x="23796" y="1480"/>
                  </a:cubicBezTo>
                  <a:cubicBezTo>
                    <a:pt x="23754" y="1459"/>
                    <a:pt x="23701" y="1437"/>
                    <a:pt x="23647" y="1416"/>
                  </a:cubicBezTo>
                  <a:cubicBezTo>
                    <a:pt x="23637" y="1416"/>
                    <a:pt x="23616" y="1405"/>
                    <a:pt x="23605" y="1405"/>
                  </a:cubicBezTo>
                  <a:cubicBezTo>
                    <a:pt x="22488" y="926"/>
                    <a:pt x="21572" y="650"/>
                    <a:pt x="21157" y="532"/>
                  </a:cubicBezTo>
                  <a:cubicBezTo>
                    <a:pt x="21114" y="522"/>
                    <a:pt x="21072" y="511"/>
                    <a:pt x="21040" y="501"/>
                  </a:cubicBezTo>
                  <a:cubicBezTo>
                    <a:pt x="21008" y="490"/>
                    <a:pt x="20987" y="490"/>
                    <a:pt x="20965" y="480"/>
                  </a:cubicBezTo>
                  <a:lnTo>
                    <a:pt x="20466" y="5385"/>
                  </a:lnTo>
                  <a:lnTo>
                    <a:pt x="19582" y="14175"/>
                  </a:lnTo>
                  <a:lnTo>
                    <a:pt x="19582" y="14186"/>
                  </a:lnTo>
                  <a:cubicBezTo>
                    <a:pt x="19550" y="14324"/>
                    <a:pt x="19071" y="16315"/>
                    <a:pt x="18965" y="16698"/>
                  </a:cubicBezTo>
                  <a:cubicBezTo>
                    <a:pt x="18954" y="16719"/>
                    <a:pt x="18954" y="16740"/>
                    <a:pt x="18943" y="16751"/>
                  </a:cubicBezTo>
                  <a:lnTo>
                    <a:pt x="18933" y="16751"/>
                  </a:lnTo>
                  <a:cubicBezTo>
                    <a:pt x="18827" y="16240"/>
                    <a:pt x="18678" y="15580"/>
                    <a:pt x="18475" y="14803"/>
                  </a:cubicBezTo>
                  <a:cubicBezTo>
                    <a:pt x="18444" y="14676"/>
                    <a:pt x="18411" y="14548"/>
                    <a:pt x="18369" y="14409"/>
                  </a:cubicBezTo>
                  <a:cubicBezTo>
                    <a:pt x="17912" y="12739"/>
                    <a:pt x="17231" y="10525"/>
                    <a:pt x="16188" y="7854"/>
                  </a:cubicBezTo>
                  <a:cubicBezTo>
                    <a:pt x="14230" y="2788"/>
                    <a:pt x="13388" y="692"/>
                    <a:pt x="13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1802350" y="4969800"/>
              <a:ext cx="227225" cy="271650"/>
            </a:xfrm>
            <a:custGeom>
              <a:avLst/>
              <a:gdLst/>
              <a:ahLst/>
              <a:cxnLst/>
              <a:rect l="l" t="t" r="r" b="b"/>
              <a:pathLst>
                <a:path w="9089" h="10866" extrusionOk="0">
                  <a:moveTo>
                    <a:pt x="2616" y="1"/>
                  </a:moveTo>
                  <a:cubicBezTo>
                    <a:pt x="2599" y="1"/>
                    <a:pt x="2582" y="3"/>
                    <a:pt x="2565" y="9"/>
                  </a:cubicBezTo>
                  <a:cubicBezTo>
                    <a:pt x="2374" y="73"/>
                    <a:pt x="2204" y="126"/>
                    <a:pt x="2044" y="169"/>
                  </a:cubicBezTo>
                  <a:cubicBezTo>
                    <a:pt x="1906" y="201"/>
                    <a:pt x="1554" y="318"/>
                    <a:pt x="1182" y="456"/>
                  </a:cubicBezTo>
                  <a:cubicBezTo>
                    <a:pt x="1076" y="488"/>
                    <a:pt x="1022" y="595"/>
                    <a:pt x="1054" y="701"/>
                  </a:cubicBezTo>
                  <a:cubicBezTo>
                    <a:pt x="1192" y="1116"/>
                    <a:pt x="1511" y="2116"/>
                    <a:pt x="1544" y="2212"/>
                  </a:cubicBezTo>
                  <a:cubicBezTo>
                    <a:pt x="1767" y="2946"/>
                    <a:pt x="1927" y="3712"/>
                    <a:pt x="1799" y="4468"/>
                  </a:cubicBezTo>
                  <a:cubicBezTo>
                    <a:pt x="1565" y="5767"/>
                    <a:pt x="1150" y="7555"/>
                    <a:pt x="480" y="8491"/>
                  </a:cubicBezTo>
                  <a:cubicBezTo>
                    <a:pt x="394" y="8619"/>
                    <a:pt x="309" y="8735"/>
                    <a:pt x="234" y="8842"/>
                  </a:cubicBezTo>
                  <a:cubicBezTo>
                    <a:pt x="0" y="9204"/>
                    <a:pt x="22" y="9672"/>
                    <a:pt x="288" y="10002"/>
                  </a:cubicBezTo>
                  <a:lnTo>
                    <a:pt x="692" y="10502"/>
                  </a:lnTo>
                  <a:cubicBezTo>
                    <a:pt x="883" y="10740"/>
                    <a:pt x="1168" y="10866"/>
                    <a:pt x="1459" y="10866"/>
                  </a:cubicBezTo>
                  <a:cubicBezTo>
                    <a:pt x="1559" y="10866"/>
                    <a:pt x="1659" y="10851"/>
                    <a:pt x="1757" y="10821"/>
                  </a:cubicBezTo>
                  <a:cubicBezTo>
                    <a:pt x="2800" y="10481"/>
                    <a:pt x="4268" y="9970"/>
                    <a:pt x="4843" y="9768"/>
                  </a:cubicBezTo>
                  <a:cubicBezTo>
                    <a:pt x="4843" y="9768"/>
                    <a:pt x="7056" y="9108"/>
                    <a:pt x="8365" y="8671"/>
                  </a:cubicBezTo>
                  <a:cubicBezTo>
                    <a:pt x="8812" y="8522"/>
                    <a:pt x="9088" y="8076"/>
                    <a:pt x="9025" y="7618"/>
                  </a:cubicBezTo>
                  <a:lnTo>
                    <a:pt x="8961" y="7139"/>
                  </a:lnTo>
                  <a:cubicBezTo>
                    <a:pt x="8908" y="6788"/>
                    <a:pt x="8684" y="6490"/>
                    <a:pt x="8355" y="6363"/>
                  </a:cubicBezTo>
                  <a:cubicBezTo>
                    <a:pt x="8163" y="6288"/>
                    <a:pt x="7950" y="6203"/>
                    <a:pt x="7705" y="6096"/>
                  </a:cubicBezTo>
                  <a:cubicBezTo>
                    <a:pt x="6641" y="5660"/>
                    <a:pt x="5375" y="4542"/>
                    <a:pt x="4427" y="3627"/>
                  </a:cubicBezTo>
                  <a:cubicBezTo>
                    <a:pt x="3470" y="2702"/>
                    <a:pt x="3204" y="1350"/>
                    <a:pt x="2800" y="137"/>
                  </a:cubicBezTo>
                  <a:cubicBezTo>
                    <a:pt x="2773" y="58"/>
                    <a:pt x="2696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1829750" y="4970700"/>
              <a:ext cx="40200" cy="17175"/>
            </a:xfrm>
            <a:custGeom>
              <a:avLst/>
              <a:gdLst/>
              <a:ahLst/>
              <a:cxnLst/>
              <a:rect l="l" t="t" r="r" b="b"/>
              <a:pathLst>
                <a:path w="1608" h="687" extrusionOk="0">
                  <a:moveTo>
                    <a:pt x="1557" y="1"/>
                  </a:moveTo>
                  <a:cubicBezTo>
                    <a:pt x="1539" y="1"/>
                    <a:pt x="1519" y="11"/>
                    <a:pt x="1512" y="27"/>
                  </a:cubicBezTo>
                  <a:cubicBezTo>
                    <a:pt x="1437" y="154"/>
                    <a:pt x="1309" y="271"/>
                    <a:pt x="1139" y="356"/>
                  </a:cubicBezTo>
                  <a:cubicBezTo>
                    <a:pt x="990" y="431"/>
                    <a:pt x="820" y="484"/>
                    <a:pt x="661" y="526"/>
                  </a:cubicBezTo>
                  <a:cubicBezTo>
                    <a:pt x="552" y="557"/>
                    <a:pt x="433" y="584"/>
                    <a:pt x="319" y="584"/>
                  </a:cubicBezTo>
                  <a:cubicBezTo>
                    <a:pt x="232" y="584"/>
                    <a:pt x="149" y="568"/>
                    <a:pt x="75" y="526"/>
                  </a:cubicBezTo>
                  <a:cubicBezTo>
                    <a:pt x="69" y="524"/>
                    <a:pt x="63" y="522"/>
                    <a:pt x="56" y="522"/>
                  </a:cubicBezTo>
                  <a:cubicBezTo>
                    <a:pt x="38" y="522"/>
                    <a:pt x="19" y="532"/>
                    <a:pt x="11" y="548"/>
                  </a:cubicBezTo>
                  <a:cubicBezTo>
                    <a:pt x="1" y="569"/>
                    <a:pt x="11" y="601"/>
                    <a:pt x="32" y="612"/>
                  </a:cubicBezTo>
                  <a:cubicBezTo>
                    <a:pt x="117" y="665"/>
                    <a:pt x="214" y="686"/>
                    <a:pt x="309" y="686"/>
                  </a:cubicBezTo>
                  <a:cubicBezTo>
                    <a:pt x="437" y="686"/>
                    <a:pt x="564" y="654"/>
                    <a:pt x="682" y="623"/>
                  </a:cubicBezTo>
                  <a:cubicBezTo>
                    <a:pt x="852" y="580"/>
                    <a:pt x="1022" y="526"/>
                    <a:pt x="1182" y="441"/>
                  </a:cubicBezTo>
                  <a:cubicBezTo>
                    <a:pt x="1363" y="346"/>
                    <a:pt x="1512" y="218"/>
                    <a:pt x="1597" y="69"/>
                  </a:cubicBezTo>
                  <a:cubicBezTo>
                    <a:pt x="1607" y="48"/>
                    <a:pt x="1597" y="16"/>
                    <a:pt x="1576" y="5"/>
                  </a:cubicBezTo>
                  <a:cubicBezTo>
                    <a:pt x="1570" y="2"/>
                    <a:pt x="1564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1817525" y="5059400"/>
              <a:ext cx="193700" cy="171950"/>
            </a:xfrm>
            <a:custGeom>
              <a:avLst/>
              <a:gdLst/>
              <a:ahLst/>
              <a:cxnLst/>
              <a:rect l="l" t="t" r="r" b="b"/>
              <a:pathLst>
                <a:path w="7748" h="6878" extrusionOk="0">
                  <a:moveTo>
                    <a:pt x="3097" y="1"/>
                  </a:moveTo>
                  <a:lnTo>
                    <a:pt x="1618" y="511"/>
                  </a:lnTo>
                  <a:cubicBezTo>
                    <a:pt x="1905" y="2427"/>
                    <a:pt x="862" y="4268"/>
                    <a:pt x="245" y="5162"/>
                  </a:cubicBezTo>
                  <a:cubicBezTo>
                    <a:pt x="0" y="5513"/>
                    <a:pt x="22" y="5981"/>
                    <a:pt x="287" y="6312"/>
                  </a:cubicBezTo>
                  <a:lnTo>
                    <a:pt x="447" y="6513"/>
                  </a:lnTo>
                  <a:cubicBezTo>
                    <a:pt x="634" y="6747"/>
                    <a:pt x="917" y="6878"/>
                    <a:pt x="1205" y="6878"/>
                  </a:cubicBezTo>
                  <a:cubicBezTo>
                    <a:pt x="1311" y="6878"/>
                    <a:pt x="1418" y="6860"/>
                    <a:pt x="1522" y="6823"/>
                  </a:cubicBezTo>
                  <a:lnTo>
                    <a:pt x="7066" y="4896"/>
                  </a:lnTo>
                  <a:cubicBezTo>
                    <a:pt x="7439" y="4768"/>
                    <a:pt x="7684" y="4439"/>
                    <a:pt x="7715" y="4056"/>
                  </a:cubicBezTo>
                  <a:cubicBezTo>
                    <a:pt x="7748" y="3640"/>
                    <a:pt x="7513" y="3247"/>
                    <a:pt x="7130" y="3087"/>
                  </a:cubicBezTo>
                  <a:cubicBezTo>
                    <a:pt x="6779" y="2949"/>
                    <a:pt x="6289" y="2715"/>
                    <a:pt x="5662" y="2353"/>
                  </a:cubicBezTo>
                  <a:cubicBezTo>
                    <a:pt x="4246" y="1544"/>
                    <a:pt x="3097" y="1"/>
                    <a:pt x="3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1857950" y="5059400"/>
              <a:ext cx="40475" cy="22275"/>
            </a:xfrm>
            <a:custGeom>
              <a:avLst/>
              <a:gdLst/>
              <a:ahLst/>
              <a:cxnLst/>
              <a:rect l="l" t="t" r="r" b="b"/>
              <a:pathLst>
                <a:path w="1619" h="891" extrusionOk="0">
                  <a:moveTo>
                    <a:pt x="1480" y="1"/>
                  </a:moveTo>
                  <a:lnTo>
                    <a:pt x="1" y="511"/>
                  </a:lnTo>
                  <a:cubicBezTo>
                    <a:pt x="1" y="511"/>
                    <a:pt x="380" y="891"/>
                    <a:pt x="802" y="891"/>
                  </a:cubicBezTo>
                  <a:cubicBezTo>
                    <a:pt x="899" y="891"/>
                    <a:pt x="999" y="870"/>
                    <a:pt x="1097" y="821"/>
                  </a:cubicBezTo>
                  <a:cubicBezTo>
                    <a:pt x="1618" y="554"/>
                    <a:pt x="1480" y="1"/>
                    <a:pt x="1480" y="1"/>
                  </a:cubicBezTo>
                  <a:close/>
                </a:path>
              </a:pathLst>
            </a:custGeom>
            <a:solidFill>
              <a:srgbClr val="9A7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1902900" y="4899000"/>
              <a:ext cx="235225" cy="397475"/>
            </a:xfrm>
            <a:custGeom>
              <a:avLst/>
              <a:gdLst/>
              <a:ahLst/>
              <a:cxnLst/>
              <a:rect l="l" t="t" r="r" b="b"/>
              <a:pathLst>
                <a:path w="9409" h="15899" extrusionOk="0">
                  <a:moveTo>
                    <a:pt x="427" y="0"/>
                  </a:moveTo>
                  <a:cubicBezTo>
                    <a:pt x="363" y="32"/>
                    <a:pt x="299" y="53"/>
                    <a:pt x="225" y="85"/>
                  </a:cubicBezTo>
                  <a:lnTo>
                    <a:pt x="3023" y="1107"/>
                  </a:lnTo>
                  <a:lnTo>
                    <a:pt x="33" y="2767"/>
                  </a:lnTo>
                  <a:cubicBezTo>
                    <a:pt x="12" y="2777"/>
                    <a:pt x="1" y="2798"/>
                    <a:pt x="1" y="2831"/>
                  </a:cubicBezTo>
                  <a:cubicBezTo>
                    <a:pt x="1" y="2852"/>
                    <a:pt x="12" y="2884"/>
                    <a:pt x="33" y="2895"/>
                  </a:cubicBezTo>
                  <a:cubicBezTo>
                    <a:pt x="107" y="2937"/>
                    <a:pt x="7876" y="7502"/>
                    <a:pt x="9259" y="15835"/>
                  </a:cubicBezTo>
                  <a:cubicBezTo>
                    <a:pt x="9259" y="15867"/>
                    <a:pt x="9281" y="15888"/>
                    <a:pt x="9313" y="15888"/>
                  </a:cubicBezTo>
                  <a:cubicBezTo>
                    <a:pt x="9313" y="15899"/>
                    <a:pt x="9323" y="15899"/>
                    <a:pt x="9334" y="15899"/>
                  </a:cubicBezTo>
                  <a:lnTo>
                    <a:pt x="9344" y="15899"/>
                  </a:lnTo>
                  <a:cubicBezTo>
                    <a:pt x="9377" y="15888"/>
                    <a:pt x="9398" y="15867"/>
                    <a:pt x="9398" y="15835"/>
                  </a:cubicBezTo>
                  <a:cubicBezTo>
                    <a:pt x="9408" y="15824"/>
                    <a:pt x="9408" y="15824"/>
                    <a:pt x="9408" y="15814"/>
                  </a:cubicBezTo>
                  <a:cubicBezTo>
                    <a:pt x="9387" y="15718"/>
                    <a:pt x="9377" y="15633"/>
                    <a:pt x="9355" y="15547"/>
                  </a:cubicBezTo>
                  <a:cubicBezTo>
                    <a:pt x="9238" y="14888"/>
                    <a:pt x="9079" y="14260"/>
                    <a:pt x="8887" y="13643"/>
                  </a:cubicBezTo>
                  <a:cubicBezTo>
                    <a:pt x="6833" y="7119"/>
                    <a:pt x="1086" y="3373"/>
                    <a:pt x="214" y="2831"/>
                  </a:cubicBezTo>
                  <a:lnTo>
                    <a:pt x="3236" y="1160"/>
                  </a:lnTo>
                  <a:cubicBezTo>
                    <a:pt x="3257" y="1149"/>
                    <a:pt x="3279" y="1117"/>
                    <a:pt x="3279" y="1096"/>
                  </a:cubicBezTo>
                  <a:cubicBezTo>
                    <a:pt x="3268" y="1064"/>
                    <a:pt x="3257" y="1043"/>
                    <a:pt x="3226" y="1032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2131700" y="4905625"/>
              <a:ext cx="159650" cy="532125"/>
            </a:xfrm>
            <a:custGeom>
              <a:avLst/>
              <a:gdLst/>
              <a:ahLst/>
              <a:cxnLst/>
              <a:rect l="l" t="t" r="r" b="b"/>
              <a:pathLst>
                <a:path w="6386" h="21285" extrusionOk="0">
                  <a:moveTo>
                    <a:pt x="4907" y="1"/>
                  </a:moveTo>
                  <a:lnTo>
                    <a:pt x="4854" y="22"/>
                  </a:lnTo>
                  <a:lnTo>
                    <a:pt x="3737" y="448"/>
                  </a:lnTo>
                  <a:lnTo>
                    <a:pt x="3087" y="693"/>
                  </a:lnTo>
                  <a:cubicBezTo>
                    <a:pt x="3055" y="714"/>
                    <a:pt x="3034" y="735"/>
                    <a:pt x="3034" y="767"/>
                  </a:cubicBezTo>
                  <a:cubicBezTo>
                    <a:pt x="3034" y="788"/>
                    <a:pt x="3055" y="821"/>
                    <a:pt x="3077" y="831"/>
                  </a:cubicBezTo>
                  <a:lnTo>
                    <a:pt x="4747" y="1629"/>
                  </a:lnTo>
                  <a:lnTo>
                    <a:pt x="6205" y="2332"/>
                  </a:lnTo>
                  <a:cubicBezTo>
                    <a:pt x="6131" y="2438"/>
                    <a:pt x="5993" y="2651"/>
                    <a:pt x="5790" y="2959"/>
                  </a:cubicBezTo>
                  <a:cubicBezTo>
                    <a:pt x="5375" y="3619"/>
                    <a:pt x="4705" y="4694"/>
                    <a:pt x="3971" y="6003"/>
                  </a:cubicBezTo>
                  <a:cubicBezTo>
                    <a:pt x="3789" y="6322"/>
                    <a:pt x="3609" y="6652"/>
                    <a:pt x="3417" y="7003"/>
                  </a:cubicBezTo>
                  <a:cubicBezTo>
                    <a:pt x="3066" y="7653"/>
                    <a:pt x="2715" y="8344"/>
                    <a:pt x="2374" y="9057"/>
                  </a:cubicBezTo>
                  <a:cubicBezTo>
                    <a:pt x="2311" y="9195"/>
                    <a:pt x="2247" y="9323"/>
                    <a:pt x="2172" y="9462"/>
                  </a:cubicBezTo>
                  <a:cubicBezTo>
                    <a:pt x="1672" y="10547"/>
                    <a:pt x="1204" y="11675"/>
                    <a:pt x="842" y="12761"/>
                  </a:cubicBezTo>
                  <a:cubicBezTo>
                    <a:pt x="842" y="12771"/>
                    <a:pt x="831" y="12782"/>
                    <a:pt x="831" y="12792"/>
                  </a:cubicBezTo>
                  <a:lnTo>
                    <a:pt x="831" y="12803"/>
                  </a:lnTo>
                  <a:cubicBezTo>
                    <a:pt x="544" y="13665"/>
                    <a:pt x="320" y="14506"/>
                    <a:pt x="203" y="15282"/>
                  </a:cubicBezTo>
                  <a:lnTo>
                    <a:pt x="203" y="15325"/>
                  </a:lnTo>
                  <a:lnTo>
                    <a:pt x="203" y="15336"/>
                  </a:lnTo>
                  <a:cubicBezTo>
                    <a:pt x="192" y="15346"/>
                    <a:pt x="192" y="15357"/>
                    <a:pt x="192" y="15368"/>
                  </a:cubicBezTo>
                  <a:lnTo>
                    <a:pt x="161" y="15623"/>
                  </a:lnTo>
                  <a:cubicBezTo>
                    <a:pt x="129" y="15878"/>
                    <a:pt x="107" y="16124"/>
                    <a:pt x="107" y="16358"/>
                  </a:cubicBezTo>
                  <a:cubicBezTo>
                    <a:pt x="65" y="17975"/>
                    <a:pt x="33" y="19699"/>
                    <a:pt x="1" y="21284"/>
                  </a:cubicBezTo>
                  <a:lnTo>
                    <a:pt x="150" y="21284"/>
                  </a:lnTo>
                  <a:cubicBezTo>
                    <a:pt x="171" y="19784"/>
                    <a:pt x="203" y="18092"/>
                    <a:pt x="256" y="16358"/>
                  </a:cubicBezTo>
                  <a:cubicBezTo>
                    <a:pt x="256" y="16176"/>
                    <a:pt x="267" y="15985"/>
                    <a:pt x="289" y="15783"/>
                  </a:cubicBezTo>
                  <a:cubicBezTo>
                    <a:pt x="363" y="15070"/>
                    <a:pt x="533" y="14282"/>
                    <a:pt x="767" y="13473"/>
                  </a:cubicBezTo>
                  <a:cubicBezTo>
                    <a:pt x="1150" y="12186"/>
                    <a:pt x="1704" y="10824"/>
                    <a:pt x="2321" y="9514"/>
                  </a:cubicBezTo>
                  <a:cubicBezTo>
                    <a:pt x="2374" y="9387"/>
                    <a:pt x="2438" y="9259"/>
                    <a:pt x="2491" y="9131"/>
                  </a:cubicBezTo>
                  <a:cubicBezTo>
                    <a:pt x="2874" y="8355"/>
                    <a:pt x="3268" y="7589"/>
                    <a:pt x="3651" y="6875"/>
                  </a:cubicBezTo>
                  <a:cubicBezTo>
                    <a:pt x="3864" y="6492"/>
                    <a:pt x="4066" y="6120"/>
                    <a:pt x="4269" y="5769"/>
                  </a:cubicBezTo>
                  <a:cubicBezTo>
                    <a:pt x="4917" y="4630"/>
                    <a:pt x="5503" y="3694"/>
                    <a:pt x="5886" y="3087"/>
                  </a:cubicBezTo>
                  <a:cubicBezTo>
                    <a:pt x="6184" y="2619"/>
                    <a:pt x="6354" y="2353"/>
                    <a:pt x="6365" y="2342"/>
                  </a:cubicBezTo>
                  <a:cubicBezTo>
                    <a:pt x="6376" y="2321"/>
                    <a:pt x="6386" y="2299"/>
                    <a:pt x="6376" y="2278"/>
                  </a:cubicBezTo>
                  <a:cubicBezTo>
                    <a:pt x="6376" y="2257"/>
                    <a:pt x="6354" y="2247"/>
                    <a:pt x="6343" y="2235"/>
                  </a:cubicBezTo>
                  <a:lnTo>
                    <a:pt x="4524" y="1363"/>
                  </a:lnTo>
                  <a:lnTo>
                    <a:pt x="3300" y="778"/>
                  </a:lnTo>
                  <a:lnTo>
                    <a:pt x="3843" y="565"/>
                  </a:lnTo>
                  <a:lnTo>
                    <a:pt x="5045" y="97"/>
                  </a:lnTo>
                  <a:lnTo>
                    <a:pt x="5099" y="76"/>
                  </a:lnTo>
                  <a:cubicBezTo>
                    <a:pt x="5035" y="54"/>
                    <a:pt x="4971" y="22"/>
                    <a:pt x="4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1992575" y="4867100"/>
              <a:ext cx="196625" cy="151900"/>
            </a:xfrm>
            <a:custGeom>
              <a:avLst/>
              <a:gdLst/>
              <a:ahLst/>
              <a:cxnLst/>
              <a:rect l="l" t="t" r="r" b="b"/>
              <a:pathLst>
                <a:path w="7865" h="6076" extrusionOk="0">
                  <a:moveTo>
                    <a:pt x="87" y="1"/>
                  </a:moveTo>
                  <a:cubicBezTo>
                    <a:pt x="76" y="1"/>
                    <a:pt x="65" y="4"/>
                    <a:pt x="53" y="9"/>
                  </a:cubicBezTo>
                  <a:cubicBezTo>
                    <a:pt x="11" y="20"/>
                    <a:pt x="1" y="63"/>
                    <a:pt x="11" y="105"/>
                  </a:cubicBezTo>
                  <a:lnTo>
                    <a:pt x="2309" y="6033"/>
                  </a:lnTo>
                  <a:cubicBezTo>
                    <a:pt x="2321" y="6054"/>
                    <a:pt x="2342" y="6075"/>
                    <a:pt x="2373" y="6075"/>
                  </a:cubicBezTo>
                  <a:lnTo>
                    <a:pt x="2384" y="6075"/>
                  </a:lnTo>
                  <a:cubicBezTo>
                    <a:pt x="2406" y="6075"/>
                    <a:pt x="2427" y="6065"/>
                    <a:pt x="2437" y="6044"/>
                  </a:cubicBezTo>
                  <a:lnTo>
                    <a:pt x="5140" y="2201"/>
                  </a:lnTo>
                  <a:lnTo>
                    <a:pt x="7216" y="5512"/>
                  </a:lnTo>
                  <a:cubicBezTo>
                    <a:pt x="7224" y="5529"/>
                    <a:pt x="7247" y="5546"/>
                    <a:pt x="7272" y="5546"/>
                  </a:cubicBezTo>
                  <a:cubicBezTo>
                    <a:pt x="7278" y="5546"/>
                    <a:pt x="7284" y="5545"/>
                    <a:pt x="7290" y="5543"/>
                  </a:cubicBezTo>
                  <a:cubicBezTo>
                    <a:pt x="7322" y="5533"/>
                    <a:pt x="7343" y="5512"/>
                    <a:pt x="7354" y="5479"/>
                  </a:cubicBezTo>
                  <a:lnTo>
                    <a:pt x="7864" y="605"/>
                  </a:lnTo>
                  <a:cubicBezTo>
                    <a:pt x="7864" y="574"/>
                    <a:pt x="7843" y="531"/>
                    <a:pt x="7801" y="531"/>
                  </a:cubicBezTo>
                  <a:cubicBezTo>
                    <a:pt x="7758" y="531"/>
                    <a:pt x="7727" y="552"/>
                    <a:pt x="7716" y="595"/>
                  </a:cubicBezTo>
                  <a:lnTo>
                    <a:pt x="7226" y="5256"/>
                  </a:lnTo>
                  <a:lnTo>
                    <a:pt x="5204" y="2031"/>
                  </a:lnTo>
                  <a:cubicBezTo>
                    <a:pt x="5194" y="2010"/>
                    <a:pt x="5173" y="2000"/>
                    <a:pt x="5151" y="2000"/>
                  </a:cubicBezTo>
                  <a:cubicBezTo>
                    <a:pt x="5119" y="2000"/>
                    <a:pt x="5098" y="2010"/>
                    <a:pt x="5087" y="2031"/>
                  </a:cubicBezTo>
                  <a:lnTo>
                    <a:pt x="2395" y="5852"/>
                  </a:lnTo>
                  <a:lnTo>
                    <a:pt x="150" y="52"/>
                  </a:lnTo>
                  <a:cubicBezTo>
                    <a:pt x="142" y="21"/>
                    <a:pt x="117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1757125" y="5242975"/>
              <a:ext cx="153525" cy="52950"/>
            </a:xfrm>
            <a:custGeom>
              <a:avLst/>
              <a:gdLst/>
              <a:ahLst/>
              <a:cxnLst/>
              <a:rect l="l" t="t" r="r" b="b"/>
              <a:pathLst>
                <a:path w="6141" h="2118" extrusionOk="0">
                  <a:moveTo>
                    <a:pt x="0" y="1"/>
                  </a:moveTo>
                  <a:cubicBezTo>
                    <a:pt x="0" y="1"/>
                    <a:pt x="43" y="171"/>
                    <a:pt x="160" y="416"/>
                  </a:cubicBezTo>
                  <a:cubicBezTo>
                    <a:pt x="458" y="1076"/>
                    <a:pt x="926" y="1395"/>
                    <a:pt x="2416" y="1395"/>
                  </a:cubicBezTo>
                  <a:cubicBezTo>
                    <a:pt x="2946" y="1395"/>
                    <a:pt x="3672" y="2117"/>
                    <a:pt x="4129" y="2117"/>
                  </a:cubicBezTo>
                  <a:cubicBezTo>
                    <a:pt x="4159" y="2117"/>
                    <a:pt x="4187" y="2114"/>
                    <a:pt x="4214" y="2108"/>
                  </a:cubicBezTo>
                  <a:cubicBezTo>
                    <a:pt x="5406" y="1799"/>
                    <a:pt x="6141" y="1246"/>
                    <a:pt x="6141" y="1246"/>
                  </a:cubicBezTo>
                  <a:lnTo>
                    <a:pt x="4332" y="873"/>
                  </a:lnTo>
                  <a:lnTo>
                    <a:pt x="245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1866725" y="5272250"/>
              <a:ext cx="46325" cy="165500"/>
            </a:xfrm>
            <a:custGeom>
              <a:avLst/>
              <a:gdLst/>
              <a:ahLst/>
              <a:cxnLst/>
              <a:rect l="l" t="t" r="r" b="b"/>
              <a:pathLst>
                <a:path w="1853" h="6620" extrusionOk="0">
                  <a:moveTo>
                    <a:pt x="1757" y="0"/>
                  </a:moveTo>
                  <a:cubicBezTo>
                    <a:pt x="1725" y="0"/>
                    <a:pt x="1693" y="21"/>
                    <a:pt x="1693" y="64"/>
                  </a:cubicBezTo>
                  <a:cubicBezTo>
                    <a:pt x="1682" y="64"/>
                    <a:pt x="1682" y="75"/>
                    <a:pt x="1682" y="75"/>
                  </a:cubicBezTo>
                  <a:lnTo>
                    <a:pt x="1682" y="128"/>
                  </a:lnTo>
                  <a:cubicBezTo>
                    <a:pt x="1682" y="607"/>
                    <a:pt x="1618" y="4278"/>
                    <a:pt x="213" y="6332"/>
                  </a:cubicBezTo>
                  <a:cubicBezTo>
                    <a:pt x="150" y="6428"/>
                    <a:pt x="76" y="6524"/>
                    <a:pt x="1" y="6619"/>
                  </a:cubicBezTo>
                  <a:lnTo>
                    <a:pt x="203" y="6619"/>
                  </a:lnTo>
                  <a:cubicBezTo>
                    <a:pt x="246" y="6556"/>
                    <a:pt x="299" y="6492"/>
                    <a:pt x="341" y="6428"/>
                  </a:cubicBezTo>
                  <a:cubicBezTo>
                    <a:pt x="1852" y="4236"/>
                    <a:pt x="1831" y="288"/>
                    <a:pt x="1831" y="75"/>
                  </a:cubicBezTo>
                  <a:cubicBezTo>
                    <a:pt x="1831" y="32"/>
                    <a:pt x="1800" y="11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1736900" y="5241075"/>
              <a:ext cx="22125" cy="91050"/>
            </a:xfrm>
            <a:custGeom>
              <a:avLst/>
              <a:gdLst/>
              <a:ahLst/>
              <a:cxnLst/>
              <a:rect l="l" t="t" r="r" b="b"/>
              <a:pathLst>
                <a:path w="885" h="3642" extrusionOk="0">
                  <a:moveTo>
                    <a:pt x="803" y="0"/>
                  </a:moveTo>
                  <a:cubicBezTo>
                    <a:pt x="769" y="0"/>
                    <a:pt x="744" y="28"/>
                    <a:pt x="735" y="55"/>
                  </a:cubicBezTo>
                  <a:lnTo>
                    <a:pt x="11" y="3557"/>
                  </a:lnTo>
                  <a:cubicBezTo>
                    <a:pt x="0" y="3599"/>
                    <a:pt x="22" y="3631"/>
                    <a:pt x="64" y="3642"/>
                  </a:cubicBezTo>
                  <a:lnTo>
                    <a:pt x="86" y="3642"/>
                  </a:lnTo>
                  <a:cubicBezTo>
                    <a:pt x="118" y="3642"/>
                    <a:pt x="149" y="3621"/>
                    <a:pt x="149" y="3588"/>
                  </a:cubicBezTo>
                  <a:lnTo>
                    <a:pt x="873" y="88"/>
                  </a:lnTo>
                  <a:cubicBezTo>
                    <a:pt x="884" y="45"/>
                    <a:pt x="863" y="13"/>
                    <a:pt x="820" y="2"/>
                  </a:cubicBezTo>
                  <a:cubicBezTo>
                    <a:pt x="814" y="1"/>
                    <a:pt x="80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1761125" y="5053025"/>
              <a:ext cx="206725" cy="247450"/>
            </a:xfrm>
            <a:custGeom>
              <a:avLst/>
              <a:gdLst/>
              <a:ahLst/>
              <a:cxnLst/>
              <a:rect l="l" t="t" r="r" b="b"/>
              <a:pathLst>
                <a:path w="8269" h="9898" extrusionOk="0">
                  <a:moveTo>
                    <a:pt x="6736" y="0"/>
                  </a:moveTo>
                  <a:cubicBezTo>
                    <a:pt x="6736" y="0"/>
                    <a:pt x="1841" y="830"/>
                    <a:pt x="1511" y="927"/>
                  </a:cubicBezTo>
                  <a:cubicBezTo>
                    <a:pt x="1181" y="1033"/>
                    <a:pt x="681" y="3895"/>
                    <a:pt x="447" y="5662"/>
                  </a:cubicBezTo>
                  <a:cubicBezTo>
                    <a:pt x="330" y="6513"/>
                    <a:pt x="202" y="7184"/>
                    <a:pt x="85" y="7641"/>
                  </a:cubicBezTo>
                  <a:cubicBezTo>
                    <a:pt x="53" y="7790"/>
                    <a:pt x="22" y="7908"/>
                    <a:pt x="0" y="8014"/>
                  </a:cubicBezTo>
                  <a:cubicBezTo>
                    <a:pt x="298" y="8674"/>
                    <a:pt x="1043" y="9897"/>
                    <a:pt x="2533" y="9897"/>
                  </a:cubicBezTo>
                  <a:cubicBezTo>
                    <a:pt x="3097" y="9897"/>
                    <a:pt x="3607" y="9812"/>
                    <a:pt x="4054" y="9706"/>
                  </a:cubicBezTo>
                  <a:lnTo>
                    <a:pt x="4172" y="8471"/>
                  </a:lnTo>
                  <a:lnTo>
                    <a:pt x="4374" y="5417"/>
                  </a:lnTo>
                  <a:cubicBezTo>
                    <a:pt x="4374" y="5417"/>
                    <a:pt x="4491" y="5342"/>
                    <a:pt x="5726" y="5279"/>
                  </a:cubicBezTo>
                  <a:cubicBezTo>
                    <a:pt x="6960" y="5215"/>
                    <a:pt x="7140" y="4129"/>
                    <a:pt x="7140" y="4129"/>
                  </a:cubicBezTo>
                  <a:lnTo>
                    <a:pt x="5279" y="4098"/>
                  </a:lnTo>
                  <a:cubicBezTo>
                    <a:pt x="5279" y="4098"/>
                    <a:pt x="6343" y="4098"/>
                    <a:pt x="7311" y="3831"/>
                  </a:cubicBezTo>
                  <a:cubicBezTo>
                    <a:pt x="8268" y="3566"/>
                    <a:pt x="8003" y="2661"/>
                    <a:pt x="8003" y="2661"/>
                  </a:cubicBezTo>
                  <a:lnTo>
                    <a:pt x="8003" y="2661"/>
                  </a:lnTo>
                  <a:lnTo>
                    <a:pt x="7173" y="2736"/>
                  </a:lnTo>
                  <a:cubicBezTo>
                    <a:pt x="8268" y="2097"/>
                    <a:pt x="7811" y="1660"/>
                    <a:pt x="7811" y="1660"/>
                  </a:cubicBezTo>
                  <a:lnTo>
                    <a:pt x="7811" y="1660"/>
                  </a:lnTo>
                  <a:lnTo>
                    <a:pt x="2874" y="2097"/>
                  </a:lnTo>
                  <a:cubicBezTo>
                    <a:pt x="2874" y="2097"/>
                    <a:pt x="4842" y="1437"/>
                    <a:pt x="5906" y="1033"/>
                  </a:cubicBezTo>
                  <a:cubicBezTo>
                    <a:pt x="6970" y="629"/>
                    <a:pt x="6736" y="0"/>
                    <a:pt x="6736" y="0"/>
                  </a:cubicBezTo>
                  <a:close/>
                </a:path>
              </a:pathLst>
            </a:custGeom>
            <a:solidFill>
              <a:srgbClr val="D06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1822025" y="5092850"/>
              <a:ext cx="142100" cy="30425"/>
            </a:xfrm>
            <a:custGeom>
              <a:avLst/>
              <a:gdLst/>
              <a:ahLst/>
              <a:cxnLst/>
              <a:rect l="l" t="t" r="r" b="b"/>
              <a:pathLst>
                <a:path w="5684" h="1217" extrusionOk="0">
                  <a:moveTo>
                    <a:pt x="5381" y="1"/>
                  </a:moveTo>
                  <a:cubicBezTo>
                    <a:pt x="5375" y="1"/>
                    <a:pt x="5370" y="2"/>
                    <a:pt x="5364" y="4"/>
                  </a:cubicBezTo>
                  <a:lnTo>
                    <a:pt x="65" y="462"/>
                  </a:lnTo>
                  <a:cubicBezTo>
                    <a:pt x="33" y="462"/>
                    <a:pt x="1" y="493"/>
                    <a:pt x="1" y="536"/>
                  </a:cubicBezTo>
                  <a:cubicBezTo>
                    <a:pt x="1" y="572"/>
                    <a:pt x="33" y="602"/>
                    <a:pt x="62" y="602"/>
                  </a:cubicBezTo>
                  <a:cubicBezTo>
                    <a:pt x="67" y="602"/>
                    <a:pt x="71" y="601"/>
                    <a:pt x="76" y="599"/>
                  </a:cubicBezTo>
                  <a:lnTo>
                    <a:pt x="5311" y="153"/>
                  </a:lnTo>
                  <a:lnTo>
                    <a:pt x="5311" y="153"/>
                  </a:lnTo>
                  <a:cubicBezTo>
                    <a:pt x="5343" y="323"/>
                    <a:pt x="5375" y="834"/>
                    <a:pt x="4716" y="1068"/>
                  </a:cubicBezTo>
                  <a:cubicBezTo>
                    <a:pt x="4673" y="1089"/>
                    <a:pt x="4652" y="1121"/>
                    <a:pt x="4673" y="1164"/>
                  </a:cubicBezTo>
                  <a:cubicBezTo>
                    <a:pt x="4683" y="1195"/>
                    <a:pt x="4704" y="1217"/>
                    <a:pt x="4737" y="1217"/>
                  </a:cubicBezTo>
                  <a:cubicBezTo>
                    <a:pt x="4747" y="1217"/>
                    <a:pt x="4758" y="1206"/>
                    <a:pt x="4758" y="1206"/>
                  </a:cubicBezTo>
                  <a:cubicBezTo>
                    <a:pt x="5684" y="876"/>
                    <a:pt x="5439" y="57"/>
                    <a:pt x="5439" y="46"/>
                  </a:cubicBezTo>
                  <a:cubicBezTo>
                    <a:pt x="5430" y="20"/>
                    <a:pt x="5407" y="1"/>
                    <a:pt x="5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1828950" y="5117675"/>
              <a:ext cx="137575" cy="38350"/>
            </a:xfrm>
            <a:custGeom>
              <a:avLst/>
              <a:gdLst/>
              <a:ahLst/>
              <a:cxnLst/>
              <a:rect l="l" t="t" r="r" b="b"/>
              <a:pathLst>
                <a:path w="5503" h="1534" extrusionOk="0">
                  <a:moveTo>
                    <a:pt x="5290" y="1"/>
                  </a:moveTo>
                  <a:lnTo>
                    <a:pt x="64" y="362"/>
                  </a:lnTo>
                  <a:cubicBezTo>
                    <a:pt x="22" y="362"/>
                    <a:pt x="0" y="405"/>
                    <a:pt x="0" y="437"/>
                  </a:cubicBezTo>
                  <a:cubicBezTo>
                    <a:pt x="0" y="479"/>
                    <a:pt x="33" y="511"/>
                    <a:pt x="75" y="511"/>
                  </a:cubicBezTo>
                  <a:lnTo>
                    <a:pt x="5247" y="150"/>
                  </a:lnTo>
                  <a:lnTo>
                    <a:pt x="5247" y="150"/>
                  </a:lnTo>
                  <a:cubicBezTo>
                    <a:pt x="5269" y="235"/>
                    <a:pt x="5300" y="426"/>
                    <a:pt x="5183" y="628"/>
                  </a:cubicBezTo>
                  <a:cubicBezTo>
                    <a:pt x="5002" y="926"/>
                    <a:pt x="4470" y="1299"/>
                    <a:pt x="2938" y="1384"/>
                  </a:cubicBezTo>
                  <a:cubicBezTo>
                    <a:pt x="2895" y="1394"/>
                    <a:pt x="2874" y="1427"/>
                    <a:pt x="2874" y="1469"/>
                  </a:cubicBezTo>
                  <a:cubicBezTo>
                    <a:pt x="2874" y="1501"/>
                    <a:pt x="2906" y="1533"/>
                    <a:pt x="2949" y="1533"/>
                  </a:cubicBezTo>
                  <a:cubicBezTo>
                    <a:pt x="4236" y="1458"/>
                    <a:pt x="5023" y="1171"/>
                    <a:pt x="5311" y="692"/>
                  </a:cubicBezTo>
                  <a:cubicBezTo>
                    <a:pt x="5503" y="362"/>
                    <a:pt x="5364" y="53"/>
                    <a:pt x="5364" y="43"/>
                  </a:cubicBezTo>
                  <a:cubicBezTo>
                    <a:pt x="5343" y="22"/>
                    <a:pt x="5321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1831875" y="5151725"/>
              <a:ext cx="109650" cy="42325"/>
            </a:xfrm>
            <a:custGeom>
              <a:avLst/>
              <a:gdLst/>
              <a:ahLst/>
              <a:cxnLst/>
              <a:rect l="l" t="t" r="r" b="b"/>
              <a:pathLst>
                <a:path w="4386" h="1693" extrusionOk="0">
                  <a:moveTo>
                    <a:pt x="107" y="1"/>
                  </a:moveTo>
                  <a:cubicBezTo>
                    <a:pt x="65" y="1"/>
                    <a:pt x="32" y="32"/>
                    <a:pt x="32" y="75"/>
                  </a:cubicBezTo>
                  <a:cubicBezTo>
                    <a:pt x="32" y="117"/>
                    <a:pt x="65" y="150"/>
                    <a:pt x="107" y="150"/>
                  </a:cubicBezTo>
                  <a:lnTo>
                    <a:pt x="4236" y="256"/>
                  </a:lnTo>
                  <a:cubicBezTo>
                    <a:pt x="4204" y="469"/>
                    <a:pt x="4013" y="1139"/>
                    <a:pt x="2842" y="1257"/>
                  </a:cubicBezTo>
                  <a:cubicBezTo>
                    <a:pt x="1416" y="1406"/>
                    <a:pt x="86" y="1543"/>
                    <a:pt x="75" y="1555"/>
                  </a:cubicBezTo>
                  <a:cubicBezTo>
                    <a:pt x="32" y="1555"/>
                    <a:pt x="1" y="1586"/>
                    <a:pt x="11" y="1629"/>
                  </a:cubicBezTo>
                  <a:cubicBezTo>
                    <a:pt x="11" y="1671"/>
                    <a:pt x="44" y="1692"/>
                    <a:pt x="75" y="1692"/>
                  </a:cubicBezTo>
                  <a:lnTo>
                    <a:pt x="86" y="1692"/>
                  </a:lnTo>
                  <a:cubicBezTo>
                    <a:pt x="96" y="1692"/>
                    <a:pt x="1427" y="1543"/>
                    <a:pt x="2853" y="1406"/>
                  </a:cubicBezTo>
                  <a:cubicBezTo>
                    <a:pt x="4385" y="1245"/>
                    <a:pt x="4385" y="192"/>
                    <a:pt x="4385" y="181"/>
                  </a:cubicBezTo>
                  <a:cubicBezTo>
                    <a:pt x="4385" y="139"/>
                    <a:pt x="4353" y="107"/>
                    <a:pt x="4310" y="107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142350" y="4982025"/>
              <a:ext cx="227225" cy="271525"/>
            </a:xfrm>
            <a:custGeom>
              <a:avLst/>
              <a:gdLst/>
              <a:ahLst/>
              <a:cxnLst/>
              <a:rect l="l" t="t" r="r" b="b"/>
              <a:pathLst>
                <a:path w="9089" h="10861" extrusionOk="0">
                  <a:moveTo>
                    <a:pt x="6466" y="0"/>
                  </a:moveTo>
                  <a:cubicBezTo>
                    <a:pt x="6386" y="0"/>
                    <a:pt x="6305" y="50"/>
                    <a:pt x="6279" y="127"/>
                  </a:cubicBezTo>
                  <a:cubicBezTo>
                    <a:pt x="5886" y="1350"/>
                    <a:pt x="5609" y="2702"/>
                    <a:pt x="4662" y="3618"/>
                  </a:cubicBezTo>
                  <a:cubicBezTo>
                    <a:pt x="3715" y="4533"/>
                    <a:pt x="2438" y="5650"/>
                    <a:pt x="1374" y="6097"/>
                  </a:cubicBezTo>
                  <a:cubicBezTo>
                    <a:pt x="1140" y="6193"/>
                    <a:pt x="927" y="6278"/>
                    <a:pt x="735" y="6352"/>
                  </a:cubicBezTo>
                  <a:cubicBezTo>
                    <a:pt x="405" y="6480"/>
                    <a:pt x="171" y="6778"/>
                    <a:pt x="128" y="7129"/>
                  </a:cubicBezTo>
                  <a:lnTo>
                    <a:pt x="64" y="7608"/>
                  </a:lnTo>
                  <a:cubicBezTo>
                    <a:pt x="1" y="8076"/>
                    <a:pt x="277" y="8523"/>
                    <a:pt x="724" y="8672"/>
                  </a:cubicBezTo>
                  <a:cubicBezTo>
                    <a:pt x="2023" y="9094"/>
                    <a:pt x="4211" y="9758"/>
                    <a:pt x="4247" y="9758"/>
                  </a:cubicBezTo>
                  <a:cubicBezTo>
                    <a:pt x="4247" y="9758"/>
                    <a:pt x="4247" y="9758"/>
                    <a:pt x="4247" y="9757"/>
                  </a:cubicBezTo>
                  <a:cubicBezTo>
                    <a:pt x="4811" y="9960"/>
                    <a:pt x="6290" y="10471"/>
                    <a:pt x="7333" y="10811"/>
                  </a:cubicBezTo>
                  <a:cubicBezTo>
                    <a:pt x="7432" y="10844"/>
                    <a:pt x="7534" y="10860"/>
                    <a:pt x="7635" y="10860"/>
                  </a:cubicBezTo>
                  <a:cubicBezTo>
                    <a:pt x="7925" y="10860"/>
                    <a:pt x="8208" y="10729"/>
                    <a:pt x="8397" y="10492"/>
                  </a:cubicBezTo>
                  <a:lnTo>
                    <a:pt x="8802" y="10003"/>
                  </a:lnTo>
                  <a:cubicBezTo>
                    <a:pt x="9067" y="9662"/>
                    <a:pt x="9089" y="9194"/>
                    <a:pt x="8855" y="8842"/>
                  </a:cubicBezTo>
                  <a:cubicBezTo>
                    <a:pt x="8780" y="8736"/>
                    <a:pt x="8695" y="8619"/>
                    <a:pt x="8610" y="8492"/>
                  </a:cubicBezTo>
                  <a:cubicBezTo>
                    <a:pt x="7939" y="7544"/>
                    <a:pt x="7514" y="5767"/>
                    <a:pt x="7291" y="4469"/>
                  </a:cubicBezTo>
                  <a:cubicBezTo>
                    <a:pt x="7152" y="3703"/>
                    <a:pt x="7322" y="2936"/>
                    <a:pt x="7546" y="2213"/>
                  </a:cubicBezTo>
                  <a:cubicBezTo>
                    <a:pt x="7578" y="2117"/>
                    <a:pt x="7897" y="1106"/>
                    <a:pt x="8036" y="691"/>
                  </a:cubicBezTo>
                  <a:cubicBezTo>
                    <a:pt x="8067" y="595"/>
                    <a:pt x="8014" y="478"/>
                    <a:pt x="7908" y="446"/>
                  </a:cubicBezTo>
                  <a:cubicBezTo>
                    <a:pt x="7535" y="319"/>
                    <a:pt x="7173" y="191"/>
                    <a:pt x="7035" y="170"/>
                  </a:cubicBezTo>
                  <a:cubicBezTo>
                    <a:pt x="6886" y="116"/>
                    <a:pt x="6705" y="63"/>
                    <a:pt x="6524" y="10"/>
                  </a:cubicBezTo>
                  <a:cubicBezTo>
                    <a:pt x="6506" y="3"/>
                    <a:pt x="6486" y="0"/>
                    <a:pt x="6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2301975" y="4982675"/>
              <a:ext cx="40200" cy="17150"/>
            </a:xfrm>
            <a:custGeom>
              <a:avLst/>
              <a:gdLst/>
              <a:ahLst/>
              <a:cxnLst/>
              <a:rect l="l" t="t" r="r" b="b"/>
              <a:pathLst>
                <a:path w="1608" h="686" extrusionOk="0">
                  <a:moveTo>
                    <a:pt x="52" y="1"/>
                  </a:moveTo>
                  <a:cubicBezTo>
                    <a:pt x="45" y="1"/>
                    <a:pt x="39" y="2"/>
                    <a:pt x="33" y="5"/>
                  </a:cubicBezTo>
                  <a:cubicBezTo>
                    <a:pt x="12" y="26"/>
                    <a:pt x="1" y="58"/>
                    <a:pt x="12" y="80"/>
                  </a:cubicBezTo>
                  <a:cubicBezTo>
                    <a:pt x="97" y="218"/>
                    <a:pt x="235" y="345"/>
                    <a:pt x="416" y="442"/>
                  </a:cubicBezTo>
                  <a:cubicBezTo>
                    <a:pt x="575" y="527"/>
                    <a:pt x="746" y="579"/>
                    <a:pt x="927" y="622"/>
                  </a:cubicBezTo>
                  <a:cubicBezTo>
                    <a:pt x="1044" y="654"/>
                    <a:pt x="1171" y="686"/>
                    <a:pt x="1299" y="686"/>
                  </a:cubicBezTo>
                  <a:cubicBezTo>
                    <a:pt x="1395" y="686"/>
                    <a:pt x="1490" y="665"/>
                    <a:pt x="1576" y="622"/>
                  </a:cubicBezTo>
                  <a:cubicBezTo>
                    <a:pt x="1597" y="601"/>
                    <a:pt x="1608" y="579"/>
                    <a:pt x="1597" y="548"/>
                  </a:cubicBezTo>
                  <a:cubicBezTo>
                    <a:pt x="1584" y="535"/>
                    <a:pt x="1570" y="525"/>
                    <a:pt x="1555" y="525"/>
                  </a:cubicBezTo>
                  <a:cubicBezTo>
                    <a:pt x="1545" y="525"/>
                    <a:pt x="1535" y="529"/>
                    <a:pt x="1523" y="537"/>
                  </a:cubicBezTo>
                  <a:cubicBezTo>
                    <a:pt x="1458" y="576"/>
                    <a:pt x="1384" y="590"/>
                    <a:pt x="1305" y="590"/>
                  </a:cubicBezTo>
                  <a:cubicBezTo>
                    <a:pt x="1188" y="590"/>
                    <a:pt x="1063" y="558"/>
                    <a:pt x="948" y="527"/>
                  </a:cubicBezTo>
                  <a:cubicBezTo>
                    <a:pt x="778" y="484"/>
                    <a:pt x="618" y="430"/>
                    <a:pt x="469" y="356"/>
                  </a:cubicBezTo>
                  <a:cubicBezTo>
                    <a:pt x="299" y="271"/>
                    <a:pt x="171" y="154"/>
                    <a:pt x="97" y="26"/>
                  </a:cubicBezTo>
                  <a:cubicBezTo>
                    <a:pt x="89" y="10"/>
                    <a:pt x="7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2160725" y="5071375"/>
              <a:ext cx="193700" cy="172225"/>
            </a:xfrm>
            <a:custGeom>
              <a:avLst/>
              <a:gdLst/>
              <a:ahLst/>
              <a:cxnLst/>
              <a:rect l="l" t="t" r="r" b="b"/>
              <a:pathLst>
                <a:path w="7748" h="6889" extrusionOk="0">
                  <a:moveTo>
                    <a:pt x="4650" y="1"/>
                  </a:moveTo>
                  <a:cubicBezTo>
                    <a:pt x="4650" y="1"/>
                    <a:pt x="3501" y="1544"/>
                    <a:pt x="2086" y="2352"/>
                  </a:cubicBezTo>
                  <a:cubicBezTo>
                    <a:pt x="1458" y="2725"/>
                    <a:pt x="968" y="2948"/>
                    <a:pt x="617" y="3097"/>
                  </a:cubicBezTo>
                  <a:cubicBezTo>
                    <a:pt x="234" y="3246"/>
                    <a:pt x="0" y="3640"/>
                    <a:pt x="32" y="4055"/>
                  </a:cubicBezTo>
                  <a:cubicBezTo>
                    <a:pt x="53" y="4438"/>
                    <a:pt x="308" y="4769"/>
                    <a:pt x="670" y="4896"/>
                  </a:cubicBezTo>
                  <a:lnTo>
                    <a:pt x="6225" y="6833"/>
                  </a:lnTo>
                  <a:cubicBezTo>
                    <a:pt x="6329" y="6870"/>
                    <a:pt x="6436" y="6888"/>
                    <a:pt x="6542" y="6888"/>
                  </a:cubicBezTo>
                  <a:cubicBezTo>
                    <a:pt x="6831" y="6888"/>
                    <a:pt x="7114" y="6757"/>
                    <a:pt x="7301" y="6524"/>
                  </a:cubicBezTo>
                  <a:lnTo>
                    <a:pt x="7460" y="6322"/>
                  </a:lnTo>
                  <a:cubicBezTo>
                    <a:pt x="7726" y="5992"/>
                    <a:pt x="7747" y="5524"/>
                    <a:pt x="7502" y="5173"/>
                  </a:cubicBezTo>
                  <a:cubicBezTo>
                    <a:pt x="6885" y="4279"/>
                    <a:pt x="5842" y="2438"/>
                    <a:pt x="6130" y="522"/>
                  </a:cubicBezTo>
                  <a:lnTo>
                    <a:pt x="46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2273250" y="5071375"/>
              <a:ext cx="40725" cy="22300"/>
            </a:xfrm>
            <a:custGeom>
              <a:avLst/>
              <a:gdLst/>
              <a:ahLst/>
              <a:cxnLst/>
              <a:rect l="l" t="t" r="r" b="b"/>
              <a:pathLst>
                <a:path w="1629" h="892" extrusionOk="0">
                  <a:moveTo>
                    <a:pt x="149" y="1"/>
                  </a:moveTo>
                  <a:cubicBezTo>
                    <a:pt x="149" y="1"/>
                    <a:pt x="0" y="554"/>
                    <a:pt x="522" y="820"/>
                  </a:cubicBezTo>
                  <a:cubicBezTo>
                    <a:pt x="622" y="871"/>
                    <a:pt x="724" y="891"/>
                    <a:pt x="823" y="891"/>
                  </a:cubicBezTo>
                  <a:cubicBezTo>
                    <a:pt x="1246" y="891"/>
                    <a:pt x="1629" y="522"/>
                    <a:pt x="1629" y="522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2288675" y="5231550"/>
              <a:ext cx="153550" cy="52975"/>
            </a:xfrm>
            <a:custGeom>
              <a:avLst/>
              <a:gdLst/>
              <a:ahLst/>
              <a:cxnLst/>
              <a:rect l="l" t="t" r="r" b="b"/>
              <a:pathLst>
                <a:path w="6142" h="2119" extrusionOk="0">
                  <a:moveTo>
                    <a:pt x="6141" y="0"/>
                  </a:moveTo>
                  <a:lnTo>
                    <a:pt x="5896" y="53"/>
                  </a:lnTo>
                  <a:lnTo>
                    <a:pt x="1810" y="883"/>
                  </a:lnTo>
                  <a:lnTo>
                    <a:pt x="1" y="1256"/>
                  </a:lnTo>
                  <a:cubicBezTo>
                    <a:pt x="1" y="1256"/>
                    <a:pt x="735" y="1809"/>
                    <a:pt x="1927" y="2107"/>
                  </a:cubicBezTo>
                  <a:cubicBezTo>
                    <a:pt x="1957" y="2115"/>
                    <a:pt x="1988" y="2119"/>
                    <a:pt x="2021" y="2119"/>
                  </a:cubicBezTo>
                  <a:cubicBezTo>
                    <a:pt x="2478" y="2119"/>
                    <a:pt x="3199" y="1405"/>
                    <a:pt x="3725" y="1405"/>
                  </a:cubicBezTo>
                  <a:cubicBezTo>
                    <a:pt x="5215" y="1405"/>
                    <a:pt x="5683" y="1086"/>
                    <a:pt x="5981" y="426"/>
                  </a:cubicBezTo>
                  <a:cubicBezTo>
                    <a:pt x="6099" y="171"/>
                    <a:pt x="6141" y="0"/>
                    <a:pt x="6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2286300" y="5261025"/>
              <a:ext cx="57200" cy="176725"/>
            </a:xfrm>
            <a:custGeom>
              <a:avLst/>
              <a:gdLst/>
              <a:ahLst/>
              <a:cxnLst/>
              <a:rect l="l" t="t" r="r" b="b"/>
              <a:pathLst>
                <a:path w="2288" h="7069" extrusionOk="0">
                  <a:moveTo>
                    <a:pt x="83" y="1"/>
                  </a:moveTo>
                  <a:cubicBezTo>
                    <a:pt x="47" y="1"/>
                    <a:pt x="21" y="39"/>
                    <a:pt x="21" y="77"/>
                  </a:cubicBezTo>
                  <a:cubicBezTo>
                    <a:pt x="21" y="300"/>
                    <a:pt x="0" y="4472"/>
                    <a:pt x="1649" y="6611"/>
                  </a:cubicBezTo>
                  <a:cubicBezTo>
                    <a:pt x="1777" y="6781"/>
                    <a:pt x="1905" y="6930"/>
                    <a:pt x="2054" y="7068"/>
                  </a:cubicBezTo>
                  <a:lnTo>
                    <a:pt x="2288" y="7068"/>
                  </a:lnTo>
                  <a:cubicBezTo>
                    <a:pt x="2096" y="6909"/>
                    <a:pt x="1926" y="6718"/>
                    <a:pt x="1767" y="6515"/>
                  </a:cubicBezTo>
                  <a:cubicBezTo>
                    <a:pt x="245" y="4504"/>
                    <a:pt x="170" y="619"/>
                    <a:pt x="170" y="130"/>
                  </a:cubicBezTo>
                  <a:lnTo>
                    <a:pt x="170" y="77"/>
                  </a:lnTo>
                  <a:lnTo>
                    <a:pt x="170" y="66"/>
                  </a:lnTo>
                  <a:cubicBezTo>
                    <a:pt x="159" y="23"/>
                    <a:pt x="128" y="2"/>
                    <a:pt x="96" y="2"/>
                  </a:cubicBezTo>
                  <a:cubicBezTo>
                    <a:pt x="91" y="1"/>
                    <a:pt x="87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2440325" y="5229875"/>
              <a:ext cx="22125" cy="91100"/>
            </a:xfrm>
            <a:custGeom>
              <a:avLst/>
              <a:gdLst/>
              <a:ahLst/>
              <a:cxnLst/>
              <a:rect l="l" t="t" r="r" b="b"/>
              <a:pathLst>
                <a:path w="885" h="3644" extrusionOk="0">
                  <a:moveTo>
                    <a:pt x="86" y="1"/>
                  </a:moveTo>
                  <a:cubicBezTo>
                    <a:pt x="79" y="1"/>
                    <a:pt x="72" y="2"/>
                    <a:pt x="64" y="4"/>
                  </a:cubicBezTo>
                  <a:cubicBezTo>
                    <a:pt x="22" y="4"/>
                    <a:pt x="0" y="46"/>
                    <a:pt x="11" y="89"/>
                  </a:cubicBezTo>
                  <a:lnTo>
                    <a:pt x="735" y="3579"/>
                  </a:lnTo>
                  <a:cubicBezTo>
                    <a:pt x="735" y="3622"/>
                    <a:pt x="767" y="3643"/>
                    <a:pt x="799" y="3643"/>
                  </a:cubicBezTo>
                  <a:lnTo>
                    <a:pt x="820" y="3643"/>
                  </a:lnTo>
                  <a:cubicBezTo>
                    <a:pt x="863" y="3632"/>
                    <a:pt x="884" y="3589"/>
                    <a:pt x="873" y="3558"/>
                  </a:cubicBezTo>
                  <a:lnTo>
                    <a:pt x="149" y="56"/>
                  </a:lnTo>
                  <a:cubicBezTo>
                    <a:pt x="141" y="21"/>
                    <a:pt x="11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2231475" y="5041850"/>
              <a:ext cx="206750" cy="247175"/>
            </a:xfrm>
            <a:custGeom>
              <a:avLst/>
              <a:gdLst/>
              <a:ahLst/>
              <a:cxnLst/>
              <a:rect l="l" t="t" r="r" b="b"/>
              <a:pathLst>
                <a:path w="8270" h="9887" extrusionOk="0">
                  <a:moveTo>
                    <a:pt x="1533" y="0"/>
                  </a:moveTo>
                  <a:cubicBezTo>
                    <a:pt x="1533" y="0"/>
                    <a:pt x="1299" y="629"/>
                    <a:pt x="2363" y="1033"/>
                  </a:cubicBezTo>
                  <a:cubicBezTo>
                    <a:pt x="3428" y="1426"/>
                    <a:pt x="5396" y="2097"/>
                    <a:pt x="5396" y="2097"/>
                  </a:cubicBezTo>
                  <a:lnTo>
                    <a:pt x="469" y="1660"/>
                  </a:lnTo>
                  <a:lnTo>
                    <a:pt x="469" y="1660"/>
                  </a:lnTo>
                  <a:cubicBezTo>
                    <a:pt x="469" y="1660"/>
                    <a:pt x="1" y="2097"/>
                    <a:pt x="1097" y="2725"/>
                  </a:cubicBezTo>
                  <a:lnTo>
                    <a:pt x="267" y="2661"/>
                  </a:lnTo>
                  <a:lnTo>
                    <a:pt x="267" y="2661"/>
                  </a:lnTo>
                  <a:cubicBezTo>
                    <a:pt x="267" y="2661"/>
                    <a:pt x="1" y="3566"/>
                    <a:pt x="959" y="3831"/>
                  </a:cubicBezTo>
                  <a:cubicBezTo>
                    <a:pt x="1927" y="4098"/>
                    <a:pt x="2991" y="4098"/>
                    <a:pt x="2991" y="4098"/>
                  </a:cubicBezTo>
                  <a:lnTo>
                    <a:pt x="1129" y="4129"/>
                  </a:lnTo>
                  <a:cubicBezTo>
                    <a:pt x="1129" y="4129"/>
                    <a:pt x="1309" y="5215"/>
                    <a:pt x="2544" y="5279"/>
                  </a:cubicBezTo>
                  <a:cubicBezTo>
                    <a:pt x="3778" y="5343"/>
                    <a:pt x="3896" y="5406"/>
                    <a:pt x="3896" y="5406"/>
                  </a:cubicBezTo>
                  <a:lnTo>
                    <a:pt x="4098" y="8471"/>
                  </a:lnTo>
                  <a:lnTo>
                    <a:pt x="4215" y="9695"/>
                  </a:lnTo>
                  <a:cubicBezTo>
                    <a:pt x="4662" y="9812"/>
                    <a:pt x="5173" y="9887"/>
                    <a:pt x="5736" y="9887"/>
                  </a:cubicBezTo>
                  <a:cubicBezTo>
                    <a:pt x="7226" y="9887"/>
                    <a:pt x="7971" y="8674"/>
                    <a:pt x="8269" y="8014"/>
                  </a:cubicBezTo>
                  <a:cubicBezTo>
                    <a:pt x="8248" y="7908"/>
                    <a:pt x="8216" y="7780"/>
                    <a:pt x="8184" y="7641"/>
                  </a:cubicBezTo>
                  <a:cubicBezTo>
                    <a:pt x="8067" y="7173"/>
                    <a:pt x="7940" y="6503"/>
                    <a:pt x="7822" y="5662"/>
                  </a:cubicBezTo>
                  <a:cubicBezTo>
                    <a:pt x="7588" y="3895"/>
                    <a:pt x="7088" y="1033"/>
                    <a:pt x="6758" y="927"/>
                  </a:cubicBezTo>
                  <a:cubicBezTo>
                    <a:pt x="6429" y="830"/>
                    <a:pt x="1534" y="0"/>
                    <a:pt x="1533" y="0"/>
                  </a:cubicBezTo>
                  <a:close/>
                </a:path>
              </a:pathLst>
            </a:custGeom>
            <a:solidFill>
              <a:srgbClr val="D06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2235200" y="5081500"/>
              <a:ext cx="142100" cy="30350"/>
            </a:xfrm>
            <a:custGeom>
              <a:avLst/>
              <a:gdLst/>
              <a:ahLst/>
              <a:cxnLst/>
              <a:rect l="l" t="t" r="r" b="b"/>
              <a:pathLst>
                <a:path w="5684" h="1214" extrusionOk="0">
                  <a:moveTo>
                    <a:pt x="320" y="0"/>
                  </a:moveTo>
                  <a:cubicBezTo>
                    <a:pt x="288" y="0"/>
                    <a:pt x="256" y="22"/>
                    <a:pt x="245" y="53"/>
                  </a:cubicBezTo>
                  <a:cubicBezTo>
                    <a:pt x="245" y="64"/>
                    <a:pt x="1" y="873"/>
                    <a:pt x="926" y="1214"/>
                  </a:cubicBezTo>
                  <a:lnTo>
                    <a:pt x="948" y="1214"/>
                  </a:lnTo>
                  <a:cubicBezTo>
                    <a:pt x="980" y="1214"/>
                    <a:pt x="1001" y="1202"/>
                    <a:pt x="1012" y="1171"/>
                  </a:cubicBezTo>
                  <a:cubicBezTo>
                    <a:pt x="1033" y="1128"/>
                    <a:pt x="1012" y="1086"/>
                    <a:pt x="969" y="1075"/>
                  </a:cubicBezTo>
                  <a:cubicBezTo>
                    <a:pt x="309" y="830"/>
                    <a:pt x="341" y="330"/>
                    <a:pt x="373" y="160"/>
                  </a:cubicBezTo>
                  <a:lnTo>
                    <a:pt x="373" y="160"/>
                  </a:lnTo>
                  <a:lnTo>
                    <a:pt x="5609" y="607"/>
                  </a:lnTo>
                  <a:cubicBezTo>
                    <a:pt x="5641" y="607"/>
                    <a:pt x="5684" y="585"/>
                    <a:pt x="5684" y="543"/>
                  </a:cubicBezTo>
                  <a:cubicBezTo>
                    <a:pt x="5684" y="500"/>
                    <a:pt x="5662" y="469"/>
                    <a:pt x="5620" y="458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2232800" y="5106500"/>
              <a:ext cx="137575" cy="38350"/>
            </a:xfrm>
            <a:custGeom>
              <a:avLst/>
              <a:gdLst/>
              <a:ahLst/>
              <a:cxnLst/>
              <a:rect l="l" t="t" r="r" b="b"/>
              <a:pathLst>
                <a:path w="5503" h="1534" extrusionOk="0">
                  <a:moveTo>
                    <a:pt x="214" y="1"/>
                  </a:moveTo>
                  <a:cubicBezTo>
                    <a:pt x="182" y="1"/>
                    <a:pt x="161" y="11"/>
                    <a:pt x="140" y="43"/>
                  </a:cubicBezTo>
                  <a:cubicBezTo>
                    <a:pt x="140" y="53"/>
                    <a:pt x="1" y="363"/>
                    <a:pt x="192" y="692"/>
                  </a:cubicBezTo>
                  <a:cubicBezTo>
                    <a:pt x="480" y="1171"/>
                    <a:pt x="1278" y="1458"/>
                    <a:pt x="2555" y="1533"/>
                  </a:cubicBezTo>
                  <a:cubicBezTo>
                    <a:pt x="2597" y="1533"/>
                    <a:pt x="2630" y="1501"/>
                    <a:pt x="2630" y="1458"/>
                  </a:cubicBezTo>
                  <a:cubicBezTo>
                    <a:pt x="2630" y="1427"/>
                    <a:pt x="2608" y="1384"/>
                    <a:pt x="2566" y="1384"/>
                  </a:cubicBezTo>
                  <a:cubicBezTo>
                    <a:pt x="1033" y="1299"/>
                    <a:pt x="501" y="916"/>
                    <a:pt x="320" y="618"/>
                  </a:cubicBezTo>
                  <a:cubicBezTo>
                    <a:pt x="203" y="415"/>
                    <a:pt x="235" y="235"/>
                    <a:pt x="256" y="150"/>
                  </a:cubicBezTo>
                  <a:lnTo>
                    <a:pt x="256" y="150"/>
                  </a:lnTo>
                  <a:lnTo>
                    <a:pt x="5428" y="512"/>
                  </a:lnTo>
                  <a:cubicBezTo>
                    <a:pt x="5471" y="512"/>
                    <a:pt x="5503" y="479"/>
                    <a:pt x="5503" y="437"/>
                  </a:cubicBezTo>
                  <a:cubicBezTo>
                    <a:pt x="5503" y="394"/>
                    <a:pt x="5482" y="363"/>
                    <a:pt x="5439" y="363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2257825" y="5140550"/>
              <a:ext cx="109625" cy="42325"/>
            </a:xfrm>
            <a:custGeom>
              <a:avLst/>
              <a:gdLst/>
              <a:ahLst/>
              <a:cxnLst/>
              <a:rect l="l" t="t" r="r" b="b"/>
              <a:pathLst>
                <a:path w="4385" h="1693" extrusionOk="0">
                  <a:moveTo>
                    <a:pt x="4278" y="1"/>
                  </a:moveTo>
                  <a:lnTo>
                    <a:pt x="75" y="107"/>
                  </a:lnTo>
                  <a:cubicBezTo>
                    <a:pt x="32" y="107"/>
                    <a:pt x="0" y="139"/>
                    <a:pt x="0" y="181"/>
                  </a:cubicBezTo>
                  <a:cubicBezTo>
                    <a:pt x="0" y="192"/>
                    <a:pt x="0" y="1246"/>
                    <a:pt x="1533" y="1406"/>
                  </a:cubicBezTo>
                  <a:cubicBezTo>
                    <a:pt x="2959" y="1543"/>
                    <a:pt x="4289" y="1692"/>
                    <a:pt x="4299" y="1692"/>
                  </a:cubicBezTo>
                  <a:lnTo>
                    <a:pt x="4310" y="1692"/>
                  </a:lnTo>
                  <a:cubicBezTo>
                    <a:pt x="4342" y="1692"/>
                    <a:pt x="4374" y="1661"/>
                    <a:pt x="4374" y="1629"/>
                  </a:cubicBezTo>
                  <a:cubicBezTo>
                    <a:pt x="4385" y="1586"/>
                    <a:pt x="4353" y="1555"/>
                    <a:pt x="4310" y="1543"/>
                  </a:cubicBezTo>
                  <a:cubicBezTo>
                    <a:pt x="4299" y="1543"/>
                    <a:pt x="2980" y="1395"/>
                    <a:pt x="1544" y="1257"/>
                  </a:cubicBezTo>
                  <a:cubicBezTo>
                    <a:pt x="362" y="1139"/>
                    <a:pt x="181" y="469"/>
                    <a:pt x="149" y="245"/>
                  </a:cubicBezTo>
                  <a:lnTo>
                    <a:pt x="4278" y="150"/>
                  </a:lnTo>
                  <a:cubicBezTo>
                    <a:pt x="4321" y="139"/>
                    <a:pt x="4353" y="107"/>
                    <a:pt x="4353" y="65"/>
                  </a:cubicBezTo>
                  <a:cubicBezTo>
                    <a:pt x="4353" y="32"/>
                    <a:pt x="4321" y="1"/>
                    <a:pt x="4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2349125" y="4757947"/>
              <a:ext cx="114700" cy="130225"/>
            </a:xfrm>
            <a:custGeom>
              <a:avLst/>
              <a:gdLst/>
              <a:ahLst/>
              <a:cxnLst/>
              <a:rect l="l" t="t" r="r" b="b"/>
              <a:pathLst>
                <a:path w="4588" h="5209" extrusionOk="0">
                  <a:moveTo>
                    <a:pt x="2171" y="1"/>
                  </a:moveTo>
                  <a:cubicBezTo>
                    <a:pt x="2065" y="607"/>
                    <a:pt x="1937" y="1224"/>
                    <a:pt x="1586" y="1735"/>
                  </a:cubicBezTo>
                  <a:cubicBezTo>
                    <a:pt x="1246" y="2257"/>
                    <a:pt x="617" y="2619"/>
                    <a:pt x="0" y="2714"/>
                  </a:cubicBezTo>
                  <a:cubicBezTo>
                    <a:pt x="1246" y="3002"/>
                    <a:pt x="2256" y="3948"/>
                    <a:pt x="2416" y="5204"/>
                  </a:cubicBezTo>
                  <a:cubicBezTo>
                    <a:pt x="2416" y="5208"/>
                    <a:pt x="2416" y="5209"/>
                    <a:pt x="2417" y="5209"/>
                  </a:cubicBezTo>
                  <a:cubicBezTo>
                    <a:pt x="2417" y="5209"/>
                    <a:pt x="2420" y="5204"/>
                    <a:pt x="2426" y="5204"/>
                  </a:cubicBezTo>
                  <a:cubicBezTo>
                    <a:pt x="2459" y="3938"/>
                    <a:pt x="3374" y="2905"/>
                    <a:pt x="4587" y="2491"/>
                  </a:cubicBezTo>
                  <a:cubicBezTo>
                    <a:pt x="3959" y="2458"/>
                    <a:pt x="3310" y="2160"/>
                    <a:pt x="2916" y="1671"/>
                  </a:cubicBezTo>
                  <a:cubicBezTo>
                    <a:pt x="2523" y="1203"/>
                    <a:pt x="2331" y="597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731548" y="4602194"/>
              <a:ext cx="100325" cy="114700"/>
            </a:xfrm>
            <a:custGeom>
              <a:avLst/>
              <a:gdLst/>
              <a:ahLst/>
              <a:cxnLst/>
              <a:rect l="l" t="t" r="r" b="b"/>
              <a:pathLst>
                <a:path w="4013" h="4588" extrusionOk="0">
                  <a:moveTo>
                    <a:pt x="1895" y="1"/>
                  </a:moveTo>
                  <a:lnTo>
                    <a:pt x="1895" y="22"/>
                  </a:lnTo>
                  <a:cubicBezTo>
                    <a:pt x="1810" y="554"/>
                    <a:pt x="1693" y="1097"/>
                    <a:pt x="1395" y="1544"/>
                  </a:cubicBezTo>
                  <a:cubicBezTo>
                    <a:pt x="1086" y="2001"/>
                    <a:pt x="544" y="2310"/>
                    <a:pt x="0" y="2396"/>
                  </a:cubicBezTo>
                  <a:cubicBezTo>
                    <a:pt x="1086" y="2651"/>
                    <a:pt x="1980" y="3481"/>
                    <a:pt x="2119" y="4588"/>
                  </a:cubicBezTo>
                  <a:cubicBezTo>
                    <a:pt x="2150" y="3470"/>
                    <a:pt x="2959" y="2566"/>
                    <a:pt x="4013" y="2204"/>
                  </a:cubicBezTo>
                  <a:cubicBezTo>
                    <a:pt x="3470" y="2172"/>
                    <a:pt x="2895" y="1916"/>
                    <a:pt x="2555" y="1491"/>
                  </a:cubicBezTo>
                  <a:cubicBezTo>
                    <a:pt x="2214" y="1065"/>
                    <a:pt x="2044" y="544"/>
                    <a:pt x="1906" y="12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4" name="Google Shape;644;p38"/>
          <p:cNvSpPr/>
          <p:nvPr/>
        </p:nvSpPr>
        <p:spPr>
          <a:xfrm flipH="1">
            <a:off x="7732844" y="2196247"/>
            <a:ext cx="211323" cy="240255"/>
          </a:xfrm>
          <a:custGeom>
            <a:avLst/>
            <a:gdLst/>
            <a:ahLst/>
            <a:cxnLst/>
            <a:rect l="l" t="t" r="r" b="b"/>
            <a:pathLst>
              <a:path w="4587" h="5215" extrusionOk="0">
                <a:moveTo>
                  <a:pt x="2171" y="0"/>
                </a:moveTo>
                <a:cubicBezTo>
                  <a:pt x="2065" y="607"/>
                  <a:pt x="1937" y="1225"/>
                  <a:pt x="1586" y="1735"/>
                </a:cubicBezTo>
                <a:cubicBezTo>
                  <a:pt x="1245" y="2257"/>
                  <a:pt x="618" y="2618"/>
                  <a:pt x="0" y="2715"/>
                </a:cubicBezTo>
                <a:cubicBezTo>
                  <a:pt x="1245" y="3001"/>
                  <a:pt x="2257" y="3949"/>
                  <a:pt x="2416" y="5215"/>
                </a:cubicBezTo>
                <a:lnTo>
                  <a:pt x="2416" y="5205"/>
                </a:lnTo>
                <a:cubicBezTo>
                  <a:pt x="2458" y="3938"/>
                  <a:pt x="3374" y="2906"/>
                  <a:pt x="4587" y="2491"/>
                </a:cubicBezTo>
                <a:cubicBezTo>
                  <a:pt x="3959" y="2459"/>
                  <a:pt x="3310" y="2161"/>
                  <a:pt x="2916" y="1672"/>
                </a:cubicBezTo>
                <a:cubicBezTo>
                  <a:pt x="2522" y="1203"/>
                  <a:pt x="2331" y="596"/>
                  <a:pt x="2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5" name="Google Shape;645;p38"/>
          <p:cNvGrpSpPr/>
          <p:nvPr/>
        </p:nvGrpSpPr>
        <p:grpSpPr>
          <a:xfrm>
            <a:off x="5115006" y="4106959"/>
            <a:ext cx="692246" cy="690456"/>
            <a:chOff x="5280375" y="3528325"/>
            <a:chExt cx="309425" cy="308625"/>
          </a:xfrm>
        </p:grpSpPr>
        <p:sp>
          <p:nvSpPr>
            <p:cNvPr id="646" name="Google Shape;646;p38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2" name="Google Shape;652;p38"/>
          <p:cNvGrpSpPr/>
          <p:nvPr/>
        </p:nvGrpSpPr>
        <p:grpSpPr>
          <a:xfrm rot="-10047111">
            <a:off x="1122649" y="748575"/>
            <a:ext cx="427295" cy="475743"/>
            <a:chOff x="5981675" y="3981625"/>
            <a:chExt cx="665001" cy="740400"/>
          </a:xfrm>
        </p:grpSpPr>
        <p:sp>
          <p:nvSpPr>
            <p:cNvPr id="653" name="Google Shape;653;p38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659" name="Google Shape;659;p38"/>
          <p:cNvCxnSpPr/>
          <p:nvPr/>
        </p:nvCxnSpPr>
        <p:spPr>
          <a:xfrm rot="10800000">
            <a:off x="5976234" y="4633614"/>
            <a:ext cx="308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45"/>
          <p:cNvGrpSpPr/>
          <p:nvPr/>
        </p:nvGrpSpPr>
        <p:grpSpPr>
          <a:xfrm>
            <a:off x="6356922" y="1899742"/>
            <a:ext cx="427295" cy="457819"/>
            <a:chOff x="4149138" y="4121151"/>
            <a:chExt cx="344065" cy="368644"/>
          </a:xfrm>
        </p:grpSpPr>
        <p:sp>
          <p:nvSpPr>
            <p:cNvPr id="837" name="Google Shape;837;p4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721" y="4269062"/>
            <a:ext cx="778251" cy="778126"/>
            <a:chOff x="2193335" y="1717248"/>
            <a:chExt cx="778251" cy="778126"/>
          </a:xfrm>
        </p:grpSpPr>
        <p:sp>
          <p:nvSpPr>
            <p:cNvPr id="835" name="Google Shape;835;p45"/>
            <p:cNvSpPr/>
            <p:nvPr/>
          </p:nvSpPr>
          <p:spPr>
            <a:xfrm flipH="1">
              <a:off x="2193335" y="1717248"/>
              <a:ext cx="778251" cy="778126"/>
            </a:xfrm>
            <a:custGeom>
              <a:avLst/>
              <a:gdLst/>
              <a:ahLst/>
              <a:cxnLst/>
              <a:rect l="l" t="t" r="r" b="b"/>
              <a:pathLst>
                <a:path w="24988" h="24988" extrusionOk="0">
                  <a:moveTo>
                    <a:pt x="12494" y="0"/>
                  </a:moveTo>
                  <a:cubicBezTo>
                    <a:pt x="5598" y="0"/>
                    <a:pt x="1" y="5598"/>
                    <a:pt x="1" y="12494"/>
                  </a:cubicBezTo>
                  <a:cubicBezTo>
                    <a:pt x="1" y="19390"/>
                    <a:pt x="5598" y="24987"/>
                    <a:pt x="12494" y="24987"/>
                  </a:cubicBezTo>
                  <a:cubicBezTo>
                    <a:pt x="19390" y="24987"/>
                    <a:pt x="24988" y="19390"/>
                    <a:pt x="24988" y="12494"/>
                  </a:cubicBezTo>
                  <a:cubicBezTo>
                    <a:pt x="24988" y="5598"/>
                    <a:pt x="19390" y="0"/>
                    <a:pt x="12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2385553" y="1900265"/>
              <a:ext cx="376381" cy="457817"/>
              <a:chOff x="1768821" y="3361108"/>
              <a:chExt cx="278739" cy="339073"/>
            </a:xfrm>
          </p:grpSpPr>
          <p:sp>
            <p:nvSpPr>
              <p:cNvPr id="850" name="Google Shape;850;p4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696;p41"/>
          <p:cNvSpPr txBox="1">
            <a:spLocks/>
          </p:cNvSpPr>
          <p:nvPr/>
        </p:nvSpPr>
        <p:spPr>
          <a:xfrm>
            <a:off x="792045" y="124208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PHÁP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CHIẾT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79" y="1844386"/>
            <a:ext cx="5568910" cy="2475071"/>
          </a:xfrm>
          <a:prstGeom prst="rect">
            <a:avLst/>
          </a:prstGeom>
        </p:spPr>
      </p:pic>
      <p:sp>
        <p:nvSpPr>
          <p:cNvPr id="36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5000597" y="1169276"/>
            <a:ext cx="2103273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+ Chiết lỏng – rắn: 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365058" y="2240688"/>
            <a:ext cx="2737883" cy="168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D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ùng dung môi thích hợp hòa tan chất rắn để tách chất cần chiết ra khỏi hỗn hợp rắn</a:t>
            </a:r>
            <a:endParaRPr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9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622591" y="798889"/>
            <a:ext cx="2502574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2. Các pp chiết</a:t>
            </a:r>
            <a:endParaRPr sz="20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6;p41"/>
          <p:cNvSpPr txBox="1">
            <a:spLocks/>
          </p:cNvSpPr>
          <p:nvPr/>
        </p:nvSpPr>
        <p:spPr>
          <a:xfrm>
            <a:off x="792045" y="124208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PHÁP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CHIẾT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8" y="946295"/>
            <a:ext cx="4501980" cy="288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86" y="946295"/>
            <a:ext cx="3850397" cy="2884081"/>
          </a:xfrm>
          <a:prstGeom prst="rect">
            <a:avLst/>
          </a:prstGeom>
        </p:spPr>
      </p:pic>
      <p:sp>
        <p:nvSpPr>
          <p:cNvPr id="5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391089" y="3830376"/>
            <a:ext cx="9339794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PP tách nào đã được sử dụng để thu được hoạt chất trong các trường hợp này?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Google Shape;737;p42"/>
          <p:cNvSpPr txBox="1">
            <a:spLocks/>
          </p:cNvSpPr>
          <p:nvPr/>
        </p:nvSpPr>
        <p:spPr>
          <a:xfrm>
            <a:off x="176346" y="850602"/>
            <a:ext cx="3051130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Ngâm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rượu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thuốc</a:t>
            </a:r>
            <a:endParaRPr lang="vi-VN" sz="2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Google Shape;737;p42"/>
          <p:cNvSpPr txBox="1">
            <a:spLocks/>
          </p:cNvSpPr>
          <p:nvPr/>
        </p:nvSpPr>
        <p:spPr>
          <a:xfrm>
            <a:off x="5060986" y="850602"/>
            <a:ext cx="1967135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thuốc</a:t>
            </a:r>
            <a:endParaRPr lang="vi-VN" sz="2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Google Shape;737;p42"/>
          <p:cNvSpPr txBox="1">
            <a:spLocks/>
          </p:cNvSpPr>
          <p:nvPr/>
        </p:nvSpPr>
        <p:spPr>
          <a:xfrm>
            <a:off x="27491" y="4267094"/>
            <a:ext cx="9339794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Tại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sao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ngâm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rượu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thuốc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cần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đun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nóng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nhưng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sắc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thuốc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phải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đun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nóng</a:t>
            </a:r>
            <a:r>
              <a:rPr lang="vi-V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774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402" t="26126" r="49595"/>
          <a:stretch/>
        </p:blipFill>
        <p:spPr>
          <a:xfrm>
            <a:off x="2326643" y="913774"/>
            <a:ext cx="2179675" cy="271512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/>
          <a:srcRect l="50151" t="26615" r="24988"/>
          <a:stretch/>
        </p:blipFill>
        <p:spPr>
          <a:xfrm>
            <a:off x="4572182" y="911895"/>
            <a:ext cx="2083981" cy="269718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t="26030" r="75768"/>
          <a:stretch/>
        </p:blipFill>
        <p:spPr>
          <a:xfrm>
            <a:off x="211888" y="152180"/>
            <a:ext cx="2031264" cy="2718670"/>
          </a:xfrm>
          <a:prstGeom prst="rect">
            <a:avLst/>
          </a:prstGeom>
        </p:spPr>
      </p:pic>
      <p:sp>
        <p:nvSpPr>
          <p:cNvPr id="93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2265210" y="79032"/>
            <a:ext cx="3606753" cy="904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>
                <a:latin typeface="Palatino Linotype" panose="02040502050505030304" pitchFamily="18" charset="0"/>
              </a:rPr>
              <a:t>Gạo được nấu chín , để nguội, rắc men, trộn đều, ủ kín 3 - 5 ngày.</a:t>
            </a:r>
            <a:endParaRPr sz="1800" dirty="0">
              <a:latin typeface="Palatino Linotype" panose="0204050205050503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77703"/>
          <a:stretch/>
        </p:blipFill>
        <p:spPr>
          <a:xfrm>
            <a:off x="857432" y="4307241"/>
            <a:ext cx="7429500" cy="708780"/>
          </a:xfrm>
          <a:prstGeom prst="rect">
            <a:avLst/>
          </a:prstGeom>
        </p:spPr>
      </p:pic>
      <p:sp>
        <p:nvSpPr>
          <p:cNvPr id="95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328240" y="1431434"/>
            <a:ext cx="4845102" cy="904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latin typeface="Palatino Linotype" panose="02040502050505030304" pitchFamily="18" charset="0"/>
              </a:rPr>
              <a:t>T</a:t>
            </a:r>
            <a:r>
              <a:rPr lang="en" sz="1800" dirty="0">
                <a:latin typeface="Palatino Linotype" panose="02040502050505030304" pitchFamily="18" charset="0"/>
              </a:rPr>
              <a:t>hêm nước và ủ kín 1 – 2 tuần, thu được hỗn hợp gồm nước, ethanol và bã rượu.</a:t>
            </a:r>
            <a:endParaRPr sz="18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137" y="889153"/>
            <a:ext cx="3512519" cy="3512519"/>
          </a:xfrm>
          <a:prstGeom prst="rect">
            <a:avLst/>
          </a:prstGeom>
        </p:spPr>
      </p:pic>
      <p:sp>
        <p:nvSpPr>
          <p:cNvPr id="14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392913" y="2936973"/>
            <a:ext cx="4715755" cy="89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800" dirty="0" err="1">
                <a:latin typeface="Palatino Linotype" panose="02040502050505030304" pitchFamily="18" charset="0"/>
              </a:rPr>
              <a:t>Chưng</a:t>
            </a:r>
            <a:r>
              <a:rPr lang="en-US" sz="1800" dirty="0"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</a:rPr>
              <a:t>cất</a:t>
            </a:r>
            <a:r>
              <a:rPr lang="en-US" sz="1800" dirty="0">
                <a:latin typeface="Palatino Linotype" panose="02040502050505030304" pitchFamily="18" charset="0"/>
              </a:rPr>
              <a:t> 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Rượu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chảy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bình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hứng</a:t>
            </a:r>
            <a:endParaRPr sz="1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5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8724" r="30931"/>
          <a:stretch/>
        </p:blipFill>
        <p:spPr>
          <a:xfrm>
            <a:off x="4918963" y="1418470"/>
            <a:ext cx="4089115" cy="3419891"/>
          </a:xfrm>
          <a:prstGeom prst="rect">
            <a:avLst/>
          </a:prstGeom>
        </p:spPr>
      </p:pic>
      <p:sp>
        <p:nvSpPr>
          <p:cNvPr id="35" name="Google Shape;696;p41"/>
          <p:cNvSpPr txBox="1">
            <a:spLocks/>
          </p:cNvSpPr>
          <p:nvPr/>
        </p:nvSpPr>
        <p:spPr>
          <a:xfrm>
            <a:off x="1656530" y="106080"/>
            <a:ext cx="5594875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CHƯNG CẤT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36" name="Google Shape;737;p42"/>
          <p:cNvSpPr txBox="1">
            <a:spLocks/>
          </p:cNvSpPr>
          <p:nvPr/>
        </p:nvSpPr>
        <p:spPr>
          <a:xfrm>
            <a:off x="2250310" y="576188"/>
            <a:ext cx="7656756" cy="532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chưng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Ethanol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hỗn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ethanol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(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rượu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25</a:t>
            </a:r>
            <a:r>
              <a:rPr lang="en-US" sz="1800" baseline="30000" dirty="0"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– 30</a:t>
            </a:r>
            <a:r>
              <a:rPr lang="en-US" sz="1800" baseline="30000" dirty="0"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37" name="Google Shape;737;p42"/>
          <p:cNvSpPr txBox="1">
            <a:spLocks/>
          </p:cNvSpPr>
          <p:nvPr/>
        </p:nvSpPr>
        <p:spPr>
          <a:xfrm>
            <a:off x="334118" y="1074179"/>
            <a:ext cx="4448233" cy="992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Cho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khoảng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150 ml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rượu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bình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cầu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nhánh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thêm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viên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đá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bọt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38" name="Google Shape;737;p42"/>
          <p:cNvSpPr txBox="1">
            <a:spLocks/>
          </p:cNvSpPr>
          <p:nvPr/>
        </p:nvSpPr>
        <p:spPr>
          <a:xfrm>
            <a:off x="360193" y="1917590"/>
            <a:ext cx="4448233" cy="484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Lắp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cụ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như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hình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bên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39" name="Google Shape;737;p42"/>
          <p:cNvSpPr txBox="1">
            <a:spLocks/>
          </p:cNvSpPr>
          <p:nvPr/>
        </p:nvSpPr>
        <p:spPr>
          <a:xfrm>
            <a:off x="360193" y="2376561"/>
            <a:ext cx="4448233" cy="1851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Đun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dịch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đến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sôi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nhẹ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quan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sát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thấy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kế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tăng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dần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đạt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đến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ổn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định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Ghi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giá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trị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sôi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hỗn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40" name="Google Shape;737;p42"/>
          <p:cNvSpPr txBox="1">
            <a:spLocks/>
          </p:cNvSpPr>
          <p:nvPr/>
        </p:nvSpPr>
        <p:spPr>
          <a:xfrm>
            <a:off x="464908" y="4109092"/>
            <a:ext cx="5180981" cy="857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Khi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bắt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đầu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tăng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trở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tắt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thiết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đun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lấy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bình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hứng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khỏi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hệ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thống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9" name="Google Shape;737;p42"/>
          <p:cNvSpPr txBox="1">
            <a:spLocks/>
          </p:cNvSpPr>
          <p:nvPr/>
        </p:nvSpPr>
        <p:spPr>
          <a:xfrm>
            <a:off x="360193" y="576188"/>
            <a:ext cx="2171967" cy="55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Cách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tiến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hành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endParaRPr lang="vi-VN"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8724" r="30931"/>
          <a:stretch/>
        </p:blipFill>
        <p:spPr>
          <a:xfrm>
            <a:off x="4904119" y="1315634"/>
            <a:ext cx="4089115" cy="3419891"/>
          </a:xfrm>
          <a:prstGeom prst="rect">
            <a:avLst/>
          </a:prstGeom>
        </p:spPr>
      </p:pic>
      <p:sp>
        <p:nvSpPr>
          <p:cNvPr id="35" name="Google Shape;696;p41"/>
          <p:cNvSpPr txBox="1">
            <a:spLocks/>
          </p:cNvSpPr>
          <p:nvPr/>
        </p:nvSpPr>
        <p:spPr>
          <a:xfrm>
            <a:off x="2422074" y="139951"/>
            <a:ext cx="4430909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II</a:t>
            </a:r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CHƯNG CẤT</a:t>
            </a:r>
            <a:endParaRPr lang="vi-VN" sz="2400" b="1" dirty="0"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37" name="Google Shape;737;p42"/>
          <p:cNvSpPr txBox="1">
            <a:spLocks/>
          </p:cNvSpPr>
          <p:nvPr/>
        </p:nvSpPr>
        <p:spPr>
          <a:xfrm>
            <a:off x="360193" y="1271834"/>
            <a:ext cx="4448233" cy="992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lỏng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chuyển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thành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hơi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lạnh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hơi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ngưng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tụ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38" name="Google Shape;737;p42"/>
          <p:cNvSpPr txBox="1">
            <a:spLocks/>
          </p:cNvSpPr>
          <p:nvPr/>
        </p:nvSpPr>
        <p:spPr>
          <a:xfrm>
            <a:off x="360193" y="2213153"/>
            <a:ext cx="4448233" cy="989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Thu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lỏng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ở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khoảng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10" name="Google Shape;737;p42"/>
          <p:cNvSpPr txBox="1">
            <a:spLocks/>
          </p:cNvSpPr>
          <p:nvPr/>
        </p:nvSpPr>
        <p:spPr>
          <a:xfrm>
            <a:off x="744712" y="3288021"/>
            <a:ext cx="3679194" cy="941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lỏng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sôi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khoảng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40</a:t>
            </a:r>
            <a:r>
              <a:rPr lang="en-US" sz="1800" baseline="300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 – 150</a:t>
            </a:r>
            <a:r>
              <a:rPr lang="en-US" sz="1800" baseline="300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 </a:t>
            </a:r>
            <a:endParaRPr lang="vi-VN"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Google Shape;737;p42"/>
          <p:cNvSpPr txBox="1">
            <a:spLocks/>
          </p:cNvSpPr>
          <p:nvPr/>
        </p:nvSpPr>
        <p:spPr>
          <a:xfrm>
            <a:off x="2263422" y="576188"/>
            <a:ext cx="7656756" cy="532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chưng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Ethanol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hỗn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ethanol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(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rượu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25</a:t>
            </a:r>
            <a:r>
              <a:rPr lang="en-US" sz="1800" baseline="30000" dirty="0"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– 30</a:t>
            </a:r>
            <a:r>
              <a:rPr lang="en-US" sz="1800" baseline="30000" dirty="0"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12" name="Google Shape;737;p42"/>
          <p:cNvSpPr txBox="1">
            <a:spLocks/>
          </p:cNvSpPr>
          <p:nvPr/>
        </p:nvSpPr>
        <p:spPr>
          <a:xfrm>
            <a:off x="360193" y="576188"/>
            <a:ext cx="2171967" cy="55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Cách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tiến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hành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endParaRPr lang="vi-VN"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5" name="Google Shape;1055;p49"/>
          <p:cNvCxnSpPr/>
          <p:nvPr/>
        </p:nvCxnSpPr>
        <p:spPr>
          <a:xfrm rot="10800000">
            <a:off x="5601437" y="4386672"/>
            <a:ext cx="2129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24" r="30931"/>
          <a:stretch/>
        </p:blipFill>
        <p:spPr>
          <a:xfrm>
            <a:off x="4621428" y="1204448"/>
            <a:ext cx="4089115" cy="3419891"/>
          </a:xfrm>
          <a:prstGeom prst="rect">
            <a:avLst/>
          </a:prstGeom>
        </p:spPr>
      </p:pic>
      <p:sp>
        <p:nvSpPr>
          <p:cNvPr id="45" name="Google Shape;696;p41"/>
          <p:cNvSpPr txBox="1">
            <a:spLocks/>
          </p:cNvSpPr>
          <p:nvPr/>
        </p:nvSpPr>
        <p:spPr>
          <a:xfrm>
            <a:off x="1449591" y="201186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CHƯNG CẤT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46" name="Google Shape;737;p42"/>
          <p:cNvSpPr txBox="1">
            <a:spLocks/>
          </p:cNvSpPr>
          <p:nvPr/>
        </p:nvSpPr>
        <p:spPr>
          <a:xfrm>
            <a:off x="328295" y="1210141"/>
            <a:ext cx="1788181" cy="55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Nguyên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tắc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: </a:t>
            </a:r>
            <a:endParaRPr lang="vi-VN"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7" name="Google Shape;737;p42"/>
          <p:cNvSpPr txBox="1">
            <a:spLocks/>
          </p:cNvSpPr>
          <p:nvPr/>
        </p:nvSpPr>
        <p:spPr>
          <a:xfrm>
            <a:off x="328295" y="1650218"/>
            <a:ext cx="4050208" cy="1271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Dựa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vào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sự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khác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về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sôi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các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hỗn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ở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một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áp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suất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nhất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</a:rPr>
              <a:t>định</a:t>
            </a:r>
            <a:endParaRPr lang="vi-VN" sz="1800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9" name="Google Shape;737;p42"/>
          <p:cNvSpPr txBox="1">
            <a:spLocks/>
          </p:cNvSpPr>
          <p:nvPr/>
        </p:nvSpPr>
        <p:spPr>
          <a:xfrm>
            <a:off x="328295" y="3021291"/>
            <a:ext cx="4050208" cy="1271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Thành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phần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bay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hơi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thành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phần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chúng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dịch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lỏng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8" name="Google Shape;737;p42"/>
          <p:cNvSpPr txBox="1">
            <a:spLocks/>
          </p:cNvSpPr>
          <p:nvPr/>
        </p:nvSpPr>
        <p:spPr>
          <a:xfrm>
            <a:off x="1099096" y="4279965"/>
            <a:ext cx="3661754" cy="55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3.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Ứng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dụng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lỏng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có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sôi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nhiều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Google Shape;737;p42">
            <a:extLst>
              <a:ext uri="{FF2B5EF4-FFF2-40B4-BE49-F238E27FC236}">
                <a16:creationId xmlns:a16="http://schemas.microsoft.com/office/drawing/2014/main" id="{9D32390F-7F0D-9F60-DA1E-82595F499817}"/>
              </a:ext>
            </a:extLst>
          </p:cNvPr>
          <p:cNvSpPr txBox="1">
            <a:spLocks/>
          </p:cNvSpPr>
          <p:nvPr/>
        </p:nvSpPr>
        <p:spPr>
          <a:xfrm>
            <a:off x="1910359" y="741326"/>
            <a:ext cx="6992325" cy="4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Chưng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biệt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chế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những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hữu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cơ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lỏng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737;p42">
            <a:extLst>
              <a:ext uri="{FF2B5EF4-FFF2-40B4-BE49-F238E27FC236}">
                <a16:creationId xmlns:a16="http://schemas.microsoft.com/office/drawing/2014/main" id="{CB1086E6-84E0-A986-6FF9-FF76ED60DD38}"/>
              </a:ext>
            </a:extLst>
          </p:cNvPr>
          <p:cNvSpPr txBox="1">
            <a:spLocks/>
          </p:cNvSpPr>
          <p:nvPr/>
        </p:nvSpPr>
        <p:spPr>
          <a:xfrm>
            <a:off x="503038" y="734066"/>
            <a:ext cx="1704780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8" grpId="0"/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350" y="921571"/>
            <a:ext cx="3514725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24" r="30931"/>
          <a:stretch/>
        </p:blipFill>
        <p:spPr>
          <a:xfrm>
            <a:off x="248285" y="921571"/>
            <a:ext cx="4806119" cy="4019550"/>
          </a:xfrm>
          <a:prstGeom prst="rect">
            <a:avLst/>
          </a:prstGeom>
        </p:spPr>
      </p:pic>
      <p:sp>
        <p:nvSpPr>
          <p:cNvPr id="6" name="Google Shape;696;p41"/>
          <p:cNvSpPr txBox="1">
            <a:spLocks/>
          </p:cNvSpPr>
          <p:nvPr/>
        </p:nvSpPr>
        <p:spPr>
          <a:xfrm>
            <a:off x="1449591" y="201186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CHƯNG CẤT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7" name="Google Shape;737;p42"/>
          <p:cNvSpPr txBox="1">
            <a:spLocks/>
          </p:cNvSpPr>
          <p:nvPr/>
        </p:nvSpPr>
        <p:spPr>
          <a:xfrm>
            <a:off x="586898" y="1306752"/>
            <a:ext cx="3661754" cy="1703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Chưng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phân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đoạn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lỏng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có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sôi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không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nhiều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tan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lẫn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hoàn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toàn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nhau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Google Shape;737;p42"/>
          <p:cNvSpPr txBox="1">
            <a:spLocks/>
          </p:cNvSpPr>
          <p:nvPr/>
        </p:nvSpPr>
        <p:spPr>
          <a:xfrm>
            <a:off x="586898" y="3240214"/>
            <a:ext cx="3661754" cy="982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VD: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Chưng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phân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đoạn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điều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chế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O</a:t>
            </a:r>
            <a:r>
              <a:rPr lang="en-US" sz="1800" baseline="-25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N</a:t>
            </a:r>
            <a:r>
              <a:rPr lang="en-US" sz="1800" baseline="-25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CN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82" y="951856"/>
            <a:ext cx="5928189" cy="3952126"/>
          </a:xfrm>
          <a:prstGeom prst="rect">
            <a:avLst/>
          </a:prstGeom>
        </p:spPr>
      </p:pic>
      <p:sp>
        <p:nvSpPr>
          <p:cNvPr id="7" name="Google Shape;696;p41"/>
          <p:cNvSpPr txBox="1">
            <a:spLocks/>
          </p:cNvSpPr>
          <p:nvPr/>
        </p:nvSpPr>
        <p:spPr>
          <a:xfrm>
            <a:off x="1449591" y="201186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CHƯNG CẤT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8" name="Google Shape;737;p42"/>
          <p:cNvSpPr txBox="1">
            <a:spLocks/>
          </p:cNvSpPr>
          <p:nvPr/>
        </p:nvSpPr>
        <p:spPr>
          <a:xfrm>
            <a:off x="350592" y="1224342"/>
            <a:ext cx="2474801" cy="2279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Chưng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cuốn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hơi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nước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lỏng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có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sôi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xấp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xỉ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sôi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nước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54"/>
          <p:cNvGrpSpPr/>
          <p:nvPr/>
        </p:nvGrpSpPr>
        <p:grpSpPr>
          <a:xfrm>
            <a:off x="861121" y="878415"/>
            <a:ext cx="3413137" cy="3386681"/>
            <a:chOff x="713225" y="1722601"/>
            <a:chExt cx="2688779" cy="2667938"/>
          </a:xfrm>
        </p:grpSpPr>
        <p:sp>
          <p:nvSpPr>
            <p:cNvPr id="1144" name="Google Shape;1144;p54"/>
            <p:cNvSpPr/>
            <p:nvPr/>
          </p:nvSpPr>
          <p:spPr>
            <a:xfrm>
              <a:off x="1406893" y="1722601"/>
              <a:ext cx="1794248" cy="1794248"/>
            </a:xfrm>
            <a:custGeom>
              <a:avLst/>
              <a:gdLst/>
              <a:ahLst/>
              <a:cxnLst/>
              <a:rect l="l" t="t" r="r" b="b"/>
              <a:pathLst>
                <a:path w="30224" h="30224" extrusionOk="0">
                  <a:moveTo>
                    <a:pt x="15112" y="1"/>
                  </a:moveTo>
                  <a:cubicBezTo>
                    <a:pt x="6769" y="1"/>
                    <a:pt x="1" y="6759"/>
                    <a:pt x="1" y="15112"/>
                  </a:cubicBezTo>
                  <a:cubicBezTo>
                    <a:pt x="1" y="23455"/>
                    <a:pt x="6769" y="30224"/>
                    <a:pt x="15112" y="30224"/>
                  </a:cubicBezTo>
                  <a:cubicBezTo>
                    <a:pt x="23455" y="30224"/>
                    <a:pt x="30223" y="23455"/>
                    <a:pt x="30223" y="15112"/>
                  </a:cubicBezTo>
                  <a:cubicBezTo>
                    <a:pt x="30223" y="6759"/>
                    <a:pt x="23455" y="1"/>
                    <a:pt x="15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713225" y="3058109"/>
              <a:ext cx="1959757" cy="1326748"/>
            </a:xfrm>
            <a:custGeom>
              <a:avLst/>
              <a:gdLst/>
              <a:ahLst/>
              <a:cxnLst/>
              <a:rect l="l" t="t" r="r" b="b"/>
              <a:pathLst>
                <a:path w="33012" h="22349" extrusionOk="0">
                  <a:moveTo>
                    <a:pt x="14229" y="1"/>
                  </a:moveTo>
                  <a:cubicBezTo>
                    <a:pt x="14229" y="1"/>
                    <a:pt x="5939" y="1502"/>
                    <a:pt x="3801" y="5705"/>
                  </a:cubicBezTo>
                  <a:cubicBezTo>
                    <a:pt x="1672" y="9909"/>
                    <a:pt x="1" y="22349"/>
                    <a:pt x="1" y="22349"/>
                  </a:cubicBezTo>
                  <a:lnTo>
                    <a:pt x="32491" y="22349"/>
                  </a:lnTo>
                  <a:cubicBezTo>
                    <a:pt x="32491" y="22349"/>
                    <a:pt x="33012" y="8876"/>
                    <a:pt x="28862" y="4726"/>
                  </a:cubicBezTo>
                  <a:cubicBezTo>
                    <a:pt x="25574" y="1438"/>
                    <a:pt x="20700" y="416"/>
                    <a:pt x="20700" y="416"/>
                  </a:cubicBezTo>
                  <a:lnTo>
                    <a:pt x="14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508643" y="2699967"/>
              <a:ext cx="433424" cy="555953"/>
            </a:xfrm>
            <a:custGeom>
              <a:avLst/>
              <a:gdLst/>
              <a:ahLst/>
              <a:cxnLst/>
              <a:rect l="l" t="t" r="r" b="b"/>
              <a:pathLst>
                <a:path w="7301" h="9365" extrusionOk="0">
                  <a:moveTo>
                    <a:pt x="0" y="0"/>
                  </a:moveTo>
                  <a:lnTo>
                    <a:pt x="628" y="5821"/>
                  </a:lnTo>
                  <a:lnTo>
                    <a:pt x="5906" y="9365"/>
                  </a:lnTo>
                  <a:lnTo>
                    <a:pt x="7301" y="6949"/>
                  </a:lnTo>
                  <a:lnTo>
                    <a:pt x="7301" y="3671"/>
                  </a:lnTo>
                  <a:lnTo>
                    <a:pt x="3203" y="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8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664651" y="2795305"/>
              <a:ext cx="277413" cy="287623"/>
            </a:xfrm>
            <a:custGeom>
              <a:avLst/>
              <a:gdLst/>
              <a:ahLst/>
              <a:cxnLst/>
              <a:rect l="l" t="t" r="r" b="b"/>
              <a:pathLst>
                <a:path w="4673" h="4845" extrusionOk="0">
                  <a:moveTo>
                    <a:pt x="575" y="1"/>
                  </a:moveTo>
                  <a:cubicBezTo>
                    <a:pt x="447" y="86"/>
                    <a:pt x="341" y="192"/>
                    <a:pt x="256" y="320"/>
                  </a:cubicBezTo>
                  <a:cubicBezTo>
                    <a:pt x="139" y="480"/>
                    <a:pt x="86" y="682"/>
                    <a:pt x="64" y="884"/>
                  </a:cubicBezTo>
                  <a:cubicBezTo>
                    <a:pt x="1" y="1384"/>
                    <a:pt x="171" y="1895"/>
                    <a:pt x="447" y="2321"/>
                  </a:cubicBezTo>
                  <a:cubicBezTo>
                    <a:pt x="724" y="2746"/>
                    <a:pt x="1107" y="3098"/>
                    <a:pt x="1501" y="3417"/>
                  </a:cubicBezTo>
                  <a:cubicBezTo>
                    <a:pt x="1959" y="3789"/>
                    <a:pt x="2459" y="4130"/>
                    <a:pt x="2991" y="4385"/>
                  </a:cubicBezTo>
                  <a:cubicBezTo>
                    <a:pt x="3411" y="4580"/>
                    <a:pt x="4039" y="4844"/>
                    <a:pt x="4608" y="4844"/>
                  </a:cubicBezTo>
                  <a:cubicBezTo>
                    <a:pt x="4630" y="4844"/>
                    <a:pt x="4651" y="4844"/>
                    <a:pt x="4673" y="4843"/>
                  </a:cubicBezTo>
                  <a:lnTo>
                    <a:pt x="4673" y="2065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507990" y="2217279"/>
              <a:ext cx="638114" cy="750611"/>
            </a:xfrm>
            <a:custGeom>
              <a:avLst/>
              <a:gdLst/>
              <a:ahLst/>
              <a:cxnLst/>
              <a:rect l="l" t="t" r="r" b="b"/>
              <a:pathLst>
                <a:path w="10749" h="12644" extrusionOk="0">
                  <a:moveTo>
                    <a:pt x="5737" y="1"/>
                  </a:moveTo>
                  <a:cubicBezTo>
                    <a:pt x="3044" y="1"/>
                    <a:pt x="234" y="2172"/>
                    <a:pt x="107" y="4960"/>
                  </a:cubicBezTo>
                  <a:lnTo>
                    <a:pt x="0" y="8131"/>
                  </a:lnTo>
                  <a:lnTo>
                    <a:pt x="2310" y="12643"/>
                  </a:lnTo>
                  <a:lnTo>
                    <a:pt x="7450" y="12643"/>
                  </a:lnTo>
                  <a:cubicBezTo>
                    <a:pt x="8121" y="12643"/>
                    <a:pt x="8769" y="12409"/>
                    <a:pt x="9301" y="11983"/>
                  </a:cubicBezTo>
                  <a:cubicBezTo>
                    <a:pt x="10025" y="11409"/>
                    <a:pt x="10462" y="10525"/>
                    <a:pt x="10504" y="9589"/>
                  </a:cubicBezTo>
                  <a:lnTo>
                    <a:pt x="10696" y="5556"/>
                  </a:lnTo>
                  <a:lnTo>
                    <a:pt x="10749" y="5024"/>
                  </a:lnTo>
                  <a:cubicBezTo>
                    <a:pt x="10621" y="2224"/>
                    <a:pt x="8429" y="1"/>
                    <a:pt x="5737" y="1"/>
                  </a:cubicBezTo>
                  <a:close/>
                </a:path>
              </a:pathLst>
            </a:custGeom>
            <a:solidFill>
              <a:srgbClr val="F18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2022201" y="2619707"/>
              <a:ext cx="56931" cy="56872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480" y="0"/>
                  </a:moveTo>
                  <a:cubicBezTo>
                    <a:pt x="214" y="0"/>
                    <a:pt x="1" y="213"/>
                    <a:pt x="1" y="479"/>
                  </a:cubicBezTo>
                  <a:cubicBezTo>
                    <a:pt x="1" y="745"/>
                    <a:pt x="214" y="958"/>
                    <a:pt x="480" y="958"/>
                  </a:cubicBezTo>
                  <a:cubicBezTo>
                    <a:pt x="736" y="958"/>
                    <a:pt x="959" y="745"/>
                    <a:pt x="959" y="479"/>
                  </a:cubicBezTo>
                  <a:cubicBezTo>
                    <a:pt x="959" y="213"/>
                    <a:pt x="736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1756309" y="2626652"/>
              <a:ext cx="56219" cy="56931"/>
            </a:xfrm>
            <a:custGeom>
              <a:avLst/>
              <a:gdLst/>
              <a:ahLst/>
              <a:cxnLst/>
              <a:rect l="l" t="t" r="r" b="b"/>
              <a:pathLst>
                <a:path w="947" h="959" extrusionOk="0">
                  <a:moveTo>
                    <a:pt x="468" y="1"/>
                  </a:moveTo>
                  <a:cubicBezTo>
                    <a:pt x="213" y="1"/>
                    <a:pt x="0" y="214"/>
                    <a:pt x="0" y="479"/>
                  </a:cubicBezTo>
                  <a:cubicBezTo>
                    <a:pt x="0" y="746"/>
                    <a:pt x="213" y="958"/>
                    <a:pt x="468" y="958"/>
                  </a:cubicBezTo>
                  <a:cubicBezTo>
                    <a:pt x="734" y="958"/>
                    <a:pt x="947" y="746"/>
                    <a:pt x="947" y="479"/>
                  </a:cubicBezTo>
                  <a:cubicBezTo>
                    <a:pt x="947" y="214"/>
                    <a:pt x="734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1928702" y="2621963"/>
              <a:ext cx="42446" cy="124132"/>
            </a:xfrm>
            <a:custGeom>
              <a:avLst/>
              <a:gdLst/>
              <a:ahLst/>
              <a:cxnLst/>
              <a:rect l="l" t="t" r="r" b="b"/>
              <a:pathLst>
                <a:path w="715" h="2091" extrusionOk="0">
                  <a:moveTo>
                    <a:pt x="84" y="1"/>
                  </a:moveTo>
                  <a:cubicBezTo>
                    <a:pt x="77" y="1"/>
                    <a:pt x="70" y="2"/>
                    <a:pt x="65" y="5"/>
                  </a:cubicBezTo>
                  <a:cubicBezTo>
                    <a:pt x="33" y="16"/>
                    <a:pt x="22" y="58"/>
                    <a:pt x="33" y="80"/>
                  </a:cubicBezTo>
                  <a:lnTo>
                    <a:pt x="490" y="1112"/>
                  </a:lnTo>
                  <a:cubicBezTo>
                    <a:pt x="587" y="1324"/>
                    <a:pt x="533" y="1570"/>
                    <a:pt x="352" y="1719"/>
                  </a:cubicBezTo>
                  <a:lnTo>
                    <a:pt x="33" y="1984"/>
                  </a:lnTo>
                  <a:cubicBezTo>
                    <a:pt x="1" y="2005"/>
                    <a:pt x="1" y="2038"/>
                    <a:pt x="22" y="2069"/>
                  </a:cubicBezTo>
                  <a:cubicBezTo>
                    <a:pt x="33" y="2080"/>
                    <a:pt x="54" y="2091"/>
                    <a:pt x="65" y="2091"/>
                  </a:cubicBezTo>
                  <a:cubicBezTo>
                    <a:pt x="76" y="2091"/>
                    <a:pt x="86" y="2080"/>
                    <a:pt x="97" y="2069"/>
                  </a:cubicBezTo>
                  <a:lnTo>
                    <a:pt x="426" y="1804"/>
                  </a:lnTo>
                  <a:cubicBezTo>
                    <a:pt x="639" y="1633"/>
                    <a:pt x="714" y="1324"/>
                    <a:pt x="597" y="1069"/>
                  </a:cubicBezTo>
                  <a:lnTo>
                    <a:pt x="140" y="37"/>
                  </a:lnTo>
                  <a:cubicBezTo>
                    <a:pt x="131" y="13"/>
                    <a:pt x="105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1861740" y="2743362"/>
              <a:ext cx="80914" cy="46364"/>
            </a:xfrm>
            <a:custGeom>
              <a:avLst/>
              <a:gdLst/>
              <a:ahLst/>
              <a:cxnLst/>
              <a:rect l="l" t="t" r="r" b="b"/>
              <a:pathLst>
                <a:path w="1363" h="781" extrusionOk="0">
                  <a:moveTo>
                    <a:pt x="66" y="0"/>
                  </a:moveTo>
                  <a:cubicBezTo>
                    <a:pt x="62" y="0"/>
                    <a:pt x="58" y="1"/>
                    <a:pt x="54" y="3"/>
                  </a:cubicBezTo>
                  <a:cubicBezTo>
                    <a:pt x="22" y="14"/>
                    <a:pt x="1" y="46"/>
                    <a:pt x="12" y="78"/>
                  </a:cubicBezTo>
                  <a:cubicBezTo>
                    <a:pt x="97" y="355"/>
                    <a:pt x="289" y="578"/>
                    <a:pt x="523" y="695"/>
                  </a:cubicBezTo>
                  <a:cubicBezTo>
                    <a:pt x="639" y="759"/>
                    <a:pt x="767" y="780"/>
                    <a:pt x="895" y="780"/>
                  </a:cubicBezTo>
                  <a:cubicBezTo>
                    <a:pt x="1055" y="780"/>
                    <a:pt x="1204" y="738"/>
                    <a:pt x="1331" y="653"/>
                  </a:cubicBezTo>
                  <a:cubicBezTo>
                    <a:pt x="1353" y="631"/>
                    <a:pt x="1363" y="599"/>
                    <a:pt x="1342" y="578"/>
                  </a:cubicBezTo>
                  <a:cubicBezTo>
                    <a:pt x="1328" y="558"/>
                    <a:pt x="1310" y="550"/>
                    <a:pt x="1294" y="550"/>
                  </a:cubicBezTo>
                  <a:cubicBezTo>
                    <a:pt x="1284" y="550"/>
                    <a:pt x="1275" y="553"/>
                    <a:pt x="1268" y="556"/>
                  </a:cubicBezTo>
                  <a:cubicBezTo>
                    <a:pt x="1161" y="633"/>
                    <a:pt x="1029" y="671"/>
                    <a:pt x="894" y="671"/>
                  </a:cubicBezTo>
                  <a:cubicBezTo>
                    <a:pt x="786" y="671"/>
                    <a:pt x="675" y="646"/>
                    <a:pt x="575" y="599"/>
                  </a:cubicBezTo>
                  <a:cubicBezTo>
                    <a:pt x="363" y="493"/>
                    <a:pt x="203" y="291"/>
                    <a:pt x="118" y="46"/>
                  </a:cubicBezTo>
                  <a:cubicBezTo>
                    <a:pt x="109" y="19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1357205" y="2599820"/>
              <a:ext cx="251292" cy="218404"/>
            </a:xfrm>
            <a:custGeom>
              <a:avLst/>
              <a:gdLst/>
              <a:ahLst/>
              <a:cxnLst/>
              <a:rect l="l" t="t" r="r" b="b"/>
              <a:pathLst>
                <a:path w="4233" h="3679" extrusionOk="0">
                  <a:moveTo>
                    <a:pt x="1587" y="1"/>
                  </a:moveTo>
                  <a:cubicBezTo>
                    <a:pt x="716" y="1"/>
                    <a:pt x="0" y="750"/>
                    <a:pt x="61" y="1645"/>
                  </a:cubicBezTo>
                  <a:cubicBezTo>
                    <a:pt x="123" y="2632"/>
                    <a:pt x="1063" y="3679"/>
                    <a:pt x="2078" y="3679"/>
                  </a:cubicBezTo>
                  <a:cubicBezTo>
                    <a:pt x="2278" y="3679"/>
                    <a:pt x="2480" y="3638"/>
                    <a:pt x="2679" y="3549"/>
                  </a:cubicBezTo>
                  <a:cubicBezTo>
                    <a:pt x="4233" y="2847"/>
                    <a:pt x="3647" y="1442"/>
                    <a:pt x="3647" y="1442"/>
                  </a:cubicBezTo>
                  <a:cubicBezTo>
                    <a:pt x="3339" y="676"/>
                    <a:pt x="2540" y="58"/>
                    <a:pt x="1710" y="6"/>
                  </a:cubicBezTo>
                  <a:cubicBezTo>
                    <a:pt x="1669" y="2"/>
                    <a:pt x="1628" y="1"/>
                    <a:pt x="1587" y="1"/>
                  </a:cubicBezTo>
                  <a:close/>
                </a:path>
              </a:pathLst>
            </a:custGeom>
            <a:solidFill>
              <a:srgbClr val="F18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1387362" y="2627127"/>
              <a:ext cx="126982" cy="148709"/>
            </a:xfrm>
            <a:custGeom>
              <a:avLst/>
              <a:gdLst/>
              <a:ahLst/>
              <a:cxnLst/>
              <a:rect l="l" t="t" r="r" b="b"/>
              <a:pathLst>
                <a:path w="2139" h="2505" extrusionOk="0">
                  <a:moveTo>
                    <a:pt x="69" y="0"/>
                  </a:moveTo>
                  <a:cubicBezTo>
                    <a:pt x="43" y="0"/>
                    <a:pt x="20" y="21"/>
                    <a:pt x="10" y="57"/>
                  </a:cubicBezTo>
                  <a:cubicBezTo>
                    <a:pt x="0" y="88"/>
                    <a:pt x="32" y="120"/>
                    <a:pt x="64" y="131"/>
                  </a:cubicBezTo>
                  <a:cubicBezTo>
                    <a:pt x="287" y="173"/>
                    <a:pt x="511" y="291"/>
                    <a:pt x="766" y="492"/>
                  </a:cubicBezTo>
                  <a:cubicBezTo>
                    <a:pt x="1384" y="993"/>
                    <a:pt x="1820" y="1684"/>
                    <a:pt x="2001" y="2451"/>
                  </a:cubicBezTo>
                  <a:cubicBezTo>
                    <a:pt x="2011" y="2483"/>
                    <a:pt x="2032" y="2504"/>
                    <a:pt x="2065" y="2504"/>
                  </a:cubicBezTo>
                  <a:lnTo>
                    <a:pt x="2086" y="2504"/>
                  </a:lnTo>
                  <a:cubicBezTo>
                    <a:pt x="2118" y="2493"/>
                    <a:pt x="2139" y="2451"/>
                    <a:pt x="2129" y="2419"/>
                  </a:cubicBezTo>
                  <a:cubicBezTo>
                    <a:pt x="1937" y="1620"/>
                    <a:pt x="1490" y="908"/>
                    <a:pt x="852" y="397"/>
                  </a:cubicBezTo>
                  <a:cubicBezTo>
                    <a:pt x="575" y="173"/>
                    <a:pt x="341" y="45"/>
                    <a:pt x="85" y="3"/>
                  </a:cubicBezTo>
                  <a:cubicBezTo>
                    <a:pt x="80" y="1"/>
                    <a:pt x="7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1434082" y="2264058"/>
              <a:ext cx="299496" cy="459307"/>
            </a:xfrm>
            <a:custGeom>
              <a:avLst/>
              <a:gdLst/>
              <a:ahLst/>
              <a:cxnLst/>
              <a:rect l="l" t="t" r="r" b="b"/>
              <a:pathLst>
                <a:path w="5045" h="7737" extrusionOk="0">
                  <a:moveTo>
                    <a:pt x="1416" y="0"/>
                  </a:moveTo>
                  <a:cubicBezTo>
                    <a:pt x="1416" y="0"/>
                    <a:pt x="1" y="788"/>
                    <a:pt x="86" y="2756"/>
                  </a:cubicBezTo>
                  <a:cubicBezTo>
                    <a:pt x="160" y="4395"/>
                    <a:pt x="181" y="5300"/>
                    <a:pt x="181" y="5555"/>
                  </a:cubicBezTo>
                  <a:cubicBezTo>
                    <a:pt x="181" y="5598"/>
                    <a:pt x="171" y="5662"/>
                    <a:pt x="171" y="5662"/>
                  </a:cubicBezTo>
                  <a:cubicBezTo>
                    <a:pt x="171" y="5662"/>
                    <a:pt x="190" y="5657"/>
                    <a:pt x="215" y="5657"/>
                  </a:cubicBezTo>
                  <a:cubicBezTo>
                    <a:pt x="228" y="5657"/>
                    <a:pt x="242" y="5658"/>
                    <a:pt x="256" y="5662"/>
                  </a:cubicBezTo>
                  <a:cubicBezTo>
                    <a:pt x="266" y="5662"/>
                    <a:pt x="309" y="5672"/>
                    <a:pt x="309" y="5672"/>
                  </a:cubicBezTo>
                  <a:cubicBezTo>
                    <a:pt x="351" y="5683"/>
                    <a:pt x="394" y="5693"/>
                    <a:pt x="448" y="5704"/>
                  </a:cubicBezTo>
                  <a:cubicBezTo>
                    <a:pt x="575" y="5757"/>
                    <a:pt x="703" y="5811"/>
                    <a:pt x="862" y="5917"/>
                  </a:cubicBezTo>
                  <a:cubicBezTo>
                    <a:pt x="895" y="5938"/>
                    <a:pt x="926" y="5970"/>
                    <a:pt x="958" y="6002"/>
                  </a:cubicBezTo>
                  <a:lnTo>
                    <a:pt x="969" y="6002"/>
                  </a:lnTo>
                  <a:lnTo>
                    <a:pt x="980" y="6012"/>
                  </a:lnTo>
                  <a:cubicBezTo>
                    <a:pt x="1171" y="6173"/>
                    <a:pt x="1342" y="6385"/>
                    <a:pt x="1416" y="6683"/>
                  </a:cubicBezTo>
                  <a:cubicBezTo>
                    <a:pt x="1661" y="7556"/>
                    <a:pt x="1746" y="7736"/>
                    <a:pt x="1746" y="7736"/>
                  </a:cubicBezTo>
                  <a:cubicBezTo>
                    <a:pt x="1746" y="7736"/>
                    <a:pt x="2416" y="7407"/>
                    <a:pt x="2352" y="6534"/>
                  </a:cubicBezTo>
                  <a:cubicBezTo>
                    <a:pt x="2321" y="6024"/>
                    <a:pt x="2331" y="5672"/>
                    <a:pt x="2352" y="5459"/>
                  </a:cubicBezTo>
                  <a:cubicBezTo>
                    <a:pt x="2363" y="5406"/>
                    <a:pt x="2363" y="5364"/>
                    <a:pt x="2373" y="5331"/>
                  </a:cubicBezTo>
                  <a:lnTo>
                    <a:pt x="2373" y="5321"/>
                  </a:lnTo>
                  <a:cubicBezTo>
                    <a:pt x="2373" y="5257"/>
                    <a:pt x="2384" y="5236"/>
                    <a:pt x="2384" y="5236"/>
                  </a:cubicBezTo>
                  <a:cubicBezTo>
                    <a:pt x="2384" y="5236"/>
                    <a:pt x="2480" y="5225"/>
                    <a:pt x="2640" y="5193"/>
                  </a:cubicBezTo>
                  <a:cubicBezTo>
                    <a:pt x="2661" y="5193"/>
                    <a:pt x="2693" y="5193"/>
                    <a:pt x="2714" y="5182"/>
                  </a:cubicBezTo>
                  <a:cubicBezTo>
                    <a:pt x="2746" y="5172"/>
                    <a:pt x="2789" y="5161"/>
                    <a:pt x="2831" y="5151"/>
                  </a:cubicBezTo>
                  <a:cubicBezTo>
                    <a:pt x="2853" y="5140"/>
                    <a:pt x="2874" y="5140"/>
                    <a:pt x="2905" y="5130"/>
                  </a:cubicBezTo>
                  <a:cubicBezTo>
                    <a:pt x="3129" y="5055"/>
                    <a:pt x="3406" y="4927"/>
                    <a:pt x="3661" y="4714"/>
                  </a:cubicBezTo>
                  <a:cubicBezTo>
                    <a:pt x="3693" y="4693"/>
                    <a:pt x="3725" y="4661"/>
                    <a:pt x="3757" y="4640"/>
                  </a:cubicBezTo>
                  <a:cubicBezTo>
                    <a:pt x="3778" y="4629"/>
                    <a:pt x="3789" y="4608"/>
                    <a:pt x="3799" y="4598"/>
                  </a:cubicBezTo>
                  <a:cubicBezTo>
                    <a:pt x="3832" y="4576"/>
                    <a:pt x="3853" y="4544"/>
                    <a:pt x="3885" y="4523"/>
                  </a:cubicBezTo>
                  <a:cubicBezTo>
                    <a:pt x="4130" y="4257"/>
                    <a:pt x="4353" y="3905"/>
                    <a:pt x="4502" y="3416"/>
                  </a:cubicBezTo>
                  <a:cubicBezTo>
                    <a:pt x="5045" y="1639"/>
                    <a:pt x="4864" y="606"/>
                    <a:pt x="4864" y="606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1511196" y="2049221"/>
              <a:ext cx="737254" cy="383557"/>
            </a:xfrm>
            <a:custGeom>
              <a:avLst/>
              <a:gdLst/>
              <a:ahLst/>
              <a:cxnLst/>
              <a:rect l="l" t="t" r="r" b="b"/>
              <a:pathLst>
                <a:path w="12419" h="6461" extrusionOk="0">
                  <a:moveTo>
                    <a:pt x="7228" y="0"/>
                  </a:moveTo>
                  <a:cubicBezTo>
                    <a:pt x="6804" y="0"/>
                    <a:pt x="6383" y="75"/>
                    <a:pt x="6002" y="256"/>
                  </a:cubicBezTo>
                  <a:cubicBezTo>
                    <a:pt x="5587" y="448"/>
                    <a:pt x="5214" y="777"/>
                    <a:pt x="4768" y="874"/>
                  </a:cubicBezTo>
                  <a:cubicBezTo>
                    <a:pt x="4655" y="897"/>
                    <a:pt x="4542" y="907"/>
                    <a:pt x="4429" y="907"/>
                  </a:cubicBezTo>
                  <a:cubicBezTo>
                    <a:pt x="4034" y="907"/>
                    <a:pt x="3632" y="794"/>
                    <a:pt x="3235" y="777"/>
                  </a:cubicBezTo>
                  <a:cubicBezTo>
                    <a:pt x="3189" y="775"/>
                    <a:pt x="3143" y="774"/>
                    <a:pt x="3096" y="774"/>
                  </a:cubicBezTo>
                  <a:cubicBezTo>
                    <a:pt x="2366" y="774"/>
                    <a:pt x="1648" y="1086"/>
                    <a:pt x="1117" y="1586"/>
                  </a:cubicBezTo>
                  <a:cubicBezTo>
                    <a:pt x="553" y="2118"/>
                    <a:pt x="192" y="2853"/>
                    <a:pt x="53" y="3619"/>
                  </a:cubicBezTo>
                  <a:cubicBezTo>
                    <a:pt x="0" y="3939"/>
                    <a:pt x="234" y="4225"/>
                    <a:pt x="553" y="4289"/>
                  </a:cubicBezTo>
                  <a:cubicBezTo>
                    <a:pt x="679" y="4315"/>
                    <a:pt x="807" y="4324"/>
                    <a:pt x="936" y="4324"/>
                  </a:cubicBezTo>
                  <a:cubicBezTo>
                    <a:pt x="1123" y="4324"/>
                    <a:pt x="1311" y="4306"/>
                    <a:pt x="1500" y="4300"/>
                  </a:cubicBezTo>
                  <a:cubicBezTo>
                    <a:pt x="1520" y="4300"/>
                    <a:pt x="1540" y="4300"/>
                    <a:pt x="1560" y="4300"/>
                  </a:cubicBezTo>
                  <a:cubicBezTo>
                    <a:pt x="2115" y="4300"/>
                    <a:pt x="2667" y="4448"/>
                    <a:pt x="3150" y="4715"/>
                  </a:cubicBezTo>
                  <a:cubicBezTo>
                    <a:pt x="3427" y="4875"/>
                    <a:pt x="3692" y="5077"/>
                    <a:pt x="4001" y="5173"/>
                  </a:cubicBezTo>
                  <a:cubicBezTo>
                    <a:pt x="4143" y="5220"/>
                    <a:pt x="4288" y="5242"/>
                    <a:pt x="4433" y="5242"/>
                  </a:cubicBezTo>
                  <a:cubicBezTo>
                    <a:pt x="5041" y="5242"/>
                    <a:pt x="5651" y="4858"/>
                    <a:pt x="6012" y="4343"/>
                  </a:cubicBezTo>
                  <a:cubicBezTo>
                    <a:pt x="6640" y="4428"/>
                    <a:pt x="6949" y="5173"/>
                    <a:pt x="7502" y="5502"/>
                  </a:cubicBezTo>
                  <a:cubicBezTo>
                    <a:pt x="7800" y="5684"/>
                    <a:pt x="8162" y="5726"/>
                    <a:pt x="8513" y="5726"/>
                  </a:cubicBezTo>
                  <a:cubicBezTo>
                    <a:pt x="8758" y="5726"/>
                    <a:pt x="9003" y="5705"/>
                    <a:pt x="9216" y="5599"/>
                  </a:cubicBezTo>
                  <a:cubicBezTo>
                    <a:pt x="9429" y="5492"/>
                    <a:pt x="9663" y="5258"/>
                    <a:pt x="9663" y="5013"/>
                  </a:cubicBezTo>
                  <a:cubicBezTo>
                    <a:pt x="10003" y="5386"/>
                    <a:pt x="10290" y="5960"/>
                    <a:pt x="10429" y="6460"/>
                  </a:cubicBezTo>
                  <a:cubicBezTo>
                    <a:pt x="11089" y="6247"/>
                    <a:pt x="11610" y="5907"/>
                    <a:pt x="12014" y="5343"/>
                  </a:cubicBezTo>
                  <a:cubicBezTo>
                    <a:pt x="12345" y="4875"/>
                    <a:pt x="12419" y="4236"/>
                    <a:pt x="12184" y="3704"/>
                  </a:cubicBezTo>
                  <a:cubicBezTo>
                    <a:pt x="11961" y="3183"/>
                    <a:pt x="11440" y="2789"/>
                    <a:pt x="10876" y="2714"/>
                  </a:cubicBezTo>
                  <a:cubicBezTo>
                    <a:pt x="10684" y="2693"/>
                    <a:pt x="10482" y="2693"/>
                    <a:pt x="10311" y="2608"/>
                  </a:cubicBezTo>
                  <a:cubicBezTo>
                    <a:pt x="10088" y="2491"/>
                    <a:pt x="9971" y="2246"/>
                    <a:pt x="9907" y="2002"/>
                  </a:cubicBezTo>
                  <a:cubicBezTo>
                    <a:pt x="9843" y="1756"/>
                    <a:pt x="9833" y="1501"/>
                    <a:pt x="9748" y="1257"/>
                  </a:cubicBezTo>
                  <a:cubicBezTo>
                    <a:pt x="9503" y="576"/>
                    <a:pt x="8758" y="224"/>
                    <a:pt x="8045" y="86"/>
                  </a:cubicBezTo>
                  <a:cubicBezTo>
                    <a:pt x="7778" y="32"/>
                    <a:pt x="7502" y="0"/>
                    <a:pt x="7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1712677" y="2511783"/>
              <a:ext cx="122589" cy="68804"/>
            </a:xfrm>
            <a:custGeom>
              <a:avLst/>
              <a:gdLst/>
              <a:ahLst/>
              <a:cxnLst/>
              <a:rect l="l" t="t" r="r" b="b"/>
              <a:pathLst>
                <a:path w="2065" h="1159" extrusionOk="0">
                  <a:moveTo>
                    <a:pt x="1228" y="0"/>
                  </a:moveTo>
                  <a:cubicBezTo>
                    <a:pt x="1094" y="0"/>
                    <a:pt x="961" y="12"/>
                    <a:pt x="841" y="20"/>
                  </a:cubicBezTo>
                  <a:cubicBezTo>
                    <a:pt x="671" y="30"/>
                    <a:pt x="501" y="41"/>
                    <a:pt x="362" y="105"/>
                  </a:cubicBezTo>
                  <a:cubicBezTo>
                    <a:pt x="203" y="190"/>
                    <a:pt x="75" y="339"/>
                    <a:pt x="33" y="510"/>
                  </a:cubicBezTo>
                  <a:cubicBezTo>
                    <a:pt x="0" y="680"/>
                    <a:pt x="54" y="871"/>
                    <a:pt x="182" y="988"/>
                  </a:cubicBezTo>
                  <a:cubicBezTo>
                    <a:pt x="331" y="1127"/>
                    <a:pt x="554" y="1158"/>
                    <a:pt x="756" y="1158"/>
                  </a:cubicBezTo>
                  <a:cubicBezTo>
                    <a:pt x="1022" y="1158"/>
                    <a:pt x="1288" y="1106"/>
                    <a:pt x="1544" y="1031"/>
                  </a:cubicBezTo>
                  <a:cubicBezTo>
                    <a:pt x="1714" y="967"/>
                    <a:pt x="1895" y="882"/>
                    <a:pt x="1980" y="722"/>
                  </a:cubicBezTo>
                  <a:cubicBezTo>
                    <a:pt x="2065" y="552"/>
                    <a:pt x="2001" y="328"/>
                    <a:pt x="1863" y="201"/>
                  </a:cubicBezTo>
                  <a:cubicBezTo>
                    <a:pt x="1700" y="38"/>
                    <a:pt x="1463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1990025" y="2511783"/>
              <a:ext cx="122648" cy="68804"/>
            </a:xfrm>
            <a:custGeom>
              <a:avLst/>
              <a:gdLst/>
              <a:ahLst/>
              <a:cxnLst/>
              <a:rect l="l" t="t" r="r" b="b"/>
              <a:pathLst>
                <a:path w="2066" h="1159" extrusionOk="0">
                  <a:moveTo>
                    <a:pt x="1228" y="0"/>
                  </a:moveTo>
                  <a:cubicBezTo>
                    <a:pt x="1094" y="0"/>
                    <a:pt x="960" y="12"/>
                    <a:pt x="841" y="20"/>
                  </a:cubicBezTo>
                  <a:cubicBezTo>
                    <a:pt x="682" y="30"/>
                    <a:pt x="511" y="41"/>
                    <a:pt x="362" y="105"/>
                  </a:cubicBezTo>
                  <a:cubicBezTo>
                    <a:pt x="202" y="190"/>
                    <a:pt x="75" y="339"/>
                    <a:pt x="43" y="510"/>
                  </a:cubicBezTo>
                  <a:cubicBezTo>
                    <a:pt x="1" y="680"/>
                    <a:pt x="53" y="871"/>
                    <a:pt x="192" y="988"/>
                  </a:cubicBezTo>
                  <a:cubicBezTo>
                    <a:pt x="341" y="1127"/>
                    <a:pt x="554" y="1158"/>
                    <a:pt x="756" y="1158"/>
                  </a:cubicBezTo>
                  <a:cubicBezTo>
                    <a:pt x="1022" y="1158"/>
                    <a:pt x="1288" y="1106"/>
                    <a:pt x="1543" y="1031"/>
                  </a:cubicBezTo>
                  <a:cubicBezTo>
                    <a:pt x="1724" y="967"/>
                    <a:pt x="1895" y="882"/>
                    <a:pt x="1980" y="722"/>
                  </a:cubicBezTo>
                  <a:cubicBezTo>
                    <a:pt x="2065" y="552"/>
                    <a:pt x="2001" y="328"/>
                    <a:pt x="1873" y="201"/>
                  </a:cubicBezTo>
                  <a:cubicBezTo>
                    <a:pt x="1703" y="38"/>
                    <a:pt x="1464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1578752" y="2536894"/>
              <a:ext cx="28495" cy="36747"/>
            </a:xfrm>
            <a:custGeom>
              <a:avLst/>
              <a:gdLst/>
              <a:ahLst/>
              <a:cxnLst/>
              <a:rect l="l" t="t" r="r" b="b"/>
              <a:pathLst>
                <a:path w="480" h="619" extrusionOk="0">
                  <a:moveTo>
                    <a:pt x="68" y="0"/>
                  </a:moveTo>
                  <a:cubicBezTo>
                    <a:pt x="57" y="0"/>
                    <a:pt x="45" y="4"/>
                    <a:pt x="33" y="12"/>
                  </a:cubicBezTo>
                  <a:cubicBezTo>
                    <a:pt x="11" y="33"/>
                    <a:pt x="0" y="65"/>
                    <a:pt x="22" y="97"/>
                  </a:cubicBezTo>
                  <a:lnTo>
                    <a:pt x="362" y="597"/>
                  </a:lnTo>
                  <a:cubicBezTo>
                    <a:pt x="373" y="619"/>
                    <a:pt x="394" y="619"/>
                    <a:pt x="416" y="619"/>
                  </a:cubicBezTo>
                  <a:lnTo>
                    <a:pt x="447" y="619"/>
                  </a:lnTo>
                  <a:cubicBezTo>
                    <a:pt x="468" y="597"/>
                    <a:pt x="480" y="555"/>
                    <a:pt x="458" y="534"/>
                  </a:cubicBezTo>
                  <a:lnTo>
                    <a:pt x="118" y="23"/>
                  </a:lnTo>
                  <a:cubicBezTo>
                    <a:pt x="104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FD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1448626" y="2536954"/>
              <a:ext cx="439123" cy="231880"/>
            </a:xfrm>
            <a:custGeom>
              <a:avLst/>
              <a:gdLst/>
              <a:ahLst/>
              <a:cxnLst/>
              <a:rect l="l" t="t" r="r" b="b"/>
              <a:pathLst>
                <a:path w="7397" h="3906" extrusionOk="0">
                  <a:moveTo>
                    <a:pt x="2267" y="1"/>
                  </a:moveTo>
                  <a:cubicBezTo>
                    <a:pt x="2256" y="1"/>
                    <a:pt x="2246" y="1"/>
                    <a:pt x="2235" y="11"/>
                  </a:cubicBezTo>
                  <a:lnTo>
                    <a:pt x="32" y="1032"/>
                  </a:lnTo>
                  <a:lnTo>
                    <a:pt x="0" y="1065"/>
                  </a:lnTo>
                  <a:cubicBezTo>
                    <a:pt x="43" y="1075"/>
                    <a:pt x="118" y="1086"/>
                    <a:pt x="170" y="1107"/>
                  </a:cubicBezTo>
                  <a:lnTo>
                    <a:pt x="2277" y="117"/>
                  </a:lnTo>
                  <a:lnTo>
                    <a:pt x="6853" y="117"/>
                  </a:lnTo>
                  <a:cubicBezTo>
                    <a:pt x="6971" y="117"/>
                    <a:pt x="7077" y="160"/>
                    <a:pt x="7162" y="245"/>
                  </a:cubicBezTo>
                  <a:cubicBezTo>
                    <a:pt x="7236" y="330"/>
                    <a:pt x="7279" y="436"/>
                    <a:pt x="7269" y="554"/>
                  </a:cubicBezTo>
                  <a:cubicBezTo>
                    <a:pt x="7236" y="1405"/>
                    <a:pt x="7162" y="2980"/>
                    <a:pt x="6257" y="3534"/>
                  </a:cubicBezTo>
                  <a:cubicBezTo>
                    <a:pt x="5977" y="3703"/>
                    <a:pt x="5577" y="3786"/>
                    <a:pt x="5166" y="3786"/>
                  </a:cubicBezTo>
                  <a:cubicBezTo>
                    <a:pt x="4671" y="3786"/>
                    <a:pt x="4163" y="3665"/>
                    <a:pt x="3831" y="3427"/>
                  </a:cubicBezTo>
                  <a:cubicBezTo>
                    <a:pt x="3278" y="3044"/>
                    <a:pt x="3140" y="2448"/>
                    <a:pt x="2991" y="1810"/>
                  </a:cubicBezTo>
                  <a:cubicBezTo>
                    <a:pt x="2958" y="1703"/>
                    <a:pt x="2937" y="1586"/>
                    <a:pt x="2906" y="1479"/>
                  </a:cubicBezTo>
                  <a:lnTo>
                    <a:pt x="2682" y="639"/>
                  </a:lnTo>
                  <a:lnTo>
                    <a:pt x="2660" y="543"/>
                  </a:lnTo>
                  <a:lnTo>
                    <a:pt x="2660" y="533"/>
                  </a:lnTo>
                  <a:cubicBezTo>
                    <a:pt x="2650" y="522"/>
                    <a:pt x="2639" y="511"/>
                    <a:pt x="2629" y="511"/>
                  </a:cubicBezTo>
                  <a:cubicBezTo>
                    <a:pt x="2618" y="500"/>
                    <a:pt x="2618" y="500"/>
                    <a:pt x="2608" y="500"/>
                  </a:cubicBezTo>
                  <a:cubicBezTo>
                    <a:pt x="2597" y="500"/>
                    <a:pt x="2586" y="500"/>
                    <a:pt x="2575" y="511"/>
                  </a:cubicBezTo>
                  <a:lnTo>
                    <a:pt x="2395" y="596"/>
                  </a:lnTo>
                  <a:lnTo>
                    <a:pt x="2128" y="724"/>
                  </a:lnTo>
                  <a:lnTo>
                    <a:pt x="2128" y="734"/>
                  </a:lnTo>
                  <a:lnTo>
                    <a:pt x="713" y="1405"/>
                  </a:lnTo>
                  <a:cubicBezTo>
                    <a:pt x="724" y="1405"/>
                    <a:pt x="724" y="1415"/>
                    <a:pt x="735" y="1415"/>
                  </a:cubicBezTo>
                  <a:cubicBezTo>
                    <a:pt x="766" y="1437"/>
                    <a:pt x="788" y="1458"/>
                    <a:pt x="820" y="1479"/>
                  </a:cubicBezTo>
                  <a:lnTo>
                    <a:pt x="2107" y="862"/>
                  </a:lnTo>
                  <a:lnTo>
                    <a:pt x="2225" y="809"/>
                  </a:lnTo>
                  <a:lnTo>
                    <a:pt x="2490" y="682"/>
                  </a:lnTo>
                  <a:lnTo>
                    <a:pt x="2501" y="682"/>
                  </a:lnTo>
                  <a:lnTo>
                    <a:pt x="2565" y="649"/>
                  </a:lnTo>
                  <a:lnTo>
                    <a:pt x="2575" y="671"/>
                  </a:lnTo>
                  <a:lnTo>
                    <a:pt x="2788" y="1501"/>
                  </a:lnTo>
                  <a:cubicBezTo>
                    <a:pt x="2821" y="1618"/>
                    <a:pt x="2842" y="1725"/>
                    <a:pt x="2873" y="1841"/>
                  </a:cubicBezTo>
                  <a:cubicBezTo>
                    <a:pt x="3022" y="2469"/>
                    <a:pt x="3171" y="3118"/>
                    <a:pt x="3757" y="3534"/>
                  </a:cubicBezTo>
                  <a:cubicBezTo>
                    <a:pt x="4119" y="3778"/>
                    <a:pt x="4651" y="3906"/>
                    <a:pt x="5162" y="3906"/>
                  </a:cubicBezTo>
                  <a:cubicBezTo>
                    <a:pt x="5598" y="3906"/>
                    <a:pt x="6013" y="3821"/>
                    <a:pt x="6321" y="3640"/>
                  </a:cubicBezTo>
                  <a:cubicBezTo>
                    <a:pt x="7279" y="3044"/>
                    <a:pt x="7354" y="1427"/>
                    <a:pt x="7397" y="554"/>
                  </a:cubicBezTo>
                  <a:cubicBezTo>
                    <a:pt x="7397" y="405"/>
                    <a:pt x="7343" y="266"/>
                    <a:pt x="7248" y="160"/>
                  </a:cubicBezTo>
                  <a:cubicBezTo>
                    <a:pt x="7141" y="53"/>
                    <a:pt x="7002" y="1"/>
                    <a:pt x="6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1959037" y="2540753"/>
              <a:ext cx="241378" cy="237579"/>
            </a:xfrm>
            <a:custGeom>
              <a:avLst/>
              <a:gdLst/>
              <a:ahLst/>
              <a:cxnLst/>
              <a:rect l="l" t="t" r="r" b="b"/>
              <a:pathLst>
                <a:path w="4066" h="4002" extrusionOk="0">
                  <a:moveTo>
                    <a:pt x="3512" y="117"/>
                  </a:moveTo>
                  <a:cubicBezTo>
                    <a:pt x="3747" y="117"/>
                    <a:pt x="3928" y="298"/>
                    <a:pt x="3928" y="521"/>
                  </a:cubicBezTo>
                  <a:cubicBezTo>
                    <a:pt x="3970" y="2469"/>
                    <a:pt x="3449" y="3246"/>
                    <a:pt x="3129" y="3544"/>
                  </a:cubicBezTo>
                  <a:cubicBezTo>
                    <a:pt x="2883" y="3772"/>
                    <a:pt x="2574" y="3883"/>
                    <a:pt x="2216" y="3883"/>
                  </a:cubicBezTo>
                  <a:cubicBezTo>
                    <a:pt x="2156" y="3883"/>
                    <a:pt x="2096" y="3880"/>
                    <a:pt x="2034" y="3874"/>
                  </a:cubicBezTo>
                  <a:cubicBezTo>
                    <a:pt x="277" y="3693"/>
                    <a:pt x="118" y="1479"/>
                    <a:pt x="128" y="532"/>
                  </a:cubicBezTo>
                  <a:cubicBezTo>
                    <a:pt x="139" y="309"/>
                    <a:pt x="320" y="117"/>
                    <a:pt x="544" y="117"/>
                  </a:cubicBezTo>
                  <a:close/>
                  <a:moveTo>
                    <a:pt x="544" y="0"/>
                  </a:moveTo>
                  <a:cubicBezTo>
                    <a:pt x="256" y="0"/>
                    <a:pt x="22" y="234"/>
                    <a:pt x="12" y="532"/>
                  </a:cubicBezTo>
                  <a:cubicBezTo>
                    <a:pt x="1" y="1500"/>
                    <a:pt x="161" y="3799"/>
                    <a:pt x="2023" y="3991"/>
                  </a:cubicBezTo>
                  <a:cubicBezTo>
                    <a:pt x="2086" y="3991"/>
                    <a:pt x="2161" y="4002"/>
                    <a:pt x="2225" y="4002"/>
                  </a:cubicBezTo>
                  <a:cubicBezTo>
                    <a:pt x="2608" y="4002"/>
                    <a:pt x="2938" y="3874"/>
                    <a:pt x="3204" y="3629"/>
                  </a:cubicBezTo>
                  <a:cubicBezTo>
                    <a:pt x="3981" y="2916"/>
                    <a:pt x="4066" y="1373"/>
                    <a:pt x="4045" y="521"/>
                  </a:cubicBezTo>
                  <a:cubicBezTo>
                    <a:pt x="4045" y="234"/>
                    <a:pt x="3810" y="0"/>
                    <a:pt x="3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1880083" y="2577558"/>
              <a:ext cx="86020" cy="20718"/>
            </a:xfrm>
            <a:custGeom>
              <a:avLst/>
              <a:gdLst/>
              <a:ahLst/>
              <a:cxnLst/>
              <a:rect l="l" t="t" r="r" b="b"/>
              <a:pathLst>
                <a:path w="1449" h="349" extrusionOk="0">
                  <a:moveTo>
                    <a:pt x="871" y="0"/>
                  </a:moveTo>
                  <a:cubicBezTo>
                    <a:pt x="829" y="0"/>
                    <a:pt x="786" y="3"/>
                    <a:pt x="746" y="8"/>
                  </a:cubicBezTo>
                  <a:cubicBezTo>
                    <a:pt x="501" y="29"/>
                    <a:pt x="256" y="114"/>
                    <a:pt x="32" y="232"/>
                  </a:cubicBezTo>
                  <a:cubicBezTo>
                    <a:pt x="11" y="253"/>
                    <a:pt x="1" y="285"/>
                    <a:pt x="11" y="317"/>
                  </a:cubicBezTo>
                  <a:cubicBezTo>
                    <a:pt x="22" y="338"/>
                    <a:pt x="43" y="348"/>
                    <a:pt x="65" y="348"/>
                  </a:cubicBezTo>
                  <a:cubicBezTo>
                    <a:pt x="75" y="348"/>
                    <a:pt x="86" y="338"/>
                    <a:pt x="96" y="338"/>
                  </a:cubicBezTo>
                  <a:cubicBezTo>
                    <a:pt x="299" y="221"/>
                    <a:pt x="533" y="147"/>
                    <a:pt x="756" y="125"/>
                  </a:cubicBezTo>
                  <a:cubicBezTo>
                    <a:pt x="786" y="122"/>
                    <a:pt x="817" y="121"/>
                    <a:pt x="848" y="121"/>
                  </a:cubicBezTo>
                  <a:cubicBezTo>
                    <a:pt x="1040" y="121"/>
                    <a:pt x="1249" y="178"/>
                    <a:pt x="1331" y="306"/>
                  </a:cubicBezTo>
                  <a:cubicBezTo>
                    <a:pt x="1346" y="321"/>
                    <a:pt x="1368" y="331"/>
                    <a:pt x="1390" y="331"/>
                  </a:cubicBezTo>
                  <a:cubicBezTo>
                    <a:pt x="1399" y="331"/>
                    <a:pt x="1407" y="330"/>
                    <a:pt x="1416" y="327"/>
                  </a:cubicBezTo>
                  <a:cubicBezTo>
                    <a:pt x="1437" y="306"/>
                    <a:pt x="1448" y="274"/>
                    <a:pt x="1427" y="242"/>
                  </a:cubicBezTo>
                  <a:cubicBezTo>
                    <a:pt x="1328" y="72"/>
                    <a:pt x="1095" y="0"/>
                    <a:pt x="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1598935" y="3198385"/>
              <a:ext cx="376612" cy="1111313"/>
            </a:xfrm>
            <a:custGeom>
              <a:avLst/>
              <a:gdLst/>
              <a:ahLst/>
              <a:cxnLst/>
              <a:rect l="l" t="t" r="r" b="b"/>
              <a:pathLst>
                <a:path w="6344" h="18720" extrusionOk="0">
                  <a:moveTo>
                    <a:pt x="4555" y="0"/>
                  </a:moveTo>
                  <a:lnTo>
                    <a:pt x="118" y="1554"/>
                  </a:lnTo>
                  <a:lnTo>
                    <a:pt x="1" y="1788"/>
                  </a:lnTo>
                  <a:lnTo>
                    <a:pt x="4205" y="18720"/>
                  </a:lnTo>
                  <a:lnTo>
                    <a:pt x="6343" y="1842"/>
                  </a:lnTo>
                  <a:lnTo>
                    <a:pt x="45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1488400" y="2994945"/>
              <a:ext cx="523777" cy="476404"/>
            </a:xfrm>
            <a:custGeom>
              <a:avLst/>
              <a:gdLst/>
              <a:ahLst/>
              <a:cxnLst/>
              <a:rect l="l" t="t" r="r" b="b"/>
              <a:pathLst>
                <a:path w="8823" h="8025" extrusionOk="0">
                  <a:moveTo>
                    <a:pt x="810" y="0"/>
                  </a:moveTo>
                  <a:cubicBezTo>
                    <a:pt x="810" y="0"/>
                    <a:pt x="1" y="1246"/>
                    <a:pt x="11" y="1277"/>
                  </a:cubicBezTo>
                  <a:cubicBezTo>
                    <a:pt x="341" y="2821"/>
                    <a:pt x="3182" y="8024"/>
                    <a:pt x="3182" y="8024"/>
                  </a:cubicBezTo>
                  <a:lnTo>
                    <a:pt x="6003" y="3874"/>
                  </a:lnTo>
                  <a:lnTo>
                    <a:pt x="8823" y="8024"/>
                  </a:lnTo>
                  <a:lnTo>
                    <a:pt x="8578" y="3140"/>
                  </a:lnTo>
                  <a:lnTo>
                    <a:pt x="7652" y="884"/>
                  </a:lnTo>
                  <a:lnTo>
                    <a:pt x="6045" y="331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2118905" y="2408668"/>
              <a:ext cx="671003" cy="727281"/>
            </a:xfrm>
            <a:custGeom>
              <a:avLst/>
              <a:gdLst/>
              <a:ahLst/>
              <a:cxnLst/>
              <a:rect l="l" t="t" r="r" b="b"/>
              <a:pathLst>
                <a:path w="11303" h="12251" extrusionOk="0">
                  <a:moveTo>
                    <a:pt x="4991" y="1"/>
                  </a:moveTo>
                  <a:cubicBezTo>
                    <a:pt x="4863" y="1"/>
                    <a:pt x="4757" y="97"/>
                    <a:pt x="4747" y="225"/>
                  </a:cubicBezTo>
                  <a:cubicBezTo>
                    <a:pt x="4736" y="757"/>
                    <a:pt x="4704" y="2034"/>
                    <a:pt x="4704" y="2162"/>
                  </a:cubicBezTo>
                  <a:cubicBezTo>
                    <a:pt x="4672" y="3077"/>
                    <a:pt x="4555" y="4013"/>
                    <a:pt x="4097" y="4832"/>
                  </a:cubicBezTo>
                  <a:cubicBezTo>
                    <a:pt x="3321" y="6227"/>
                    <a:pt x="2129" y="8100"/>
                    <a:pt x="990" y="8908"/>
                  </a:cubicBezTo>
                  <a:cubicBezTo>
                    <a:pt x="841" y="9015"/>
                    <a:pt x="703" y="9121"/>
                    <a:pt x="575" y="9206"/>
                  </a:cubicBezTo>
                  <a:cubicBezTo>
                    <a:pt x="160" y="9526"/>
                    <a:pt x="0" y="10068"/>
                    <a:pt x="181" y="10558"/>
                  </a:cubicBezTo>
                  <a:lnTo>
                    <a:pt x="436" y="11281"/>
                  </a:lnTo>
                  <a:cubicBezTo>
                    <a:pt x="607" y="11749"/>
                    <a:pt x="1032" y="12058"/>
                    <a:pt x="1522" y="12069"/>
                  </a:cubicBezTo>
                  <a:cubicBezTo>
                    <a:pt x="2361" y="12089"/>
                    <a:pt x="3421" y="12097"/>
                    <a:pt x="4273" y="12097"/>
                  </a:cubicBezTo>
                  <a:cubicBezTo>
                    <a:pt x="4772" y="12097"/>
                    <a:pt x="5199" y="12094"/>
                    <a:pt x="5470" y="12090"/>
                  </a:cubicBezTo>
                  <a:cubicBezTo>
                    <a:pt x="5470" y="12101"/>
                    <a:pt x="8269" y="12218"/>
                    <a:pt x="9929" y="12250"/>
                  </a:cubicBezTo>
                  <a:cubicBezTo>
                    <a:pt x="9936" y="12250"/>
                    <a:pt x="9943" y="12250"/>
                    <a:pt x="9950" y="12250"/>
                  </a:cubicBezTo>
                  <a:cubicBezTo>
                    <a:pt x="10506" y="12250"/>
                    <a:pt x="10994" y="11849"/>
                    <a:pt x="11110" y="11292"/>
                  </a:cubicBezTo>
                  <a:lnTo>
                    <a:pt x="11217" y="10728"/>
                  </a:lnTo>
                  <a:cubicBezTo>
                    <a:pt x="11302" y="10313"/>
                    <a:pt x="11153" y="9876"/>
                    <a:pt x="10834" y="9600"/>
                  </a:cubicBezTo>
                  <a:cubicBezTo>
                    <a:pt x="10652" y="9441"/>
                    <a:pt x="10440" y="9259"/>
                    <a:pt x="10206" y="9046"/>
                  </a:cubicBezTo>
                  <a:cubicBezTo>
                    <a:pt x="9163" y="8121"/>
                    <a:pt x="8162" y="6333"/>
                    <a:pt x="7439" y="4917"/>
                  </a:cubicBezTo>
                  <a:cubicBezTo>
                    <a:pt x="6715" y="3481"/>
                    <a:pt x="6949" y="1831"/>
                    <a:pt x="6970" y="277"/>
                  </a:cubicBezTo>
                  <a:cubicBezTo>
                    <a:pt x="6970" y="150"/>
                    <a:pt x="6875" y="43"/>
                    <a:pt x="6747" y="43"/>
                  </a:cubicBezTo>
                  <a:cubicBezTo>
                    <a:pt x="6513" y="33"/>
                    <a:pt x="6289" y="22"/>
                    <a:pt x="6098" y="22"/>
                  </a:cubicBezTo>
                  <a:cubicBezTo>
                    <a:pt x="5927" y="1"/>
                    <a:pt x="5470" y="1"/>
                    <a:pt x="4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2405692" y="2414724"/>
              <a:ext cx="121401" cy="22499"/>
            </a:xfrm>
            <a:custGeom>
              <a:avLst/>
              <a:gdLst/>
              <a:ahLst/>
              <a:cxnLst/>
              <a:rect l="l" t="t" r="r" b="b"/>
              <a:pathLst>
                <a:path w="2045" h="379" extrusionOk="0">
                  <a:moveTo>
                    <a:pt x="1984" y="0"/>
                  </a:moveTo>
                  <a:cubicBezTo>
                    <a:pt x="1969" y="0"/>
                    <a:pt x="1953" y="6"/>
                    <a:pt x="1938" y="16"/>
                  </a:cubicBezTo>
                  <a:cubicBezTo>
                    <a:pt x="1810" y="133"/>
                    <a:pt x="1618" y="208"/>
                    <a:pt x="1394" y="239"/>
                  </a:cubicBezTo>
                  <a:cubicBezTo>
                    <a:pt x="1294" y="256"/>
                    <a:pt x="1190" y="261"/>
                    <a:pt x="1085" y="261"/>
                  </a:cubicBezTo>
                  <a:cubicBezTo>
                    <a:pt x="980" y="261"/>
                    <a:pt x="873" y="256"/>
                    <a:pt x="767" y="250"/>
                  </a:cubicBezTo>
                  <a:cubicBezTo>
                    <a:pt x="533" y="229"/>
                    <a:pt x="266" y="197"/>
                    <a:pt x="107" y="27"/>
                  </a:cubicBezTo>
                  <a:cubicBezTo>
                    <a:pt x="96" y="9"/>
                    <a:pt x="81" y="1"/>
                    <a:pt x="64" y="1"/>
                  </a:cubicBezTo>
                  <a:cubicBezTo>
                    <a:pt x="51" y="1"/>
                    <a:pt x="36" y="7"/>
                    <a:pt x="22" y="16"/>
                  </a:cubicBezTo>
                  <a:cubicBezTo>
                    <a:pt x="1" y="38"/>
                    <a:pt x="1" y="69"/>
                    <a:pt x="22" y="101"/>
                  </a:cubicBezTo>
                  <a:cubicBezTo>
                    <a:pt x="203" y="314"/>
                    <a:pt x="501" y="346"/>
                    <a:pt x="767" y="367"/>
                  </a:cubicBezTo>
                  <a:cubicBezTo>
                    <a:pt x="873" y="378"/>
                    <a:pt x="990" y="378"/>
                    <a:pt x="1108" y="378"/>
                  </a:cubicBezTo>
                  <a:cubicBezTo>
                    <a:pt x="1203" y="378"/>
                    <a:pt x="1309" y="378"/>
                    <a:pt x="1406" y="357"/>
                  </a:cubicBezTo>
                  <a:cubicBezTo>
                    <a:pt x="1650" y="324"/>
                    <a:pt x="1863" y="239"/>
                    <a:pt x="2023" y="101"/>
                  </a:cubicBezTo>
                  <a:cubicBezTo>
                    <a:pt x="2044" y="80"/>
                    <a:pt x="2044" y="48"/>
                    <a:pt x="2023" y="16"/>
                  </a:cubicBezTo>
                  <a:cubicBezTo>
                    <a:pt x="2012" y="6"/>
                    <a:pt x="1999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2162478" y="2680317"/>
              <a:ext cx="579402" cy="425885"/>
            </a:xfrm>
            <a:custGeom>
              <a:avLst/>
              <a:gdLst/>
              <a:ahLst/>
              <a:cxnLst/>
              <a:rect l="l" t="t" r="r" b="b"/>
              <a:pathLst>
                <a:path w="9760" h="7174" extrusionOk="0">
                  <a:moveTo>
                    <a:pt x="4002" y="1"/>
                  </a:moveTo>
                  <a:cubicBezTo>
                    <a:pt x="3566" y="2311"/>
                    <a:pt x="1639" y="3992"/>
                    <a:pt x="575" y="4768"/>
                  </a:cubicBezTo>
                  <a:cubicBezTo>
                    <a:pt x="160" y="5066"/>
                    <a:pt x="0" y="5609"/>
                    <a:pt x="171" y="6099"/>
                  </a:cubicBezTo>
                  <a:lnTo>
                    <a:pt x="277" y="6397"/>
                  </a:lnTo>
                  <a:cubicBezTo>
                    <a:pt x="437" y="6865"/>
                    <a:pt x="884" y="7173"/>
                    <a:pt x="1384" y="7173"/>
                  </a:cubicBezTo>
                  <a:lnTo>
                    <a:pt x="8492" y="7173"/>
                  </a:lnTo>
                  <a:cubicBezTo>
                    <a:pt x="8950" y="7173"/>
                    <a:pt x="9376" y="6897"/>
                    <a:pt x="9568" y="6471"/>
                  </a:cubicBezTo>
                  <a:cubicBezTo>
                    <a:pt x="9759" y="6014"/>
                    <a:pt x="9653" y="5471"/>
                    <a:pt x="9270" y="5130"/>
                  </a:cubicBezTo>
                  <a:cubicBezTo>
                    <a:pt x="8929" y="4832"/>
                    <a:pt x="8461" y="4375"/>
                    <a:pt x="7886" y="3704"/>
                  </a:cubicBezTo>
                  <a:cubicBezTo>
                    <a:pt x="6598" y="2214"/>
                    <a:pt x="5896" y="1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2399993" y="2680317"/>
              <a:ext cx="112497" cy="47255"/>
            </a:xfrm>
            <a:custGeom>
              <a:avLst/>
              <a:gdLst/>
              <a:ahLst/>
              <a:cxnLst/>
              <a:rect l="l" t="t" r="r" b="b"/>
              <a:pathLst>
                <a:path w="1895" h="796" extrusionOk="0">
                  <a:moveTo>
                    <a:pt x="1" y="1"/>
                  </a:moveTo>
                  <a:cubicBezTo>
                    <a:pt x="1" y="1"/>
                    <a:pt x="393" y="796"/>
                    <a:pt x="1033" y="796"/>
                  </a:cubicBezTo>
                  <a:cubicBezTo>
                    <a:pt x="1068" y="796"/>
                    <a:pt x="1103" y="793"/>
                    <a:pt x="1140" y="788"/>
                  </a:cubicBezTo>
                  <a:cubicBezTo>
                    <a:pt x="1842" y="693"/>
                    <a:pt x="1895" y="1"/>
                    <a:pt x="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2160578" y="3573624"/>
              <a:ext cx="710777" cy="811223"/>
            </a:xfrm>
            <a:custGeom>
              <a:avLst/>
              <a:gdLst/>
              <a:ahLst/>
              <a:cxnLst/>
              <a:rect l="l" t="t" r="r" b="b"/>
              <a:pathLst>
                <a:path w="11973" h="13665" extrusionOk="0">
                  <a:moveTo>
                    <a:pt x="10036" y="0"/>
                  </a:moveTo>
                  <a:cubicBezTo>
                    <a:pt x="10036" y="0"/>
                    <a:pt x="8141" y="2661"/>
                    <a:pt x="5162" y="3023"/>
                  </a:cubicBezTo>
                  <a:cubicBezTo>
                    <a:pt x="4665" y="3085"/>
                    <a:pt x="4203" y="3110"/>
                    <a:pt x="3776" y="3110"/>
                  </a:cubicBezTo>
                  <a:cubicBezTo>
                    <a:pt x="1634" y="3110"/>
                    <a:pt x="405" y="2459"/>
                    <a:pt x="405" y="2459"/>
                  </a:cubicBezTo>
                  <a:lnTo>
                    <a:pt x="1" y="13665"/>
                  </a:lnTo>
                  <a:lnTo>
                    <a:pt x="11972" y="13665"/>
                  </a:lnTo>
                  <a:lnTo>
                    <a:pt x="10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2189013" y="3559495"/>
              <a:ext cx="567351" cy="193055"/>
            </a:xfrm>
            <a:custGeom>
              <a:avLst/>
              <a:gdLst/>
              <a:ahLst/>
              <a:cxnLst/>
              <a:rect l="l" t="t" r="r" b="b"/>
              <a:pathLst>
                <a:path w="9557" h="3252" extrusionOk="0">
                  <a:moveTo>
                    <a:pt x="7345" y="1"/>
                  </a:moveTo>
                  <a:cubicBezTo>
                    <a:pt x="5541" y="1"/>
                    <a:pt x="3964" y="493"/>
                    <a:pt x="2746" y="1068"/>
                  </a:cubicBezTo>
                  <a:cubicBezTo>
                    <a:pt x="1022" y="1888"/>
                    <a:pt x="0" y="2867"/>
                    <a:pt x="0" y="2867"/>
                  </a:cubicBezTo>
                  <a:cubicBezTo>
                    <a:pt x="1043" y="3101"/>
                    <a:pt x="1991" y="3218"/>
                    <a:pt x="2831" y="3250"/>
                  </a:cubicBezTo>
                  <a:cubicBezTo>
                    <a:pt x="2846" y="3251"/>
                    <a:pt x="2860" y="3251"/>
                    <a:pt x="2875" y="3251"/>
                  </a:cubicBezTo>
                  <a:cubicBezTo>
                    <a:pt x="4105" y="3251"/>
                    <a:pt x="4874" y="1491"/>
                    <a:pt x="5726" y="1228"/>
                  </a:cubicBezTo>
                  <a:cubicBezTo>
                    <a:pt x="5806" y="1205"/>
                    <a:pt x="5887" y="1194"/>
                    <a:pt x="5968" y="1194"/>
                  </a:cubicBezTo>
                  <a:cubicBezTo>
                    <a:pt x="6647" y="1194"/>
                    <a:pt x="7348" y="1936"/>
                    <a:pt x="7833" y="1936"/>
                  </a:cubicBezTo>
                  <a:cubicBezTo>
                    <a:pt x="7914" y="1936"/>
                    <a:pt x="7989" y="1915"/>
                    <a:pt x="8057" y="1867"/>
                  </a:cubicBezTo>
                  <a:cubicBezTo>
                    <a:pt x="9152" y="1080"/>
                    <a:pt x="9557" y="238"/>
                    <a:pt x="9557" y="238"/>
                  </a:cubicBezTo>
                  <a:cubicBezTo>
                    <a:pt x="9036" y="132"/>
                    <a:pt x="8535" y="58"/>
                    <a:pt x="8045" y="26"/>
                  </a:cubicBezTo>
                  <a:cubicBezTo>
                    <a:pt x="7809" y="9"/>
                    <a:pt x="7575" y="1"/>
                    <a:pt x="7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2239532" y="2810858"/>
              <a:ext cx="427784" cy="942063"/>
            </a:xfrm>
            <a:custGeom>
              <a:avLst/>
              <a:gdLst/>
              <a:ahLst/>
              <a:cxnLst/>
              <a:rect l="l" t="t" r="r" b="b"/>
              <a:pathLst>
                <a:path w="7206" h="15869" extrusionOk="0">
                  <a:moveTo>
                    <a:pt x="2216" y="0"/>
                  </a:moveTo>
                  <a:cubicBezTo>
                    <a:pt x="2111" y="0"/>
                    <a:pt x="2015" y="37"/>
                    <a:pt x="1937" y="122"/>
                  </a:cubicBezTo>
                  <a:cubicBezTo>
                    <a:pt x="1916" y="133"/>
                    <a:pt x="1906" y="143"/>
                    <a:pt x="1895" y="164"/>
                  </a:cubicBezTo>
                  <a:cubicBezTo>
                    <a:pt x="1895" y="186"/>
                    <a:pt x="1885" y="197"/>
                    <a:pt x="1874" y="218"/>
                  </a:cubicBezTo>
                  <a:cubicBezTo>
                    <a:pt x="1874" y="239"/>
                    <a:pt x="1863" y="260"/>
                    <a:pt x="1863" y="282"/>
                  </a:cubicBezTo>
                  <a:cubicBezTo>
                    <a:pt x="1852" y="324"/>
                    <a:pt x="1852" y="367"/>
                    <a:pt x="1863" y="420"/>
                  </a:cubicBezTo>
                  <a:cubicBezTo>
                    <a:pt x="1937" y="1079"/>
                    <a:pt x="3002" y="2378"/>
                    <a:pt x="3481" y="2921"/>
                  </a:cubicBezTo>
                  <a:cubicBezTo>
                    <a:pt x="3619" y="3091"/>
                    <a:pt x="3704" y="3187"/>
                    <a:pt x="3704" y="3187"/>
                  </a:cubicBezTo>
                  <a:lnTo>
                    <a:pt x="4555" y="5400"/>
                  </a:lnTo>
                  <a:lnTo>
                    <a:pt x="4524" y="5421"/>
                  </a:lnTo>
                  <a:lnTo>
                    <a:pt x="4151" y="5677"/>
                  </a:lnTo>
                  <a:cubicBezTo>
                    <a:pt x="4151" y="5677"/>
                    <a:pt x="3758" y="5071"/>
                    <a:pt x="3236" y="4304"/>
                  </a:cubicBezTo>
                  <a:lnTo>
                    <a:pt x="3172" y="4208"/>
                  </a:lnTo>
                  <a:cubicBezTo>
                    <a:pt x="2363" y="3006"/>
                    <a:pt x="1289" y="1495"/>
                    <a:pt x="969" y="1346"/>
                  </a:cubicBezTo>
                  <a:cubicBezTo>
                    <a:pt x="969" y="1335"/>
                    <a:pt x="958" y="1335"/>
                    <a:pt x="948" y="1335"/>
                  </a:cubicBezTo>
                  <a:lnTo>
                    <a:pt x="927" y="1335"/>
                  </a:lnTo>
                  <a:cubicBezTo>
                    <a:pt x="608" y="1335"/>
                    <a:pt x="671" y="2261"/>
                    <a:pt x="703" y="2676"/>
                  </a:cubicBezTo>
                  <a:cubicBezTo>
                    <a:pt x="714" y="2793"/>
                    <a:pt x="724" y="2857"/>
                    <a:pt x="724" y="2857"/>
                  </a:cubicBezTo>
                  <a:cubicBezTo>
                    <a:pt x="1" y="3548"/>
                    <a:pt x="1374" y="8827"/>
                    <a:pt x="1693" y="11487"/>
                  </a:cubicBezTo>
                  <a:cubicBezTo>
                    <a:pt x="1788" y="12275"/>
                    <a:pt x="1852" y="13020"/>
                    <a:pt x="1895" y="13679"/>
                  </a:cubicBezTo>
                  <a:cubicBezTo>
                    <a:pt x="1959" y="14616"/>
                    <a:pt x="1970" y="15393"/>
                    <a:pt x="1980" y="15861"/>
                  </a:cubicBezTo>
                  <a:cubicBezTo>
                    <a:pt x="2118" y="15866"/>
                    <a:pt x="2254" y="15868"/>
                    <a:pt x="2386" y="15868"/>
                  </a:cubicBezTo>
                  <a:cubicBezTo>
                    <a:pt x="4683" y="15868"/>
                    <a:pt x="6229" y="15192"/>
                    <a:pt x="7206" y="14478"/>
                  </a:cubicBezTo>
                  <a:cubicBezTo>
                    <a:pt x="7206" y="14020"/>
                    <a:pt x="7206" y="13371"/>
                    <a:pt x="7194" y="12637"/>
                  </a:cubicBezTo>
                  <a:cubicBezTo>
                    <a:pt x="7173" y="9476"/>
                    <a:pt x="7131" y="4517"/>
                    <a:pt x="7057" y="4028"/>
                  </a:cubicBezTo>
                  <a:cubicBezTo>
                    <a:pt x="6930" y="3313"/>
                    <a:pt x="4377" y="78"/>
                    <a:pt x="3851" y="78"/>
                  </a:cubicBezTo>
                  <a:cubicBezTo>
                    <a:pt x="3844" y="78"/>
                    <a:pt x="3838" y="78"/>
                    <a:pt x="3832" y="79"/>
                  </a:cubicBezTo>
                  <a:cubicBezTo>
                    <a:pt x="3460" y="143"/>
                    <a:pt x="3587" y="729"/>
                    <a:pt x="3661" y="1005"/>
                  </a:cubicBezTo>
                  <a:cubicBezTo>
                    <a:pt x="3683" y="1069"/>
                    <a:pt x="3704" y="1112"/>
                    <a:pt x="3704" y="1122"/>
                  </a:cubicBezTo>
                  <a:cubicBezTo>
                    <a:pt x="3683" y="1091"/>
                    <a:pt x="3545" y="931"/>
                    <a:pt x="3363" y="739"/>
                  </a:cubicBezTo>
                  <a:cubicBezTo>
                    <a:pt x="3044" y="411"/>
                    <a:pt x="2572" y="0"/>
                    <a:pt x="2216" y="0"/>
                  </a:cubicBezTo>
                  <a:close/>
                </a:path>
              </a:pathLst>
            </a:custGeom>
            <a:solidFill>
              <a:srgbClr val="F18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2264821" y="2886191"/>
              <a:ext cx="226240" cy="323005"/>
            </a:xfrm>
            <a:custGeom>
              <a:avLst/>
              <a:gdLst/>
              <a:ahLst/>
              <a:cxnLst/>
              <a:rect l="l" t="t" r="r" b="b"/>
              <a:pathLst>
                <a:path w="3811" h="5441" extrusionOk="0">
                  <a:moveTo>
                    <a:pt x="467" y="0"/>
                  </a:moveTo>
                  <a:cubicBezTo>
                    <a:pt x="387" y="0"/>
                    <a:pt x="323" y="32"/>
                    <a:pt x="267" y="98"/>
                  </a:cubicBezTo>
                  <a:cubicBezTo>
                    <a:pt x="0" y="418"/>
                    <a:pt x="213" y="1407"/>
                    <a:pt x="245" y="1524"/>
                  </a:cubicBezTo>
                  <a:lnTo>
                    <a:pt x="245" y="1534"/>
                  </a:lnTo>
                  <a:lnTo>
                    <a:pt x="2246" y="5408"/>
                  </a:lnTo>
                  <a:cubicBezTo>
                    <a:pt x="2256" y="5429"/>
                    <a:pt x="2278" y="5440"/>
                    <a:pt x="2299" y="5440"/>
                  </a:cubicBezTo>
                  <a:cubicBezTo>
                    <a:pt x="2299" y="5440"/>
                    <a:pt x="2310" y="5440"/>
                    <a:pt x="2320" y="5429"/>
                  </a:cubicBezTo>
                  <a:cubicBezTo>
                    <a:pt x="2353" y="5419"/>
                    <a:pt x="2363" y="5377"/>
                    <a:pt x="2341" y="5355"/>
                  </a:cubicBezTo>
                  <a:lnTo>
                    <a:pt x="352" y="1492"/>
                  </a:lnTo>
                  <a:cubicBezTo>
                    <a:pt x="288" y="1194"/>
                    <a:pt x="160" y="396"/>
                    <a:pt x="352" y="172"/>
                  </a:cubicBezTo>
                  <a:cubicBezTo>
                    <a:pt x="394" y="130"/>
                    <a:pt x="437" y="120"/>
                    <a:pt x="501" y="120"/>
                  </a:cubicBezTo>
                  <a:cubicBezTo>
                    <a:pt x="703" y="130"/>
                    <a:pt x="1724" y="1322"/>
                    <a:pt x="3693" y="4547"/>
                  </a:cubicBezTo>
                  <a:cubicBezTo>
                    <a:pt x="3709" y="4562"/>
                    <a:pt x="3730" y="4572"/>
                    <a:pt x="3753" y="4572"/>
                  </a:cubicBezTo>
                  <a:cubicBezTo>
                    <a:pt x="3761" y="4572"/>
                    <a:pt x="3770" y="4571"/>
                    <a:pt x="3779" y="4568"/>
                  </a:cubicBezTo>
                  <a:cubicBezTo>
                    <a:pt x="3800" y="4547"/>
                    <a:pt x="3810" y="4514"/>
                    <a:pt x="3800" y="4483"/>
                  </a:cubicBezTo>
                  <a:cubicBezTo>
                    <a:pt x="3789" y="4472"/>
                    <a:pt x="3108" y="3365"/>
                    <a:pt x="2374" y="2269"/>
                  </a:cubicBezTo>
                  <a:cubicBezTo>
                    <a:pt x="873" y="23"/>
                    <a:pt x="596" y="13"/>
                    <a:pt x="501" y="2"/>
                  </a:cubicBezTo>
                  <a:cubicBezTo>
                    <a:pt x="489" y="1"/>
                    <a:pt x="478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2319792" y="2809849"/>
              <a:ext cx="284952" cy="333631"/>
            </a:xfrm>
            <a:custGeom>
              <a:avLst/>
              <a:gdLst/>
              <a:ahLst/>
              <a:cxnLst/>
              <a:rect l="l" t="t" r="r" b="b"/>
              <a:pathLst>
                <a:path w="4800" h="5620" extrusionOk="0">
                  <a:moveTo>
                    <a:pt x="820" y="1"/>
                  </a:moveTo>
                  <a:cubicBezTo>
                    <a:pt x="703" y="1"/>
                    <a:pt x="607" y="22"/>
                    <a:pt x="543" y="96"/>
                  </a:cubicBezTo>
                  <a:cubicBezTo>
                    <a:pt x="1" y="639"/>
                    <a:pt x="2033" y="2927"/>
                    <a:pt x="2299" y="3236"/>
                  </a:cubicBezTo>
                  <a:lnTo>
                    <a:pt x="3161" y="5577"/>
                  </a:lnTo>
                  <a:cubicBezTo>
                    <a:pt x="3172" y="5598"/>
                    <a:pt x="3193" y="5620"/>
                    <a:pt x="3225" y="5620"/>
                  </a:cubicBezTo>
                  <a:cubicBezTo>
                    <a:pt x="3225" y="5620"/>
                    <a:pt x="3236" y="5620"/>
                    <a:pt x="3246" y="5609"/>
                  </a:cubicBezTo>
                  <a:cubicBezTo>
                    <a:pt x="3278" y="5598"/>
                    <a:pt x="3288" y="5566"/>
                    <a:pt x="3278" y="5535"/>
                  </a:cubicBezTo>
                  <a:lnTo>
                    <a:pt x="2416" y="3182"/>
                  </a:lnTo>
                  <a:cubicBezTo>
                    <a:pt x="2406" y="3172"/>
                    <a:pt x="2406" y="3161"/>
                    <a:pt x="2395" y="3161"/>
                  </a:cubicBezTo>
                  <a:cubicBezTo>
                    <a:pt x="2395" y="3151"/>
                    <a:pt x="1820" y="2522"/>
                    <a:pt x="1320" y="1831"/>
                  </a:cubicBezTo>
                  <a:cubicBezTo>
                    <a:pt x="458" y="650"/>
                    <a:pt x="511" y="288"/>
                    <a:pt x="628" y="181"/>
                  </a:cubicBezTo>
                  <a:cubicBezTo>
                    <a:pt x="671" y="139"/>
                    <a:pt x="734" y="117"/>
                    <a:pt x="809" y="117"/>
                  </a:cubicBezTo>
                  <a:cubicBezTo>
                    <a:pt x="1512" y="160"/>
                    <a:pt x="3236" y="1927"/>
                    <a:pt x="3970" y="2863"/>
                  </a:cubicBezTo>
                  <a:lnTo>
                    <a:pt x="4672" y="5077"/>
                  </a:lnTo>
                  <a:cubicBezTo>
                    <a:pt x="4681" y="5094"/>
                    <a:pt x="4704" y="5112"/>
                    <a:pt x="4730" y="5112"/>
                  </a:cubicBezTo>
                  <a:cubicBezTo>
                    <a:pt x="4735" y="5112"/>
                    <a:pt x="4741" y="5111"/>
                    <a:pt x="4747" y="5109"/>
                  </a:cubicBezTo>
                  <a:cubicBezTo>
                    <a:pt x="4778" y="5098"/>
                    <a:pt x="4800" y="5066"/>
                    <a:pt x="4789" y="5034"/>
                  </a:cubicBezTo>
                  <a:lnTo>
                    <a:pt x="4087" y="2820"/>
                  </a:lnTo>
                  <a:cubicBezTo>
                    <a:pt x="4087" y="2810"/>
                    <a:pt x="4076" y="2810"/>
                    <a:pt x="4076" y="2799"/>
                  </a:cubicBezTo>
                  <a:cubicBezTo>
                    <a:pt x="3448" y="2001"/>
                    <a:pt x="1618" y="54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2185214" y="3726367"/>
              <a:ext cx="110656" cy="662276"/>
            </a:xfrm>
            <a:custGeom>
              <a:avLst/>
              <a:gdLst/>
              <a:ahLst/>
              <a:cxnLst/>
              <a:rect l="l" t="t" r="r" b="b"/>
              <a:pathLst>
                <a:path w="1864" h="11156" extrusionOk="0">
                  <a:moveTo>
                    <a:pt x="76" y="1"/>
                  </a:moveTo>
                  <a:cubicBezTo>
                    <a:pt x="73" y="1"/>
                    <a:pt x="68" y="1"/>
                    <a:pt x="64" y="3"/>
                  </a:cubicBezTo>
                  <a:cubicBezTo>
                    <a:pt x="22" y="3"/>
                    <a:pt x="0" y="35"/>
                    <a:pt x="11" y="67"/>
                  </a:cubicBezTo>
                  <a:lnTo>
                    <a:pt x="1746" y="11103"/>
                  </a:lnTo>
                  <a:cubicBezTo>
                    <a:pt x="1746" y="11134"/>
                    <a:pt x="1778" y="11155"/>
                    <a:pt x="1799" y="11155"/>
                  </a:cubicBezTo>
                  <a:lnTo>
                    <a:pt x="1810" y="11155"/>
                  </a:lnTo>
                  <a:cubicBezTo>
                    <a:pt x="1842" y="11145"/>
                    <a:pt x="1863" y="11113"/>
                    <a:pt x="1863" y="11081"/>
                  </a:cubicBezTo>
                  <a:lnTo>
                    <a:pt x="128" y="56"/>
                  </a:lnTo>
                  <a:cubicBezTo>
                    <a:pt x="119" y="28"/>
                    <a:pt x="10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212298" y="3895791"/>
              <a:ext cx="26002" cy="494748"/>
            </a:xfrm>
            <a:custGeom>
              <a:avLst/>
              <a:gdLst/>
              <a:ahLst/>
              <a:cxnLst/>
              <a:rect l="l" t="t" r="r" b="b"/>
              <a:pathLst>
                <a:path w="438" h="8334" extrusionOk="0">
                  <a:moveTo>
                    <a:pt x="384" y="1"/>
                  </a:moveTo>
                  <a:cubicBezTo>
                    <a:pt x="353" y="1"/>
                    <a:pt x="320" y="22"/>
                    <a:pt x="320" y="54"/>
                  </a:cubicBezTo>
                  <a:lnTo>
                    <a:pt x="1" y="8280"/>
                  </a:lnTo>
                  <a:cubicBezTo>
                    <a:pt x="1" y="8312"/>
                    <a:pt x="22" y="8334"/>
                    <a:pt x="55" y="8334"/>
                  </a:cubicBezTo>
                  <a:cubicBezTo>
                    <a:pt x="86" y="8334"/>
                    <a:pt x="118" y="8312"/>
                    <a:pt x="118" y="8280"/>
                  </a:cubicBezTo>
                  <a:lnTo>
                    <a:pt x="438" y="65"/>
                  </a:lnTo>
                  <a:cubicBezTo>
                    <a:pt x="438" y="33"/>
                    <a:pt x="41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485906" y="3068022"/>
              <a:ext cx="530070" cy="406532"/>
            </a:xfrm>
            <a:custGeom>
              <a:avLst/>
              <a:gdLst/>
              <a:ahLst/>
              <a:cxnLst/>
              <a:rect l="l" t="t" r="r" b="b"/>
              <a:pathLst>
                <a:path w="8929" h="6848" extrusionOk="0">
                  <a:moveTo>
                    <a:pt x="66" y="0"/>
                  </a:moveTo>
                  <a:cubicBezTo>
                    <a:pt x="59" y="0"/>
                    <a:pt x="51" y="1"/>
                    <a:pt x="43" y="4"/>
                  </a:cubicBezTo>
                  <a:cubicBezTo>
                    <a:pt x="11" y="15"/>
                    <a:pt x="0" y="46"/>
                    <a:pt x="11" y="79"/>
                  </a:cubicBezTo>
                  <a:cubicBezTo>
                    <a:pt x="22" y="121"/>
                    <a:pt x="1692" y="4729"/>
                    <a:pt x="3097" y="6443"/>
                  </a:cubicBezTo>
                  <a:cubicBezTo>
                    <a:pt x="3108" y="6464"/>
                    <a:pt x="3129" y="6464"/>
                    <a:pt x="3150" y="6464"/>
                  </a:cubicBezTo>
                  <a:cubicBezTo>
                    <a:pt x="3161" y="6464"/>
                    <a:pt x="3182" y="6453"/>
                    <a:pt x="3193" y="6443"/>
                  </a:cubicBezTo>
                  <a:lnTo>
                    <a:pt x="6087" y="2207"/>
                  </a:lnTo>
                  <a:lnTo>
                    <a:pt x="8812" y="6815"/>
                  </a:lnTo>
                  <a:cubicBezTo>
                    <a:pt x="8822" y="6836"/>
                    <a:pt x="8843" y="6847"/>
                    <a:pt x="8865" y="6847"/>
                  </a:cubicBezTo>
                  <a:lnTo>
                    <a:pt x="8886" y="6847"/>
                  </a:lnTo>
                  <a:cubicBezTo>
                    <a:pt x="8907" y="6836"/>
                    <a:pt x="8928" y="6815"/>
                    <a:pt x="8928" y="6783"/>
                  </a:cubicBezTo>
                  <a:lnTo>
                    <a:pt x="8684" y="1909"/>
                  </a:lnTo>
                  <a:cubicBezTo>
                    <a:pt x="8684" y="1877"/>
                    <a:pt x="8652" y="1856"/>
                    <a:pt x="8620" y="1856"/>
                  </a:cubicBezTo>
                  <a:cubicBezTo>
                    <a:pt x="8588" y="1856"/>
                    <a:pt x="8567" y="1888"/>
                    <a:pt x="8567" y="1919"/>
                  </a:cubicBezTo>
                  <a:lnTo>
                    <a:pt x="8801" y="6549"/>
                  </a:lnTo>
                  <a:lnTo>
                    <a:pt x="6140" y="2068"/>
                  </a:lnTo>
                  <a:cubicBezTo>
                    <a:pt x="6130" y="2047"/>
                    <a:pt x="6109" y="2037"/>
                    <a:pt x="6087" y="2037"/>
                  </a:cubicBezTo>
                  <a:cubicBezTo>
                    <a:pt x="6066" y="2037"/>
                    <a:pt x="6045" y="2047"/>
                    <a:pt x="6034" y="2058"/>
                  </a:cubicBezTo>
                  <a:lnTo>
                    <a:pt x="3139" y="6304"/>
                  </a:lnTo>
                  <a:cubicBezTo>
                    <a:pt x="1756" y="4570"/>
                    <a:pt x="138" y="89"/>
                    <a:pt x="117" y="36"/>
                  </a:cubicBezTo>
                  <a:cubicBezTo>
                    <a:pt x="109" y="12"/>
                    <a:pt x="8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603981" y="3346676"/>
              <a:ext cx="251530" cy="1038175"/>
            </a:xfrm>
            <a:custGeom>
              <a:avLst/>
              <a:gdLst/>
              <a:ahLst/>
              <a:cxnLst/>
              <a:rect l="l" t="t" r="r" b="b"/>
              <a:pathLst>
                <a:path w="4237" h="17488" extrusionOk="0">
                  <a:moveTo>
                    <a:pt x="72" y="0"/>
                  </a:moveTo>
                  <a:cubicBezTo>
                    <a:pt x="66" y="0"/>
                    <a:pt x="60" y="1"/>
                    <a:pt x="55" y="3"/>
                  </a:cubicBezTo>
                  <a:cubicBezTo>
                    <a:pt x="22" y="14"/>
                    <a:pt x="1" y="46"/>
                    <a:pt x="12" y="77"/>
                  </a:cubicBezTo>
                  <a:lnTo>
                    <a:pt x="4066" y="16232"/>
                  </a:lnTo>
                  <a:lnTo>
                    <a:pt x="4120" y="17435"/>
                  </a:lnTo>
                  <a:cubicBezTo>
                    <a:pt x="4120" y="17466"/>
                    <a:pt x="4151" y="17488"/>
                    <a:pt x="4173" y="17488"/>
                  </a:cubicBezTo>
                  <a:lnTo>
                    <a:pt x="4184" y="17488"/>
                  </a:lnTo>
                  <a:cubicBezTo>
                    <a:pt x="4215" y="17488"/>
                    <a:pt x="4236" y="17456"/>
                    <a:pt x="4236" y="17424"/>
                  </a:cubicBezTo>
                  <a:lnTo>
                    <a:pt x="4184" y="16222"/>
                  </a:lnTo>
                  <a:lnTo>
                    <a:pt x="4184" y="16210"/>
                  </a:lnTo>
                  <a:lnTo>
                    <a:pt x="129" y="46"/>
                  </a:lnTo>
                  <a:cubicBezTo>
                    <a:pt x="120" y="19"/>
                    <a:pt x="9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252784" y="3117116"/>
              <a:ext cx="713923" cy="1196383"/>
            </a:xfrm>
            <a:custGeom>
              <a:avLst/>
              <a:gdLst/>
              <a:ahLst/>
              <a:cxnLst/>
              <a:rect l="l" t="t" r="r" b="b"/>
              <a:pathLst>
                <a:path w="12026" h="20153" extrusionOk="0">
                  <a:moveTo>
                    <a:pt x="1269" y="1"/>
                  </a:moveTo>
                  <a:cubicBezTo>
                    <a:pt x="1250" y="1"/>
                    <a:pt x="1231" y="8"/>
                    <a:pt x="1224" y="28"/>
                  </a:cubicBezTo>
                  <a:cubicBezTo>
                    <a:pt x="1203" y="50"/>
                    <a:pt x="1213" y="92"/>
                    <a:pt x="1235" y="113"/>
                  </a:cubicBezTo>
                  <a:lnTo>
                    <a:pt x="4406" y="2189"/>
                  </a:lnTo>
                  <a:lnTo>
                    <a:pt x="32" y="4136"/>
                  </a:lnTo>
                  <a:cubicBezTo>
                    <a:pt x="21" y="4147"/>
                    <a:pt x="0" y="4157"/>
                    <a:pt x="0" y="4179"/>
                  </a:cubicBezTo>
                  <a:cubicBezTo>
                    <a:pt x="0" y="4200"/>
                    <a:pt x="11" y="4221"/>
                    <a:pt x="21" y="4232"/>
                  </a:cubicBezTo>
                  <a:cubicBezTo>
                    <a:pt x="64" y="4275"/>
                    <a:pt x="4630" y="8265"/>
                    <a:pt x="6598" y="12011"/>
                  </a:cubicBezTo>
                  <a:cubicBezTo>
                    <a:pt x="8567" y="15778"/>
                    <a:pt x="9972" y="20067"/>
                    <a:pt x="9982" y="20110"/>
                  </a:cubicBezTo>
                  <a:cubicBezTo>
                    <a:pt x="9993" y="20131"/>
                    <a:pt x="10014" y="20152"/>
                    <a:pt x="10036" y="20152"/>
                  </a:cubicBezTo>
                  <a:lnTo>
                    <a:pt x="10046" y="20152"/>
                  </a:lnTo>
                  <a:cubicBezTo>
                    <a:pt x="10067" y="20152"/>
                    <a:pt x="10089" y="20131"/>
                    <a:pt x="10100" y="20099"/>
                  </a:cubicBezTo>
                  <a:lnTo>
                    <a:pt x="12025" y="4679"/>
                  </a:lnTo>
                  <a:cubicBezTo>
                    <a:pt x="12025" y="4647"/>
                    <a:pt x="12004" y="4615"/>
                    <a:pt x="11973" y="4615"/>
                  </a:cubicBezTo>
                  <a:cubicBezTo>
                    <a:pt x="11940" y="4615"/>
                    <a:pt x="11909" y="4637"/>
                    <a:pt x="11909" y="4668"/>
                  </a:cubicBezTo>
                  <a:lnTo>
                    <a:pt x="10014" y="19822"/>
                  </a:lnTo>
                  <a:cubicBezTo>
                    <a:pt x="9684" y="18854"/>
                    <a:pt x="8407" y="15215"/>
                    <a:pt x="6704" y="11958"/>
                  </a:cubicBezTo>
                  <a:cubicBezTo>
                    <a:pt x="4853" y="8435"/>
                    <a:pt x="756" y="4722"/>
                    <a:pt x="170" y="4211"/>
                  </a:cubicBezTo>
                  <a:lnTo>
                    <a:pt x="4555" y="2253"/>
                  </a:lnTo>
                  <a:cubicBezTo>
                    <a:pt x="4576" y="2242"/>
                    <a:pt x="4587" y="2220"/>
                    <a:pt x="4587" y="2199"/>
                  </a:cubicBezTo>
                  <a:cubicBezTo>
                    <a:pt x="4597" y="2178"/>
                    <a:pt x="4587" y="2157"/>
                    <a:pt x="4566" y="2146"/>
                  </a:cubicBezTo>
                  <a:lnTo>
                    <a:pt x="1298" y="7"/>
                  </a:lnTo>
                  <a:cubicBezTo>
                    <a:pt x="1291" y="3"/>
                    <a:pt x="1280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4"/>
            <p:cNvSpPr/>
            <p:nvPr/>
          </p:nvSpPr>
          <p:spPr>
            <a:xfrm>
              <a:off x="1844702" y="3184850"/>
              <a:ext cx="451174" cy="1128647"/>
            </a:xfrm>
            <a:custGeom>
              <a:avLst/>
              <a:gdLst/>
              <a:ahLst/>
              <a:cxnLst/>
              <a:rect l="l" t="t" r="r" b="b"/>
              <a:pathLst>
                <a:path w="7600" h="19012" extrusionOk="0">
                  <a:moveTo>
                    <a:pt x="6347" y="1"/>
                  </a:moveTo>
                  <a:cubicBezTo>
                    <a:pt x="6339" y="1"/>
                    <a:pt x="6331" y="2"/>
                    <a:pt x="6322" y="5"/>
                  </a:cubicBezTo>
                  <a:lnTo>
                    <a:pt x="3364" y="1505"/>
                  </a:lnTo>
                  <a:cubicBezTo>
                    <a:pt x="3342" y="1516"/>
                    <a:pt x="3331" y="1537"/>
                    <a:pt x="3331" y="1559"/>
                  </a:cubicBezTo>
                  <a:cubicBezTo>
                    <a:pt x="3331" y="1580"/>
                    <a:pt x="3331" y="1590"/>
                    <a:pt x="3353" y="1601"/>
                  </a:cubicBezTo>
                  <a:lnTo>
                    <a:pt x="7429" y="4378"/>
                  </a:lnTo>
                  <a:cubicBezTo>
                    <a:pt x="7237" y="4506"/>
                    <a:pt x="6727" y="4868"/>
                    <a:pt x="6056" y="5592"/>
                  </a:cubicBezTo>
                  <a:cubicBezTo>
                    <a:pt x="5289" y="6422"/>
                    <a:pt x="4151" y="7880"/>
                    <a:pt x="3130" y="10157"/>
                  </a:cubicBezTo>
                  <a:cubicBezTo>
                    <a:pt x="1363" y="14095"/>
                    <a:pt x="22" y="18884"/>
                    <a:pt x="11" y="18936"/>
                  </a:cubicBezTo>
                  <a:cubicBezTo>
                    <a:pt x="1" y="18969"/>
                    <a:pt x="22" y="19000"/>
                    <a:pt x="54" y="19011"/>
                  </a:cubicBezTo>
                  <a:lnTo>
                    <a:pt x="65" y="19011"/>
                  </a:lnTo>
                  <a:cubicBezTo>
                    <a:pt x="96" y="19011"/>
                    <a:pt x="118" y="18990"/>
                    <a:pt x="129" y="18969"/>
                  </a:cubicBezTo>
                  <a:cubicBezTo>
                    <a:pt x="139" y="18915"/>
                    <a:pt x="1469" y="14137"/>
                    <a:pt x="3236" y="10210"/>
                  </a:cubicBezTo>
                  <a:cubicBezTo>
                    <a:pt x="5183" y="5879"/>
                    <a:pt x="7546" y="4442"/>
                    <a:pt x="7567" y="4432"/>
                  </a:cubicBezTo>
                  <a:cubicBezTo>
                    <a:pt x="7588" y="4421"/>
                    <a:pt x="7599" y="4400"/>
                    <a:pt x="7599" y="4378"/>
                  </a:cubicBezTo>
                  <a:cubicBezTo>
                    <a:pt x="7599" y="4357"/>
                    <a:pt x="7588" y="4336"/>
                    <a:pt x="7567" y="4326"/>
                  </a:cubicBezTo>
                  <a:lnTo>
                    <a:pt x="3502" y="1569"/>
                  </a:lnTo>
                  <a:lnTo>
                    <a:pt x="6375" y="111"/>
                  </a:lnTo>
                  <a:cubicBezTo>
                    <a:pt x="6407" y="90"/>
                    <a:pt x="6417" y="58"/>
                    <a:pt x="6396" y="26"/>
                  </a:cubicBezTo>
                  <a:cubicBezTo>
                    <a:pt x="6389" y="11"/>
                    <a:pt x="6369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1841556" y="3197079"/>
              <a:ext cx="8905" cy="1103120"/>
            </a:xfrm>
            <a:custGeom>
              <a:avLst/>
              <a:gdLst/>
              <a:ahLst/>
              <a:cxnLst/>
              <a:rect l="l" t="t" r="r" b="b"/>
              <a:pathLst>
                <a:path w="150" h="18582" extrusionOk="0">
                  <a:moveTo>
                    <a:pt x="96" y="1"/>
                  </a:moveTo>
                  <a:cubicBezTo>
                    <a:pt x="64" y="1"/>
                    <a:pt x="33" y="33"/>
                    <a:pt x="33" y="65"/>
                  </a:cubicBezTo>
                  <a:lnTo>
                    <a:pt x="0" y="18518"/>
                  </a:lnTo>
                  <a:cubicBezTo>
                    <a:pt x="0" y="18550"/>
                    <a:pt x="22" y="18582"/>
                    <a:pt x="54" y="18582"/>
                  </a:cubicBezTo>
                  <a:cubicBezTo>
                    <a:pt x="85" y="18582"/>
                    <a:pt x="118" y="18550"/>
                    <a:pt x="118" y="18518"/>
                  </a:cubicBezTo>
                  <a:lnTo>
                    <a:pt x="149" y="65"/>
                  </a:lnTo>
                  <a:cubicBezTo>
                    <a:pt x="149" y="33"/>
                    <a:pt x="12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1310248" y="3914728"/>
              <a:ext cx="293797" cy="7064"/>
            </a:xfrm>
            <a:custGeom>
              <a:avLst/>
              <a:gdLst/>
              <a:ahLst/>
              <a:cxnLst/>
              <a:rect l="l" t="t" r="r" b="b"/>
              <a:pathLst>
                <a:path w="4949" h="119" extrusionOk="0">
                  <a:moveTo>
                    <a:pt x="54" y="1"/>
                  </a:moveTo>
                  <a:cubicBezTo>
                    <a:pt x="22" y="1"/>
                    <a:pt x="1" y="33"/>
                    <a:pt x="1" y="65"/>
                  </a:cubicBezTo>
                  <a:cubicBezTo>
                    <a:pt x="1" y="97"/>
                    <a:pt x="22" y="118"/>
                    <a:pt x="54" y="118"/>
                  </a:cubicBezTo>
                  <a:lnTo>
                    <a:pt x="4896" y="118"/>
                  </a:lnTo>
                  <a:cubicBezTo>
                    <a:pt x="4928" y="118"/>
                    <a:pt x="4949" y="97"/>
                    <a:pt x="4949" y="65"/>
                  </a:cubicBezTo>
                  <a:cubicBezTo>
                    <a:pt x="4949" y="33"/>
                    <a:pt x="4928" y="1"/>
                    <a:pt x="4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2057582" y="1851658"/>
              <a:ext cx="338677" cy="249452"/>
            </a:xfrm>
            <a:custGeom>
              <a:avLst/>
              <a:gdLst/>
              <a:ahLst/>
              <a:cxnLst/>
              <a:rect l="l" t="t" r="r" b="b"/>
              <a:pathLst>
                <a:path w="5705" h="4202" extrusionOk="0">
                  <a:moveTo>
                    <a:pt x="4274" y="0"/>
                  </a:moveTo>
                  <a:cubicBezTo>
                    <a:pt x="4266" y="0"/>
                    <a:pt x="4258" y="3"/>
                    <a:pt x="4247" y="9"/>
                  </a:cubicBezTo>
                  <a:lnTo>
                    <a:pt x="43" y="1882"/>
                  </a:lnTo>
                  <a:cubicBezTo>
                    <a:pt x="22" y="1892"/>
                    <a:pt x="1" y="1924"/>
                    <a:pt x="22" y="1956"/>
                  </a:cubicBezTo>
                  <a:cubicBezTo>
                    <a:pt x="30" y="1980"/>
                    <a:pt x="50" y="1992"/>
                    <a:pt x="73" y="1992"/>
                  </a:cubicBezTo>
                  <a:cubicBezTo>
                    <a:pt x="81" y="1992"/>
                    <a:pt x="89" y="1991"/>
                    <a:pt x="97" y="1988"/>
                  </a:cubicBezTo>
                  <a:lnTo>
                    <a:pt x="4236" y="136"/>
                  </a:lnTo>
                  <a:lnTo>
                    <a:pt x="5577" y="4159"/>
                  </a:lnTo>
                  <a:cubicBezTo>
                    <a:pt x="5588" y="4180"/>
                    <a:pt x="5609" y="4202"/>
                    <a:pt x="5631" y="4202"/>
                  </a:cubicBezTo>
                  <a:cubicBezTo>
                    <a:pt x="5641" y="4202"/>
                    <a:pt x="5641" y="4202"/>
                    <a:pt x="5652" y="4191"/>
                  </a:cubicBezTo>
                  <a:cubicBezTo>
                    <a:pt x="5683" y="4180"/>
                    <a:pt x="5705" y="4148"/>
                    <a:pt x="5695" y="4117"/>
                  </a:cubicBezTo>
                  <a:lnTo>
                    <a:pt x="4332" y="40"/>
                  </a:lnTo>
                  <a:cubicBezTo>
                    <a:pt x="4321" y="19"/>
                    <a:pt x="4311" y="9"/>
                    <a:pt x="4300" y="9"/>
                  </a:cubicBezTo>
                  <a:cubicBezTo>
                    <a:pt x="4289" y="3"/>
                    <a:pt x="4282" y="0"/>
                    <a:pt x="4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4"/>
            <p:cNvSpPr/>
            <p:nvPr/>
          </p:nvSpPr>
          <p:spPr>
            <a:xfrm>
              <a:off x="2036745" y="1937379"/>
              <a:ext cx="59484" cy="59484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1"/>
                  </a:moveTo>
                  <a:cubicBezTo>
                    <a:pt x="224" y="1"/>
                    <a:pt x="1" y="225"/>
                    <a:pt x="1" y="502"/>
                  </a:cubicBezTo>
                  <a:cubicBezTo>
                    <a:pt x="1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2"/>
                  </a:cubicBezTo>
                  <a:cubicBezTo>
                    <a:pt x="1001" y="225"/>
                    <a:pt x="777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4"/>
            <p:cNvSpPr/>
            <p:nvPr/>
          </p:nvSpPr>
          <p:spPr>
            <a:xfrm>
              <a:off x="2278119" y="1829396"/>
              <a:ext cx="59424" cy="58771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13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7" y="990"/>
                    <a:pt x="1001" y="767"/>
                    <a:pt x="1001" y="490"/>
                  </a:cubicBezTo>
                  <a:cubicBezTo>
                    <a:pt x="1001" y="213"/>
                    <a:pt x="777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2365859" y="2073263"/>
              <a:ext cx="59484" cy="58771"/>
            </a:xfrm>
            <a:custGeom>
              <a:avLst/>
              <a:gdLst/>
              <a:ahLst/>
              <a:cxnLst/>
              <a:rect l="l" t="t" r="r" b="b"/>
              <a:pathLst>
                <a:path w="1002" h="990" extrusionOk="0">
                  <a:moveTo>
                    <a:pt x="502" y="0"/>
                  </a:moveTo>
                  <a:cubicBezTo>
                    <a:pt x="225" y="0"/>
                    <a:pt x="1" y="223"/>
                    <a:pt x="1" y="500"/>
                  </a:cubicBezTo>
                  <a:cubicBezTo>
                    <a:pt x="1" y="777"/>
                    <a:pt x="225" y="990"/>
                    <a:pt x="502" y="990"/>
                  </a:cubicBezTo>
                  <a:cubicBezTo>
                    <a:pt x="778" y="990"/>
                    <a:pt x="1001" y="777"/>
                    <a:pt x="1001" y="500"/>
                  </a:cubicBezTo>
                  <a:cubicBezTo>
                    <a:pt x="1001" y="223"/>
                    <a:pt x="778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2801175" y="2744786"/>
              <a:ext cx="259663" cy="309588"/>
            </a:xfrm>
            <a:custGeom>
              <a:avLst/>
              <a:gdLst/>
              <a:ahLst/>
              <a:cxnLst/>
              <a:rect l="l" t="t" r="r" b="b"/>
              <a:pathLst>
                <a:path w="4374" h="5215" extrusionOk="0">
                  <a:moveTo>
                    <a:pt x="4300" y="0"/>
                  </a:moveTo>
                  <a:lnTo>
                    <a:pt x="53" y="639"/>
                  </a:lnTo>
                  <a:cubicBezTo>
                    <a:pt x="32" y="639"/>
                    <a:pt x="22" y="650"/>
                    <a:pt x="11" y="660"/>
                  </a:cubicBezTo>
                  <a:cubicBezTo>
                    <a:pt x="1" y="671"/>
                    <a:pt x="1" y="692"/>
                    <a:pt x="1" y="714"/>
                  </a:cubicBezTo>
                  <a:lnTo>
                    <a:pt x="1129" y="5172"/>
                  </a:lnTo>
                  <a:cubicBezTo>
                    <a:pt x="1129" y="5193"/>
                    <a:pt x="1150" y="5215"/>
                    <a:pt x="1181" y="5215"/>
                  </a:cubicBezTo>
                  <a:lnTo>
                    <a:pt x="1192" y="5215"/>
                  </a:lnTo>
                  <a:cubicBezTo>
                    <a:pt x="1224" y="5205"/>
                    <a:pt x="1245" y="5172"/>
                    <a:pt x="1235" y="5141"/>
                  </a:cubicBezTo>
                  <a:lnTo>
                    <a:pt x="128" y="745"/>
                  </a:lnTo>
                  <a:lnTo>
                    <a:pt x="4321" y="118"/>
                  </a:lnTo>
                  <a:cubicBezTo>
                    <a:pt x="4353" y="118"/>
                    <a:pt x="4374" y="85"/>
                    <a:pt x="4374" y="54"/>
                  </a:cubicBezTo>
                  <a:cubicBezTo>
                    <a:pt x="4364" y="22"/>
                    <a:pt x="4342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2840948" y="3017148"/>
              <a:ext cx="63877" cy="59068"/>
            </a:xfrm>
            <a:custGeom>
              <a:avLst/>
              <a:gdLst/>
              <a:ahLst/>
              <a:cxnLst/>
              <a:rect l="l" t="t" r="r" b="b"/>
              <a:pathLst>
                <a:path w="1076" h="995" extrusionOk="0">
                  <a:moveTo>
                    <a:pt x="533" y="0"/>
                  </a:moveTo>
                  <a:cubicBezTo>
                    <a:pt x="295" y="0"/>
                    <a:pt x="91" y="170"/>
                    <a:pt x="43" y="414"/>
                  </a:cubicBezTo>
                  <a:cubicBezTo>
                    <a:pt x="1" y="680"/>
                    <a:pt x="182" y="936"/>
                    <a:pt x="448" y="989"/>
                  </a:cubicBezTo>
                  <a:cubicBezTo>
                    <a:pt x="475" y="993"/>
                    <a:pt x="502" y="995"/>
                    <a:pt x="528" y="995"/>
                  </a:cubicBezTo>
                  <a:cubicBezTo>
                    <a:pt x="773" y="995"/>
                    <a:pt x="985" y="824"/>
                    <a:pt x="1033" y="584"/>
                  </a:cubicBezTo>
                  <a:cubicBezTo>
                    <a:pt x="1076" y="308"/>
                    <a:pt x="895" y="52"/>
                    <a:pt x="629" y="10"/>
                  </a:cubicBezTo>
                  <a:cubicBezTo>
                    <a:pt x="596" y="3"/>
                    <a:pt x="564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2775886" y="2760636"/>
              <a:ext cx="63877" cy="59128"/>
            </a:xfrm>
            <a:custGeom>
              <a:avLst/>
              <a:gdLst/>
              <a:ahLst/>
              <a:cxnLst/>
              <a:rect l="l" t="t" r="r" b="b"/>
              <a:pathLst>
                <a:path w="1076" h="996" extrusionOk="0">
                  <a:moveTo>
                    <a:pt x="525" y="1"/>
                  </a:moveTo>
                  <a:cubicBezTo>
                    <a:pt x="295" y="1"/>
                    <a:pt x="90" y="170"/>
                    <a:pt x="43" y="414"/>
                  </a:cubicBezTo>
                  <a:cubicBezTo>
                    <a:pt x="1" y="681"/>
                    <a:pt x="181" y="936"/>
                    <a:pt x="448" y="989"/>
                  </a:cubicBezTo>
                  <a:cubicBezTo>
                    <a:pt x="475" y="993"/>
                    <a:pt x="502" y="995"/>
                    <a:pt x="529" y="995"/>
                  </a:cubicBezTo>
                  <a:cubicBezTo>
                    <a:pt x="773" y="995"/>
                    <a:pt x="984" y="825"/>
                    <a:pt x="1023" y="585"/>
                  </a:cubicBezTo>
                  <a:cubicBezTo>
                    <a:pt x="1075" y="308"/>
                    <a:pt x="895" y="53"/>
                    <a:pt x="618" y="10"/>
                  </a:cubicBezTo>
                  <a:cubicBezTo>
                    <a:pt x="587" y="4"/>
                    <a:pt x="55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3031151" y="2715995"/>
              <a:ext cx="63817" cy="59543"/>
            </a:xfrm>
            <a:custGeom>
              <a:avLst/>
              <a:gdLst/>
              <a:ahLst/>
              <a:cxnLst/>
              <a:rect l="l" t="t" r="r" b="b"/>
              <a:pathLst>
                <a:path w="1075" h="1003" extrusionOk="0">
                  <a:moveTo>
                    <a:pt x="547" y="1"/>
                  </a:moveTo>
                  <a:cubicBezTo>
                    <a:pt x="303" y="1"/>
                    <a:pt x="91" y="171"/>
                    <a:pt x="53" y="411"/>
                  </a:cubicBezTo>
                  <a:cubicBezTo>
                    <a:pt x="0" y="688"/>
                    <a:pt x="181" y="943"/>
                    <a:pt x="457" y="996"/>
                  </a:cubicBezTo>
                  <a:cubicBezTo>
                    <a:pt x="484" y="1000"/>
                    <a:pt x="510" y="1002"/>
                    <a:pt x="535" y="1002"/>
                  </a:cubicBezTo>
                  <a:cubicBezTo>
                    <a:pt x="772" y="1002"/>
                    <a:pt x="984" y="831"/>
                    <a:pt x="1032" y="581"/>
                  </a:cubicBezTo>
                  <a:cubicBezTo>
                    <a:pt x="1075" y="315"/>
                    <a:pt x="894" y="60"/>
                    <a:pt x="628" y="7"/>
                  </a:cubicBezTo>
                  <a:cubicBezTo>
                    <a:pt x="600" y="3"/>
                    <a:pt x="573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2679241" y="2057057"/>
              <a:ext cx="367113" cy="403504"/>
            </a:xfrm>
            <a:custGeom>
              <a:avLst/>
              <a:gdLst/>
              <a:ahLst/>
              <a:cxnLst/>
              <a:rect l="l" t="t" r="r" b="b"/>
              <a:pathLst>
                <a:path w="6184" h="6797" extrusionOk="0">
                  <a:moveTo>
                    <a:pt x="1256" y="210"/>
                  </a:moveTo>
                  <a:lnTo>
                    <a:pt x="5992" y="3646"/>
                  </a:lnTo>
                  <a:lnTo>
                    <a:pt x="4129" y="6637"/>
                  </a:lnTo>
                  <a:lnTo>
                    <a:pt x="171" y="5935"/>
                  </a:lnTo>
                  <a:lnTo>
                    <a:pt x="1256" y="210"/>
                  </a:lnTo>
                  <a:close/>
                  <a:moveTo>
                    <a:pt x="1206" y="0"/>
                  </a:moveTo>
                  <a:cubicBezTo>
                    <a:pt x="1196" y="0"/>
                    <a:pt x="1184" y="3"/>
                    <a:pt x="1171" y="7"/>
                  </a:cubicBezTo>
                  <a:cubicBezTo>
                    <a:pt x="1150" y="18"/>
                    <a:pt x="1128" y="39"/>
                    <a:pt x="1128" y="61"/>
                  </a:cubicBezTo>
                  <a:lnTo>
                    <a:pt x="0" y="5988"/>
                  </a:lnTo>
                  <a:cubicBezTo>
                    <a:pt x="0" y="5999"/>
                    <a:pt x="0" y="6020"/>
                    <a:pt x="11" y="6041"/>
                  </a:cubicBezTo>
                  <a:cubicBezTo>
                    <a:pt x="22" y="6063"/>
                    <a:pt x="43" y="6073"/>
                    <a:pt x="64" y="6073"/>
                  </a:cubicBezTo>
                  <a:lnTo>
                    <a:pt x="4151" y="6796"/>
                  </a:lnTo>
                  <a:lnTo>
                    <a:pt x="4162" y="6796"/>
                  </a:lnTo>
                  <a:cubicBezTo>
                    <a:pt x="4193" y="6796"/>
                    <a:pt x="4214" y="6786"/>
                    <a:pt x="4236" y="6765"/>
                  </a:cubicBezTo>
                  <a:lnTo>
                    <a:pt x="6162" y="3668"/>
                  </a:lnTo>
                  <a:cubicBezTo>
                    <a:pt x="6184" y="3636"/>
                    <a:pt x="6173" y="3594"/>
                    <a:pt x="6141" y="3572"/>
                  </a:cubicBezTo>
                  <a:lnTo>
                    <a:pt x="1246" y="18"/>
                  </a:lnTo>
                  <a:cubicBezTo>
                    <a:pt x="1233" y="5"/>
                    <a:pt x="1221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2678647" y="2267857"/>
              <a:ext cx="367054" cy="149719"/>
            </a:xfrm>
            <a:custGeom>
              <a:avLst/>
              <a:gdLst/>
              <a:ahLst/>
              <a:cxnLst/>
              <a:rect l="l" t="t" r="r" b="b"/>
              <a:pathLst>
                <a:path w="6183" h="2522" extrusionOk="0">
                  <a:moveTo>
                    <a:pt x="6097" y="0"/>
                  </a:moveTo>
                  <a:lnTo>
                    <a:pt x="2841" y="128"/>
                  </a:lnTo>
                  <a:cubicBezTo>
                    <a:pt x="2820" y="128"/>
                    <a:pt x="2810" y="138"/>
                    <a:pt x="2788" y="149"/>
                  </a:cubicBezTo>
                  <a:lnTo>
                    <a:pt x="43" y="2384"/>
                  </a:lnTo>
                  <a:cubicBezTo>
                    <a:pt x="10" y="2415"/>
                    <a:pt x="0" y="2458"/>
                    <a:pt x="32" y="2501"/>
                  </a:cubicBezTo>
                  <a:cubicBezTo>
                    <a:pt x="43" y="2512"/>
                    <a:pt x="64" y="2522"/>
                    <a:pt x="85" y="2522"/>
                  </a:cubicBezTo>
                  <a:cubicBezTo>
                    <a:pt x="107" y="2522"/>
                    <a:pt x="128" y="2522"/>
                    <a:pt x="138" y="2512"/>
                  </a:cubicBezTo>
                  <a:lnTo>
                    <a:pt x="2873" y="287"/>
                  </a:lnTo>
                  <a:lnTo>
                    <a:pt x="6108" y="159"/>
                  </a:lnTo>
                  <a:cubicBezTo>
                    <a:pt x="6151" y="159"/>
                    <a:pt x="6183" y="117"/>
                    <a:pt x="6183" y="74"/>
                  </a:cubicBezTo>
                  <a:cubicBezTo>
                    <a:pt x="6183" y="32"/>
                    <a:pt x="6140" y="0"/>
                    <a:pt x="6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2745610" y="2056938"/>
              <a:ext cx="16444" cy="22024"/>
            </a:xfrm>
            <a:custGeom>
              <a:avLst/>
              <a:gdLst/>
              <a:ahLst/>
              <a:cxnLst/>
              <a:rect l="l" t="t" r="r" b="b"/>
              <a:pathLst>
                <a:path w="277" h="371" extrusionOk="0">
                  <a:moveTo>
                    <a:pt x="87" y="1"/>
                  </a:moveTo>
                  <a:cubicBezTo>
                    <a:pt x="76" y="1"/>
                    <a:pt x="64" y="3"/>
                    <a:pt x="53" y="9"/>
                  </a:cubicBezTo>
                  <a:cubicBezTo>
                    <a:pt x="10" y="20"/>
                    <a:pt x="0" y="73"/>
                    <a:pt x="10" y="105"/>
                  </a:cubicBezTo>
                  <a:lnTo>
                    <a:pt x="107" y="328"/>
                  </a:lnTo>
                  <a:cubicBezTo>
                    <a:pt x="128" y="361"/>
                    <a:pt x="149" y="371"/>
                    <a:pt x="181" y="371"/>
                  </a:cubicBezTo>
                  <a:lnTo>
                    <a:pt x="213" y="371"/>
                  </a:lnTo>
                  <a:cubicBezTo>
                    <a:pt x="256" y="349"/>
                    <a:pt x="277" y="307"/>
                    <a:pt x="256" y="264"/>
                  </a:cubicBezTo>
                  <a:lnTo>
                    <a:pt x="159" y="52"/>
                  </a:lnTo>
                  <a:cubicBezTo>
                    <a:pt x="144" y="20"/>
                    <a:pt x="117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2761994" y="2094218"/>
              <a:ext cx="152984" cy="329060"/>
            </a:xfrm>
            <a:custGeom>
              <a:avLst/>
              <a:gdLst/>
              <a:ahLst/>
              <a:cxnLst/>
              <a:rect l="l" t="t" r="r" b="b"/>
              <a:pathLst>
                <a:path w="2577" h="5543" extrusionOk="0">
                  <a:moveTo>
                    <a:pt x="93" y="1"/>
                  </a:moveTo>
                  <a:cubicBezTo>
                    <a:pt x="83" y="1"/>
                    <a:pt x="73" y="4"/>
                    <a:pt x="65" y="9"/>
                  </a:cubicBezTo>
                  <a:cubicBezTo>
                    <a:pt x="22" y="31"/>
                    <a:pt x="1" y="73"/>
                    <a:pt x="22" y="116"/>
                  </a:cubicBezTo>
                  <a:lnTo>
                    <a:pt x="203" y="530"/>
                  </a:lnTo>
                  <a:cubicBezTo>
                    <a:pt x="214" y="552"/>
                    <a:pt x="245" y="573"/>
                    <a:pt x="277" y="573"/>
                  </a:cubicBezTo>
                  <a:cubicBezTo>
                    <a:pt x="288" y="573"/>
                    <a:pt x="299" y="573"/>
                    <a:pt x="309" y="563"/>
                  </a:cubicBezTo>
                  <a:cubicBezTo>
                    <a:pt x="352" y="552"/>
                    <a:pt x="363" y="499"/>
                    <a:pt x="352" y="466"/>
                  </a:cubicBezTo>
                  <a:lnTo>
                    <a:pt x="160" y="52"/>
                  </a:lnTo>
                  <a:cubicBezTo>
                    <a:pt x="153" y="21"/>
                    <a:pt x="122" y="1"/>
                    <a:pt x="93" y="1"/>
                  </a:cubicBezTo>
                  <a:close/>
                  <a:moveTo>
                    <a:pt x="460" y="831"/>
                  </a:moveTo>
                  <a:cubicBezTo>
                    <a:pt x="449" y="831"/>
                    <a:pt x="438" y="834"/>
                    <a:pt x="426" y="839"/>
                  </a:cubicBezTo>
                  <a:cubicBezTo>
                    <a:pt x="394" y="861"/>
                    <a:pt x="373" y="903"/>
                    <a:pt x="384" y="946"/>
                  </a:cubicBezTo>
                  <a:lnTo>
                    <a:pt x="575" y="1360"/>
                  </a:lnTo>
                  <a:cubicBezTo>
                    <a:pt x="586" y="1382"/>
                    <a:pt x="618" y="1403"/>
                    <a:pt x="650" y="1403"/>
                  </a:cubicBezTo>
                  <a:cubicBezTo>
                    <a:pt x="661" y="1403"/>
                    <a:pt x="671" y="1403"/>
                    <a:pt x="682" y="1393"/>
                  </a:cubicBezTo>
                  <a:cubicBezTo>
                    <a:pt x="713" y="1382"/>
                    <a:pt x="735" y="1329"/>
                    <a:pt x="713" y="1296"/>
                  </a:cubicBezTo>
                  <a:lnTo>
                    <a:pt x="533" y="882"/>
                  </a:lnTo>
                  <a:cubicBezTo>
                    <a:pt x="517" y="851"/>
                    <a:pt x="490" y="831"/>
                    <a:pt x="460" y="831"/>
                  </a:cubicBezTo>
                  <a:close/>
                  <a:moveTo>
                    <a:pt x="834" y="1661"/>
                  </a:moveTo>
                  <a:cubicBezTo>
                    <a:pt x="822" y="1661"/>
                    <a:pt x="810" y="1663"/>
                    <a:pt x="799" y="1669"/>
                  </a:cubicBezTo>
                  <a:cubicBezTo>
                    <a:pt x="756" y="1680"/>
                    <a:pt x="746" y="1733"/>
                    <a:pt x="756" y="1765"/>
                  </a:cubicBezTo>
                  <a:lnTo>
                    <a:pt x="947" y="2180"/>
                  </a:lnTo>
                  <a:cubicBezTo>
                    <a:pt x="959" y="2212"/>
                    <a:pt x="980" y="2233"/>
                    <a:pt x="1011" y="2233"/>
                  </a:cubicBezTo>
                  <a:cubicBezTo>
                    <a:pt x="1022" y="2233"/>
                    <a:pt x="1033" y="2233"/>
                    <a:pt x="1044" y="2223"/>
                  </a:cubicBezTo>
                  <a:cubicBezTo>
                    <a:pt x="1086" y="2201"/>
                    <a:pt x="1108" y="2159"/>
                    <a:pt x="1086" y="2116"/>
                  </a:cubicBezTo>
                  <a:lnTo>
                    <a:pt x="905" y="1701"/>
                  </a:lnTo>
                  <a:cubicBezTo>
                    <a:pt x="890" y="1678"/>
                    <a:pt x="863" y="1661"/>
                    <a:pt x="834" y="1661"/>
                  </a:cubicBezTo>
                  <a:close/>
                  <a:moveTo>
                    <a:pt x="1202" y="2491"/>
                  </a:moveTo>
                  <a:cubicBezTo>
                    <a:pt x="1191" y="2491"/>
                    <a:pt x="1180" y="2493"/>
                    <a:pt x="1171" y="2499"/>
                  </a:cubicBezTo>
                  <a:cubicBezTo>
                    <a:pt x="1129" y="2510"/>
                    <a:pt x="1108" y="2563"/>
                    <a:pt x="1129" y="2595"/>
                  </a:cubicBezTo>
                  <a:lnTo>
                    <a:pt x="1309" y="3010"/>
                  </a:lnTo>
                  <a:cubicBezTo>
                    <a:pt x="1320" y="3042"/>
                    <a:pt x="1352" y="3063"/>
                    <a:pt x="1384" y="3063"/>
                  </a:cubicBezTo>
                  <a:cubicBezTo>
                    <a:pt x="1394" y="3063"/>
                    <a:pt x="1406" y="3053"/>
                    <a:pt x="1416" y="3053"/>
                  </a:cubicBezTo>
                  <a:cubicBezTo>
                    <a:pt x="1458" y="3032"/>
                    <a:pt x="1469" y="2989"/>
                    <a:pt x="1458" y="2946"/>
                  </a:cubicBezTo>
                  <a:lnTo>
                    <a:pt x="1267" y="2531"/>
                  </a:lnTo>
                  <a:cubicBezTo>
                    <a:pt x="1259" y="2508"/>
                    <a:pt x="1230" y="2491"/>
                    <a:pt x="1202" y="2491"/>
                  </a:cubicBezTo>
                  <a:close/>
                  <a:moveTo>
                    <a:pt x="1563" y="3315"/>
                  </a:moveTo>
                  <a:cubicBezTo>
                    <a:pt x="1553" y="3315"/>
                    <a:pt x="1543" y="3316"/>
                    <a:pt x="1533" y="3318"/>
                  </a:cubicBezTo>
                  <a:cubicBezTo>
                    <a:pt x="1501" y="3340"/>
                    <a:pt x="1480" y="3382"/>
                    <a:pt x="1501" y="3425"/>
                  </a:cubicBezTo>
                  <a:lnTo>
                    <a:pt x="1682" y="3840"/>
                  </a:lnTo>
                  <a:cubicBezTo>
                    <a:pt x="1692" y="3872"/>
                    <a:pt x="1725" y="3883"/>
                    <a:pt x="1756" y="3883"/>
                  </a:cubicBezTo>
                  <a:lnTo>
                    <a:pt x="1789" y="3883"/>
                  </a:lnTo>
                  <a:cubicBezTo>
                    <a:pt x="1820" y="3862"/>
                    <a:pt x="1841" y="3819"/>
                    <a:pt x="1820" y="3776"/>
                  </a:cubicBezTo>
                  <a:lnTo>
                    <a:pt x="1640" y="3361"/>
                  </a:lnTo>
                  <a:cubicBezTo>
                    <a:pt x="1623" y="3328"/>
                    <a:pt x="1595" y="3315"/>
                    <a:pt x="1563" y="3315"/>
                  </a:cubicBezTo>
                  <a:close/>
                  <a:moveTo>
                    <a:pt x="1935" y="4145"/>
                  </a:moveTo>
                  <a:cubicBezTo>
                    <a:pt x="1925" y="4145"/>
                    <a:pt x="1915" y="4146"/>
                    <a:pt x="1905" y="4148"/>
                  </a:cubicBezTo>
                  <a:cubicBezTo>
                    <a:pt x="1863" y="4170"/>
                    <a:pt x="1852" y="4212"/>
                    <a:pt x="1863" y="4255"/>
                  </a:cubicBezTo>
                  <a:lnTo>
                    <a:pt x="2054" y="4670"/>
                  </a:lnTo>
                  <a:cubicBezTo>
                    <a:pt x="2065" y="4702"/>
                    <a:pt x="2097" y="4713"/>
                    <a:pt x="2118" y="4713"/>
                  </a:cubicBezTo>
                  <a:lnTo>
                    <a:pt x="2150" y="4713"/>
                  </a:lnTo>
                  <a:cubicBezTo>
                    <a:pt x="2193" y="4692"/>
                    <a:pt x="2214" y="4649"/>
                    <a:pt x="2193" y="4607"/>
                  </a:cubicBezTo>
                  <a:lnTo>
                    <a:pt x="2012" y="4191"/>
                  </a:lnTo>
                  <a:cubicBezTo>
                    <a:pt x="1995" y="4158"/>
                    <a:pt x="1967" y="4145"/>
                    <a:pt x="1935" y="4145"/>
                  </a:cubicBezTo>
                  <a:close/>
                  <a:moveTo>
                    <a:pt x="2307" y="4970"/>
                  </a:moveTo>
                  <a:cubicBezTo>
                    <a:pt x="2297" y="4970"/>
                    <a:pt x="2287" y="4973"/>
                    <a:pt x="2278" y="4979"/>
                  </a:cubicBezTo>
                  <a:cubicBezTo>
                    <a:pt x="2236" y="5000"/>
                    <a:pt x="2214" y="5042"/>
                    <a:pt x="2236" y="5085"/>
                  </a:cubicBezTo>
                  <a:lnTo>
                    <a:pt x="2416" y="5500"/>
                  </a:lnTo>
                  <a:cubicBezTo>
                    <a:pt x="2437" y="5522"/>
                    <a:pt x="2459" y="5543"/>
                    <a:pt x="2491" y="5543"/>
                  </a:cubicBezTo>
                  <a:cubicBezTo>
                    <a:pt x="2501" y="5543"/>
                    <a:pt x="2512" y="5543"/>
                    <a:pt x="2522" y="5532"/>
                  </a:cubicBezTo>
                  <a:cubicBezTo>
                    <a:pt x="2565" y="5522"/>
                    <a:pt x="2576" y="5468"/>
                    <a:pt x="2565" y="5437"/>
                  </a:cubicBezTo>
                  <a:lnTo>
                    <a:pt x="2374" y="5021"/>
                  </a:lnTo>
                  <a:cubicBezTo>
                    <a:pt x="2366" y="4990"/>
                    <a:pt x="2335" y="4970"/>
                    <a:pt x="2307" y="4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2915510" y="2438528"/>
              <a:ext cx="16503" cy="22024"/>
            </a:xfrm>
            <a:custGeom>
              <a:avLst/>
              <a:gdLst/>
              <a:ahLst/>
              <a:cxnLst/>
              <a:rect l="l" t="t" r="r" b="b"/>
              <a:pathLst>
                <a:path w="278" h="371" extrusionOk="0">
                  <a:moveTo>
                    <a:pt x="88" y="0"/>
                  </a:moveTo>
                  <a:cubicBezTo>
                    <a:pt x="77" y="0"/>
                    <a:pt x="65" y="3"/>
                    <a:pt x="54" y="9"/>
                  </a:cubicBezTo>
                  <a:cubicBezTo>
                    <a:pt x="22" y="30"/>
                    <a:pt x="0" y="72"/>
                    <a:pt x="22" y="115"/>
                  </a:cubicBezTo>
                  <a:lnTo>
                    <a:pt x="118" y="328"/>
                  </a:lnTo>
                  <a:cubicBezTo>
                    <a:pt x="128" y="360"/>
                    <a:pt x="160" y="370"/>
                    <a:pt x="182" y="370"/>
                  </a:cubicBezTo>
                  <a:lnTo>
                    <a:pt x="213" y="370"/>
                  </a:lnTo>
                  <a:cubicBezTo>
                    <a:pt x="256" y="349"/>
                    <a:pt x="277" y="307"/>
                    <a:pt x="256" y="264"/>
                  </a:cubicBezTo>
                  <a:lnTo>
                    <a:pt x="160" y="51"/>
                  </a:lnTo>
                  <a:cubicBezTo>
                    <a:pt x="145" y="20"/>
                    <a:pt x="118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3000163" y="2315823"/>
              <a:ext cx="401842" cy="457764"/>
            </a:xfrm>
            <a:custGeom>
              <a:avLst/>
              <a:gdLst/>
              <a:ahLst/>
              <a:cxnLst/>
              <a:rect l="l" t="t" r="r" b="b"/>
              <a:pathLst>
                <a:path w="6769" h="7711" extrusionOk="0">
                  <a:moveTo>
                    <a:pt x="3204" y="1"/>
                  </a:moveTo>
                  <a:lnTo>
                    <a:pt x="3204" y="11"/>
                  </a:lnTo>
                  <a:cubicBezTo>
                    <a:pt x="3055" y="905"/>
                    <a:pt x="2852" y="1820"/>
                    <a:pt x="2342" y="2576"/>
                  </a:cubicBezTo>
                  <a:cubicBezTo>
                    <a:pt x="1831" y="3342"/>
                    <a:pt x="916" y="3885"/>
                    <a:pt x="0" y="4023"/>
                  </a:cubicBezTo>
                  <a:cubicBezTo>
                    <a:pt x="1831" y="4449"/>
                    <a:pt x="3332" y="5843"/>
                    <a:pt x="3566" y="7706"/>
                  </a:cubicBezTo>
                  <a:cubicBezTo>
                    <a:pt x="3569" y="7709"/>
                    <a:pt x="3571" y="7710"/>
                    <a:pt x="3573" y="7710"/>
                  </a:cubicBezTo>
                  <a:cubicBezTo>
                    <a:pt x="3576" y="7710"/>
                    <a:pt x="3576" y="7706"/>
                    <a:pt x="3576" y="7706"/>
                  </a:cubicBezTo>
                  <a:cubicBezTo>
                    <a:pt x="3630" y="5822"/>
                    <a:pt x="4992" y="4300"/>
                    <a:pt x="6769" y="3693"/>
                  </a:cubicBezTo>
                  <a:cubicBezTo>
                    <a:pt x="5853" y="3640"/>
                    <a:pt x="4885" y="3204"/>
                    <a:pt x="4300" y="2491"/>
                  </a:cubicBezTo>
                  <a:cubicBezTo>
                    <a:pt x="3725" y="1778"/>
                    <a:pt x="3438" y="884"/>
                    <a:pt x="3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4"/>
            <p:cNvSpPr/>
            <p:nvPr/>
          </p:nvSpPr>
          <p:spPr>
            <a:xfrm>
              <a:off x="2701384" y="3169950"/>
              <a:ext cx="329832" cy="375959"/>
            </a:xfrm>
            <a:custGeom>
              <a:avLst/>
              <a:gdLst/>
              <a:ahLst/>
              <a:cxnLst/>
              <a:rect l="l" t="t" r="r" b="b"/>
              <a:pathLst>
                <a:path w="5556" h="6333" extrusionOk="0">
                  <a:moveTo>
                    <a:pt x="2628" y="1"/>
                  </a:moveTo>
                  <a:lnTo>
                    <a:pt x="2628" y="11"/>
                  </a:lnTo>
                  <a:cubicBezTo>
                    <a:pt x="2501" y="746"/>
                    <a:pt x="2341" y="1501"/>
                    <a:pt x="1926" y="2118"/>
                  </a:cubicBezTo>
                  <a:cubicBezTo>
                    <a:pt x="1500" y="2746"/>
                    <a:pt x="745" y="3182"/>
                    <a:pt x="0" y="3300"/>
                  </a:cubicBezTo>
                  <a:cubicBezTo>
                    <a:pt x="1500" y="3650"/>
                    <a:pt x="2735" y="4800"/>
                    <a:pt x="2926" y="6332"/>
                  </a:cubicBezTo>
                  <a:lnTo>
                    <a:pt x="2937" y="6332"/>
                  </a:lnTo>
                  <a:cubicBezTo>
                    <a:pt x="2980" y="4789"/>
                    <a:pt x="4097" y="3534"/>
                    <a:pt x="5555" y="3033"/>
                  </a:cubicBezTo>
                  <a:cubicBezTo>
                    <a:pt x="4799" y="2991"/>
                    <a:pt x="4012" y="2629"/>
                    <a:pt x="3533" y="2044"/>
                  </a:cubicBezTo>
                  <a:cubicBezTo>
                    <a:pt x="3054" y="1458"/>
                    <a:pt x="2820" y="724"/>
                    <a:pt x="2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1055636" y="2723950"/>
              <a:ext cx="329832" cy="377205"/>
            </a:xfrm>
            <a:custGeom>
              <a:avLst/>
              <a:gdLst/>
              <a:ahLst/>
              <a:cxnLst/>
              <a:rect l="l" t="t" r="r" b="b"/>
              <a:pathLst>
                <a:path w="5556" h="6354" extrusionOk="0">
                  <a:moveTo>
                    <a:pt x="2619" y="1"/>
                  </a:moveTo>
                  <a:lnTo>
                    <a:pt x="2619" y="22"/>
                  </a:lnTo>
                  <a:cubicBezTo>
                    <a:pt x="2502" y="767"/>
                    <a:pt x="2342" y="1512"/>
                    <a:pt x="1927" y="2139"/>
                  </a:cubicBezTo>
                  <a:cubicBezTo>
                    <a:pt x="1502" y="2767"/>
                    <a:pt x="746" y="3203"/>
                    <a:pt x="1" y="3321"/>
                  </a:cubicBezTo>
                  <a:cubicBezTo>
                    <a:pt x="1502" y="3672"/>
                    <a:pt x="2736" y="4821"/>
                    <a:pt x="2928" y="6353"/>
                  </a:cubicBezTo>
                  <a:lnTo>
                    <a:pt x="2928" y="6343"/>
                  </a:lnTo>
                  <a:cubicBezTo>
                    <a:pt x="2981" y="4800"/>
                    <a:pt x="4087" y="3544"/>
                    <a:pt x="5556" y="3054"/>
                  </a:cubicBezTo>
                  <a:cubicBezTo>
                    <a:pt x="4801" y="3012"/>
                    <a:pt x="4002" y="2650"/>
                    <a:pt x="3524" y="2054"/>
                  </a:cubicBezTo>
                  <a:cubicBezTo>
                    <a:pt x="3055" y="1479"/>
                    <a:pt x="2821" y="745"/>
                    <a:pt x="2630" y="22"/>
                  </a:cubicBezTo>
                  <a:lnTo>
                    <a:pt x="2630" y="11"/>
                  </a:lnTo>
                  <a:cubicBezTo>
                    <a:pt x="2630" y="1"/>
                    <a:pt x="2630" y="1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8" name="Google Shape;1198;p54"/>
          <p:cNvCxnSpPr/>
          <p:nvPr/>
        </p:nvCxnSpPr>
        <p:spPr>
          <a:xfrm rot="10800000">
            <a:off x="713213" y="4254824"/>
            <a:ext cx="308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696;p41"/>
          <p:cNvSpPr txBox="1">
            <a:spLocks/>
          </p:cNvSpPr>
          <p:nvPr/>
        </p:nvSpPr>
        <p:spPr>
          <a:xfrm>
            <a:off x="3520006" y="308589"/>
            <a:ext cx="472956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V</a:t>
            </a:r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 </a:t>
            </a:r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SẮC KÍ</a:t>
            </a:r>
            <a:endParaRPr lang="vi-VN" sz="2400" b="1" dirty="0"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60" name="Google Shape;737;p42"/>
          <p:cNvSpPr txBox="1">
            <a:spLocks/>
          </p:cNvSpPr>
          <p:nvPr/>
        </p:nvSpPr>
        <p:spPr>
          <a:xfrm>
            <a:off x="576199" y="1623055"/>
            <a:ext cx="4037610" cy="3092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Màu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thực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phẩm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sơn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mực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in ….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thường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hình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thành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số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trộn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lẫn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với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nhau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theo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tỷ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lệ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xác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định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sao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riêng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xác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định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tỷ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lệ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kết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mẫu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này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044" b="6606"/>
          <a:stretch/>
        </p:blipFill>
        <p:spPr>
          <a:xfrm>
            <a:off x="5046008" y="1160815"/>
            <a:ext cx="3600450" cy="332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0" grpId="0"/>
      <p:bldP spid="6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7;p42"/>
          <p:cNvSpPr txBox="1">
            <a:spLocks/>
          </p:cNvSpPr>
          <p:nvPr/>
        </p:nvSpPr>
        <p:spPr>
          <a:xfrm>
            <a:off x="971027" y="2808000"/>
            <a:ext cx="2712348" cy="541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endParaRPr lang="vi-VN"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" name="Google Shape;737;p42"/>
          <p:cNvSpPr txBox="1">
            <a:spLocks/>
          </p:cNvSpPr>
          <p:nvPr/>
        </p:nvSpPr>
        <p:spPr>
          <a:xfrm>
            <a:off x="2042567" y="2808000"/>
            <a:ext cx="4503282" cy="1413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Khi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giữ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bề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rắn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 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adsorbate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gọi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(adsorbent)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Google Shape;737;p42"/>
          <p:cNvSpPr txBox="1">
            <a:spLocks/>
          </p:cNvSpPr>
          <p:nvPr/>
        </p:nvSpPr>
        <p:spPr>
          <a:xfrm>
            <a:off x="552685" y="1267435"/>
            <a:ext cx="7262246" cy="1433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Hòa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tan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đường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đỏ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nóng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thêm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than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hoạt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tính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khử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endParaRPr lang="en-US" sz="180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Khuấy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lọc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dịch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suốt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không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cô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bớt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nguội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đường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trắng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dạng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tinh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thể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 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  <p:sp>
        <p:nvSpPr>
          <p:cNvPr id="6" name="Google Shape;696;p41"/>
          <p:cNvSpPr txBox="1">
            <a:spLocks/>
          </p:cNvSpPr>
          <p:nvPr/>
        </p:nvSpPr>
        <p:spPr>
          <a:xfrm>
            <a:off x="1404619" y="430364"/>
            <a:ext cx="5779178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Tinh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chế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đường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đường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trắng</a:t>
            </a:r>
            <a:endParaRPr lang="vi-VN" sz="2400" b="1" dirty="0">
              <a:solidFill>
                <a:srgbClr val="C00000"/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208" y="1414131"/>
            <a:ext cx="3466215" cy="3934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9" grpId="0"/>
      <p:bldP spid="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9"/>
          <p:cNvSpPr/>
          <p:nvPr/>
        </p:nvSpPr>
        <p:spPr>
          <a:xfrm flipH="1">
            <a:off x="5152876" y="42538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39"/>
          <p:cNvSpPr/>
          <p:nvPr/>
        </p:nvSpPr>
        <p:spPr>
          <a:xfrm flipH="1">
            <a:off x="720001" y="42538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420825" y="1262783"/>
            <a:ext cx="16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Ngũ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cốc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880" y="1262782"/>
            <a:ext cx="16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Thổi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chín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884" y="1262781"/>
            <a:ext cx="16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Để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nguội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5016" y="2337350"/>
            <a:ext cx="186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Ủ men 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(12-15 </a:t>
            </a:r>
            <a:r>
              <a:rPr lang="en-US" sz="2400" dirty="0" err="1">
                <a:latin typeface="Palatino Linotype" panose="02040502050505030304" pitchFamily="18" charset="0"/>
              </a:rPr>
              <a:t>ngày</a:t>
            </a:r>
            <a:r>
              <a:rPr lang="en-US" sz="2400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7673" y="2337350"/>
            <a:ext cx="186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Palatino Linotype" panose="02040502050505030304" pitchFamily="18" charset="0"/>
              </a:rPr>
              <a:t>Chưng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cất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060" y="3071723"/>
            <a:ext cx="186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Palatino Linotype" panose="02040502050505030304" pitchFamily="18" charset="0"/>
              </a:rPr>
              <a:t>Rượu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thành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phẩm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5343" y="616985"/>
            <a:ext cx="933298" cy="1333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6" b="9661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95143"/>
            <a:ext cx="1532466" cy="1157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20699"/>
          <a:stretch/>
        </p:blipFill>
        <p:spPr>
          <a:xfrm>
            <a:off x="3123139" y="3010985"/>
            <a:ext cx="2224658" cy="178347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850189" y="1493613"/>
            <a:ext cx="52099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50464" y="1510559"/>
            <a:ext cx="52099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607956" y="2076852"/>
            <a:ext cx="52099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474020" y="2592897"/>
            <a:ext cx="52099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1378439" y="2601879"/>
            <a:ext cx="1689862" cy="347012"/>
          </a:xfrm>
          <a:prstGeom prst="bentConnector3">
            <a:avLst>
              <a:gd name="adj1" fmla="val 100336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7461" y="303133"/>
            <a:ext cx="792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Đâu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là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giai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đoạn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tách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biệt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và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tinh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chế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hợp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chất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hữu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cơ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3326677" y="2190307"/>
            <a:ext cx="1747565" cy="7585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96;p41"/>
          <p:cNvSpPr txBox="1">
            <a:spLocks/>
          </p:cNvSpPr>
          <p:nvPr/>
        </p:nvSpPr>
        <p:spPr>
          <a:xfrm>
            <a:off x="1816287" y="126020"/>
            <a:ext cx="472956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V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 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SẮC KÍ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471"/>
          <a:stretch/>
        </p:blipFill>
        <p:spPr>
          <a:xfrm>
            <a:off x="5124895" y="739808"/>
            <a:ext cx="3848986" cy="4027946"/>
          </a:xfrm>
          <a:prstGeom prst="rect">
            <a:avLst/>
          </a:prstGeom>
        </p:spPr>
      </p:pic>
      <p:sp>
        <p:nvSpPr>
          <p:cNvPr id="25" name="Google Shape;737;p42"/>
          <p:cNvSpPr txBox="1">
            <a:spLocks/>
          </p:cNvSpPr>
          <p:nvPr/>
        </p:nvSpPr>
        <p:spPr>
          <a:xfrm>
            <a:off x="441249" y="1428823"/>
            <a:ext cx="4479144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tĩnh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Bột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silicagen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SiO</a:t>
            </a:r>
            <a:r>
              <a:rPr lang="en-US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.nH</a:t>
            </a:r>
            <a:r>
              <a:rPr lang="en-US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O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hoặc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bột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aluminium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oxide Al</a:t>
            </a:r>
            <a:r>
              <a:rPr lang="en-US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O</a:t>
            </a:r>
            <a:r>
              <a:rPr lang="en-US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….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nhồi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ống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thủy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tinh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thẳng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đứng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" name="Google Shape;737;p42"/>
          <p:cNvSpPr txBox="1">
            <a:spLocks/>
          </p:cNvSpPr>
          <p:nvPr/>
        </p:nvSpPr>
        <p:spPr>
          <a:xfrm>
            <a:off x="441249" y="2908439"/>
            <a:ext cx="4479144" cy="876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động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dung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đổ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tĩnh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Google Shape;737;p42"/>
          <p:cNvSpPr txBox="1">
            <a:spLocks/>
          </p:cNvSpPr>
          <p:nvPr/>
        </p:nvSpPr>
        <p:spPr>
          <a:xfrm>
            <a:off x="661997" y="663942"/>
            <a:ext cx="2308579" cy="55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Cách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tiến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hành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Google Shape;737;p42"/>
          <p:cNvSpPr txBox="1">
            <a:spLocks/>
          </p:cNvSpPr>
          <p:nvPr/>
        </p:nvSpPr>
        <p:spPr>
          <a:xfrm>
            <a:off x="5124895" y="633104"/>
            <a:ext cx="1314186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cột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96;p41"/>
          <p:cNvSpPr txBox="1">
            <a:spLocks/>
          </p:cNvSpPr>
          <p:nvPr/>
        </p:nvSpPr>
        <p:spPr>
          <a:xfrm>
            <a:off x="1816287" y="126020"/>
            <a:ext cx="472956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V</a:t>
            </a:r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 </a:t>
            </a:r>
            <a:r>
              <a:rPr lang="vi-VN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SẮC KÍ</a:t>
            </a:r>
            <a:endParaRPr lang="vi-VN" sz="2400" b="1" dirty="0"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471"/>
          <a:stretch/>
        </p:blipFill>
        <p:spPr>
          <a:xfrm>
            <a:off x="4976040" y="739808"/>
            <a:ext cx="3848986" cy="4027946"/>
          </a:xfrm>
          <a:prstGeom prst="rect">
            <a:avLst/>
          </a:prstGeom>
        </p:spPr>
      </p:pic>
      <p:sp>
        <p:nvSpPr>
          <p:cNvPr id="27" name="Google Shape;737;p42"/>
          <p:cNvSpPr txBox="1">
            <a:spLocks/>
          </p:cNvSpPr>
          <p:nvPr/>
        </p:nvSpPr>
        <p:spPr>
          <a:xfrm>
            <a:off x="316143" y="1161879"/>
            <a:ext cx="4713059" cy="1889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quá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trình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dịch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chuyển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xuống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dưới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cột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tốc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dịch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chuyển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lớn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180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(hấp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tĩnh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kém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sẽ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cùng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khỏi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cột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trước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Google Shape;737;p42"/>
          <p:cNvSpPr txBox="1">
            <a:spLocks/>
          </p:cNvSpPr>
          <p:nvPr/>
        </p:nvSpPr>
        <p:spPr>
          <a:xfrm>
            <a:off x="628388" y="2892056"/>
            <a:ext cx="1746574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Google Shape;737;p42"/>
          <p:cNvSpPr txBox="1">
            <a:spLocks/>
          </p:cNvSpPr>
          <p:nvPr/>
        </p:nvSpPr>
        <p:spPr>
          <a:xfrm>
            <a:off x="628388" y="3331233"/>
            <a:ext cx="4223962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bay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sẽ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Google Shape;737;p42"/>
          <p:cNvSpPr txBox="1">
            <a:spLocks/>
          </p:cNvSpPr>
          <p:nvPr/>
        </p:nvSpPr>
        <p:spPr>
          <a:xfrm>
            <a:off x="5029202" y="711172"/>
            <a:ext cx="1314186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cột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96;p41"/>
          <p:cNvSpPr txBox="1">
            <a:spLocks/>
          </p:cNvSpPr>
          <p:nvPr/>
        </p:nvSpPr>
        <p:spPr>
          <a:xfrm>
            <a:off x="1937051" y="203512"/>
            <a:ext cx="472956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V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 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SẮC KÍ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113" r="13409"/>
          <a:stretch/>
        </p:blipFill>
        <p:spPr>
          <a:xfrm>
            <a:off x="2806995" y="958557"/>
            <a:ext cx="5986131" cy="3677022"/>
          </a:xfrm>
          <a:prstGeom prst="rect">
            <a:avLst/>
          </a:prstGeom>
        </p:spPr>
      </p:pic>
      <p:sp>
        <p:nvSpPr>
          <p:cNvPr id="7" name="Google Shape;737;p42"/>
          <p:cNvSpPr txBox="1">
            <a:spLocks/>
          </p:cNvSpPr>
          <p:nvPr/>
        </p:nvSpPr>
        <p:spPr>
          <a:xfrm>
            <a:off x="289002" y="1331951"/>
            <a:ext cx="2371062" cy="216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đỏ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hay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xanh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mạnh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nào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tan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tốt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vi-VN"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Google Shape;737;p42"/>
          <p:cNvSpPr txBox="1">
            <a:spLocks/>
          </p:cNvSpPr>
          <p:nvPr/>
        </p:nvSpPr>
        <p:spPr>
          <a:xfrm>
            <a:off x="1325676" y="4513183"/>
            <a:ext cx="6786965" cy="527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Màu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xanh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kém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tan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dung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tốt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endParaRPr lang="vi-VN"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50"/>
          <p:cNvGrpSpPr/>
          <p:nvPr/>
        </p:nvGrpSpPr>
        <p:grpSpPr>
          <a:xfrm>
            <a:off x="2402" y="97709"/>
            <a:ext cx="653103" cy="651415"/>
            <a:chOff x="5280375" y="3528325"/>
            <a:chExt cx="309425" cy="308625"/>
          </a:xfrm>
        </p:grpSpPr>
        <p:sp>
          <p:nvSpPr>
            <p:cNvPr id="1063" name="Google Shape;1063;p50"/>
            <p:cNvSpPr/>
            <p:nvPr/>
          </p:nvSpPr>
          <p:spPr>
            <a:xfrm>
              <a:off x="5330650" y="3556850"/>
              <a:ext cx="211000" cy="247125"/>
            </a:xfrm>
            <a:custGeom>
              <a:avLst/>
              <a:gdLst/>
              <a:ahLst/>
              <a:cxnLst/>
              <a:rect l="l" t="t" r="r" b="b"/>
              <a:pathLst>
                <a:path w="8440" h="9885" extrusionOk="0">
                  <a:moveTo>
                    <a:pt x="862" y="179"/>
                  </a:moveTo>
                  <a:cubicBezTo>
                    <a:pt x="1235" y="179"/>
                    <a:pt x="1799" y="434"/>
                    <a:pt x="2469" y="913"/>
                  </a:cubicBezTo>
                  <a:cubicBezTo>
                    <a:pt x="3427" y="1594"/>
                    <a:pt x="4502" y="2669"/>
                    <a:pt x="5502" y="3925"/>
                  </a:cubicBezTo>
                  <a:cubicBezTo>
                    <a:pt x="6503" y="5180"/>
                    <a:pt x="7300" y="6468"/>
                    <a:pt x="7758" y="7564"/>
                  </a:cubicBezTo>
                  <a:cubicBezTo>
                    <a:pt x="8184" y="8607"/>
                    <a:pt x="8248" y="9352"/>
                    <a:pt x="7929" y="9607"/>
                  </a:cubicBezTo>
                  <a:cubicBezTo>
                    <a:pt x="7841" y="9675"/>
                    <a:pt x="7726" y="9709"/>
                    <a:pt x="7587" y="9709"/>
                  </a:cubicBezTo>
                  <a:cubicBezTo>
                    <a:pt x="7205" y="9709"/>
                    <a:pt x="6642" y="9456"/>
                    <a:pt x="5971" y="8979"/>
                  </a:cubicBezTo>
                  <a:cubicBezTo>
                    <a:pt x="5013" y="8298"/>
                    <a:pt x="3938" y="7224"/>
                    <a:pt x="2937" y="5968"/>
                  </a:cubicBezTo>
                  <a:cubicBezTo>
                    <a:pt x="1937" y="4712"/>
                    <a:pt x="1139" y="3414"/>
                    <a:pt x="681" y="2328"/>
                  </a:cubicBezTo>
                  <a:cubicBezTo>
                    <a:pt x="255" y="1286"/>
                    <a:pt x="192" y="541"/>
                    <a:pt x="511" y="285"/>
                  </a:cubicBezTo>
                  <a:cubicBezTo>
                    <a:pt x="607" y="210"/>
                    <a:pt x="714" y="179"/>
                    <a:pt x="862" y="179"/>
                  </a:cubicBezTo>
                  <a:close/>
                  <a:moveTo>
                    <a:pt x="864" y="1"/>
                  </a:moveTo>
                  <a:cubicBezTo>
                    <a:pt x="684" y="1"/>
                    <a:pt x="529" y="47"/>
                    <a:pt x="404" y="146"/>
                  </a:cubicBezTo>
                  <a:cubicBezTo>
                    <a:pt x="0" y="456"/>
                    <a:pt x="43" y="1253"/>
                    <a:pt x="511" y="2392"/>
                  </a:cubicBezTo>
                  <a:cubicBezTo>
                    <a:pt x="969" y="3499"/>
                    <a:pt x="1778" y="4808"/>
                    <a:pt x="2788" y="6085"/>
                  </a:cubicBezTo>
                  <a:cubicBezTo>
                    <a:pt x="3800" y="7351"/>
                    <a:pt x="4895" y="8437"/>
                    <a:pt x="5864" y="9128"/>
                  </a:cubicBezTo>
                  <a:cubicBezTo>
                    <a:pt x="6567" y="9629"/>
                    <a:pt x="7162" y="9884"/>
                    <a:pt x="7588" y="9884"/>
                  </a:cubicBezTo>
                  <a:cubicBezTo>
                    <a:pt x="7769" y="9884"/>
                    <a:pt x="7918" y="9842"/>
                    <a:pt x="8035" y="9745"/>
                  </a:cubicBezTo>
                  <a:cubicBezTo>
                    <a:pt x="8439" y="9426"/>
                    <a:pt x="8397" y="8628"/>
                    <a:pt x="7929" y="7489"/>
                  </a:cubicBezTo>
                  <a:cubicBezTo>
                    <a:pt x="7471" y="6383"/>
                    <a:pt x="6662" y="5074"/>
                    <a:pt x="5651" y="3807"/>
                  </a:cubicBezTo>
                  <a:cubicBezTo>
                    <a:pt x="4030" y="1774"/>
                    <a:pt x="1975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5362300" y="3537025"/>
              <a:ext cx="157525" cy="286875"/>
            </a:xfrm>
            <a:custGeom>
              <a:avLst/>
              <a:gdLst/>
              <a:ahLst/>
              <a:cxnLst/>
              <a:rect l="l" t="t" r="r" b="b"/>
              <a:pathLst>
                <a:path w="6301" h="11475" extrusionOk="0">
                  <a:moveTo>
                    <a:pt x="5013" y="184"/>
                  </a:moveTo>
                  <a:cubicBezTo>
                    <a:pt x="5066" y="184"/>
                    <a:pt x="5119" y="195"/>
                    <a:pt x="5173" y="216"/>
                  </a:cubicBezTo>
                  <a:cubicBezTo>
                    <a:pt x="5556" y="365"/>
                    <a:pt x="5715" y="1100"/>
                    <a:pt x="5598" y="2216"/>
                  </a:cubicBezTo>
                  <a:cubicBezTo>
                    <a:pt x="5471" y="3398"/>
                    <a:pt x="5077" y="4856"/>
                    <a:pt x="4481" y="6346"/>
                  </a:cubicBezTo>
                  <a:cubicBezTo>
                    <a:pt x="3875" y="7835"/>
                    <a:pt x="3151" y="9176"/>
                    <a:pt x="2427" y="10103"/>
                  </a:cubicBezTo>
                  <a:cubicBezTo>
                    <a:pt x="1827" y="10877"/>
                    <a:pt x="1284" y="11292"/>
                    <a:pt x="900" y="11292"/>
                  </a:cubicBezTo>
                  <a:cubicBezTo>
                    <a:pt x="841" y="11292"/>
                    <a:pt x="786" y="11282"/>
                    <a:pt x="735" y="11262"/>
                  </a:cubicBezTo>
                  <a:cubicBezTo>
                    <a:pt x="352" y="11103"/>
                    <a:pt x="192" y="10379"/>
                    <a:pt x="309" y="9251"/>
                  </a:cubicBezTo>
                  <a:cubicBezTo>
                    <a:pt x="437" y="8081"/>
                    <a:pt x="831" y="6612"/>
                    <a:pt x="1427" y="5122"/>
                  </a:cubicBezTo>
                  <a:cubicBezTo>
                    <a:pt x="2672" y="2046"/>
                    <a:pt x="4215" y="184"/>
                    <a:pt x="5013" y="184"/>
                  </a:cubicBezTo>
                  <a:close/>
                  <a:moveTo>
                    <a:pt x="5006" y="0"/>
                  </a:moveTo>
                  <a:cubicBezTo>
                    <a:pt x="3928" y="0"/>
                    <a:pt x="2304" y="2460"/>
                    <a:pt x="1257" y="5058"/>
                  </a:cubicBezTo>
                  <a:cubicBezTo>
                    <a:pt x="650" y="6558"/>
                    <a:pt x="256" y="8048"/>
                    <a:pt x="129" y="9240"/>
                  </a:cubicBezTo>
                  <a:cubicBezTo>
                    <a:pt x="1" y="10464"/>
                    <a:pt x="192" y="11241"/>
                    <a:pt x="661" y="11432"/>
                  </a:cubicBezTo>
                  <a:cubicBezTo>
                    <a:pt x="735" y="11465"/>
                    <a:pt x="820" y="11475"/>
                    <a:pt x="895" y="11475"/>
                  </a:cubicBezTo>
                  <a:cubicBezTo>
                    <a:pt x="1342" y="11475"/>
                    <a:pt x="1927" y="11039"/>
                    <a:pt x="2565" y="10219"/>
                  </a:cubicBezTo>
                  <a:cubicBezTo>
                    <a:pt x="3300" y="9272"/>
                    <a:pt x="4045" y="7921"/>
                    <a:pt x="4651" y="6420"/>
                  </a:cubicBezTo>
                  <a:cubicBezTo>
                    <a:pt x="5769" y="3621"/>
                    <a:pt x="6301" y="471"/>
                    <a:pt x="5247" y="46"/>
                  </a:cubicBezTo>
                  <a:cubicBezTo>
                    <a:pt x="5170" y="15"/>
                    <a:pt x="5090" y="0"/>
                    <a:pt x="5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5280375" y="3630575"/>
              <a:ext cx="309425" cy="99675"/>
            </a:xfrm>
            <a:custGeom>
              <a:avLst/>
              <a:gdLst/>
              <a:ahLst/>
              <a:cxnLst/>
              <a:rect l="l" t="t" r="r" b="b"/>
              <a:pathLst>
                <a:path w="12377" h="3987" extrusionOk="0">
                  <a:moveTo>
                    <a:pt x="8578" y="188"/>
                  </a:moveTo>
                  <a:cubicBezTo>
                    <a:pt x="9195" y="188"/>
                    <a:pt x="9780" y="220"/>
                    <a:pt x="10290" y="295"/>
                  </a:cubicBezTo>
                  <a:cubicBezTo>
                    <a:pt x="11408" y="465"/>
                    <a:pt x="12078" y="784"/>
                    <a:pt x="12132" y="1199"/>
                  </a:cubicBezTo>
                  <a:cubicBezTo>
                    <a:pt x="12185" y="1603"/>
                    <a:pt x="11621" y="2104"/>
                    <a:pt x="10588" y="2551"/>
                  </a:cubicBezTo>
                  <a:cubicBezTo>
                    <a:pt x="9514" y="3029"/>
                    <a:pt x="8045" y="3412"/>
                    <a:pt x="6449" y="3625"/>
                  </a:cubicBezTo>
                  <a:cubicBezTo>
                    <a:pt x="5515" y="3752"/>
                    <a:pt x="4653" y="3809"/>
                    <a:pt x="3889" y="3809"/>
                  </a:cubicBezTo>
                  <a:cubicBezTo>
                    <a:pt x="1773" y="3809"/>
                    <a:pt x="408" y="3374"/>
                    <a:pt x="330" y="2795"/>
                  </a:cubicBezTo>
                  <a:cubicBezTo>
                    <a:pt x="277" y="2380"/>
                    <a:pt x="840" y="1891"/>
                    <a:pt x="1862" y="1433"/>
                  </a:cubicBezTo>
                  <a:cubicBezTo>
                    <a:pt x="2948" y="965"/>
                    <a:pt x="4416" y="582"/>
                    <a:pt x="6012" y="369"/>
                  </a:cubicBezTo>
                  <a:cubicBezTo>
                    <a:pt x="6906" y="241"/>
                    <a:pt x="7779" y="188"/>
                    <a:pt x="8578" y="188"/>
                  </a:cubicBezTo>
                  <a:close/>
                  <a:moveTo>
                    <a:pt x="8576" y="1"/>
                  </a:moveTo>
                  <a:cubicBezTo>
                    <a:pt x="7769" y="1"/>
                    <a:pt x="6889" y="63"/>
                    <a:pt x="5981" y="188"/>
                  </a:cubicBezTo>
                  <a:cubicBezTo>
                    <a:pt x="3001" y="593"/>
                    <a:pt x="0" y="1688"/>
                    <a:pt x="149" y="2816"/>
                  </a:cubicBezTo>
                  <a:cubicBezTo>
                    <a:pt x="256" y="3625"/>
                    <a:pt x="1883" y="3987"/>
                    <a:pt x="3895" y="3987"/>
                  </a:cubicBezTo>
                  <a:cubicBezTo>
                    <a:pt x="4714" y="3987"/>
                    <a:pt x="5608" y="3923"/>
                    <a:pt x="6481" y="3806"/>
                  </a:cubicBezTo>
                  <a:cubicBezTo>
                    <a:pt x="8088" y="3583"/>
                    <a:pt x="9578" y="3199"/>
                    <a:pt x="10663" y="2721"/>
                  </a:cubicBezTo>
                  <a:cubicBezTo>
                    <a:pt x="11791" y="2220"/>
                    <a:pt x="12376" y="1678"/>
                    <a:pt x="12312" y="1167"/>
                  </a:cubicBezTo>
                  <a:cubicBezTo>
                    <a:pt x="12238" y="667"/>
                    <a:pt x="11536" y="295"/>
                    <a:pt x="10312" y="113"/>
                  </a:cubicBezTo>
                  <a:cubicBezTo>
                    <a:pt x="9793" y="39"/>
                    <a:pt x="9208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423750" y="3666125"/>
              <a:ext cx="28775" cy="28475"/>
            </a:xfrm>
            <a:custGeom>
              <a:avLst/>
              <a:gdLst/>
              <a:ahLst/>
              <a:cxnLst/>
              <a:rect l="l" t="t" r="r" b="b"/>
              <a:pathLst>
                <a:path w="1151" h="1139" extrusionOk="0">
                  <a:moveTo>
                    <a:pt x="575" y="1"/>
                  </a:moveTo>
                  <a:cubicBezTo>
                    <a:pt x="256" y="1"/>
                    <a:pt x="1" y="256"/>
                    <a:pt x="1" y="564"/>
                  </a:cubicBezTo>
                  <a:cubicBezTo>
                    <a:pt x="1" y="884"/>
                    <a:pt x="256" y="1139"/>
                    <a:pt x="575" y="1139"/>
                  </a:cubicBezTo>
                  <a:cubicBezTo>
                    <a:pt x="884" y="1139"/>
                    <a:pt x="1150" y="884"/>
                    <a:pt x="1150" y="564"/>
                  </a:cubicBezTo>
                  <a:cubicBezTo>
                    <a:pt x="1150" y="256"/>
                    <a:pt x="884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478825" y="3528325"/>
              <a:ext cx="28500" cy="28750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565" y="0"/>
                  </a:moveTo>
                  <a:cubicBezTo>
                    <a:pt x="256" y="0"/>
                    <a:pt x="1" y="256"/>
                    <a:pt x="1" y="575"/>
                  </a:cubicBezTo>
                  <a:cubicBezTo>
                    <a:pt x="1" y="894"/>
                    <a:pt x="256" y="1150"/>
                    <a:pt x="565" y="1150"/>
                  </a:cubicBezTo>
                  <a:cubicBezTo>
                    <a:pt x="884" y="1150"/>
                    <a:pt x="1139" y="894"/>
                    <a:pt x="1139" y="575"/>
                  </a:cubicBezTo>
                  <a:cubicBezTo>
                    <a:pt x="1139" y="256"/>
                    <a:pt x="884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367875" y="3808450"/>
              <a:ext cx="28525" cy="28500"/>
            </a:xfrm>
            <a:custGeom>
              <a:avLst/>
              <a:gdLst/>
              <a:ahLst/>
              <a:cxnLst/>
              <a:rect l="l" t="t" r="r" b="b"/>
              <a:pathLst>
                <a:path w="1141" h="1140" extrusionOk="0">
                  <a:moveTo>
                    <a:pt x="576" y="1"/>
                  </a:moveTo>
                  <a:cubicBezTo>
                    <a:pt x="256" y="1"/>
                    <a:pt x="1" y="256"/>
                    <a:pt x="1" y="565"/>
                  </a:cubicBezTo>
                  <a:cubicBezTo>
                    <a:pt x="1" y="884"/>
                    <a:pt x="256" y="1140"/>
                    <a:pt x="576" y="1140"/>
                  </a:cubicBezTo>
                  <a:cubicBezTo>
                    <a:pt x="885" y="1140"/>
                    <a:pt x="1140" y="884"/>
                    <a:pt x="1140" y="565"/>
                  </a:cubicBezTo>
                  <a:cubicBezTo>
                    <a:pt x="1140" y="256"/>
                    <a:pt x="885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50"/>
          <p:cNvGrpSpPr/>
          <p:nvPr/>
        </p:nvGrpSpPr>
        <p:grpSpPr>
          <a:xfrm rot="-1533822">
            <a:off x="210747" y="4413951"/>
            <a:ext cx="490318" cy="538798"/>
            <a:chOff x="5531525" y="3884625"/>
            <a:chExt cx="204050" cy="224225"/>
          </a:xfrm>
        </p:grpSpPr>
        <p:sp>
          <p:nvSpPr>
            <p:cNvPr id="1070" name="Google Shape;1070;p50"/>
            <p:cNvSpPr/>
            <p:nvPr/>
          </p:nvSpPr>
          <p:spPr>
            <a:xfrm>
              <a:off x="5531775" y="3884625"/>
              <a:ext cx="203800" cy="224225"/>
            </a:xfrm>
            <a:custGeom>
              <a:avLst/>
              <a:gdLst/>
              <a:ahLst/>
              <a:cxnLst/>
              <a:rect l="l" t="t" r="r" b="b"/>
              <a:pathLst>
                <a:path w="8152" h="8969" extrusionOk="0">
                  <a:moveTo>
                    <a:pt x="1660" y="285"/>
                  </a:moveTo>
                  <a:lnTo>
                    <a:pt x="7897" y="4818"/>
                  </a:lnTo>
                  <a:lnTo>
                    <a:pt x="5439" y="8756"/>
                  </a:lnTo>
                  <a:lnTo>
                    <a:pt x="224" y="7830"/>
                  </a:lnTo>
                  <a:lnTo>
                    <a:pt x="1660" y="285"/>
                  </a:lnTo>
                  <a:close/>
                  <a:moveTo>
                    <a:pt x="1594" y="1"/>
                  </a:moveTo>
                  <a:cubicBezTo>
                    <a:pt x="1581" y="1"/>
                    <a:pt x="1568" y="4"/>
                    <a:pt x="1554" y="8"/>
                  </a:cubicBezTo>
                  <a:cubicBezTo>
                    <a:pt x="1523" y="19"/>
                    <a:pt x="1501" y="51"/>
                    <a:pt x="1490" y="82"/>
                  </a:cubicBezTo>
                  <a:lnTo>
                    <a:pt x="11" y="7893"/>
                  </a:lnTo>
                  <a:cubicBezTo>
                    <a:pt x="0" y="7915"/>
                    <a:pt x="11" y="7947"/>
                    <a:pt x="22" y="7968"/>
                  </a:cubicBezTo>
                  <a:cubicBezTo>
                    <a:pt x="43" y="7990"/>
                    <a:pt x="64" y="8011"/>
                    <a:pt x="85" y="8011"/>
                  </a:cubicBezTo>
                  <a:lnTo>
                    <a:pt x="5481" y="8969"/>
                  </a:lnTo>
                  <a:lnTo>
                    <a:pt x="5491" y="8969"/>
                  </a:lnTo>
                  <a:cubicBezTo>
                    <a:pt x="5534" y="8969"/>
                    <a:pt x="5566" y="8947"/>
                    <a:pt x="5577" y="8915"/>
                  </a:cubicBezTo>
                  <a:lnTo>
                    <a:pt x="8120" y="4840"/>
                  </a:lnTo>
                  <a:cubicBezTo>
                    <a:pt x="8152" y="4797"/>
                    <a:pt x="8142" y="4744"/>
                    <a:pt x="8088" y="4712"/>
                  </a:cubicBezTo>
                  <a:lnTo>
                    <a:pt x="1650" y="19"/>
                  </a:lnTo>
                  <a:cubicBezTo>
                    <a:pt x="1631" y="6"/>
                    <a:pt x="1613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531525" y="4001875"/>
              <a:ext cx="203800" cy="83025"/>
            </a:xfrm>
            <a:custGeom>
              <a:avLst/>
              <a:gdLst/>
              <a:ahLst/>
              <a:cxnLst/>
              <a:rect l="l" t="t" r="r" b="b"/>
              <a:pathLst>
                <a:path w="8152" h="3321" extrusionOk="0">
                  <a:moveTo>
                    <a:pt x="8034" y="1"/>
                  </a:moveTo>
                  <a:lnTo>
                    <a:pt x="3746" y="160"/>
                  </a:lnTo>
                  <a:cubicBezTo>
                    <a:pt x="3725" y="160"/>
                    <a:pt x="3703" y="171"/>
                    <a:pt x="3682" y="181"/>
                  </a:cubicBezTo>
                  <a:lnTo>
                    <a:pt x="53" y="3140"/>
                  </a:lnTo>
                  <a:cubicBezTo>
                    <a:pt x="10" y="3172"/>
                    <a:pt x="0" y="3236"/>
                    <a:pt x="43" y="3289"/>
                  </a:cubicBezTo>
                  <a:cubicBezTo>
                    <a:pt x="53" y="3310"/>
                    <a:pt x="85" y="3321"/>
                    <a:pt x="117" y="3321"/>
                  </a:cubicBezTo>
                  <a:cubicBezTo>
                    <a:pt x="138" y="3321"/>
                    <a:pt x="159" y="3310"/>
                    <a:pt x="181" y="3300"/>
                  </a:cubicBezTo>
                  <a:lnTo>
                    <a:pt x="3789" y="373"/>
                  </a:lnTo>
                  <a:lnTo>
                    <a:pt x="8045" y="202"/>
                  </a:lnTo>
                  <a:cubicBezTo>
                    <a:pt x="8109" y="202"/>
                    <a:pt x="8152" y="150"/>
                    <a:pt x="8141" y="96"/>
                  </a:cubicBezTo>
                  <a:cubicBezTo>
                    <a:pt x="8141" y="43"/>
                    <a:pt x="8098" y="1"/>
                    <a:pt x="8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568475" y="3884625"/>
              <a:ext cx="9075" cy="12450"/>
            </a:xfrm>
            <a:custGeom>
              <a:avLst/>
              <a:gdLst/>
              <a:ahLst/>
              <a:cxnLst/>
              <a:rect l="l" t="t" r="r" b="b"/>
              <a:pathLst>
                <a:path w="363" h="498" extrusionOk="0">
                  <a:moveTo>
                    <a:pt x="122" y="0"/>
                  </a:moveTo>
                  <a:cubicBezTo>
                    <a:pt x="109" y="0"/>
                    <a:pt x="97" y="3"/>
                    <a:pt x="86" y="8"/>
                  </a:cubicBezTo>
                  <a:cubicBezTo>
                    <a:pt x="33" y="40"/>
                    <a:pt x="1" y="93"/>
                    <a:pt x="33" y="146"/>
                  </a:cubicBezTo>
                  <a:lnTo>
                    <a:pt x="161" y="434"/>
                  </a:lnTo>
                  <a:cubicBezTo>
                    <a:pt x="171" y="477"/>
                    <a:pt x="214" y="498"/>
                    <a:pt x="246" y="498"/>
                  </a:cubicBezTo>
                  <a:cubicBezTo>
                    <a:pt x="267" y="498"/>
                    <a:pt x="278" y="487"/>
                    <a:pt x="289" y="487"/>
                  </a:cubicBezTo>
                  <a:cubicBezTo>
                    <a:pt x="341" y="465"/>
                    <a:pt x="363" y="402"/>
                    <a:pt x="341" y="349"/>
                  </a:cubicBezTo>
                  <a:lnTo>
                    <a:pt x="214" y="61"/>
                  </a:lnTo>
                  <a:cubicBezTo>
                    <a:pt x="198" y="22"/>
                    <a:pt x="15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5577800" y="3905400"/>
              <a:ext cx="84900" cy="182700"/>
            </a:xfrm>
            <a:custGeom>
              <a:avLst/>
              <a:gdLst/>
              <a:ahLst/>
              <a:cxnLst/>
              <a:rect l="l" t="t" r="r" b="b"/>
              <a:pathLst>
                <a:path w="3396" h="7308" extrusionOk="0">
                  <a:moveTo>
                    <a:pt x="111" y="1"/>
                  </a:moveTo>
                  <a:cubicBezTo>
                    <a:pt x="99" y="1"/>
                    <a:pt x="87" y="3"/>
                    <a:pt x="75" y="7"/>
                  </a:cubicBezTo>
                  <a:cubicBezTo>
                    <a:pt x="22" y="39"/>
                    <a:pt x="1" y="93"/>
                    <a:pt x="22" y="145"/>
                  </a:cubicBezTo>
                  <a:lnTo>
                    <a:pt x="266" y="699"/>
                  </a:lnTo>
                  <a:cubicBezTo>
                    <a:pt x="288" y="731"/>
                    <a:pt x="320" y="752"/>
                    <a:pt x="363" y="752"/>
                  </a:cubicBezTo>
                  <a:cubicBezTo>
                    <a:pt x="373" y="752"/>
                    <a:pt x="394" y="752"/>
                    <a:pt x="405" y="741"/>
                  </a:cubicBezTo>
                  <a:cubicBezTo>
                    <a:pt x="458" y="720"/>
                    <a:pt x="479" y="667"/>
                    <a:pt x="458" y="614"/>
                  </a:cubicBezTo>
                  <a:lnTo>
                    <a:pt x="214" y="60"/>
                  </a:lnTo>
                  <a:cubicBezTo>
                    <a:pt x="197" y="27"/>
                    <a:pt x="155" y="1"/>
                    <a:pt x="111" y="1"/>
                  </a:cubicBezTo>
                  <a:close/>
                  <a:moveTo>
                    <a:pt x="607" y="1095"/>
                  </a:moveTo>
                  <a:cubicBezTo>
                    <a:pt x="593" y="1095"/>
                    <a:pt x="578" y="1098"/>
                    <a:pt x="564" y="1103"/>
                  </a:cubicBezTo>
                  <a:cubicBezTo>
                    <a:pt x="512" y="1124"/>
                    <a:pt x="490" y="1188"/>
                    <a:pt x="512" y="1242"/>
                  </a:cubicBezTo>
                  <a:lnTo>
                    <a:pt x="756" y="1784"/>
                  </a:lnTo>
                  <a:cubicBezTo>
                    <a:pt x="777" y="1827"/>
                    <a:pt x="810" y="1848"/>
                    <a:pt x="852" y="1848"/>
                  </a:cubicBezTo>
                  <a:cubicBezTo>
                    <a:pt x="862" y="1848"/>
                    <a:pt x="884" y="1848"/>
                    <a:pt x="895" y="1838"/>
                  </a:cubicBezTo>
                  <a:cubicBezTo>
                    <a:pt x="947" y="1816"/>
                    <a:pt x="969" y="1753"/>
                    <a:pt x="947" y="1699"/>
                  </a:cubicBezTo>
                  <a:lnTo>
                    <a:pt x="703" y="1157"/>
                  </a:lnTo>
                  <a:cubicBezTo>
                    <a:pt x="687" y="1117"/>
                    <a:pt x="648" y="1095"/>
                    <a:pt x="607" y="1095"/>
                  </a:cubicBezTo>
                  <a:close/>
                  <a:moveTo>
                    <a:pt x="1098" y="2187"/>
                  </a:moveTo>
                  <a:cubicBezTo>
                    <a:pt x="1083" y="2187"/>
                    <a:pt x="1069" y="2191"/>
                    <a:pt x="1054" y="2200"/>
                  </a:cubicBezTo>
                  <a:cubicBezTo>
                    <a:pt x="1001" y="2221"/>
                    <a:pt x="980" y="2285"/>
                    <a:pt x="1001" y="2327"/>
                  </a:cubicBezTo>
                  <a:lnTo>
                    <a:pt x="1245" y="2881"/>
                  </a:lnTo>
                  <a:cubicBezTo>
                    <a:pt x="1256" y="2912"/>
                    <a:pt x="1299" y="2933"/>
                    <a:pt x="1342" y="2933"/>
                  </a:cubicBezTo>
                  <a:lnTo>
                    <a:pt x="1384" y="2933"/>
                  </a:lnTo>
                  <a:cubicBezTo>
                    <a:pt x="1427" y="2902"/>
                    <a:pt x="1458" y="2848"/>
                    <a:pt x="1427" y="2796"/>
                  </a:cubicBezTo>
                  <a:lnTo>
                    <a:pt x="1193" y="2252"/>
                  </a:lnTo>
                  <a:cubicBezTo>
                    <a:pt x="1169" y="2214"/>
                    <a:pt x="1135" y="2187"/>
                    <a:pt x="1098" y="2187"/>
                  </a:cubicBezTo>
                  <a:close/>
                  <a:moveTo>
                    <a:pt x="1575" y="3277"/>
                  </a:moveTo>
                  <a:cubicBezTo>
                    <a:pt x="1561" y="3277"/>
                    <a:pt x="1547" y="3280"/>
                    <a:pt x="1533" y="3285"/>
                  </a:cubicBezTo>
                  <a:cubicBezTo>
                    <a:pt x="1491" y="3306"/>
                    <a:pt x="1458" y="3370"/>
                    <a:pt x="1491" y="3423"/>
                  </a:cubicBezTo>
                  <a:lnTo>
                    <a:pt x="1725" y="3966"/>
                  </a:lnTo>
                  <a:cubicBezTo>
                    <a:pt x="1746" y="4009"/>
                    <a:pt x="1789" y="4030"/>
                    <a:pt x="1820" y="4030"/>
                  </a:cubicBezTo>
                  <a:cubicBezTo>
                    <a:pt x="1841" y="4030"/>
                    <a:pt x="1852" y="4030"/>
                    <a:pt x="1863" y="4019"/>
                  </a:cubicBezTo>
                  <a:cubicBezTo>
                    <a:pt x="1916" y="3998"/>
                    <a:pt x="1938" y="3934"/>
                    <a:pt x="1916" y="3881"/>
                  </a:cubicBezTo>
                  <a:lnTo>
                    <a:pt x="1671" y="3338"/>
                  </a:lnTo>
                  <a:cubicBezTo>
                    <a:pt x="1655" y="3299"/>
                    <a:pt x="1616" y="3277"/>
                    <a:pt x="1575" y="3277"/>
                  </a:cubicBezTo>
                  <a:close/>
                  <a:moveTo>
                    <a:pt x="2065" y="4373"/>
                  </a:moveTo>
                  <a:cubicBezTo>
                    <a:pt x="2051" y="4373"/>
                    <a:pt x="2036" y="4375"/>
                    <a:pt x="2023" y="4381"/>
                  </a:cubicBezTo>
                  <a:cubicBezTo>
                    <a:pt x="1969" y="4402"/>
                    <a:pt x="1948" y="4466"/>
                    <a:pt x="1969" y="4520"/>
                  </a:cubicBezTo>
                  <a:lnTo>
                    <a:pt x="2214" y="5062"/>
                  </a:lnTo>
                  <a:cubicBezTo>
                    <a:pt x="2236" y="5094"/>
                    <a:pt x="2267" y="5126"/>
                    <a:pt x="2310" y="5126"/>
                  </a:cubicBezTo>
                  <a:cubicBezTo>
                    <a:pt x="2321" y="5126"/>
                    <a:pt x="2342" y="5115"/>
                    <a:pt x="2352" y="5115"/>
                  </a:cubicBezTo>
                  <a:cubicBezTo>
                    <a:pt x="2406" y="5094"/>
                    <a:pt x="2427" y="5030"/>
                    <a:pt x="2406" y="4977"/>
                  </a:cubicBezTo>
                  <a:lnTo>
                    <a:pt x="2161" y="4434"/>
                  </a:lnTo>
                  <a:cubicBezTo>
                    <a:pt x="2145" y="4395"/>
                    <a:pt x="2106" y="4373"/>
                    <a:pt x="2065" y="4373"/>
                  </a:cubicBezTo>
                  <a:close/>
                  <a:moveTo>
                    <a:pt x="2554" y="5458"/>
                  </a:moveTo>
                  <a:cubicBezTo>
                    <a:pt x="2540" y="5458"/>
                    <a:pt x="2526" y="5461"/>
                    <a:pt x="2512" y="5466"/>
                  </a:cubicBezTo>
                  <a:cubicBezTo>
                    <a:pt x="2459" y="5499"/>
                    <a:pt x="2437" y="5551"/>
                    <a:pt x="2459" y="5605"/>
                  </a:cubicBezTo>
                  <a:lnTo>
                    <a:pt x="2704" y="6147"/>
                  </a:lnTo>
                  <a:cubicBezTo>
                    <a:pt x="2714" y="6190"/>
                    <a:pt x="2757" y="6211"/>
                    <a:pt x="2799" y="6211"/>
                  </a:cubicBezTo>
                  <a:cubicBezTo>
                    <a:pt x="2810" y="6211"/>
                    <a:pt x="2820" y="6211"/>
                    <a:pt x="2842" y="6201"/>
                  </a:cubicBezTo>
                  <a:cubicBezTo>
                    <a:pt x="2895" y="6180"/>
                    <a:pt x="2917" y="6116"/>
                    <a:pt x="2895" y="6073"/>
                  </a:cubicBezTo>
                  <a:lnTo>
                    <a:pt x="2650" y="5520"/>
                  </a:lnTo>
                  <a:cubicBezTo>
                    <a:pt x="2634" y="5480"/>
                    <a:pt x="2595" y="5458"/>
                    <a:pt x="2554" y="5458"/>
                  </a:cubicBezTo>
                  <a:close/>
                  <a:moveTo>
                    <a:pt x="3042" y="6555"/>
                  </a:moveTo>
                  <a:cubicBezTo>
                    <a:pt x="3029" y="6555"/>
                    <a:pt x="3015" y="6557"/>
                    <a:pt x="3002" y="6563"/>
                  </a:cubicBezTo>
                  <a:cubicBezTo>
                    <a:pt x="2948" y="6584"/>
                    <a:pt x="2927" y="6648"/>
                    <a:pt x="2948" y="6701"/>
                  </a:cubicBezTo>
                  <a:lnTo>
                    <a:pt x="3193" y="7244"/>
                  </a:lnTo>
                  <a:cubicBezTo>
                    <a:pt x="3204" y="7286"/>
                    <a:pt x="3246" y="7308"/>
                    <a:pt x="3278" y="7308"/>
                  </a:cubicBezTo>
                  <a:cubicBezTo>
                    <a:pt x="3300" y="7308"/>
                    <a:pt x="3310" y="7308"/>
                    <a:pt x="3321" y="7297"/>
                  </a:cubicBezTo>
                  <a:cubicBezTo>
                    <a:pt x="3374" y="7275"/>
                    <a:pt x="3395" y="7211"/>
                    <a:pt x="3374" y="7159"/>
                  </a:cubicBezTo>
                  <a:lnTo>
                    <a:pt x="3129" y="6616"/>
                  </a:lnTo>
                  <a:cubicBezTo>
                    <a:pt x="3114" y="6576"/>
                    <a:pt x="3080" y="6555"/>
                    <a:pt x="3042" y="6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5662950" y="4096525"/>
              <a:ext cx="9050" cy="12325"/>
            </a:xfrm>
            <a:custGeom>
              <a:avLst/>
              <a:gdLst/>
              <a:ahLst/>
              <a:cxnLst/>
              <a:rect l="l" t="t" r="r" b="b"/>
              <a:pathLst>
                <a:path w="362" h="493" extrusionOk="0">
                  <a:moveTo>
                    <a:pt x="121" y="1"/>
                  </a:moveTo>
                  <a:cubicBezTo>
                    <a:pt x="105" y="1"/>
                    <a:pt x="89" y="5"/>
                    <a:pt x="74" y="13"/>
                  </a:cubicBezTo>
                  <a:cubicBezTo>
                    <a:pt x="21" y="35"/>
                    <a:pt x="0" y="88"/>
                    <a:pt x="21" y="141"/>
                  </a:cubicBezTo>
                  <a:lnTo>
                    <a:pt x="149" y="429"/>
                  </a:lnTo>
                  <a:cubicBezTo>
                    <a:pt x="170" y="471"/>
                    <a:pt x="213" y="493"/>
                    <a:pt x="244" y="493"/>
                  </a:cubicBezTo>
                  <a:cubicBezTo>
                    <a:pt x="266" y="493"/>
                    <a:pt x="277" y="493"/>
                    <a:pt x="287" y="482"/>
                  </a:cubicBezTo>
                  <a:cubicBezTo>
                    <a:pt x="341" y="460"/>
                    <a:pt x="362" y="397"/>
                    <a:pt x="341" y="344"/>
                  </a:cubicBezTo>
                  <a:lnTo>
                    <a:pt x="213" y="56"/>
                  </a:lnTo>
                  <a:cubicBezTo>
                    <a:pt x="198" y="25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50"/>
          <p:cNvSpPr/>
          <p:nvPr/>
        </p:nvSpPr>
        <p:spPr>
          <a:xfrm flipH="1">
            <a:off x="1525378" y="3948628"/>
            <a:ext cx="211610" cy="240252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96;p41"/>
          <p:cNvSpPr txBox="1">
            <a:spLocks/>
          </p:cNvSpPr>
          <p:nvPr/>
        </p:nvSpPr>
        <p:spPr>
          <a:xfrm>
            <a:off x="2574783" y="217018"/>
            <a:ext cx="472956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V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PHÁP 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SẮC KÍ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23" name="Google Shape;737;p42"/>
          <p:cNvSpPr txBox="1">
            <a:spLocks/>
          </p:cNvSpPr>
          <p:nvPr/>
        </p:nvSpPr>
        <p:spPr>
          <a:xfrm>
            <a:off x="214884" y="1835003"/>
            <a:ext cx="1870770" cy="541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Nguyên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tắc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endParaRPr lang="vi-VN"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" name="Google Shape;737;p42"/>
          <p:cNvSpPr txBox="1">
            <a:spLocks/>
          </p:cNvSpPr>
          <p:nvPr/>
        </p:nvSpPr>
        <p:spPr>
          <a:xfrm>
            <a:off x="1736987" y="1844692"/>
            <a:ext cx="7211147" cy="94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Sự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khác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nhau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về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khả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năng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hoặc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hòa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tan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hỗn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Google Shape;737;p42"/>
          <p:cNvSpPr txBox="1">
            <a:spLocks/>
          </p:cNvSpPr>
          <p:nvPr/>
        </p:nvSpPr>
        <p:spPr>
          <a:xfrm>
            <a:off x="1736988" y="3728684"/>
            <a:ext cx="7211147" cy="5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loại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giấy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bản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mỏng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kí</a:t>
            </a:r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cột</a:t>
            </a:r>
            <a:endParaRPr lang="vi-VN" sz="1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" name="Google Shape;737;p42"/>
          <p:cNvSpPr txBox="1">
            <a:spLocks/>
          </p:cNvSpPr>
          <p:nvPr/>
        </p:nvSpPr>
        <p:spPr>
          <a:xfrm>
            <a:off x="187088" y="902696"/>
            <a:ext cx="8623675" cy="94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ết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luận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Sự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nhau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về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tốc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di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chuyển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động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tiếp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xúc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trực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tiếp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với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tĩnh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do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sự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nhau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về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khả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năng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hấp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phụ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trên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tĩnh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Google Shape;737;p42"/>
          <p:cNvSpPr txBox="1">
            <a:spLocks/>
          </p:cNvSpPr>
          <p:nvPr/>
        </p:nvSpPr>
        <p:spPr>
          <a:xfrm>
            <a:off x="231176" y="3085534"/>
            <a:ext cx="8148280" cy="94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Ứng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hữu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cơ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hàm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lượng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nhỏ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khó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tách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khỏi</a:t>
            </a:r>
            <a:r>
              <a:rPr lang="en-US" sz="18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nhau</a:t>
            </a:r>
            <a:endParaRPr lang="vi-VN" sz="1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E:\CUC HOA NGUYEN BINH\HOA 11\CHUONG TRINH MOI\GIÁO ÁN\6501675effbc20e279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9" y="706545"/>
            <a:ext cx="8057508" cy="404011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696;p41"/>
          <p:cNvSpPr txBox="1">
            <a:spLocks/>
          </p:cNvSpPr>
          <p:nvPr/>
        </p:nvSpPr>
        <p:spPr>
          <a:xfrm>
            <a:off x="2835668" y="48999"/>
            <a:ext cx="2311104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CỦNG CỐ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96;p41"/>
          <p:cNvSpPr txBox="1">
            <a:spLocks/>
          </p:cNvSpPr>
          <p:nvPr/>
        </p:nvSpPr>
        <p:spPr>
          <a:xfrm>
            <a:off x="2835668" y="48999"/>
            <a:ext cx="2311104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CỦNG CỐ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4" name="Picture 3" descr="E:\CUC HOA NGUYEN BINH\HOA 11\CHUONG TRINH MOI\GIÁO ÁN\c6fbc7a45f468018d9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4" y="886198"/>
            <a:ext cx="8347889" cy="380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3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6;p41"/>
          <p:cNvSpPr txBox="1">
            <a:spLocks/>
          </p:cNvSpPr>
          <p:nvPr/>
        </p:nvSpPr>
        <p:spPr>
          <a:xfrm>
            <a:off x="3390472" y="48999"/>
            <a:ext cx="1756300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CỦNG CỐ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73" y="891364"/>
            <a:ext cx="5862263" cy="3810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0"/>
          <p:cNvSpPr txBox="1">
            <a:spLocks noGrp="1"/>
          </p:cNvSpPr>
          <p:nvPr>
            <p:ph type="title"/>
          </p:nvPr>
        </p:nvSpPr>
        <p:spPr>
          <a:xfrm>
            <a:off x="448876" y="678175"/>
            <a:ext cx="8299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" sz="2400" b="0" dirty="0">
                <a:solidFill>
                  <a:schemeClr val="accent1">
                    <a:lumMod val="25000"/>
                  </a:schemeClr>
                </a:solidFill>
              </a:rPr>
              <a:t>PHƯƠNG PHÁP TÁCH BIỆT VÀ TINH CHẾ HỢP CHẤT HỮU CƠ 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Anek Bangla SemiBold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680" name="Google Shape;680;p40"/>
          <p:cNvSpPr txBox="1">
            <a:spLocks noGrp="1"/>
          </p:cNvSpPr>
          <p:nvPr>
            <p:ph type="title" idx="7"/>
          </p:nvPr>
        </p:nvSpPr>
        <p:spPr>
          <a:xfrm>
            <a:off x="5438874" y="15067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 panose="02040502050505030304" pitchFamily="18" charset="0"/>
              </a:rPr>
              <a:t>02</a:t>
            </a:r>
            <a:endParaRPr>
              <a:latin typeface="Palatino Linotype" panose="02040502050505030304" pitchFamily="18" charset="0"/>
            </a:endParaRPr>
          </a:p>
        </p:txBody>
      </p:sp>
      <p:sp>
        <p:nvSpPr>
          <p:cNvPr id="681" name="Google Shape;681;p40"/>
          <p:cNvSpPr txBox="1">
            <a:spLocks noGrp="1"/>
          </p:cNvSpPr>
          <p:nvPr>
            <p:ph type="title" idx="8"/>
          </p:nvPr>
        </p:nvSpPr>
        <p:spPr>
          <a:xfrm>
            <a:off x="5438874" y="32932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04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682" name="Google Shape;682;p40"/>
          <p:cNvSpPr txBox="1">
            <a:spLocks noGrp="1"/>
          </p:cNvSpPr>
          <p:nvPr>
            <p:ph type="subTitle" idx="9"/>
          </p:nvPr>
        </p:nvSpPr>
        <p:spPr>
          <a:xfrm>
            <a:off x="702956" y="1828054"/>
            <a:ext cx="3580875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 PHÁP KẾT TINH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83" name="Google Shape;683;p40"/>
          <p:cNvSpPr txBox="1">
            <a:spLocks noGrp="1"/>
          </p:cNvSpPr>
          <p:nvPr>
            <p:ph type="subTitle" idx="13"/>
          </p:nvPr>
        </p:nvSpPr>
        <p:spPr>
          <a:xfrm>
            <a:off x="5167751" y="1828054"/>
            <a:ext cx="3580875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 PHÁP CHIẾT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84" name="Google Shape;684;p40"/>
          <p:cNvSpPr txBox="1">
            <a:spLocks noGrp="1"/>
          </p:cNvSpPr>
          <p:nvPr>
            <p:ph type="subTitle" idx="14"/>
          </p:nvPr>
        </p:nvSpPr>
        <p:spPr>
          <a:xfrm>
            <a:off x="702956" y="3640605"/>
            <a:ext cx="3988911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 PHÁP CHƯNG CẤT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85" name="Google Shape;685;p40"/>
          <p:cNvSpPr txBox="1">
            <a:spLocks noGrp="1"/>
          </p:cNvSpPr>
          <p:nvPr>
            <p:ph type="subTitle" idx="15"/>
          </p:nvPr>
        </p:nvSpPr>
        <p:spPr>
          <a:xfrm>
            <a:off x="5167751" y="3640605"/>
            <a:ext cx="3580875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 PHÁP SẮC KÍ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 idx="5"/>
          </p:nvPr>
        </p:nvSpPr>
        <p:spPr>
          <a:xfrm>
            <a:off x="991121" y="15067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01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687" name="Google Shape;687;p40"/>
          <p:cNvSpPr txBox="1">
            <a:spLocks noGrp="1"/>
          </p:cNvSpPr>
          <p:nvPr>
            <p:ph type="title" idx="6"/>
          </p:nvPr>
        </p:nvSpPr>
        <p:spPr>
          <a:xfrm>
            <a:off x="991121" y="32932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03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688" name="Google Shape;688;p40"/>
          <p:cNvSpPr/>
          <p:nvPr/>
        </p:nvSpPr>
        <p:spPr>
          <a:xfrm flipH="1">
            <a:off x="713226" y="32539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0"/>
          <p:cNvSpPr/>
          <p:nvPr/>
        </p:nvSpPr>
        <p:spPr>
          <a:xfrm flipH="1">
            <a:off x="713226" y="14674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0"/>
          <p:cNvSpPr/>
          <p:nvPr/>
        </p:nvSpPr>
        <p:spPr>
          <a:xfrm flipH="1">
            <a:off x="5167751" y="32539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0"/>
          <p:cNvSpPr/>
          <p:nvPr/>
        </p:nvSpPr>
        <p:spPr>
          <a:xfrm flipH="1">
            <a:off x="5167751" y="1467474"/>
            <a:ext cx="194921" cy="22130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0"/>
      <p:bldP spid="681" grpId="0"/>
      <p:bldP spid="682" grpId="0" build="p"/>
      <p:bldP spid="683" grpId="0" build="p"/>
      <p:bldP spid="684" grpId="0" build="p"/>
      <p:bldP spid="685" grpId="0" build="p"/>
      <p:bldP spid="686" grpId="0"/>
      <p:bldP spid="6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 txBox="1">
            <a:spLocks noGrp="1"/>
          </p:cNvSpPr>
          <p:nvPr>
            <p:ph type="title"/>
          </p:nvPr>
        </p:nvSpPr>
        <p:spPr>
          <a:xfrm>
            <a:off x="4109565" y="1372145"/>
            <a:ext cx="4442763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 – PHƯƠNG PHÁP KẾT TINH</a:t>
            </a:r>
            <a:endParaRPr sz="36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grpSp>
        <p:nvGrpSpPr>
          <p:cNvPr id="698" name="Google Shape;698;p41"/>
          <p:cNvGrpSpPr/>
          <p:nvPr/>
        </p:nvGrpSpPr>
        <p:grpSpPr>
          <a:xfrm flipH="1">
            <a:off x="1414441" y="1389644"/>
            <a:ext cx="2174868" cy="2723571"/>
            <a:chOff x="5588700" y="1793950"/>
            <a:chExt cx="1507916" cy="1888352"/>
          </a:xfrm>
        </p:grpSpPr>
        <p:sp>
          <p:nvSpPr>
            <p:cNvPr id="699" name="Google Shape;699;p41"/>
            <p:cNvSpPr/>
            <p:nvPr/>
          </p:nvSpPr>
          <p:spPr>
            <a:xfrm>
              <a:off x="6051605" y="1914304"/>
              <a:ext cx="333841" cy="389757"/>
            </a:xfrm>
            <a:custGeom>
              <a:avLst/>
              <a:gdLst/>
              <a:ahLst/>
              <a:cxnLst/>
              <a:rect l="l" t="t" r="r" b="b"/>
              <a:pathLst>
                <a:path w="6854" h="8002" extrusionOk="0">
                  <a:moveTo>
                    <a:pt x="4311" y="1"/>
                  </a:moveTo>
                  <a:cubicBezTo>
                    <a:pt x="4229" y="1"/>
                    <a:pt x="4151" y="44"/>
                    <a:pt x="4108" y="116"/>
                  </a:cubicBezTo>
                  <a:lnTo>
                    <a:pt x="1734" y="3851"/>
                  </a:lnTo>
                  <a:lnTo>
                    <a:pt x="0" y="6586"/>
                  </a:lnTo>
                  <a:lnTo>
                    <a:pt x="2895" y="8001"/>
                  </a:lnTo>
                  <a:lnTo>
                    <a:pt x="3990" y="6203"/>
                  </a:lnTo>
                  <a:lnTo>
                    <a:pt x="6779" y="1595"/>
                  </a:lnTo>
                  <a:cubicBezTo>
                    <a:pt x="6854" y="1467"/>
                    <a:pt x="6811" y="1318"/>
                    <a:pt x="6693" y="1254"/>
                  </a:cubicBezTo>
                  <a:lnTo>
                    <a:pt x="4427" y="31"/>
                  </a:lnTo>
                  <a:cubicBezTo>
                    <a:pt x="4390" y="10"/>
                    <a:pt x="4350" y="1"/>
                    <a:pt x="4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051605" y="2101824"/>
              <a:ext cx="194392" cy="202234"/>
            </a:xfrm>
            <a:custGeom>
              <a:avLst/>
              <a:gdLst/>
              <a:ahLst/>
              <a:cxnLst/>
              <a:rect l="l" t="t" r="r" b="b"/>
              <a:pathLst>
                <a:path w="3991" h="4152" extrusionOk="0">
                  <a:moveTo>
                    <a:pt x="1734" y="1"/>
                  </a:moveTo>
                  <a:lnTo>
                    <a:pt x="0" y="2736"/>
                  </a:lnTo>
                  <a:lnTo>
                    <a:pt x="2895" y="4151"/>
                  </a:lnTo>
                  <a:lnTo>
                    <a:pt x="3990" y="2353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6228848" y="2347012"/>
              <a:ext cx="351473" cy="672310"/>
            </a:xfrm>
            <a:custGeom>
              <a:avLst/>
              <a:gdLst/>
              <a:ahLst/>
              <a:cxnLst/>
              <a:rect l="l" t="t" r="r" b="b"/>
              <a:pathLst>
                <a:path w="7216" h="13803" extrusionOk="0">
                  <a:moveTo>
                    <a:pt x="75" y="1"/>
                  </a:moveTo>
                  <a:cubicBezTo>
                    <a:pt x="53" y="479"/>
                    <a:pt x="32" y="1150"/>
                    <a:pt x="1" y="1863"/>
                  </a:cubicBezTo>
                  <a:cubicBezTo>
                    <a:pt x="586" y="2150"/>
                    <a:pt x="1437" y="2565"/>
                    <a:pt x="2661" y="3172"/>
                  </a:cubicBezTo>
                  <a:cubicBezTo>
                    <a:pt x="3810" y="3757"/>
                    <a:pt x="4577" y="4864"/>
                    <a:pt x="4715" y="6152"/>
                  </a:cubicBezTo>
                  <a:lnTo>
                    <a:pt x="5523" y="13803"/>
                  </a:lnTo>
                  <a:lnTo>
                    <a:pt x="7216" y="13622"/>
                  </a:lnTo>
                  <a:lnTo>
                    <a:pt x="6407" y="5970"/>
                  </a:lnTo>
                  <a:cubicBezTo>
                    <a:pt x="6216" y="4109"/>
                    <a:pt x="5098" y="2491"/>
                    <a:pt x="3416" y="1661"/>
                  </a:cubicBezTo>
                  <a:cubicBezTo>
                    <a:pt x="1799" y="841"/>
                    <a:pt x="756" y="320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5779434" y="3125536"/>
              <a:ext cx="420930" cy="439098"/>
            </a:xfrm>
            <a:custGeom>
              <a:avLst/>
              <a:gdLst/>
              <a:ahLst/>
              <a:cxnLst/>
              <a:rect l="l" t="t" r="r" b="b"/>
              <a:pathLst>
                <a:path w="8642" h="9015" extrusionOk="0">
                  <a:moveTo>
                    <a:pt x="1" y="1"/>
                  </a:moveTo>
                  <a:lnTo>
                    <a:pt x="1" y="9014"/>
                  </a:lnTo>
                  <a:lnTo>
                    <a:pt x="8642" y="9014"/>
                  </a:lnTo>
                  <a:lnTo>
                    <a:pt x="86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779434" y="3410080"/>
              <a:ext cx="420930" cy="111004"/>
            </a:xfrm>
            <a:custGeom>
              <a:avLst/>
              <a:gdLst/>
              <a:ahLst/>
              <a:cxnLst/>
              <a:rect l="l" t="t" r="r" b="b"/>
              <a:pathLst>
                <a:path w="8642" h="2279" extrusionOk="0">
                  <a:moveTo>
                    <a:pt x="8642" y="1"/>
                  </a:moveTo>
                  <a:lnTo>
                    <a:pt x="1" y="1533"/>
                  </a:lnTo>
                  <a:lnTo>
                    <a:pt x="1" y="2278"/>
                  </a:lnTo>
                  <a:lnTo>
                    <a:pt x="8642" y="2278"/>
                  </a:lnTo>
                  <a:lnTo>
                    <a:pt x="86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779434" y="3148867"/>
              <a:ext cx="420930" cy="5747"/>
            </a:xfrm>
            <a:custGeom>
              <a:avLst/>
              <a:gdLst/>
              <a:ahLst/>
              <a:cxnLst/>
              <a:rect l="l" t="t" r="r" b="b"/>
              <a:pathLst>
                <a:path w="8642" h="118" extrusionOk="0">
                  <a:moveTo>
                    <a:pt x="1" y="0"/>
                  </a:moveTo>
                  <a:lnTo>
                    <a:pt x="1" y="118"/>
                  </a:lnTo>
                  <a:lnTo>
                    <a:pt x="8642" y="118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5779434" y="3174779"/>
              <a:ext cx="420930" cy="6283"/>
            </a:xfrm>
            <a:custGeom>
              <a:avLst/>
              <a:gdLst/>
              <a:ahLst/>
              <a:cxnLst/>
              <a:rect l="l" t="t" r="r" b="b"/>
              <a:pathLst>
                <a:path w="8642" h="129" extrusionOk="0">
                  <a:moveTo>
                    <a:pt x="1" y="0"/>
                  </a:moveTo>
                  <a:lnTo>
                    <a:pt x="1" y="128"/>
                  </a:lnTo>
                  <a:lnTo>
                    <a:pt x="8642" y="128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5658691" y="2971088"/>
              <a:ext cx="838207" cy="78857"/>
            </a:xfrm>
            <a:custGeom>
              <a:avLst/>
              <a:gdLst/>
              <a:ahLst/>
              <a:cxnLst/>
              <a:rect l="l" t="t" r="r" b="b"/>
              <a:pathLst>
                <a:path w="17209" h="1619" extrusionOk="0">
                  <a:moveTo>
                    <a:pt x="160" y="1"/>
                  </a:moveTo>
                  <a:cubicBezTo>
                    <a:pt x="75" y="1"/>
                    <a:pt x="1" y="75"/>
                    <a:pt x="1" y="171"/>
                  </a:cubicBezTo>
                  <a:lnTo>
                    <a:pt x="1" y="1448"/>
                  </a:lnTo>
                  <a:cubicBezTo>
                    <a:pt x="1" y="1543"/>
                    <a:pt x="75" y="1618"/>
                    <a:pt x="160" y="1618"/>
                  </a:cubicBezTo>
                  <a:lnTo>
                    <a:pt x="17049" y="1618"/>
                  </a:lnTo>
                  <a:cubicBezTo>
                    <a:pt x="17134" y="1618"/>
                    <a:pt x="17208" y="1543"/>
                    <a:pt x="17208" y="1448"/>
                  </a:cubicBezTo>
                  <a:lnTo>
                    <a:pt x="17208" y="171"/>
                  </a:lnTo>
                  <a:cubicBezTo>
                    <a:pt x="17208" y="75"/>
                    <a:pt x="17134" y="1"/>
                    <a:pt x="17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5676810" y="3567645"/>
              <a:ext cx="118262" cy="114657"/>
            </a:xfrm>
            <a:custGeom>
              <a:avLst/>
              <a:gdLst/>
              <a:ahLst/>
              <a:cxnLst/>
              <a:rect l="l" t="t" r="r" b="b"/>
              <a:pathLst>
                <a:path w="2428" h="2354" extrusionOk="0">
                  <a:moveTo>
                    <a:pt x="1" y="1"/>
                  </a:moveTo>
                  <a:lnTo>
                    <a:pt x="1" y="1150"/>
                  </a:lnTo>
                  <a:cubicBezTo>
                    <a:pt x="1" y="1821"/>
                    <a:pt x="544" y="2353"/>
                    <a:pt x="1214" y="2353"/>
                  </a:cubicBezTo>
                  <a:cubicBezTo>
                    <a:pt x="1885" y="2353"/>
                    <a:pt x="2427" y="1821"/>
                    <a:pt x="2427" y="1150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6584940" y="3567645"/>
              <a:ext cx="117726" cy="114657"/>
            </a:xfrm>
            <a:custGeom>
              <a:avLst/>
              <a:gdLst/>
              <a:ahLst/>
              <a:cxnLst/>
              <a:rect l="l" t="t" r="r" b="b"/>
              <a:pathLst>
                <a:path w="2417" h="2354" extrusionOk="0">
                  <a:moveTo>
                    <a:pt x="0" y="1"/>
                  </a:moveTo>
                  <a:lnTo>
                    <a:pt x="0" y="1150"/>
                  </a:lnTo>
                  <a:cubicBezTo>
                    <a:pt x="0" y="1821"/>
                    <a:pt x="543" y="2353"/>
                    <a:pt x="1203" y="2353"/>
                  </a:cubicBezTo>
                  <a:cubicBezTo>
                    <a:pt x="1873" y="2353"/>
                    <a:pt x="2416" y="1821"/>
                    <a:pt x="2416" y="1150"/>
                  </a:cubicBezTo>
                  <a:lnTo>
                    <a:pt x="2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6418023" y="2922869"/>
              <a:ext cx="260780" cy="602366"/>
            </a:xfrm>
            <a:custGeom>
              <a:avLst/>
              <a:gdLst/>
              <a:ahLst/>
              <a:cxnLst/>
              <a:rect l="l" t="t" r="r" b="b"/>
              <a:pathLst>
                <a:path w="5354" h="12367" extrusionOk="0">
                  <a:moveTo>
                    <a:pt x="1" y="1"/>
                  </a:moveTo>
                  <a:lnTo>
                    <a:pt x="1" y="12366"/>
                  </a:lnTo>
                  <a:lnTo>
                    <a:pt x="5354" y="12366"/>
                  </a:lnTo>
                  <a:lnTo>
                    <a:pt x="5354" y="416"/>
                  </a:lnTo>
                  <a:cubicBezTo>
                    <a:pt x="5354" y="182"/>
                    <a:pt x="5162" y="1"/>
                    <a:pt x="4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588700" y="3492004"/>
              <a:ext cx="1217103" cy="115096"/>
            </a:xfrm>
            <a:custGeom>
              <a:avLst/>
              <a:gdLst/>
              <a:ahLst/>
              <a:cxnLst/>
              <a:rect l="l" t="t" r="r" b="b"/>
              <a:pathLst>
                <a:path w="24988" h="2363" extrusionOk="0">
                  <a:moveTo>
                    <a:pt x="213" y="0"/>
                  </a:moveTo>
                  <a:cubicBezTo>
                    <a:pt x="97" y="0"/>
                    <a:pt x="1" y="85"/>
                    <a:pt x="1" y="203"/>
                  </a:cubicBezTo>
                  <a:lnTo>
                    <a:pt x="1" y="2150"/>
                  </a:lnTo>
                  <a:cubicBezTo>
                    <a:pt x="1" y="2267"/>
                    <a:pt x="97" y="2363"/>
                    <a:pt x="213" y="2363"/>
                  </a:cubicBezTo>
                  <a:lnTo>
                    <a:pt x="24775" y="2363"/>
                  </a:lnTo>
                  <a:cubicBezTo>
                    <a:pt x="24892" y="2363"/>
                    <a:pt x="24988" y="2267"/>
                    <a:pt x="24988" y="2150"/>
                  </a:cubicBezTo>
                  <a:lnTo>
                    <a:pt x="24988" y="203"/>
                  </a:lnTo>
                  <a:cubicBezTo>
                    <a:pt x="24988" y="85"/>
                    <a:pt x="24892" y="0"/>
                    <a:pt x="2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486991" y="3043125"/>
              <a:ext cx="371151" cy="371151"/>
            </a:xfrm>
            <a:custGeom>
              <a:avLst/>
              <a:gdLst/>
              <a:ahLst/>
              <a:cxnLst/>
              <a:rect l="l" t="t" r="r" b="b"/>
              <a:pathLst>
                <a:path w="7620" h="7620" extrusionOk="0">
                  <a:moveTo>
                    <a:pt x="3810" y="0"/>
                  </a:moveTo>
                  <a:cubicBezTo>
                    <a:pt x="1703" y="0"/>
                    <a:pt x="0" y="1703"/>
                    <a:pt x="0" y="3810"/>
                  </a:cubicBezTo>
                  <a:cubicBezTo>
                    <a:pt x="0" y="5907"/>
                    <a:pt x="1703" y="7620"/>
                    <a:pt x="3810" y="7620"/>
                  </a:cubicBezTo>
                  <a:cubicBezTo>
                    <a:pt x="5917" y="7620"/>
                    <a:pt x="7620" y="5907"/>
                    <a:pt x="7620" y="3810"/>
                  </a:cubicBezTo>
                  <a:cubicBezTo>
                    <a:pt x="7620" y="1703"/>
                    <a:pt x="5917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522206" y="3078388"/>
              <a:ext cx="300720" cy="300671"/>
            </a:xfrm>
            <a:custGeom>
              <a:avLst/>
              <a:gdLst/>
              <a:ahLst/>
              <a:cxnLst/>
              <a:rect l="l" t="t" r="r" b="b"/>
              <a:pathLst>
                <a:path w="6174" h="6173" extrusionOk="0">
                  <a:moveTo>
                    <a:pt x="3087" y="118"/>
                  </a:moveTo>
                  <a:cubicBezTo>
                    <a:pt x="4715" y="118"/>
                    <a:pt x="6046" y="1447"/>
                    <a:pt x="6046" y="3086"/>
                  </a:cubicBezTo>
                  <a:cubicBezTo>
                    <a:pt x="6046" y="4715"/>
                    <a:pt x="4715" y="6045"/>
                    <a:pt x="3087" y="6045"/>
                  </a:cubicBezTo>
                  <a:cubicBezTo>
                    <a:pt x="1448" y="6045"/>
                    <a:pt x="118" y="4715"/>
                    <a:pt x="118" y="3086"/>
                  </a:cubicBezTo>
                  <a:cubicBezTo>
                    <a:pt x="118" y="1447"/>
                    <a:pt x="1448" y="118"/>
                    <a:pt x="3087" y="118"/>
                  </a:cubicBezTo>
                  <a:close/>
                  <a:moveTo>
                    <a:pt x="3087" y="0"/>
                  </a:moveTo>
                  <a:cubicBezTo>
                    <a:pt x="1384" y="0"/>
                    <a:pt x="1" y="1384"/>
                    <a:pt x="1" y="3086"/>
                  </a:cubicBezTo>
                  <a:cubicBezTo>
                    <a:pt x="1" y="4779"/>
                    <a:pt x="1384" y="6172"/>
                    <a:pt x="3087" y="6172"/>
                  </a:cubicBezTo>
                  <a:cubicBezTo>
                    <a:pt x="4790" y="6172"/>
                    <a:pt x="6173" y="4779"/>
                    <a:pt x="6173" y="3086"/>
                  </a:cubicBezTo>
                  <a:cubicBezTo>
                    <a:pt x="6173" y="1384"/>
                    <a:pt x="4790" y="0"/>
                    <a:pt x="3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5782551" y="2552797"/>
              <a:ext cx="131218" cy="155523"/>
            </a:xfrm>
            <a:custGeom>
              <a:avLst/>
              <a:gdLst/>
              <a:ahLst/>
              <a:cxnLst/>
              <a:rect l="l" t="t" r="r" b="b"/>
              <a:pathLst>
                <a:path w="2694" h="3193" extrusionOk="0">
                  <a:moveTo>
                    <a:pt x="1065" y="0"/>
                  </a:moveTo>
                  <a:lnTo>
                    <a:pt x="54" y="2341"/>
                  </a:lnTo>
                  <a:cubicBezTo>
                    <a:pt x="1" y="2469"/>
                    <a:pt x="54" y="2608"/>
                    <a:pt x="182" y="2661"/>
                  </a:cubicBezTo>
                  <a:lnTo>
                    <a:pt x="1363" y="3172"/>
                  </a:lnTo>
                  <a:cubicBezTo>
                    <a:pt x="1393" y="3185"/>
                    <a:pt x="1426" y="3192"/>
                    <a:pt x="1459" y="3192"/>
                  </a:cubicBezTo>
                  <a:cubicBezTo>
                    <a:pt x="1551" y="3192"/>
                    <a:pt x="1643" y="3138"/>
                    <a:pt x="1682" y="3044"/>
                  </a:cubicBezTo>
                  <a:lnTo>
                    <a:pt x="2693" y="703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5989894" y="2586989"/>
              <a:ext cx="86651" cy="155572"/>
            </a:xfrm>
            <a:custGeom>
              <a:avLst/>
              <a:gdLst/>
              <a:ahLst/>
              <a:cxnLst/>
              <a:rect l="l" t="t" r="r" b="b"/>
              <a:pathLst>
                <a:path w="1779" h="3194" extrusionOk="0">
                  <a:moveTo>
                    <a:pt x="0" y="1"/>
                  </a:moveTo>
                  <a:lnTo>
                    <a:pt x="0" y="3151"/>
                  </a:lnTo>
                  <a:cubicBezTo>
                    <a:pt x="0" y="3172"/>
                    <a:pt x="22" y="3193"/>
                    <a:pt x="54" y="3193"/>
                  </a:cubicBezTo>
                  <a:lnTo>
                    <a:pt x="1724" y="3193"/>
                  </a:lnTo>
                  <a:cubicBezTo>
                    <a:pt x="1746" y="3193"/>
                    <a:pt x="1778" y="3172"/>
                    <a:pt x="1778" y="3151"/>
                  </a:cubicBezTo>
                  <a:lnTo>
                    <a:pt x="1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6171325" y="2561077"/>
              <a:ext cx="127029" cy="154403"/>
            </a:xfrm>
            <a:custGeom>
              <a:avLst/>
              <a:gdLst/>
              <a:ahLst/>
              <a:cxnLst/>
              <a:rect l="l" t="t" r="r" b="b"/>
              <a:pathLst>
                <a:path w="2608" h="3170" extrusionOk="0">
                  <a:moveTo>
                    <a:pt x="1660" y="1"/>
                  </a:moveTo>
                  <a:lnTo>
                    <a:pt x="0" y="629"/>
                  </a:lnTo>
                  <a:lnTo>
                    <a:pt x="905" y="3013"/>
                  </a:lnTo>
                  <a:cubicBezTo>
                    <a:pt x="945" y="3109"/>
                    <a:pt x="1035" y="3170"/>
                    <a:pt x="1131" y="3170"/>
                  </a:cubicBezTo>
                  <a:cubicBezTo>
                    <a:pt x="1162" y="3170"/>
                    <a:pt x="1193" y="3163"/>
                    <a:pt x="1224" y="3150"/>
                  </a:cubicBezTo>
                  <a:lnTo>
                    <a:pt x="2426" y="2693"/>
                  </a:lnTo>
                  <a:cubicBezTo>
                    <a:pt x="2544" y="2651"/>
                    <a:pt x="2608" y="2512"/>
                    <a:pt x="2565" y="2384"/>
                  </a:cubicBezTo>
                  <a:lnTo>
                    <a:pt x="16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5760292" y="2176004"/>
              <a:ext cx="559308" cy="442702"/>
            </a:xfrm>
            <a:custGeom>
              <a:avLst/>
              <a:gdLst/>
              <a:ahLst/>
              <a:cxnLst/>
              <a:rect l="l" t="t" r="r" b="b"/>
              <a:pathLst>
                <a:path w="11483" h="9089" extrusionOk="0">
                  <a:moveTo>
                    <a:pt x="5842" y="0"/>
                  </a:moveTo>
                  <a:cubicBezTo>
                    <a:pt x="3544" y="0"/>
                    <a:pt x="1564" y="1607"/>
                    <a:pt x="1075" y="3841"/>
                  </a:cubicBezTo>
                  <a:cubicBezTo>
                    <a:pt x="1065" y="3863"/>
                    <a:pt x="1065" y="3884"/>
                    <a:pt x="1065" y="3905"/>
                  </a:cubicBezTo>
                  <a:lnTo>
                    <a:pt x="1022" y="4087"/>
                  </a:lnTo>
                  <a:lnTo>
                    <a:pt x="1" y="9088"/>
                  </a:lnTo>
                  <a:lnTo>
                    <a:pt x="11483" y="9088"/>
                  </a:lnTo>
                  <a:lnTo>
                    <a:pt x="10919" y="4310"/>
                  </a:lnTo>
                  <a:lnTo>
                    <a:pt x="10887" y="4087"/>
                  </a:lnTo>
                  <a:cubicBezTo>
                    <a:pt x="10865" y="4001"/>
                    <a:pt x="10855" y="3916"/>
                    <a:pt x="10834" y="3841"/>
                  </a:cubicBezTo>
                  <a:cubicBezTo>
                    <a:pt x="10355" y="1618"/>
                    <a:pt x="8386" y="0"/>
                    <a:pt x="6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810070" y="2363085"/>
              <a:ext cx="480499" cy="11982"/>
            </a:xfrm>
            <a:custGeom>
              <a:avLst/>
              <a:gdLst/>
              <a:ahLst/>
              <a:cxnLst/>
              <a:rect l="l" t="t" r="r" b="b"/>
              <a:pathLst>
                <a:path w="9865" h="246" extrusionOk="0">
                  <a:moveTo>
                    <a:pt x="53" y="0"/>
                  </a:moveTo>
                  <a:cubicBezTo>
                    <a:pt x="43" y="22"/>
                    <a:pt x="43" y="43"/>
                    <a:pt x="43" y="64"/>
                  </a:cubicBezTo>
                  <a:lnTo>
                    <a:pt x="0" y="246"/>
                  </a:lnTo>
                  <a:lnTo>
                    <a:pt x="9865" y="246"/>
                  </a:lnTo>
                  <a:cubicBezTo>
                    <a:pt x="9843" y="160"/>
                    <a:pt x="9833" y="75"/>
                    <a:pt x="9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397810" y="1793950"/>
              <a:ext cx="698807" cy="726765"/>
            </a:xfrm>
            <a:custGeom>
              <a:avLst/>
              <a:gdLst/>
              <a:ahLst/>
              <a:cxnLst/>
              <a:rect l="l" t="t" r="r" b="b"/>
              <a:pathLst>
                <a:path w="14347" h="14921" extrusionOk="0">
                  <a:moveTo>
                    <a:pt x="7174" y="1"/>
                  </a:moveTo>
                  <a:cubicBezTo>
                    <a:pt x="7067" y="1"/>
                    <a:pt x="6982" y="86"/>
                    <a:pt x="6982" y="182"/>
                  </a:cubicBezTo>
                  <a:lnTo>
                    <a:pt x="6982" y="2310"/>
                  </a:lnTo>
                  <a:cubicBezTo>
                    <a:pt x="6067" y="2342"/>
                    <a:pt x="5204" y="2597"/>
                    <a:pt x="4449" y="3034"/>
                  </a:cubicBezTo>
                  <a:lnTo>
                    <a:pt x="3300" y="1299"/>
                  </a:lnTo>
                  <a:cubicBezTo>
                    <a:pt x="3260" y="1245"/>
                    <a:pt x="3198" y="1217"/>
                    <a:pt x="3136" y="1217"/>
                  </a:cubicBezTo>
                  <a:cubicBezTo>
                    <a:pt x="3100" y="1217"/>
                    <a:pt x="3065" y="1226"/>
                    <a:pt x="3033" y="1246"/>
                  </a:cubicBezTo>
                  <a:cubicBezTo>
                    <a:pt x="2948" y="1310"/>
                    <a:pt x="2927" y="1427"/>
                    <a:pt x="2981" y="1512"/>
                  </a:cubicBezTo>
                  <a:lnTo>
                    <a:pt x="4130" y="3236"/>
                  </a:lnTo>
                  <a:cubicBezTo>
                    <a:pt x="3310" y="3789"/>
                    <a:pt x="2640" y="4566"/>
                    <a:pt x="2225" y="5482"/>
                  </a:cubicBezTo>
                  <a:lnTo>
                    <a:pt x="394" y="4822"/>
                  </a:lnTo>
                  <a:cubicBezTo>
                    <a:pt x="375" y="4815"/>
                    <a:pt x="356" y="4812"/>
                    <a:pt x="336" y="4812"/>
                  </a:cubicBezTo>
                  <a:cubicBezTo>
                    <a:pt x="256" y="4812"/>
                    <a:pt x="175" y="4862"/>
                    <a:pt x="150" y="4938"/>
                  </a:cubicBezTo>
                  <a:cubicBezTo>
                    <a:pt x="118" y="5035"/>
                    <a:pt x="171" y="5141"/>
                    <a:pt x="267" y="5172"/>
                  </a:cubicBezTo>
                  <a:lnTo>
                    <a:pt x="2076" y="5832"/>
                  </a:lnTo>
                  <a:cubicBezTo>
                    <a:pt x="1853" y="6428"/>
                    <a:pt x="1735" y="7067"/>
                    <a:pt x="1735" y="7748"/>
                  </a:cubicBezTo>
                  <a:cubicBezTo>
                    <a:pt x="1735" y="8131"/>
                    <a:pt x="1767" y="8504"/>
                    <a:pt x="1853" y="8866"/>
                  </a:cubicBezTo>
                  <a:lnTo>
                    <a:pt x="160" y="9387"/>
                  </a:lnTo>
                  <a:cubicBezTo>
                    <a:pt x="54" y="9408"/>
                    <a:pt x="1" y="9514"/>
                    <a:pt x="32" y="9621"/>
                  </a:cubicBezTo>
                  <a:cubicBezTo>
                    <a:pt x="54" y="9696"/>
                    <a:pt x="129" y="9748"/>
                    <a:pt x="214" y="9748"/>
                  </a:cubicBezTo>
                  <a:cubicBezTo>
                    <a:pt x="235" y="9748"/>
                    <a:pt x="245" y="9748"/>
                    <a:pt x="267" y="9738"/>
                  </a:cubicBezTo>
                  <a:lnTo>
                    <a:pt x="1938" y="9238"/>
                  </a:lnTo>
                  <a:cubicBezTo>
                    <a:pt x="2236" y="10281"/>
                    <a:pt x="2842" y="11207"/>
                    <a:pt x="3651" y="11888"/>
                  </a:cubicBezTo>
                  <a:lnTo>
                    <a:pt x="2683" y="13186"/>
                  </a:lnTo>
                  <a:cubicBezTo>
                    <a:pt x="2629" y="13271"/>
                    <a:pt x="2640" y="13388"/>
                    <a:pt x="2725" y="13442"/>
                  </a:cubicBezTo>
                  <a:cubicBezTo>
                    <a:pt x="2757" y="13473"/>
                    <a:pt x="2799" y="13484"/>
                    <a:pt x="2842" y="13484"/>
                  </a:cubicBezTo>
                  <a:cubicBezTo>
                    <a:pt x="2896" y="13484"/>
                    <a:pt x="2948" y="13463"/>
                    <a:pt x="2991" y="13409"/>
                  </a:cubicBezTo>
                  <a:lnTo>
                    <a:pt x="3938" y="12122"/>
                  </a:lnTo>
                  <a:cubicBezTo>
                    <a:pt x="4800" y="12761"/>
                    <a:pt x="5843" y="13144"/>
                    <a:pt x="6982" y="13186"/>
                  </a:cubicBezTo>
                  <a:lnTo>
                    <a:pt x="6982" y="14729"/>
                  </a:lnTo>
                  <a:cubicBezTo>
                    <a:pt x="6982" y="14835"/>
                    <a:pt x="7067" y="14920"/>
                    <a:pt x="7174" y="14920"/>
                  </a:cubicBezTo>
                  <a:cubicBezTo>
                    <a:pt x="7280" y="14920"/>
                    <a:pt x="7365" y="14835"/>
                    <a:pt x="7365" y="14729"/>
                  </a:cubicBezTo>
                  <a:lnTo>
                    <a:pt x="7365" y="13186"/>
                  </a:lnTo>
                  <a:cubicBezTo>
                    <a:pt x="8397" y="13144"/>
                    <a:pt x="9355" y="12824"/>
                    <a:pt x="10163" y="12292"/>
                  </a:cubicBezTo>
                  <a:lnTo>
                    <a:pt x="11047" y="13612"/>
                  </a:lnTo>
                  <a:cubicBezTo>
                    <a:pt x="11079" y="13665"/>
                    <a:pt x="11143" y="13697"/>
                    <a:pt x="11206" y="13697"/>
                  </a:cubicBezTo>
                  <a:cubicBezTo>
                    <a:pt x="11239" y="13697"/>
                    <a:pt x="11270" y="13686"/>
                    <a:pt x="11313" y="13665"/>
                  </a:cubicBezTo>
                  <a:cubicBezTo>
                    <a:pt x="11398" y="13612"/>
                    <a:pt x="11419" y="13494"/>
                    <a:pt x="11355" y="13399"/>
                  </a:cubicBezTo>
                  <a:lnTo>
                    <a:pt x="10472" y="12068"/>
                  </a:lnTo>
                  <a:cubicBezTo>
                    <a:pt x="11324" y="11420"/>
                    <a:pt x="11973" y="10536"/>
                    <a:pt x="12324" y="9504"/>
                  </a:cubicBezTo>
                  <a:lnTo>
                    <a:pt x="13952" y="10089"/>
                  </a:lnTo>
                  <a:cubicBezTo>
                    <a:pt x="13973" y="10100"/>
                    <a:pt x="13995" y="10100"/>
                    <a:pt x="14016" y="10100"/>
                  </a:cubicBezTo>
                  <a:cubicBezTo>
                    <a:pt x="14091" y="10100"/>
                    <a:pt x="14165" y="10058"/>
                    <a:pt x="14197" y="9972"/>
                  </a:cubicBezTo>
                  <a:cubicBezTo>
                    <a:pt x="14229" y="9876"/>
                    <a:pt x="14176" y="9770"/>
                    <a:pt x="14080" y="9738"/>
                  </a:cubicBezTo>
                  <a:lnTo>
                    <a:pt x="12431" y="9142"/>
                  </a:lnTo>
                  <a:cubicBezTo>
                    <a:pt x="12547" y="8695"/>
                    <a:pt x="12611" y="8227"/>
                    <a:pt x="12611" y="7748"/>
                  </a:cubicBezTo>
                  <a:cubicBezTo>
                    <a:pt x="12611" y="7163"/>
                    <a:pt x="12526" y="6610"/>
                    <a:pt x="12356" y="6088"/>
                  </a:cubicBezTo>
                  <a:lnTo>
                    <a:pt x="14186" y="5534"/>
                  </a:lnTo>
                  <a:cubicBezTo>
                    <a:pt x="14282" y="5503"/>
                    <a:pt x="14346" y="5396"/>
                    <a:pt x="14314" y="5300"/>
                  </a:cubicBezTo>
                  <a:cubicBezTo>
                    <a:pt x="14288" y="5214"/>
                    <a:pt x="14214" y="5163"/>
                    <a:pt x="14136" y="5163"/>
                  </a:cubicBezTo>
                  <a:cubicBezTo>
                    <a:pt x="14117" y="5163"/>
                    <a:pt x="14098" y="5166"/>
                    <a:pt x="14080" y="5172"/>
                  </a:cubicBezTo>
                  <a:lnTo>
                    <a:pt x="12228" y="5726"/>
                  </a:lnTo>
                  <a:cubicBezTo>
                    <a:pt x="11856" y="4789"/>
                    <a:pt x="11228" y="3981"/>
                    <a:pt x="10430" y="3385"/>
                  </a:cubicBezTo>
                  <a:lnTo>
                    <a:pt x="11653" y="1736"/>
                  </a:lnTo>
                  <a:cubicBezTo>
                    <a:pt x="11717" y="1650"/>
                    <a:pt x="11707" y="1533"/>
                    <a:pt x="11622" y="1469"/>
                  </a:cubicBezTo>
                  <a:cubicBezTo>
                    <a:pt x="11587" y="1443"/>
                    <a:pt x="11547" y="1431"/>
                    <a:pt x="11508" y="1431"/>
                  </a:cubicBezTo>
                  <a:cubicBezTo>
                    <a:pt x="11450" y="1431"/>
                    <a:pt x="11393" y="1457"/>
                    <a:pt x="11355" y="1501"/>
                  </a:cubicBezTo>
                  <a:lnTo>
                    <a:pt x="10121" y="3172"/>
                  </a:lnTo>
                  <a:cubicBezTo>
                    <a:pt x="9323" y="2651"/>
                    <a:pt x="8376" y="2342"/>
                    <a:pt x="7365" y="2310"/>
                  </a:cubicBezTo>
                  <a:lnTo>
                    <a:pt x="7365" y="182"/>
                  </a:lnTo>
                  <a:cubicBezTo>
                    <a:pt x="7365" y="86"/>
                    <a:pt x="7280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6857160" y="2235961"/>
              <a:ext cx="130049" cy="96733"/>
            </a:xfrm>
            <a:custGeom>
              <a:avLst/>
              <a:gdLst/>
              <a:ahLst/>
              <a:cxnLst/>
              <a:rect l="l" t="t" r="r" b="b"/>
              <a:pathLst>
                <a:path w="2670" h="1986" extrusionOk="0">
                  <a:moveTo>
                    <a:pt x="1272" y="1"/>
                  </a:moveTo>
                  <a:cubicBezTo>
                    <a:pt x="615" y="1"/>
                    <a:pt x="0" y="671"/>
                    <a:pt x="51" y="1355"/>
                  </a:cubicBezTo>
                  <a:cubicBezTo>
                    <a:pt x="82" y="1718"/>
                    <a:pt x="456" y="1985"/>
                    <a:pt x="821" y="1985"/>
                  </a:cubicBezTo>
                  <a:cubicBezTo>
                    <a:pt x="842" y="1985"/>
                    <a:pt x="862" y="1985"/>
                    <a:pt x="881" y="1983"/>
                  </a:cubicBezTo>
                  <a:cubicBezTo>
                    <a:pt x="1626" y="1929"/>
                    <a:pt x="2669" y="652"/>
                    <a:pt x="1754" y="131"/>
                  </a:cubicBezTo>
                  <a:cubicBezTo>
                    <a:pt x="1597" y="41"/>
                    <a:pt x="1433" y="1"/>
                    <a:pt x="1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790724" y="2338635"/>
              <a:ext cx="69019" cy="63076"/>
            </a:xfrm>
            <a:custGeom>
              <a:avLst/>
              <a:gdLst/>
              <a:ahLst/>
              <a:cxnLst/>
              <a:rect l="l" t="t" r="r" b="b"/>
              <a:pathLst>
                <a:path w="1417" h="1295" extrusionOk="0">
                  <a:moveTo>
                    <a:pt x="688" y="0"/>
                  </a:moveTo>
                  <a:cubicBezTo>
                    <a:pt x="382" y="0"/>
                    <a:pt x="76" y="182"/>
                    <a:pt x="32" y="566"/>
                  </a:cubicBezTo>
                  <a:cubicBezTo>
                    <a:pt x="0" y="907"/>
                    <a:pt x="266" y="1247"/>
                    <a:pt x="607" y="1290"/>
                  </a:cubicBezTo>
                  <a:cubicBezTo>
                    <a:pt x="631" y="1293"/>
                    <a:pt x="655" y="1294"/>
                    <a:pt x="679" y="1294"/>
                  </a:cubicBezTo>
                  <a:cubicBezTo>
                    <a:pt x="994" y="1294"/>
                    <a:pt x="1291" y="1043"/>
                    <a:pt x="1341" y="736"/>
                  </a:cubicBezTo>
                  <a:cubicBezTo>
                    <a:pt x="1416" y="257"/>
                    <a:pt x="1052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788630" y="2261483"/>
              <a:ext cx="53968" cy="57134"/>
            </a:xfrm>
            <a:custGeom>
              <a:avLst/>
              <a:gdLst/>
              <a:ahLst/>
              <a:cxnLst/>
              <a:rect l="l" t="t" r="r" b="b"/>
              <a:pathLst>
                <a:path w="1108" h="1173" extrusionOk="0">
                  <a:moveTo>
                    <a:pt x="703" y="1"/>
                  </a:moveTo>
                  <a:cubicBezTo>
                    <a:pt x="448" y="1"/>
                    <a:pt x="203" y="149"/>
                    <a:pt x="96" y="384"/>
                  </a:cubicBezTo>
                  <a:cubicBezTo>
                    <a:pt x="1" y="608"/>
                    <a:pt x="65" y="905"/>
                    <a:pt x="256" y="1065"/>
                  </a:cubicBezTo>
                  <a:cubicBezTo>
                    <a:pt x="348" y="1137"/>
                    <a:pt x="463" y="1173"/>
                    <a:pt x="578" y="1173"/>
                  </a:cubicBezTo>
                  <a:cubicBezTo>
                    <a:pt x="717" y="1173"/>
                    <a:pt x="854" y="1121"/>
                    <a:pt x="948" y="1022"/>
                  </a:cubicBezTo>
                  <a:cubicBezTo>
                    <a:pt x="1065" y="905"/>
                    <a:pt x="1108" y="735"/>
                    <a:pt x="1108" y="575"/>
                  </a:cubicBezTo>
                  <a:cubicBezTo>
                    <a:pt x="1108" y="362"/>
                    <a:pt x="1022" y="139"/>
                    <a:pt x="831" y="64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568331" y="2606812"/>
              <a:ext cx="290345" cy="305932"/>
            </a:xfrm>
            <a:custGeom>
              <a:avLst/>
              <a:gdLst/>
              <a:ahLst/>
              <a:cxnLst/>
              <a:rect l="l" t="t" r="r" b="b"/>
              <a:pathLst>
                <a:path w="5961" h="6281" extrusionOk="0">
                  <a:moveTo>
                    <a:pt x="2058" y="0"/>
                  </a:moveTo>
                  <a:cubicBezTo>
                    <a:pt x="1155" y="0"/>
                    <a:pt x="355" y="361"/>
                    <a:pt x="128" y="1339"/>
                  </a:cubicBezTo>
                  <a:cubicBezTo>
                    <a:pt x="1" y="1871"/>
                    <a:pt x="171" y="2478"/>
                    <a:pt x="586" y="2840"/>
                  </a:cubicBezTo>
                  <a:cubicBezTo>
                    <a:pt x="991" y="3202"/>
                    <a:pt x="1597" y="3318"/>
                    <a:pt x="1927" y="3755"/>
                  </a:cubicBezTo>
                  <a:cubicBezTo>
                    <a:pt x="2204" y="4106"/>
                    <a:pt x="2225" y="4595"/>
                    <a:pt x="2363" y="5021"/>
                  </a:cubicBezTo>
                  <a:cubicBezTo>
                    <a:pt x="2533" y="5522"/>
                    <a:pt x="2906" y="5968"/>
                    <a:pt x="3396" y="6170"/>
                  </a:cubicBezTo>
                  <a:cubicBezTo>
                    <a:pt x="3572" y="6243"/>
                    <a:pt x="3764" y="6280"/>
                    <a:pt x="3955" y="6280"/>
                  </a:cubicBezTo>
                  <a:cubicBezTo>
                    <a:pt x="4293" y="6280"/>
                    <a:pt x="4630" y="6164"/>
                    <a:pt x="4875" y="5926"/>
                  </a:cubicBezTo>
                  <a:cubicBezTo>
                    <a:pt x="5087" y="5734"/>
                    <a:pt x="5226" y="5468"/>
                    <a:pt x="5343" y="5212"/>
                  </a:cubicBezTo>
                  <a:cubicBezTo>
                    <a:pt x="5556" y="4766"/>
                    <a:pt x="5737" y="4297"/>
                    <a:pt x="5811" y="3819"/>
                  </a:cubicBezTo>
                  <a:cubicBezTo>
                    <a:pt x="5960" y="2819"/>
                    <a:pt x="5609" y="1765"/>
                    <a:pt x="4886" y="1062"/>
                  </a:cubicBezTo>
                  <a:cubicBezTo>
                    <a:pt x="4302" y="490"/>
                    <a:pt x="3110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598918" y="2624347"/>
              <a:ext cx="223470" cy="268524"/>
            </a:xfrm>
            <a:custGeom>
              <a:avLst/>
              <a:gdLst/>
              <a:ahLst/>
              <a:cxnLst/>
              <a:rect l="l" t="t" r="r" b="b"/>
              <a:pathLst>
                <a:path w="4588" h="5513" extrusionOk="0">
                  <a:moveTo>
                    <a:pt x="1395" y="181"/>
                  </a:moveTo>
                  <a:cubicBezTo>
                    <a:pt x="1768" y="181"/>
                    <a:pt x="2151" y="288"/>
                    <a:pt x="2416" y="404"/>
                  </a:cubicBezTo>
                  <a:cubicBezTo>
                    <a:pt x="3331" y="787"/>
                    <a:pt x="4024" y="1490"/>
                    <a:pt x="4247" y="2288"/>
                  </a:cubicBezTo>
                  <a:cubicBezTo>
                    <a:pt x="4396" y="2809"/>
                    <a:pt x="4364" y="3363"/>
                    <a:pt x="4300" y="3895"/>
                  </a:cubicBezTo>
                  <a:cubicBezTo>
                    <a:pt x="4268" y="4214"/>
                    <a:pt x="4215" y="4544"/>
                    <a:pt x="4055" y="4831"/>
                  </a:cubicBezTo>
                  <a:cubicBezTo>
                    <a:pt x="3927" y="5065"/>
                    <a:pt x="3672" y="5321"/>
                    <a:pt x="3343" y="5332"/>
                  </a:cubicBezTo>
                  <a:cubicBezTo>
                    <a:pt x="3055" y="5332"/>
                    <a:pt x="2747" y="5140"/>
                    <a:pt x="2565" y="4821"/>
                  </a:cubicBezTo>
                  <a:cubicBezTo>
                    <a:pt x="2406" y="4566"/>
                    <a:pt x="2331" y="4246"/>
                    <a:pt x="2257" y="3948"/>
                  </a:cubicBezTo>
                  <a:lnTo>
                    <a:pt x="2236" y="3842"/>
                  </a:lnTo>
                  <a:cubicBezTo>
                    <a:pt x="2151" y="3501"/>
                    <a:pt x="2044" y="3118"/>
                    <a:pt x="1799" y="2820"/>
                  </a:cubicBezTo>
                  <a:cubicBezTo>
                    <a:pt x="1619" y="2607"/>
                    <a:pt x="1373" y="2459"/>
                    <a:pt x="1139" y="2320"/>
                  </a:cubicBezTo>
                  <a:cubicBezTo>
                    <a:pt x="905" y="2182"/>
                    <a:pt x="692" y="2043"/>
                    <a:pt x="522" y="1851"/>
                  </a:cubicBezTo>
                  <a:cubicBezTo>
                    <a:pt x="267" y="1543"/>
                    <a:pt x="203" y="1118"/>
                    <a:pt x="352" y="777"/>
                  </a:cubicBezTo>
                  <a:cubicBezTo>
                    <a:pt x="543" y="330"/>
                    <a:pt x="959" y="181"/>
                    <a:pt x="1395" y="181"/>
                  </a:cubicBezTo>
                  <a:close/>
                  <a:moveTo>
                    <a:pt x="1406" y="0"/>
                  </a:moveTo>
                  <a:cubicBezTo>
                    <a:pt x="875" y="0"/>
                    <a:pt x="398" y="199"/>
                    <a:pt x="181" y="702"/>
                  </a:cubicBezTo>
                  <a:cubicBezTo>
                    <a:pt x="1" y="1107"/>
                    <a:pt x="86" y="1607"/>
                    <a:pt x="384" y="1969"/>
                  </a:cubicBezTo>
                  <a:cubicBezTo>
                    <a:pt x="565" y="2182"/>
                    <a:pt x="810" y="2331"/>
                    <a:pt x="1044" y="2480"/>
                  </a:cubicBezTo>
                  <a:cubicBezTo>
                    <a:pt x="1278" y="2618"/>
                    <a:pt x="1491" y="2745"/>
                    <a:pt x="1661" y="2948"/>
                  </a:cubicBezTo>
                  <a:cubicBezTo>
                    <a:pt x="1884" y="3203"/>
                    <a:pt x="1980" y="3565"/>
                    <a:pt x="2054" y="3885"/>
                  </a:cubicBezTo>
                  <a:lnTo>
                    <a:pt x="2087" y="3991"/>
                  </a:lnTo>
                  <a:cubicBezTo>
                    <a:pt x="2161" y="4310"/>
                    <a:pt x="2236" y="4629"/>
                    <a:pt x="2406" y="4916"/>
                  </a:cubicBezTo>
                  <a:cubicBezTo>
                    <a:pt x="2576" y="5204"/>
                    <a:pt x="2906" y="5512"/>
                    <a:pt x="3321" y="5512"/>
                  </a:cubicBezTo>
                  <a:lnTo>
                    <a:pt x="3343" y="5512"/>
                  </a:lnTo>
                  <a:cubicBezTo>
                    <a:pt x="3693" y="5502"/>
                    <a:pt x="4024" y="5278"/>
                    <a:pt x="4215" y="4916"/>
                  </a:cubicBezTo>
                  <a:cubicBezTo>
                    <a:pt x="4396" y="4608"/>
                    <a:pt x="4449" y="4257"/>
                    <a:pt x="4481" y="3916"/>
                  </a:cubicBezTo>
                  <a:cubicBezTo>
                    <a:pt x="4545" y="3374"/>
                    <a:pt x="4587" y="2788"/>
                    <a:pt x="4428" y="2235"/>
                  </a:cubicBezTo>
                  <a:cubicBezTo>
                    <a:pt x="4183" y="1394"/>
                    <a:pt x="3459" y="638"/>
                    <a:pt x="2480" y="234"/>
                  </a:cubicBezTo>
                  <a:cubicBezTo>
                    <a:pt x="2139" y="89"/>
                    <a:pt x="1760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6653908" y="2662045"/>
              <a:ext cx="151383" cy="171256"/>
            </a:xfrm>
            <a:custGeom>
              <a:avLst/>
              <a:gdLst/>
              <a:ahLst/>
              <a:cxnLst/>
              <a:rect l="l" t="t" r="r" b="b"/>
              <a:pathLst>
                <a:path w="3108" h="3516" extrusionOk="0">
                  <a:moveTo>
                    <a:pt x="692" y="0"/>
                  </a:moveTo>
                  <a:cubicBezTo>
                    <a:pt x="458" y="0"/>
                    <a:pt x="231" y="80"/>
                    <a:pt x="128" y="311"/>
                  </a:cubicBezTo>
                  <a:cubicBezTo>
                    <a:pt x="0" y="578"/>
                    <a:pt x="74" y="950"/>
                    <a:pt x="287" y="1152"/>
                  </a:cubicBezTo>
                  <a:cubicBezTo>
                    <a:pt x="447" y="1312"/>
                    <a:pt x="660" y="1387"/>
                    <a:pt x="840" y="1503"/>
                  </a:cubicBezTo>
                  <a:cubicBezTo>
                    <a:pt x="1096" y="1673"/>
                    <a:pt x="1287" y="1929"/>
                    <a:pt x="1383" y="2227"/>
                  </a:cubicBezTo>
                  <a:cubicBezTo>
                    <a:pt x="1458" y="2472"/>
                    <a:pt x="1469" y="2738"/>
                    <a:pt x="1543" y="2993"/>
                  </a:cubicBezTo>
                  <a:cubicBezTo>
                    <a:pt x="1628" y="3238"/>
                    <a:pt x="1809" y="3494"/>
                    <a:pt x="2075" y="3515"/>
                  </a:cubicBezTo>
                  <a:cubicBezTo>
                    <a:pt x="2084" y="3515"/>
                    <a:pt x="2093" y="3516"/>
                    <a:pt x="2103" y="3516"/>
                  </a:cubicBezTo>
                  <a:cubicBezTo>
                    <a:pt x="2263" y="3516"/>
                    <a:pt x="2422" y="3433"/>
                    <a:pt x="2533" y="3312"/>
                  </a:cubicBezTo>
                  <a:cubicBezTo>
                    <a:pt x="2639" y="3185"/>
                    <a:pt x="2703" y="3014"/>
                    <a:pt x="2756" y="2855"/>
                  </a:cubicBezTo>
                  <a:cubicBezTo>
                    <a:pt x="3107" y="1567"/>
                    <a:pt x="2181" y="195"/>
                    <a:pt x="862" y="13"/>
                  </a:cubicBezTo>
                  <a:cubicBezTo>
                    <a:pt x="806" y="5"/>
                    <a:pt x="749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5736962" y="1912696"/>
              <a:ext cx="370664" cy="266820"/>
            </a:xfrm>
            <a:custGeom>
              <a:avLst/>
              <a:gdLst/>
              <a:ahLst/>
              <a:cxnLst/>
              <a:rect l="l" t="t" r="r" b="b"/>
              <a:pathLst>
                <a:path w="7610" h="5478" extrusionOk="0">
                  <a:moveTo>
                    <a:pt x="4425" y="0"/>
                  </a:moveTo>
                  <a:cubicBezTo>
                    <a:pt x="3743" y="0"/>
                    <a:pt x="3059" y="214"/>
                    <a:pt x="2512" y="617"/>
                  </a:cubicBezTo>
                  <a:cubicBezTo>
                    <a:pt x="1299" y="1521"/>
                    <a:pt x="0" y="4533"/>
                    <a:pt x="2022" y="5363"/>
                  </a:cubicBezTo>
                  <a:cubicBezTo>
                    <a:pt x="2209" y="5439"/>
                    <a:pt x="2415" y="5477"/>
                    <a:pt x="2620" y="5477"/>
                  </a:cubicBezTo>
                  <a:cubicBezTo>
                    <a:pt x="2964" y="5477"/>
                    <a:pt x="3309" y="5370"/>
                    <a:pt x="3576" y="5151"/>
                  </a:cubicBezTo>
                  <a:cubicBezTo>
                    <a:pt x="3991" y="4810"/>
                    <a:pt x="4214" y="4224"/>
                    <a:pt x="4694" y="3969"/>
                  </a:cubicBezTo>
                  <a:cubicBezTo>
                    <a:pt x="5087" y="3756"/>
                    <a:pt x="5566" y="3820"/>
                    <a:pt x="6013" y="3746"/>
                  </a:cubicBezTo>
                  <a:cubicBezTo>
                    <a:pt x="6534" y="3661"/>
                    <a:pt x="7035" y="3373"/>
                    <a:pt x="7312" y="2916"/>
                  </a:cubicBezTo>
                  <a:cubicBezTo>
                    <a:pt x="7588" y="2469"/>
                    <a:pt x="7610" y="1852"/>
                    <a:pt x="7322" y="1415"/>
                  </a:cubicBezTo>
                  <a:cubicBezTo>
                    <a:pt x="7163" y="1171"/>
                    <a:pt x="6917" y="1000"/>
                    <a:pt x="6683" y="840"/>
                  </a:cubicBezTo>
                  <a:cubicBezTo>
                    <a:pt x="6279" y="564"/>
                    <a:pt x="5853" y="298"/>
                    <a:pt x="5385" y="149"/>
                  </a:cubicBezTo>
                  <a:cubicBezTo>
                    <a:pt x="5075" y="49"/>
                    <a:pt x="4750" y="0"/>
                    <a:pt x="4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5789809" y="1946060"/>
              <a:ext cx="296044" cy="201454"/>
            </a:xfrm>
            <a:custGeom>
              <a:avLst/>
              <a:gdLst/>
              <a:ahLst/>
              <a:cxnLst/>
              <a:rect l="l" t="t" r="r" b="b"/>
              <a:pathLst>
                <a:path w="6078" h="4136" extrusionOk="0">
                  <a:moveTo>
                    <a:pt x="3286" y="181"/>
                  </a:moveTo>
                  <a:cubicBezTo>
                    <a:pt x="3730" y="181"/>
                    <a:pt x="4170" y="289"/>
                    <a:pt x="4588" y="411"/>
                  </a:cubicBezTo>
                  <a:cubicBezTo>
                    <a:pt x="4896" y="496"/>
                    <a:pt x="5215" y="602"/>
                    <a:pt x="5471" y="805"/>
                  </a:cubicBezTo>
                  <a:cubicBezTo>
                    <a:pt x="5683" y="964"/>
                    <a:pt x="5896" y="1262"/>
                    <a:pt x="5843" y="1592"/>
                  </a:cubicBezTo>
                  <a:cubicBezTo>
                    <a:pt x="5811" y="1869"/>
                    <a:pt x="5567" y="2146"/>
                    <a:pt x="5226" y="2273"/>
                  </a:cubicBezTo>
                  <a:cubicBezTo>
                    <a:pt x="4938" y="2390"/>
                    <a:pt x="4619" y="2411"/>
                    <a:pt x="4311" y="2433"/>
                  </a:cubicBezTo>
                  <a:lnTo>
                    <a:pt x="4194" y="2444"/>
                  </a:lnTo>
                  <a:cubicBezTo>
                    <a:pt x="3853" y="2465"/>
                    <a:pt x="3460" y="2508"/>
                    <a:pt x="3129" y="2709"/>
                  </a:cubicBezTo>
                  <a:cubicBezTo>
                    <a:pt x="2885" y="2858"/>
                    <a:pt x="2704" y="3071"/>
                    <a:pt x="2523" y="3274"/>
                  </a:cubicBezTo>
                  <a:cubicBezTo>
                    <a:pt x="2342" y="3476"/>
                    <a:pt x="2172" y="3678"/>
                    <a:pt x="1959" y="3806"/>
                  </a:cubicBezTo>
                  <a:cubicBezTo>
                    <a:pt x="1788" y="3907"/>
                    <a:pt x="1594" y="3957"/>
                    <a:pt x="1404" y="3957"/>
                  </a:cubicBezTo>
                  <a:cubicBezTo>
                    <a:pt x="1214" y="3957"/>
                    <a:pt x="1028" y="3907"/>
                    <a:pt x="873" y="3806"/>
                  </a:cubicBezTo>
                  <a:cubicBezTo>
                    <a:pt x="107" y="3316"/>
                    <a:pt x="511" y="2220"/>
                    <a:pt x="831" y="1709"/>
                  </a:cubicBezTo>
                  <a:cubicBezTo>
                    <a:pt x="1363" y="858"/>
                    <a:pt x="2172" y="294"/>
                    <a:pt x="2991" y="198"/>
                  </a:cubicBezTo>
                  <a:cubicBezTo>
                    <a:pt x="3090" y="186"/>
                    <a:pt x="3188" y="181"/>
                    <a:pt x="3286" y="181"/>
                  </a:cubicBezTo>
                  <a:close/>
                  <a:moveTo>
                    <a:pt x="3281" y="0"/>
                  </a:moveTo>
                  <a:cubicBezTo>
                    <a:pt x="3178" y="0"/>
                    <a:pt x="3074" y="6"/>
                    <a:pt x="2970" y="17"/>
                  </a:cubicBezTo>
                  <a:cubicBezTo>
                    <a:pt x="2098" y="124"/>
                    <a:pt x="1235" y="720"/>
                    <a:pt x="682" y="1614"/>
                  </a:cubicBezTo>
                  <a:cubicBezTo>
                    <a:pt x="182" y="2390"/>
                    <a:pt x="1" y="3465"/>
                    <a:pt x="767" y="3965"/>
                  </a:cubicBezTo>
                  <a:cubicBezTo>
                    <a:pt x="948" y="4083"/>
                    <a:pt x="1171" y="4135"/>
                    <a:pt x="1395" y="4135"/>
                  </a:cubicBezTo>
                  <a:cubicBezTo>
                    <a:pt x="1629" y="4135"/>
                    <a:pt x="1852" y="4083"/>
                    <a:pt x="2055" y="3965"/>
                  </a:cubicBezTo>
                  <a:cubicBezTo>
                    <a:pt x="2299" y="3816"/>
                    <a:pt x="2481" y="3603"/>
                    <a:pt x="2661" y="3390"/>
                  </a:cubicBezTo>
                  <a:cubicBezTo>
                    <a:pt x="2831" y="3189"/>
                    <a:pt x="3002" y="2997"/>
                    <a:pt x="3214" y="2869"/>
                  </a:cubicBezTo>
                  <a:cubicBezTo>
                    <a:pt x="3512" y="2688"/>
                    <a:pt x="3885" y="2645"/>
                    <a:pt x="4205" y="2624"/>
                  </a:cubicBezTo>
                  <a:lnTo>
                    <a:pt x="4321" y="2614"/>
                  </a:lnTo>
                  <a:cubicBezTo>
                    <a:pt x="4641" y="2593"/>
                    <a:pt x="4981" y="2571"/>
                    <a:pt x="5290" y="2444"/>
                  </a:cubicBezTo>
                  <a:cubicBezTo>
                    <a:pt x="5609" y="2316"/>
                    <a:pt x="5971" y="2039"/>
                    <a:pt x="6035" y="1614"/>
                  </a:cubicBezTo>
                  <a:cubicBezTo>
                    <a:pt x="6078" y="1273"/>
                    <a:pt x="5907" y="911"/>
                    <a:pt x="5588" y="656"/>
                  </a:cubicBezTo>
                  <a:cubicBezTo>
                    <a:pt x="5300" y="432"/>
                    <a:pt x="4960" y="326"/>
                    <a:pt x="4641" y="230"/>
                  </a:cubicBezTo>
                  <a:cubicBezTo>
                    <a:pt x="4205" y="108"/>
                    <a:pt x="3748" y="0"/>
                    <a:pt x="3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5841145" y="1974505"/>
              <a:ext cx="184066" cy="121525"/>
            </a:xfrm>
            <a:custGeom>
              <a:avLst/>
              <a:gdLst/>
              <a:ahLst/>
              <a:cxnLst/>
              <a:rect l="l" t="t" r="r" b="b"/>
              <a:pathLst>
                <a:path w="3779" h="2495" extrusionOk="0">
                  <a:moveTo>
                    <a:pt x="2300" y="1"/>
                  </a:moveTo>
                  <a:cubicBezTo>
                    <a:pt x="1334" y="1"/>
                    <a:pt x="396" y="634"/>
                    <a:pt x="96" y="1604"/>
                  </a:cubicBezTo>
                  <a:cubicBezTo>
                    <a:pt x="1" y="1881"/>
                    <a:pt x="1" y="2200"/>
                    <a:pt x="266" y="2381"/>
                  </a:cubicBezTo>
                  <a:cubicBezTo>
                    <a:pt x="383" y="2457"/>
                    <a:pt x="531" y="2494"/>
                    <a:pt x="679" y="2494"/>
                  </a:cubicBezTo>
                  <a:cubicBezTo>
                    <a:pt x="842" y="2494"/>
                    <a:pt x="1006" y="2449"/>
                    <a:pt x="1129" y="2359"/>
                  </a:cubicBezTo>
                  <a:cubicBezTo>
                    <a:pt x="1299" y="2221"/>
                    <a:pt x="1416" y="2030"/>
                    <a:pt x="1565" y="1860"/>
                  </a:cubicBezTo>
                  <a:cubicBezTo>
                    <a:pt x="1767" y="1636"/>
                    <a:pt x="2054" y="1487"/>
                    <a:pt x="2352" y="1444"/>
                  </a:cubicBezTo>
                  <a:cubicBezTo>
                    <a:pt x="2485" y="1428"/>
                    <a:pt x="2618" y="1428"/>
                    <a:pt x="2750" y="1428"/>
                  </a:cubicBezTo>
                  <a:cubicBezTo>
                    <a:pt x="2882" y="1428"/>
                    <a:pt x="3012" y="1428"/>
                    <a:pt x="3140" y="1413"/>
                  </a:cubicBezTo>
                  <a:cubicBezTo>
                    <a:pt x="3406" y="1370"/>
                    <a:pt x="3672" y="1221"/>
                    <a:pt x="3735" y="976"/>
                  </a:cubicBezTo>
                  <a:cubicBezTo>
                    <a:pt x="3778" y="806"/>
                    <a:pt x="3725" y="625"/>
                    <a:pt x="3619" y="486"/>
                  </a:cubicBezTo>
                  <a:cubicBezTo>
                    <a:pt x="3512" y="359"/>
                    <a:pt x="3352" y="263"/>
                    <a:pt x="3203" y="200"/>
                  </a:cubicBezTo>
                  <a:cubicBezTo>
                    <a:pt x="2912" y="64"/>
                    <a:pt x="2605" y="1"/>
                    <a:pt x="2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5607355" y="2420607"/>
              <a:ext cx="242125" cy="276318"/>
            </a:xfrm>
            <a:custGeom>
              <a:avLst/>
              <a:gdLst/>
              <a:ahLst/>
              <a:cxnLst/>
              <a:rect l="l" t="t" r="r" b="b"/>
              <a:pathLst>
                <a:path w="4971" h="5673" extrusionOk="0">
                  <a:moveTo>
                    <a:pt x="2342" y="1"/>
                  </a:moveTo>
                  <a:lnTo>
                    <a:pt x="2342" y="22"/>
                  </a:lnTo>
                  <a:cubicBezTo>
                    <a:pt x="2236" y="682"/>
                    <a:pt x="2087" y="1352"/>
                    <a:pt x="1715" y="1905"/>
                  </a:cubicBezTo>
                  <a:cubicBezTo>
                    <a:pt x="1342" y="2470"/>
                    <a:pt x="661" y="2863"/>
                    <a:pt x="1" y="2959"/>
                  </a:cubicBezTo>
                  <a:cubicBezTo>
                    <a:pt x="1342" y="3279"/>
                    <a:pt x="2448" y="4300"/>
                    <a:pt x="2619" y="5673"/>
                  </a:cubicBezTo>
                  <a:cubicBezTo>
                    <a:pt x="2661" y="4289"/>
                    <a:pt x="3662" y="3172"/>
                    <a:pt x="4971" y="2725"/>
                  </a:cubicBezTo>
                  <a:cubicBezTo>
                    <a:pt x="4290" y="2683"/>
                    <a:pt x="3576" y="2363"/>
                    <a:pt x="3151" y="1842"/>
                  </a:cubicBezTo>
                  <a:cubicBezTo>
                    <a:pt x="2725" y="1321"/>
                    <a:pt x="2523" y="661"/>
                    <a:pt x="2353" y="11"/>
                  </a:cubicBezTo>
                  <a:lnTo>
                    <a:pt x="23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611874" y="2921846"/>
              <a:ext cx="242125" cy="275295"/>
            </a:xfrm>
            <a:custGeom>
              <a:avLst/>
              <a:gdLst/>
              <a:ahLst/>
              <a:cxnLst/>
              <a:rect l="l" t="t" r="r" b="b"/>
              <a:pathLst>
                <a:path w="4971" h="5652" extrusionOk="0">
                  <a:moveTo>
                    <a:pt x="2353" y="0"/>
                  </a:moveTo>
                  <a:cubicBezTo>
                    <a:pt x="2246" y="660"/>
                    <a:pt x="2097" y="1331"/>
                    <a:pt x="1725" y="1884"/>
                  </a:cubicBezTo>
                  <a:cubicBezTo>
                    <a:pt x="1341" y="2448"/>
                    <a:pt x="671" y="2842"/>
                    <a:pt x="1" y="2948"/>
                  </a:cubicBezTo>
                  <a:cubicBezTo>
                    <a:pt x="1341" y="3257"/>
                    <a:pt x="2448" y="4289"/>
                    <a:pt x="2618" y="5651"/>
                  </a:cubicBezTo>
                  <a:lnTo>
                    <a:pt x="2630" y="5651"/>
                  </a:lnTo>
                  <a:cubicBezTo>
                    <a:pt x="2672" y="4268"/>
                    <a:pt x="3661" y="3150"/>
                    <a:pt x="4971" y="2703"/>
                  </a:cubicBezTo>
                  <a:cubicBezTo>
                    <a:pt x="4300" y="2672"/>
                    <a:pt x="3587" y="2341"/>
                    <a:pt x="3162" y="1820"/>
                  </a:cubicBezTo>
                  <a:cubicBezTo>
                    <a:pt x="2736" y="1299"/>
                    <a:pt x="2523" y="650"/>
                    <a:pt x="2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30" name="Google Shape;730;p41"/>
          <p:cNvCxnSpPr/>
          <p:nvPr/>
        </p:nvCxnSpPr>
        <p:spPr>
          <a:xfrm rot="10800000">
            <a:off x="1503350" y="4113225"/>
            <a:ext cx="246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35;p42"/>
          <p:cNvSpPr txBox="1">
            <a:spLocks noGrp="1"/>
          </p:cNvSpPr>
          <p:nvPr>
            <p:ph type="title"/>
          </p:nvPr>
        </p:nvSpPr>
        <p:spPr>
          <a:xfrm>
            <a:off x="545588" y="587266"/>
            <a:ext cx="2736546" cy="518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Medium"/>
                <a:sym typeface="Anek Bangla Medium"/>
              </a:rPr>
              <a:t>2. Cách tiến hành</a:t>
            </a:r>
            <a:endParaRPr sz="20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11" name="Google Shape;696;p41"/>
          <p:cNvSpPr txBox="1">
            <a:spLocks/>
          </p:cNvSpPr>
          <p:nvPr/>
        </p:nvSpPr>
        <p:spPr>
          <a:xfrm>
            <a:off x="2174278" y="28327"/>
            <a:ext cx="4692751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 – PHƯƠNG PHÁP KẾT TINH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0875" y="1535198"/>
            <a:ext cx="1562986" cy="2277681"/>
            <a:chOff x="350875" y="1535198"/>
            <a:chExt cx="1562986" cy="22776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2313" t="29196" r="44385" b="10497"/>
            <a:stretch/>
          </p:blipFill>
          <p:spPr>
            <a:xfrm>
              <a:off x="350875" y="1537512"/>
              <a:ext cx="1562986" cy="22753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0875" y="1535198"/>
              <a:ext cx="312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 Linotype" panose="02040502050505030304" pitchFamily="18" charset="0"/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03498" y="2434856"/>
              <a:ext cx="510363" cy="2658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1433" y="3010756"/>
            <a:ext cx="1528249" cy="2122302"/>
            <a:chOff x="2116866" y="2838600"/>
            <a:chExt cx="1528249" cy="21223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8072" t="31028" b="14018"/>
            <a:stretch/>
          </p:blipFill>
          <p:spPr>
            <a:xfrm>
              <a:off x="2174278" y="2887553"/>
              <a:ext cx="1470837" cy="20733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174278" y="2838600"/>
              <a:ext cx="312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 Linotype" panose="02040502050505030304" pitchFamily="18" charset="0"/>
                </a:rPr>
                <a:t>b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28965">
              <a:off x="2116866" y="3399894"/>
              <a:ext cx="613675" cy="15661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258871" y="3282802"/>
            <a:ext cx="1592093" cy="1860698"/>
            <a:chOff x="6239795" y="3202320"/>
            <a:chExt cx="1592093" cy="18606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56619" t="37813" r="21188" b="12870"/>
            <a:stretch/>
          </p:blipFill>
          <p:spPr>
            <a:xfrm>
              <a:off x="6276592" y="3202320"/>
              <a:ext cx="1488558" cy="186069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58871" y="3202320"/>
              <a:ext cx="312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 Linotype" panose="02040502050505030304" pitchFamily="18" charset="0"/>
                </a:rPr>
                <a:t>d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02022">
              <a:off x="6239795" y="3829959"/>
              <a:ext cx="389090" cy="2682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28965">
              <a:off x="7206373" y="3674188"/>
              <a:ext cx="625515" cy="15133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944915" y="1605237"/>
            <a:ext cx="2075201" cy="3527821"/>
            <a:chOff x="3923253" y="1535197"/>
            <a:chExt cx="2075201" cy="35278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6558" r="69061"/>
            <a:stretch/>
          </p:blipFill>
          <p:spPr>
            <a:xfrm>
              <a:off x="3923253" y="1537512"/>
              <a:ext cx="2075201" cy="35255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23253" y="1535197"/>
              <a:ext cx="312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 Linotype" panose="02040502050505030304" pitchFamily="18" charset="0"/>
                </a:rPr>
                <a:t>c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456197" y="2328530"/>
              <a:ext cx="514990" cy="28442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1070452" y="1000932"/>
            <a:ext cx="7780802" cy="507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Sắp xếp lại cho đúng các bước tiến hành để kết tinh chất rắn 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6590270" y="2114548"/>
            <a:ext cx="2153384" cy="507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– a – d – b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2"/>
          <p:cNvSpPr txBox="1">
            <a:spLocks noGrp="1"/>
          </p:cNvSpPr>
          <p:nvPr>
            <p:ph type="title"/>
          </p:nvPr>
        </p:nvSpPr>
        <p:spPr>
          <a:xfrm>
            <a:off x="602077" y="744204"/>
            <a:ext cx="2141123" cy="522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Medium"/>
                <a:sym typeface="Anek Bangla Medium"/>
              </a:rPr>
              <a:t>3. Kết luận</a:t>
            </a:r>
            <a:endParaRPr sz="20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758" name="Google Shape;758;p42"/>
          <p:cNvSpPr/>
          <p:nvPr/>
        </p:nvSpPr>
        <p:spPr>
          <a:xfrm flipH="1">
            <a:off x="374180" y="928828"/>
            <a:ext cx="227897" cy="258744"/>
          </a:xfrm>
          <a:custGeom>
            <a:avLst/>
            <a:gdLst/>
            <a:ahLst/>
            <a:cxnLst/>
            <a:rect l="l" t="t" r="r" b="b"/>
            <a:pathLst>
              <a:path w="4588" h="5209" extrusionOk="0">
                <a:moveTo>
                  <a:pt x="2171" y="1"/>
                </a:moveTo>
                <a:cubicBezTo>
                  <a:pt x="2065" y="607"/>
                  <a:pt x="1937" y="1224"/>
                  <a:pt x="1586" y="1735"/>
                </a:cubicBezTo>
                <a:cubicBezTo>
                  <a:pt x="1246" y="2257"/>
                  <a:pt x="617" y="2619"/>
                  <a:pt x="0" y="2714"/>
                </a:cubicBezTo>
                <a:cubicBezTo>
                  <a:pt x="1246" y="3002"/>
                  <a:pt x="2256" y="3948"/>
                  <a:pt x="2416" y="5204"/>
                </a:cubicBezTo>
                <a:cubicBezTo>
                  <a:pt x="2416" y="5208"/>
                  <a:pt x="2416" y="5209"/>
                  <a:pt x="2417" y="5209"/>
                </a:cubicBezTo>
                <a:cubicBezTo>
                  <a:pt x="2417" y="5209"/>
                  <a:pt x="2420" y="5204"/>
                  <a:pt x="2426" y="5204"/>
                </a:cubicBezTo>
                <a:cubicBezTo>
                  <a:pt x="2459" y="3938"/>
                  <a:pt x="3374" y="2905"/>
                  <a:pt x="4587" y="2491"/>
                </a:cubicBezTo>
                <a:cubicBezTo>
                  <a:pt x="3959" y="2458"/>
                  <a:pt x="3310" y="2160"/>
                  <a:pt x="2916" y="1671"/>
                </a:cubicBezTo>
                <a:cubicBezTo>
                  <a:pt x="2523" y="1203"/>
                  <a:pt x="2331" y="597"/>
                  <a:pt x="2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" name="Google Shape;759;p42"/>
          <p:cNvGrpSpPr/>
          <p:nvPr/>
        </p:nvGrpSpPr>
        <p:grpSpPr>
          <a:xfrm>
            <a:off x="8330436" y="715469"/>
            <a:ext cx="307829" cy="342731"/>
            <a:chOff x="5981675" y="3981625"/>
            <a:chExt cx="665001" cy="740400"/>
          </a:xfrm>
        </p:grpSpPr>
        <p:sp>
          <p:nvSpPr>
            <p:cNvPr id="760" name="Google Shape;760;p42"/>
            <p:cNvSpPr/>
            <p:nvPr/>
          </p:nvSpPr>
          <p:spPr>
            <a:xfrm>
              <a:off x="6198527" y="4220401"/>
              <a:ext cx="231196" cy="224845"/>
            </a:xfrm>
            <a:custGeom>
              <a:avLst/>
              <a:gdLst/>
              <a:ahLst/>
              <a:cxnLst/>
              <a:rect l="l" t="t" r="r" b="b"/>
              <a:pathLst>
                <a:path w="2257" h="2195" extrusionOk="0">
                  <a:moveTo>
                    <a:pt x="1116" y="0"/>
                  </a:moveTo>
                  <a:cubicBezTo>
                    <a:pt x="1103" y="0"/>
                    <a:pt x="1089" y="1"/>
                    <a:pt x="1076" y="1"/>
                  </a:cubicBezTo>
                  <a:cubicBezTo>
                    <a:pt x="469" y="33"/>
                    <a:pt x="0" y="554"/>
                    <a:pt x="33" y="1150"/>
                  </a:cubicBezTo>
                  <a:cubicBezTo>
                    <a:pt x="63" y="1738"/>
                    <a:pt x="542" y="2195"/>
                    <a:pt x="1123" y="2195"/>
                  </a:cubicBezTo>
                  <a:cubicBezTo>
                    <a:pt x="1142" y="2195"/>
                    <a:pt x="1162" y="2194"/>
                    <a:pt x="1182" y="2193"/>
                  </a:cubicBezTo>
                  <a:cubicBezTo>
                    <a:pt x="1788" y="2162"/>
                    <a:pt x="2256" y="1651"/>
                    <a:pt x="2225" y="1044"/>
                  </a:cubicBezTo>
                  <a:cubicBezTo>
                    <a:pt x="2193" y="451"/>
                    <a:pt x="1704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6014351" y="4019116"/>
              <a:ext cx="317241" cy="665828"/>
            </a:xfrm>
            <a:custGeom>
              <a:avLst/>
              <a:gdLst/>
              <a:ahLst/>
              <a:cxnLst/>
              <a:rect l="l" t="t" r="r" b="b"/>
              <a:pathLst>
                <a:path w="3097" h="6500" extrusionOk="0">
                  <a:moveTo>
                    <a:pt x="53" y="157"/>
                  </a:moveTo>
                  <a:cubicBezTo>
                    <a:pt x="55" y="159"/>
                    <a:pt x="58" y="161"/>
                    <a:pt x="61" y="163"/>
                  </a:cubicBezTo>
                  <a:lnTo>
                    <a:pt x="61" y="163"/>
                  </a:lnTo>
                  <a:cubicBezTo>
                    <a:pt x="58" y="160"/>
                    <a:pt x="55" y="158"/>
                    <a:pt x="53" y="157"/>
                  </a:cubicBezTo>
                  <a:close/>
                  <a:moveTo>
                    <a:pt x="83" y="0"/>
                  </a:moveTo>
                  <a:cubicBezTo>
                    <a:pt x="72" y="0"/>
                    <a:pt x="63" y="4"/>
                    <a:pt x="53" y="8"/>
                  </a:cubicBezTo>
                  <a:lnTo>
                    <a:pt x="0" y="93"/>
                  </a:lnTo>
                  <a:lnTo>
                    <a:pt x="85" y="83"/>
                  </a:lnTo>
                  <a:lnTo>
                    <a:pt x="128" y="157"/>
                  </a:lnTo>
                  <a:cubicBezTo>
                    <a:pt x="114" y="166"/>
                    <a:pt x="101" y="169"/>
                    <a:pt x="89" y="169"/>
                  </a:cubicBezTo>
                  <a:cubicBezTo>
                    <a:pt x="77" y="169"/>
                    <a:pt x="68" y="166"/>
                    <a:pt x="61" y="163"/>
                  </a:cubicBezTo>
                  <a:lnTo>
                    <a:pt x="61" y="163"/>
                  </a:lnTo>
                  <a:cubicBezTo>
                    <a:pt x="236" y="298"/>
                    <a:pt x="1828" y="1932"/>
                    <a:pt x="2895" y="3052"/>
                  </a:cubicBezTo>
                  <a:lnTo>
                    <a:pt x="1351" y="6425"/>
                  </a:lnTo>
                  <a:lnTo>
                    <a:pt x="1500" y="6500"/>
                  </a:lnTo>
                  <a:lnTo>
                    <a:pt x="3097" y="3020"/>
                  </a:lnTo>
                  <a:lnTo>
                    <a:pt x="3054" y="2977"/>
                  </a:lnTo>
                  <a:cubicBezTo>
                    <a:pt x="3044" y="2966"/>
                    <a:pt x="2330" y="2221"/>
                    <a:pt x="1618" y="1488"/>
                  </a:cubicBezTo>
                  <a:cubicBezTo>
                    <a:pt x="333" y="165"/>
                    <a:pt x="15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5981675" y="3981625"/>
              <a:ext cx="103562" cy="100591"/>
            </a:xfrm>
            <a:custGeom>
              <a:avLst/>
              <a:gdLst/>
              <a:ahLst/>
              <a:cxnLst/>
              <a:rect l="l" t="t" r="r" b="b"/>
              <a:pathLst>
                <a:path w="1011" h="982" extrusionOk="0">
                  <a:moveTo>
                    <a:pt x="517" y="0"/>
                  </a:moveTo>
                  <a:cubicBezTo>
                    <a:pt x="504" y="0"/>
                    <a:pt x="491" y="1"/>
                    <a:pt x="478" y="2"/>
                  </a:cubicBezTo>
                  <a:cubicBezTo>
                    <a:pt x="213" y="12"/>
                    <a:pt x="0" y="246"/>
                    <a:pt x="10" y="513"/>
                  </a:cubicBezTo>
                  <a:cubicBezTo>
                    <a:pt x="31" y="783"/>
                    <a:pt x="245" y="981"/>
                    <a:pt x="512" y="981"/>
                  </a:cubicBezTo>
                  <a:cubicBezTo>
                    <a:pt x="519" y="981"/>
                    <a:pt x="525" y="981"/>
                    <a:pt x="532" y="981"/>
                  </a:cubicBezTo>
                  <a:cubicBezTo>
                    <a:pt x="798" y="970"/>
                    <a:pt x="1011" y="736"/>
                    <a:pt x="1000" y="459"/>
                  </a:cubicBezTo>
                  <a:cubicBezTo>
                    <a:pt x="980" y="206"/>
                    <a:pt x="775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6543012" y="4043701"/>
              <a:ext cx="103664" cy="100591"/>
            </a:xfrm>
            <a:custGeom>
              <a:avLst/>
              <a:gdLst/>
              <a:ahLst/>
              <a:cxnLst/>
              <a:rect l="l" t="t" r="r" b="b"/>
              <a:pathLst>
                <a:path w="1012" h="982" extrusionOk="0">
                  <a:moveTo>
                    <a:pt x="516" y="1"/>
                  </a:moveTo>
                  <a:cubicBezTo>
                    <a:pt x="504" y="1"/>
                    <a:pt x="492" y="1"/>
                    <a:pt x="479" y="2"/>
                  </a:cubicBezTo>
                  <a:cubicBezTo>
                    <a:pt x="203" y="13"/>
                    <a:pt x="0" y="247"/>
                    <a:pt x="11" y="513"/>
                  </a:cubicBezTo>
                  <a:cubicBezTo>
                    <a:pt x="21" y="782"/>
                    <a:pt x="243" y="982"/>
                    <a:pt x="511" y="982"/>
                  </a:cubicBezTo>
                  <a:cubicBezTo>
                    <a:pt x="518" y="982"/>
                    <a:pt x="525" y="981"/>
                    <a:pt x="532" y="981"/>
                  </a:cubicBezTo>
                  <a:cubicBezTo>
                    <a:pt x="799" y="971"/>
                    <a:pt x="1012" y="737"/>
                    <a:pt x="990" y="470"/>
                  </a:cubicBezTo>
                  <a:cubicBezTo>
                    <a:pt x="980" y="206"/>
                    <a:pt x="766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6103674" y="4620512"/>
              <a:ext cx="103664" cy="101513"/>
            </a:xfrm>
            <a:custGeom>
              <a:avLst/>
              <a:gdLst/>
              <a:ahLst/>
              <a:cxnLst/>
              <a:rect l="l" t="t" r="r" b="b"/>
              <a:pathLst>
                <a:path w="1012" h="991" extrusionOk="0">
                  <a:moveTo>
                    <a:pt x="499" y="1"/>
                  </a:moveTo>
                  <a:cubicBezTo>
                    <a:pt x="493" y="1"/>
                    <a:pt x="486" y="1"/>
                    <a:pt x="479" y="1"/>
                  </a:cubicBezTo>
                  <a:cubicBezTo>
                    <a:pt x="214" y="22"/>
                    <a:pt x="1" y="245"/>
                    <a:pt x="11" y="522"/>
                  </a:cubicBezTo>
                  <a:cubicBezTo>
                    <a:pt x="22" y="782"/>
                    <a:pt x="245" y="991"/>
                    <a:pt x="512" y="991"/>
                  </a:cubicBezTo>
                  <a:cubicBezTo>
                    <a:pt x="519" y="991"/>
                    <a:pt x="526" y="991"/>
                    <a:pt x="533" y="990"/>
                  </a:cubicBezTo>
                  <a:cubicBezTo>
                    <a:pt x="799" y="969"/>
                    <a:pt x="1011" y="746"/>
                    <a:pt x="990" y="469"/>
                  </a:cubicBezTo>
                  <a:cubicBezTo>
                    <a:pt x="980" y="209"/>
                    <a:pt x="75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6368567" y="4090821"/>
              <a:ext cx="232323" cy="210401"/>
            </a:xfrm>
            <a:custGeom>
              <a:avLst/>
              <a:gdLst/>
              <a:ahLst/>
              <a:cxnLst/>
              <a:rect l="l" t="t" r="r" b="b"/>
              <a:pathLst>
                <a:path w="2268" h="2054" extrusionOk="0">
                  <a:moveTo>
                    <a:pt x="2150" y="0"/>
                  </a:moveTo>
                  <a:lnTo>
                    <a:pt x="0" y="1937"/>
                  </a:lnTo>
                  <a:lnTo>
                    <a:pt x="107" y="2054"/>
                  </a:lnTo>
                  <a:lnTo>
                    <a:pt x="2268" y="117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2"/>
          <p:cNvGrpSpPr/>
          <p:nvPr/>
        </p:nvGrpSpPr>
        <p:grpSpPr>
          <a:xfrm rot="-4409862">
            <a:off x="8284928" y="4434793"/>
            <a:ext cx="307823" cy="240248"/>
            <a:chOff x="5008200" y="3598800"/>
            <a:chExt cx="163650" cy="127725"/>
          </a:xfrm>
        </p:grpSpPr>
        <p:sp>
          <p:nvSpPr>
            <p:cNvPr id="767" name="Google Shape;767;p42"/>
            <p:cNvSpPr/>
            <p:nvPr/>
          </p:nvSpPr>
          <p:spPr>
            <a:xfrm>
              <a:off x="5016975" y="3608375"/>
              <a:ext cx="142625" cy="104850"/>
            </a:xfrm>
            <a:custGeom>
              <a:avLst/>
              <a:gdLst/>
              <a:ahLst/>
              <a:cxnLst/>
              <a:rect l="l" t="t" r="r" b="b"/>
              <a:pathLst>
                <a:path w="5705" h="4194" extrusionOk="0">
                  <a:moveTo>
                    <a:pt x="4246" y="1"/>
                  </a:moveTo>
                  <a:lnTo>
                    <a:pt x="43" y="1874"/>
                  </a:lnTo>
                  <a:cubicBezTo>
                    <a:pt x="22" y="1895"/>
                    <a:pt x="1" y="1928"/>
                    <a:pt x="22" y="1959"/>
                  </a:cubicBezTo>
                  <a:cubicBezTo>
                    <a:pt x="30" y="1983"/>
                    <a:pt x="50" y="1995"/>
                    <a:pt x="73" y="1995"/>
                  </a:cubicBezTo>
                  <a:cubicBezTo>
                    <a:pt x="81" y="1995"/>
                    <a:pt x="88" y="1994"/>
                    <a:pt x="96" y="1991"/>
                  </a:cubicBezTo>
                  <a:lnTo>
                    <a:pt x="4236" y="140"/>
                  </a:lnTo>
                  <a:lnTo>
                    <a:pt x="5577" y="4162"/>
                  </a:lnTo>
                  <a:cubicBezTo>
                    <a:pt x="5587" y="4184"/>
                    <a:pt x="5609" y="4194"/>
                    <a:pt x="5630" y="4194"/>
                  </a:cubicBezTo>
                  <a:lnTo>
                    <a:pt x="5651" y="4194"/>
                  </a:lnTo>
                  <a:cubicBezTo>
                    <a:pt x="5684" y="4184"/>
                    <a:pt x="5705" y="4151"/>
                    <a:pt x="5694" y="4120"/>
                  </a:cubicBezTo>
                  <a:lnTo>
                    <a:pt x="4332" y="44"/>
                  </a:lnTo>
                  <a:cubicBezTo>
                    <a:pt x="4321" y="22"/>
                    <a:pt x="4310" y="12"/>
                    <a:pt x="4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5008200" y="364457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7" y="1001"/>
                    <a:pt x="1001" y="778"/>
                    <a:pt x="1001" y="501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5109825" y="359880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1"/>
                  </a:moveTo>
                  <a:cubicBezTo>
                    <a:pt x="224" y="1"/>
                    <a:pt x="0" y="225"/>
                    <a:pt x="0" y="501"/>
                  </a:cubicBezTo>
                  <a:cubicBezTo>
                    <a:pt x="0" y="778"/>
                    <a:pt x="224" y="1001"/>
                    <a:pt x="501" y="1001"/>
                  </a:cubicBezTo>
                  <a:cubicBezTo>
                    <a:pt x="778" y="1001"/>
                    <a:pt x="1001" y="778"/>
                    <a:pt x="1001" y="501"/>
                  </a:cubicBezTo>
                  <a:cubicBezTo>
                    <a:pt x="1001" y="225"/>
                    <a:pt x="778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5146825" y="3701775"/>
              <a:ext cx="25025" cy="24750"/>
            </a:xfrm>
            <a:custGeom>
              <a:avLst/>
              <a:gdLst/>
              <a:ahLst/>
              <a:cxnLst/>
              <a:rect l="l" t="t" r="r" b="b"/>
              <a:pathLst>
                <a:path w="1001" h="990" extrusionOk="0">
                  <a:moveTo>
                    <a:pt x="500" y="1"/>
                  </a:moveTo>
                  <a:cubicBezTo>
                    <a:pt x="223" y="1"/>
                    <a:pt x="0" y="224"/>
                    <a:pt x="0" y="490"/>
                  </a:cubicBezTo>
                  <a:cubicBezTo>
                    <a:pt x="0" y="767"/>
                    <a:pt x="223" y="990"/>
                    <a:pt x="500" y="990"/>
                  </a:cubicBezTo>
                  <a:cubicBezTo>
                    <a:pt x="776" y="990"/>
                    <a:pt x="1000" y="767"/>
                    <a:pt x="1000" y="490"/>
                  </a:cubicBezTo>
                  <a:cubicBezTo>
                    <a:pt x="1000" y="224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42"/>
          <p:cNvGrpSpPr/>
          <p:nvPr/>
        </p:nvGrpSpPr>
        <p:grpSpPr>
          <a:xfrm rot="-1533822">
            <a:off x="8548206" y="4525285"/>
            <a:ext cx="490318" cy="538798"/>
            <a:chOff x="5531525" y="3884625"/>
            <a:chExt cx="204050" cy="224225"/>
          </a:xfrm>
        </p:grpSpPr>
        <p:sp>
          <p:nvSpPr>
            <p:cNvPr id="772" name="Google Shape;772;p42"/>
            <p:cNvSpPr/>
            <p:nvPr/>
          </p:nvSpPr>
          <p:spPr>
            <a:xfrm>
              <a:off x="5531775" y="3884625"/>
              <a:ext cx="203800" cy="224225"/>
            </a:xfrm>
            <a:custGeom>
              <a:avLst/>
              <a:gdLst/>
              <a:ahLst/>
              <a:cxnLst/>
              <a:rect l="l" t="t" r="r" b="b"/>
              <a:pathLst>
                <a:path w="8152" h="8969" extrusionOk="0">
                  <a:moveTo>
                    <a:pt x="1660" y="285"/>
                  </a:moveTo>
                  <a:lnTo>
                    <a:pt x="7897" y="4818"/>
                  </a:lnTo>
                  <a:lnTo>
                    <a:pt x="5439" y="8756"/>
                  </a:lnTo>
                  <a:lnTo>
                    <a:pt x="224" y="7830"/>
                  </a:lnTo>
                  <a:lnTo>
                    <a:pt x="1660" y="285"/>
                  </a:lnTo>
                  <a:close/>
                  <a:moveTo>
                    <a:pt x="1594" y="1"/>
                  </a:moveTo>
                  <a:cubicBezTo>
                    <a:pt x="1581" y="1"/>
                    <a:pt x="1568" y="4"/>
                    <a:pt x="1554" y="8"/>
                  </a:cubicBezTo>
                  <a:cubicBezTo>
                    <a:pt x="1523" y="19"/>
                    <a:pt x="1501" y="51"/>
                    <a:pt x="1490" y="82"/>
                  </a:cubicBezTo>
                  <a:lnTo>
                    <a:pt x="11" y="7893"/>
                  </a:lnTo>
                  <a:cubicBezTo>
                    <a:pt x="0" y="7915"/>
                    <a:pt x="11" y="7947"/>
                    <a:pt x="22" y="7968"/>
                  </a:cubicBezTo>
                  <a:cubicBezTo>
                    <a:pt x="43" y="7990"/>
                    <a:pt x="64" y="8011"/>
                    <a:pt x="85" y="8011"/>
                  </a:cubicBezTo>
                  <a:lnTo>
                    <a:pt x="5481" y="8969"/>
                  </a:lnTo>
                  <a:lnTo>
                    <a:pt x="5491" y="8969"/>
                  </a:lnTo>
                  <a:cubicBezTo>
                    <a:pt x="5534" y="8969"/>
                    <a:pt x="5566" y="8947"/>
                    <a:pt x="5577" y="8915"/>
                  </a:cubicBezTo>
                  <a:lnTo>
                    <a:pt x="8120" y="4840"/>
                  </a:lnTo>
                  <a:cubicBezTo>
                    <a:pt x="8152" y="4797"/>
                    <a:pt x="8142" y="4744"/>
                    <a:pt x="8088" y="4712"/>
                  </a:cubicBezTo>
                  <a:lnTo>
                    <a:pt x="1650" y="19"/>
                  </a:lnTo>
                  <a:cubicBezTo>
                    <a:pt x="1631" y="6"/>
                    <a:pt x="1613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5531525" y="4001875"/>
              <a:ext cx="203800" cy="83025"/>
            </a:xfrm>
            <a:custGeom>
              <a:avLst/>
              <a:gdLst/>
              <a:ahLst/>
              <a:cxnLst/>
              <a:rect l="l" t="t" r="r" b="b"/>
              <a:pathLst>
                <a:path w="8152" h="3321" extrusionOk="0">
                  <a:moveTo>
                    <a:pt x="8034" y="1"/>
                  </a:moveTo>
                  <a:lnTo>
                    <a:pt x="3746" y="160"/>
                  </a:lnTo>
                  <a:cubicBezTo>
                    <a:pt x="3725" y="160"/>
                    <a:pt x="3703" y="171"/>
                    <a:pt x="3682" y="181"/>
                  </a:cubicBezTo>
                  <a:lnTo>
                    <a:pt x="53" y="3140"/>
                  </a:lnTo>
                  <a:cubicBezTo>
                    <a:pt x="10" y="3172"/>
                    <a:pt x="0" y="3236"/>
                    <a:pt x="43" y="3289"/>
                  </a:cubicBezTo>
                  <a:cubicBezTo>
                    <a:pt x="53" y="3310"/>
                    <a:pt x="85" y="3321"/>
                    <a:pt x="117" y="3321"/>
                  </a:cubicBezTo>
                  <a:cubicBezTo>
                    <a:pt x="138" y="3321"/>
                    <a:pt x="159" y="3310"/>
                    <a:pt x="181" y="3300"/>
                  </a:cubicBezTo>
                  <a:lnTo>
                    <a:pt x="3789" y="373"/>
                  </a:lnTo>
                  <a:lnTo>
                    <a:pt x="8045" y="202"/>
                  </a:lnTo>
                  <a:cubicBezTo>
                    <a:pt x="8109" y="202"/>
                    <a:pt x="8152" y="150"/>
                    <a:pt x="8141" y="96"/>
                  </a:cubicBezTo>
                  <a:cubicBezTo>
                    <a:pt x="8141" y="43"/>
                    <a:pt x="8098" y="1"/>
                    <a:pt x="8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5568475" y="3884625"/>
              <a:ext cx="9075" cy="12450"/>
            </a:xfrm>
            <a:custGeom>
              <a:avLst/>
              <a:gdLst/>
              <a:ahLst/>
              <a:cxnLst/>
              <a:rect l="l" t="t" r="r" b="b"/>
              <a:pathLst>
                <a:path w="363" h="498" extrusionOk="0">
                  <a:moveTo>
                    <a:pt x="122" y="0"/>
                  </a:moveTo>
                  <a:cubicBezTo>
                    <a:pt x="109" y="0"/>
                    <a:pt x="97" y="3"/>
                    <a:pt x="86" y="8"/>
                  </a:cubicBezTo>
                  <a:cubicBezTo>
                    <a:pt x="33" y="40"/>
                    <a:pt x="1" y="93"/>
                    <a:pt x="33" y="146"/>
                  </a:cubicBezTo>
                  <a:lnTo>
                    <a:pt x="161" y="434"/>
                  </a:lnTo>
                  <a:cubicBezTo>
                    <a:pt x="171" y="477"/>
                    <a:pt x="214" y="498"/>
                    <a:pt x="246" y="498"/>
                  </a:cubicBezTo>
                  <a:cubicBezTo>
                    <a:pt x="267" y="498"/>
                    <a:pt x="278" y="487"/>
                    <a:pt x="289" y="487"/>
                  </a:cubicBezTo>
                  <a:cubicBezTo>
                    <a:pt x="341" y="465"/>
                    <a:pt x="363" y="402"/>
                    <a:pt x="341" y="349"/>
                  </a:cubicBezTo>
                  <a:lnTo>
                    <a:pt x="214" y="61"/>
                  </a:lnTo>
                  <a:cubicBezTo>
                    <a:pt x="198" y="22"/>
                    <a:pt x="15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5577800" y="3905400"/>
              <a:ext cx="84900" cy="182700"/>
            </a:xfrm>
            <a:custGeom>
              <a:avLst/>
              <a:gdLst/>
              <a:ahLst/>
              <a:cxnLst/>
              <a:rect l="l" t="t" r="r" b="b"/>
              <a:pathLst>
                <a:path w="3396" h="7308" extrusionOk="0">
                  <a:moveTo>
                    <a:pt x="111" y="1"/>
                  </a:moveTo>
                  <a:cubicBezTo>
                    <a:pt x="99" y="1"/>
                    <a:pt x="87" y="3"/>
                    <a:pt x="75" y="7"/>
                  </a:cubicBezTo>
                  <a:cubicBezTo>
                    <a:pt x="22" y="39"/>
                    <a:pt x="1" y="93"/>
                    <a:pt x="22" y="145"/>
                  </a:cubicBezTo>
                  <a:lnTo>
                    <a:pt x="266" y="699"/>
                  </a:lnTo>
                  <a:cubicBezTo>
                    <a:pt x="288" y="731"/>
                    <a:pt x="320" y="752"/>
                    <a:pt x="363" y="752"/>
                  </a:cubicBezTo>
                  <a:cubicBezTo>
                    <a:pt x="373" y="752"/>
                    <a:pt x="394" y="752"/>
                    <a:pt x="405" y="741"/>
                  </a:cubicBezTo>
                  <a:cubicBezTo>
                    <a:pt x="458" y="720"/>
                    <a:pt x="479" y="667"/>
                    <a:pt x="458" y="614"/>
                  </a:cubicBezTo>
                  <a:lnTo>
                    <a:pt x="214" y="60"/>
                  </a:lnTo>
                  <a:cubicBezTo>
                    <a:pt x="197" y="27"/>
                    <a:pt x="155" y="1"/>
                    <a:pt x="111" y="1"/>
                  </a:cubicBezTo>
                  <a:close/>
                  <a:moveTo>
                    <a:pt x="607" y="1095"/>
                  </a:moveTo>
                  <a:cubicBezTo>
                    <a:pt x="593" y="1095"/>
                    <a:pt x="578" y="1098"/>
                    <a:pt x="564" y="1103"/>
                  </a:cubicBezTo>
                  <a:cubicBezTo>
                    <a:pt x="512" y="1124"/>
                    <a:pt x="490" y="1188"/>
                    <a:pt x="512" y="1242"/>
                  </a:cubicBezTo>
                  <a:lnTo>
                    <a:pt x="756" y="1784"/>
                  </a:lnTo>
                  <a:cubicBezTo>
                    <a:pt x="777" y="1827"/>
                    <a:pt x="810" y="1848"/>
                    <a:pt x="852" y="1848"/>
                  </a:cubicBezTo>
                  <a:cubicBezTo>
                    <a:pt x="862" y="1848"/>
                    <a:pt x="884" y="1848"/>
                    <a:pt x="895" y="1838"/>
                  </a:cubicBezTo>
                  <a:cubicBezTo>
                    <a:pt x="947" y="1816"/>
                    <a:pt x="969" y="1753"/>
                    <a:pt x="947" y="1699"/>
                  </a:cubicBezTo>
                  <a:lnTo>
                    <a:pt x="703" y="1157"/>
                  </a:lnTo>
                  <a:cubicBezTo>
                    <a:pt x="687" y="1117"/>
                    <a:pt x="648" y="1095"/>
                    <a:pt x="607" y="1095"/>
                  </a:cubicBezTo>
                  <a:close/>
                  <a:moveTo>
                    <a:pt x="1098" y="2187"/>
                  </a:moveTo>
                  <a:cubicBezTo>
                    <a:pt x="1083" y="2187"/>
                    <a:pt x="1069" y="2191"/>
                    <a:pt x="1054" y="2200"/>
                  </a:cubicBezTo>
                  <a:cubicBezTo>
                    <a:pt x="1001" y="2221"/>
                    <a:pt x="980" y="2285"/>
                    <a:pt x="1001" y="2327"/>
                  </a:cubicBezTo>
                  <a:lnTo>
                    <a:pt x="1245" y="2881"/>
                  </a:lnTo>
                  <a:cubicBezTo>
                    <a:pt x="1256" y="2912"/>
                    <a:pt x="1299" y="2933"/>
                    <a:pt x="1342" y="2933"/>
                  </a:cubicBezTo>
                  <a:lnTo>
                    <a:pt x="1384" y="2933"/>
                  </a:lnTo>
                  <a:cubicBezTo>
                    <a:pt x="1427" y="2902"/>
                    <a:pt x="1458" y="2848"/>
                    <a:pt x="1427" y="2796"/>
                  </a:cubicBezTo>
                  <a:lnTo>
                    <a:pt x="1193" y="2252"/>
                  </a:lnTo>
                  <a:cubicBezTo>
                    <a:pt x="1169" y="2214"/>
                    <a:pt x="1135" y="2187"/>
                    <a:pt x="1098" y="2187"/>
                  </a:cubicBezTo>
                  <a:close/>
                  <a:moveTo>
                    <a:pt x="1575" y="3277"/>
                  </a:moveTo>
                  <a:cubicBezTo>
                    <a:pt x="1561" y="3277"/>
                    <a:pt x="1547" y="3280"/>
                    <a:pt x="1533" y="3285"/>
                  </a:cubicBezTo>
                  <a:cubicBezTo>
                    <a:pt x="1491" y="3306"/>
                    <a:pt x="1458" y="3370"/>
                    <a:pt x="1491" y="3423"/>
                  </a:cubicBezTo>
                  <a:lnTo>
                    <a:pt x="1725" y="3966"/>
                  </a:lnTo>
                  <a:cubicBezTo>
                    <a:pt x="1746" y="4009"/>
                    <a:pt x="1789" y="4030"/>
                    <a:pt x="1820" y="4030"/>
                  </a:cubicBezTo>
                  <a:cubicBezTo>
                    <a:pt x="1841" y="4030"/>
                    <a:pt x="1852" y="4030"/>
                    <a:pt x="1863" y="4019"/>
                  </a:cubicBezTo>
                  <a:cubicBezTo>
                    <a:pt x="1916" y="3998"/>
                    <a:pt x="1938" y="3934"/>
                    <a:pt x="1916" y="3881"/>
                  </a:cubicBezTo>
                  <a:lnTo>
                    <a:pt x="1671" y="3338"/>
                  </a:lnTo>
                  <a:cubicBezTo>
                    <a:pt x="1655" y="3299"/>
                    <a:pt x="1616" y="3277"/>
                    <a:pt x="1575" y="3277"/>
                  </a:cubicBezTo>
                  <a:close/>
                  <a:moveTo>
                    <a:pt x="2065" y="4373"/>
                  </a:moveTo>
                  <a:cubicBezTo>
                    <a:pt x="2051" y="4373"/>
                    <a:pt x="2036" y="4375"/>
                    <a:pt x="2023" y="4381"/>
                  </a:cubicBezTo>
                  <a:cubicBezTo>
                    <a:pt x="1969" y="4402"/>
                    <a:pt x="1948" y="4466"/>
                    <a:pt x="1969" y="4520"/>
                  </a:cubicBezTo>
                  <a:lnTo>
                    <a:pt x="2214" y="5062"/>
                  </a:lnTo>
                  <a:cubicBezTo>
                    <a:pt x="2236" y="5094"/>
                    <a:pt x="2267" y="5126"/>
                    <a:pt x="2310" y="5126"/>
                  </a:cubicBezTo>
                  <a:cubicBezTo>
                    <a:pt x="2321" y="5126"/>
                    <a:pt x="2342" y="5115"/>
                    <a:pt x="2352" y="5115"/>
                  </a:cubicBezTo>
                  <a:cubicBezTo>
                    <a:pt x="2406" y="5094"/>
                    <a:pt x="2427" y="5030"/>
                    <a:pt x="2406" y="4977"/>
                  </a:cubicBezTo>
                  <a:lnTo>
                    <a:pt x="2161" y="4434"/>
                  </a:lnTo>
                  <a:cubicBezTo>
                    <a:pt x="2145" y="4395"/>
                    <a:pt x="2106" y="4373"/>
                    <a:pt x="2065" y="4373"/>
                  </a:cubicBezTo>
                  <a:close/>
                  <a:moveTo>
                    <a:pt x="2554" y="5458"/>
                  </a:moveTo>
                  <a:cubicBezTo>
                    <a:pt x="2540" y="5458"/>
                    <a:pt x="2526" y="5461"/>
                    <a:pt x="2512" y="5466"/>
                  </a:cubicBezTo>
                  <a:cubicBezTo>
                    <a:pt x="2459" y="5499"/>
                    <a:pt x="2437" y="5551"/>
                    <a:pt x="2459" y="5605"/>
                  </a:cubicBezTo>
                  <a:lnTo>
                    <a:pt x="2704" y="6147"/>
                  </a:lnTo>
                  <a:cubicBezTo>
                    <a:pt x="2714" y="6190"/>
                    <a:pt x="2757" y="6211"/>
                    <a:pt x="2799" y="6211"/>
                  </a:cubicBezTo>
                  <a:cubicBezTo>
                    <a:pt x="2810" y="6211"/>
                    <a:pt x="2820" y="6211"/>
                    <a:pt x="2842" y="6201"/>
                  </a:cubicBezTo>
                  <a:cubicBezTo>
                    <a:pt x="2895" y="6180"/>
                    <a:pt x="2917" y="6116"/>
                    <a:pt x="2895" y="6073"/>
                  </a:cubicBezTo>
                  <a:lnTo>
                    <a:pt x="2650" y="5520"/>
                  </a:lnTo>
                  <a:cubicBezTo>
                    <a:pt x="2634" y="5480"/>
                    <a:pt x="2595" y="5458"/>
                    <a:pt x="2554" y="5458"/>
                  </a:cubicBezTo>
                  <a:close/>
                  <a:moveTo>
                    <a:pt x="3042" y="6555"/>
                  </a:moveTo>
                  <a:cubicBezTo>
                    <a:pt x="3029" y="6555"/>
                    <a:pt x="3015" y="6557"/>
                    <a:pt x="3002" y="6563"/>
                  </a:cubicBezTo>
                  <a:cubicBezTo>
                    <a:pt x="2948" y="6584"/>
                    <a:pt x="2927" y="6648"/>
                    <a:pt x="2948" y="6701"/>
                  </a:cubicBezTo>
                  <a:lnTo>
                    <a:pt x="3193" y="7244"/>
                  </a:lnTo>
                  <a:cubicBezTo>
                    <a:pt x="3204" y="7286"/>
                    <a:pt x="3246" y="7308"/>
                    <a:pt x="3278" y="7308"/>
                  </a:cubicBezTo>
                  <a:cubicBezTo>
                    <a:pt x="3300" y="7308"/>
                    <a:pt x="3310" y="7308"/>
                    <a:pt x="3321" y="7297"/>
                  </a:cubicBezTo>
                  <a:cubicBezTo>
                    <a:pt x="3374" y="7275"/>
                    <a:pt x="3395" y="7211"/>
                    <a:pt x="3374" y="7159"/>
                  </a:cubicBezTo>
                  <a:lnTo>
                    <a:pt x="3129" y="6616"/>
                  </a:lnTo>
                  <a:cubicBezTo>
                    <a:pt x="3114" y="6576"/>
                    <a:pt x="3080" y="6555"/>
                    <a:pt x="3042" y="6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5662950" y="4096525"/>
              <a:ext cx="9050" cy="12325"/>
            </a:xfrm>
            <a:custGeom>
              <a:avLst/>
              <a:gdLst/>
              <a:ahLst/>
              <a:cxnLst/>
              <a:rect l="l" t="t" r="r" b="b"/>
              <a:pathLst>
                <a:path w="362" h="493" extrusionOk="0">
                  <a:moveTo>
                    <a:pt x="121" y="1"/>
                  </a:moveTo>
                  <a:cubicBezTo>
                    <a:pt x="105" y="1"/>
                    <a:pt x="89" y="5"/>
                    <a:pt x="74" y="13"/>
                  </a:cubicBezTo>
                  <a:cubicBezTo>
                    <a:pt x="21" y="35"/>
                    <a:pt x="0" y="88"/>
                    <a:pt x="21" y="141"/>
                  </a:cubicBezTo>
                  <a:lnTo>
                    <a:pt x="149" y="429"/>
                  </a:lnTo>
                  <a:cubicBezTo>
                    <a:pt x="170" y="471"/>
                    <a:pt x="213" y="493"/>
                    <a:pt x="244" y="493"/>
                  </a:cubicBezTo>
                  <a:cubicBezTo>
                    <a:pt x="266" y="493"/>
                    <a:pt x="277" y="493"/>
                    <a:pt x="287" y="482"/>
                  </a:cubicBezTo>
                  <a:cubicBezTo>
                    <a:pt x="341" y="460"/>
                    <a:pt x="362" y="397"/>
                    <a:pt x="341" y="344"/>
                  </a:cubicBezTo>
                  <a:lnTo>
                    <a:pt x="213" y="56"/>
                  </a:lnTo>
                  <a:cubicBezTo>
                    <a:pt x="198" y="25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696;p41"/>
          <p:cNvSpPr txBox="1">
            <a:spLocks/>
          </p:cNvSpPr>
          <p:nvPr/>
        </p:nvSpPr>
        <p:spPr>
          <a:xfrm>
            <a:off x="2174278" y="134840"/>
            <a:ext cx="4692751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 – PHƯƠNG PHÁP KẾT TINH</a:t>
            </a:r>
          </a:p>
        </p:txBody>
      </p:sp>
      <p:sp>
        <p:nvSpPr>
          <p:cNvPr id="50" name="Google Shape;737;p42"/>
          <p:cNvSpPr txBox="1">
            <a:spLocks/>
          </p:cNvSpPr>
          <p:nvPr/>
        </p:nvSpPr>
        <p:spPr>
          <a:xfrm>
            <a:off x="389502" y="1955318"/>
            <a:ext cx="8021400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Nguyên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tắc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rắn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ra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từ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dung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dịch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bão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hoà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đó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thay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đổi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điều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kiện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hoà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tan( dung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môi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,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" name="Google Shape;737;p42"/>
          <p:cNvSpPr txBox="1">
            <a:spLocks/>
          </p:cNvSpPr>
          <p:nvPr/>
        </p:nvSpPr>
        <p:spPr>
          <a:xfrm>
            <a:off x="488128" y="1083680"/>
            <a:ext cx="6992325" cy="4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Kết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biệt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chế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những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hữu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cơ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rắn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4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45"/>
          <p:cNvGrpSpPr/>
          <p:nvPr/>
        </p:nvGrpSpPr>
        <p:grpSpPr>
          <a:xfrm>
            <a:off x="6356922" y="1899742"/>
            <a:ext cx="427295" cy="457819"/>
            <a:chOff x="4149138" y="4121151"/>
            <a:chExt cx="344065" cy="368644"/>
          </a:xfrm>
        </p:grpSpPr>
        <p:sp>
          <p:nvSpPr>
            <p:cNvPr id="837" name="Google Shape;837;p4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721" y="4269062"/>
            <a:ext cx="778251" cy="778126"/>
            <a:chOff x="2193335" y="1717248"/>
            <a:chExt cx="778251" cy="778126"/>
          </a:xfrm>
        </p:grpSpPr>
        <p:sp>
          <p:nvSpPr>
            <p:cNvPr id="835" name="Google Shape;835;p45"/>
            <p:cNvSpPr/>
            <p:nvPr/>
          </p:nvSpPr>
          <p:spPr>
            <a:xfrm flipH="1">
              <a:off x="2193335" y="1717248"/>
              <a:ext cx="778251" cy="778126"/>
            </a:xfrm>
            <a:custGeom>
              <a:avLst/>
              <a:gdLst/>
              <a:ahLst/>
              <a:cxnLst/>
              <a:rect l="l" t="t" r="r" b="b"/>
              <a:pathLst>
                <a:path w="24988" h="24988" extrusionOk="0">
                  <a:moveTo>
                    <a:pt x="12494" y="0"/>
                  </a:moveTo>
                  <a:cubicBezTo>
                    <a:pt x="5598" y="0"/>
                    <a:pt x="1" y="5598"/>
                    <a:pt x="1" y="12494"/>
                  </a:cubicBezTo>
                  <a:cubicBezTo>
                    <a:pt x="1" y="19390"/>
                    <a:pt x="5598" y="24987"/>
                    <a:pt x="12494" y="24987"/>
                  </a:cubicBezTo>
                  <a:cubicBezTo>
                    <a:pt x="19390" y="24987"/>
                    <a:pt x="24988" y="19390"/>
                    <a:pt x="24988" y="12494"/>
                  </a:cubicBezTo>
                  <a:cubicBezTo>
                    <a:pt x="24988" y="5598"/>
                    <a:pt x="19390" y="0"/>
                    <a:pt x="12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2385553" y="1900265"/>
              <a:ext cx="376381" cy="457817"/>
              <a:chOff x="1768821" y="3361108"/>
              <a:chExt cx="278739" cy="339073"/>
            </a:xfrm>
          </p:grpSpPr>
          <p:sp>
            <p:nvSpPr>
              <p:cNvPr id="850" name="Google Shape;850;p4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696;p41"/>
          <p:cNvSpPr txBox="1">
            <a:spLocks/>
          </p:cNvSpPr>
          <p:nvPr/>
        </p:nvSpPr>
        <p:spPr>
          <a:xfrm>
            <a:off x="979527" y="264833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PHÁP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CHIẾT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48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546598" y="776170"/>
            <a:ext cx="7592898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Làm thế nào để tách được dầu ăn ra khỏi hỗn hợp dầu ăn và nước?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416" y="1346755"/>
            <a:ext cx="53706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Cho hỗn hợp dầu ăn và nước trong bình tam giác (thí nghiệm trên) đổ vào phễu chiết có khóa.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Gắn giá thí nghiệm.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Để bộ thí nghiệm một thời gian, sao cho hỗn hợp dầu ăn và nước phân lớp rõ rệt.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Mở khóa để thu được nước ở phía dưới.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Bỏ phần hỗn hợp trung gian (ít nhất có thể), tách lấy lớp dầu phía trên vào cốc thủy tinh.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71" y="1406554"/>
            <a:ext cx="1975693" cy="3345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45"/>
          <p:cNvGrpSpPr/>
          <p:nvPr/>
        </p:nvGrpSpPr>
        <p:grpSpPr>
          <a:xfrm>
            <a:off x="6356922" y="1899742"/>
            <a:ext cx="427295" cy="457819"/>
            <a:chOff x="4149138" y="4121151"/>
            <a:chExt cx="344065" cy="368644"/>
          </a:xfrm>
        </p:grpSpPr>
        <p:sp>
          <p:nvSpPr>
            <p:cNvPr id="837" name="Google Shape;837;p4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721" y="4269062"/>
            <a:ext cx="778251" cy="778126"/>
            <a:chOff x="2193335" y="1717248"/>
            <a:chExt cx="778251" cy="778126"/>
          </a:xfrm>
        </p:grpSpPr>
        <p:sp>
          <p:nvSpPr>
            <p:cNvPr id="835" name="Google Shape;835;p45"/>
            <p:cNvSpPr/>
            <p:nvPr/>
          </p:nvSpPr>
          <p:spPr>
            <a:xfrm flipH="1">
              <a:off x="2193335" y="1717248"/>
              <a:ext cx="778251" cy="778126"/>
            </a:xfrm>
            <a:custGeom>
              <a:avLst/>
              <a:gdLst/>
              <a:ahLst/>
              <a:cxnLst/>
              <a:rect l="l" t="t" r="r" b="b"/>
              <a:pathLst>
                <a:path w="24988" h="24988" extrusionOk="0">
                  <a:moveTo>
                    <a:pt x="12494" y="0"/>
                  </a:moveTo>
                  <a:cubicBezTo>
                    <a:pt x="5598" y="0"/>
                    <a:pt x="1" y="5598"/>
                    <a:pt x="1" y="12494"/>
                  </a:cubicBezTo>
                  <a:cubicBezTo>
                    <a:pt x="1" y="19390"/>
                    <a:pt x="5598" y="24987"/>
                    <a:pt x="12494" y="24987"/>
                  </a:cubicBezTo>
                  <a:cubicBezTo>
                    <a:pt x="19390" y="24987"/>
                    <a:pt x="24988" y="19390"/>
                    <a:pt x="24988" y="12494"/>
                  </a:cubicBezTo>
                  <a:cubicBezTo>
                    <a:pt x="24988" y="5598"/>
                    <a:pt x="19390" y="0"/>
                    <a:pt x="12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2385553" y="1900265"/>
              <a:ext cx="376381" cy="457817"/>
              <a:chOff x="1768821" y="3361108"/>
              <a:chExt cx="278739" cy="339073"/>
            </a:xfrm>
          </p:grpSpPr>
          <p:sp>
            <p:nvSpPr>
              <p:cNvPr id="850" name="Google Shape;850;p4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696;p41"/>
          <p:cNvSpPr txBox="1">
            <a:spLocks/>
          </p:cNvSpPr>
          <p:nvPr/>
        </p:nvSpPr>
        <p:spPr>
          <a:xfrm>
            <a:off x="979527" y="134046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PHÁP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CHIẾT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48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667320" y="723074"/>
            <a:ext cx="7592898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1. TN</a:t>
            </a: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: Tách tinh dầu ra khỏi hỗn hợp tinh dầu và nước?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5" name="Picture 34" descr="E:\CUC HOA NGUYEN BINH\HOA 11\CHUONG TRINH MOI\GIÁO ÁN\a4a2c1903e73e12db8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9" y="1290725"/>
            <a:ext cx="3115340" cy="36191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311940" y="1276570"/>
            <a:ext cx="5370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Lấy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30 ml</a:t>
            </a: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hỗn hợp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 nước đổ vào phễu chiết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60 m,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thêm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tiếp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15 ml hexane. 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Đậy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nắp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phễu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chiết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lắc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đều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rồi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để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phễu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chiết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lên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giá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Để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yên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khoảng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5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phút</a:t>
            </a: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sao cho hỗn hợp phân lớp rõ rệt.</a:t>
            </a:r>
          </a:p>
          <a:p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Mở khóa để thu được nước ở phía dưới.</a:t>
            </a:r>
          </a:p>
          <a:p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• Bỏ phần hỗn hợp trung gian (ít nhất có thể), tách lấy lớp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vi-V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dầu phía trên vào cốc thủy tinh.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Làm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bay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hơi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hexane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để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thu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được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dầu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9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829391" y="4312182"/>
            <a:ext cx="5239653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Vai trò của hexane trong thí nghiệm trên là gì?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37" grpId="0"/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45"/>
          <p:cNvGrpSpPr/>
          <p:nvPr/>
        </p:nvGrpSpPr>
        <p:grpSpPr>
          <a:xfrm>
            <a:off x="6356922" y="1899742"/>
            <a:ext cx="427295" cy="457819"/>
            <a:chOff x="4149138" y="4121151"/>
            <a:chExt cx="344065" cy="368644"/>
          </a:xfrm>
        </p:grpSpPr>
        <p:sp>
          <p:nvSpPr>
            <p:cNvPr id="837" name="Google Shape;837;p4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721" y="4269062"/>
            <a:ext cx="778251" cy="778126"/>
            <a:chOff x="2193335" y="1717248"/>
            <a:chExt cx="778251" cy="778126"/>
          </a:xfrm>
        </p:grpSpPr>
        <p:sp>
          <p:nvSpPr>
            <p:cNvPr id="835" name="Google Shape;835;p45"/>
            <p:cNvSpPr/>
            <p:nvPr/>
          </p:nvSpPr>
          <p:spPr>
            <a:xfrm flipH="1">
              <a:off x="2193335" y="1717248"/>
              <a:ext cx="778251" cy="778126"/>
            </a:xfrm>
            <a:custGeom>
              <a:avLst/>
              <a:gdLst/>
              <a:ahLst/>
              <a:cxnLst/>
              <a:rect l="l" t="t" r="r" b="b"/>
              <a:pathLst>
                <a:path w="24988" h="24988" extrusionOk="0">
                  <a:moveTo>
                    <a:pt x="12494" y="0"/>
                  </a:moveTo>
                  <a:cubicBezTo>
                    <a:pt x="5598" y="0"/>
                    <a:pt x="1" y="5598"/>
                    <a:pt x="1" y="12494"/>
                  </a:cubicBezTo>
                  <a:cubicBezTo>
                    <a:pt x="1" y="19390"/>
                    <a:pt x="5598" y="24987"/>
                    <a:pt x="12494" y="24987"/>
                  </a:cubicBezTo>
                  <a:cubicBezTo>
                    <a:pt x="19390" y="24987"/>
                    <a:pt x="24988" y="19390"/>
                    <a:pt x="24988" y="12494"/>
                  </a:cubicBezTo>
                  <a:cubicBezTo>
                    <a:pt x="24988" y="5598"/>
                    <a:pt x="19390" y="0"/>
                    <a:pt x="12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2385553" y="1900265"/>
              <a:ext cx="376381" cy="457817"/>
              <a:chOff x="1768821" y="3361108"/>
              <a:chExt cx="278739" cy="339073"/>
            </a:xfrm>
          </p:grpSpPr>
          <p:sp>
            <p:nvSpPr>
              <p:cNvPr id="850" name="Google Shape;850;p4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696;p41"/>
          <p:cNvSpPr txBox="1">
            <a:spLocks/>
          </p:cNvSpPr>
          <p:nvPr/>
        </p:nvSpPr>
        <p:spPr>
          <a:xfrm>
            <a:off x="792045" y="124208"/>
            <a:ext cx="5598122" cy="61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48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ek Bangla"/>
              <a:buNone/>
              <a:defRPr sz="3600" b="0" i="0" u="none" strike="noStrike" cap="none">
                <a:solidFill>
                  <a:schemeClr val="dk1"/>
                </a:solidFill>
                <a:latin typeface="Anek Bangla"/>
                <a:ea typeface="Anek Bangla"/>
                <a:cs typeface="Anek Bangla"/>
                <a:sym typeface="Anek Bangla"/>
              </a:defRPr>
            </a:lvl9pPr>
          </a:lstStyle>
          <a:p>
            <a:pPr algn="r"/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I</a:t>
            </a:r>
            <a:r>
              <a:rPr lang="vi-VN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– PHƯƠNG PHÁP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alatino Linotype" panose="02040502050505030304" pitchFamily="18" charset="0"/>
                <a:ea typeface="Anek Bangla SemiBold"/>
                <a:cs typeface="Anek Bangla SemiBold"/>
                <a:sym typeface="Anek Bangla SemiBold"/>
              </a:rPr>
              <a:t> CHIẾT</a:t>
            </a:r>
            <a:endParaRPr lang="vi-VN" sz="2400" b="1" dirty="0">
              <a:solidFill>
                <a:schemeClr val="accent1">
                  <a:lumMod val="25000"/>
                </a:schemeClr>
              </a:solidFill>
              <a:latin typeface="Palatino Linotype" panose="02040502050505030304" pitchFamily="18" charset="0"/>
              <a:ea typeface="Anek Bangla SemiBold"/>
              <a:cs typeface="Anek Bangla SemiBold"/>
              <a:sym typeface="Anek Bangla SemiBold"/>
            </a:endParaRPr>
          </a:p>
        </p:txBody>
      </p:sp>
      <p:sp>
        <p:nvSpPr>
          <p:cNvPr id="55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493853" y="1068200"/>
            <a:ext cx="1704780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2. Nguyên tắc: </a:t>
            </a:r>
            <a:endParaRPr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2152113" y="1065578"/>
            <a:ext cx="6431931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ựa trên cơ sở sự phân bố khác nhau của chất trong 2 môi trường không hoà tan vào nhau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64" y="1959409"/>
            <a:ext cx="4538237" cy="3087779"/>
          </a:xfrm>
          <a:prstGeom prst="rect">
            <a:avLst/>
          </a:prstGeom>
        </p:spPr>
      </p:pic>
      <p:sp>
        <p:nvSpPr>
          <p:cNvPr id="42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790260" y="2942020"/>
            <a:ext cx="2480708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1800" dirty="0">
                <a:solidFill>
                  <a:srgbClr val="C00000"/>
                </a:solidFill>
                <a:latin typeface="Palatino Linotype" panose="02040502050505030304" pitchFamily="18" charset="0"/>
              </a:rPr>
              <a:t>+ Chiết lỏng – lỏng: </a:t>
            </a:r>
            <a:endParaRPr sz="1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558170" y="3408984"/>
            <a:ext cx="4276930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hiết tinh dầu ( sả , bưởi ,…) bằng hexane( C</a:t>
            </a:r>
            <a:r>
              <a:rPr lang="en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6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H</a:t>
            </a:r>
            <a:r>
              <a:rPr lang="en" sz="1800" baseline="-250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14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  <a:latin typeface="Palatino Linotype" panose="02040502050505030304" pitchFamily="18" charset="0"/>
              </a:rPr>
              <a:t>) : hình 9.2 SGK</a:t>
            </a:r>
            <a:endParaRPr sz="1800" dirty="0">
              <a:solidFill>
                <a:schemeClr val="accent1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6" name="Google Shape;737;p42"/>
          <p:cNvSpPr txBox="1">
            <a:spLocks noGrp="1"/>
          </p:cNvSpPr>
          <p:nvPr>
            <p:ph type="subTitle" idx="1"/>
          </p:nvPr>
        </p:nvSpPr>
        <p:spPr>
          <a:xfrm>
            <a:off x="558170" y="2455003"/>
            <a:ext cx="1704780" cy="532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3. Các pp chiết</a:t>
            </a:r>
            <a:endParaRPr sz="18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42872-913B-C743-D5AA-E21BB7B32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737;p42">
            <a:extLst>
              <a:ext uri="{FF2B5EF4-FFF2-40B4-BE49-F238E27FC236}">
                <a16:creationId xmlns:a16="http://schemas.microsoft.com/office/drawing/2014/main" id="{AB0465D5-F418-4205-DB3B-CAF647609512}"/>
              </a:ext>
            </a:extLst>
          </p:cNvPr>
          <p:cNvSpPr txBox="1">
            <a:spLocks/>
          </p:cNvSpPr>
          <p:nvPr/>
        </p:nvSpPr>
        <p:spPr>
          <a:xfrm>
            <a:off x="1910359" y="478436"/>
            <a:ext cx="6992325" cy="4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Chiết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phương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biệt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chế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những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hữu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cơ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dạng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rắn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lỏng</a:t>
            </a:r>
            <a:endParaRPr lang="vi-VN" sz="18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Google Shape;737;p42">
            <a:extLst>
              <a:ext uri="{FF2B5EF4-FFF2-40B4-BE49-F238E27FC236}">
                <a16:creationId xmlns:a16="http://schemas.microsoft.com/office/drawing/2014/main" id="{45EDAB91-6E97-39C2-7AEE-6C5BC277E135}"/>
              </a:ext>
            </a:extLst>
          </p:cNvPr>
          <p:cNvSpPr txBox="1">
            <a:spLocks/>
          </p:cNvSpPr>
          <p:nvPr/>
        </p:nvSpPr>
        <p:spPr>
          <a:xfrm>
            <a:off x="503038" y="471176"/>
            <a:ext cx="1704780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996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38" grpId="0" build="p"/>
      <p:bldP spid="42" grpId="0" build="p"/>
      <p:bldP spid="43" grpId="0" build="p"/>
      <p:bldP spid="36" grpId="0" build="p"/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Knowledge and Scientific Thinking by Slidesgo">
  <a:themeElements>
    <a:clrScheme name="Simple Light">
      <a:dk1>
        <a:srgbClr val="1F1E1E"/>
      </a:dk1>
      <a:lt1>
        <a:srgbClr val="F7F7F7"/>
      </a:lt1>
      <a:dk2>
        <a:srgbClr val="FEEAE0"/>
      </a:dk2>
      <a:lt2>
        <a:srgbClr val="FEB66B"/>
      </a:lt2>
      <a:accent1>
        <a:srgbClr val="FFA8FF"/>
      </a:accent1>
      <a:accent2>
        <a:srgbClr val="C07AFF"/>
      </a:accent2>
      <a:accent3>
        <a:srgbClr val="7082FF"/>
      </a:accent3>
      <a:accent4>
        <a:srgbClr val="FFFFFF"/>
      </a:accent4>
      <a:accent5>
        <a:srgbClr val="FFFFFF"/>
      </a:accent5>
      <a:accent6>
        <a:srgbClr val="FFFFFF"/>
      </a:accent6>
      <a:hlink>
        <a:srgbClr val="1F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1399</Words>
  <Application>Microsoft Office PowerPoint</Application>
  <PresentationFormat>On-screen Show (16:9)</PresentationFormat>
  <Paragraphs>125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Palatino Linotype</vt:lpstr>
      <vt:lpstr>Anaheim</vt:lpstr>
      <vt:lpstr>Didact Gothic</vt:lpstr>
      <vt:lpstr>Bebas Neue</vt:lpstr>
      <vt:lpstr>Nunito Light</vt:lpstr>
      <vt:lpstr>Arial</vt:lpstr>
      <vt:lpstr>PT Sans</vt:lpstr>
      <vt:lpstr>Wingdings</vt:lpstr>
      <vt:lpstr>Anek Bangla SemiBold</vt:lpstr>
      <vt:lpstr>Anek Bangla</vt:lpstr>
      <vt:lpstr>Knowledge and Scientific Thinking by Slidesgo</vt:lpstr>
      <vt:lpstr>BÀI 9: PHƯƠNG PHÁP TÁCH BIỆT VÀ TINH CHẾ HỢP CHẤT HỮU CƠ</vt:lpstr>
      <vt:lpstr>PowerPoint Presentation</vt:lpstr>
      <vt:lpstr> PHƯƠNG PHÁP TÁCH BIỆT VÀ TINH CHẾ HỢP CHẤT HỮU CƠ </vt:lpstr>
      <vt:lpstr>I – PHƯƠNG PHÁP KẾT TINH</vt:lpstr>
      <vt:lpstr>2. Cách tiến hành</vt:lpstr>
      <vt:lpstr>3. 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PHÁP TÁCH BIỆT VÀ TINH CHẾ  HỢP CHẤT HỮU CƠ</dc:title>
  <dc:creator>Lap</dc:creator>
  <cp:lastModifiedBy>Administrator</cp:lastModifiedBy>
  <cp:revision>61</cp:revision>
  <dcterms:modified xsi:type="dcterms:W3CDTF">2024-11-15T02:12:23Z</dcterms:modified>
</cp:coreProperties>
</file>