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9" r:id="rId1"/>
    <p:sldMasterId id="2147483691" r:id="rId2"/>
  </p:sldMasterIdLst>
  <p:notesMasterIdLst>
    <p:notesMasterId r:id="rId39"/>
  </p:notesMasterIdLst>
  <p:sldIdLst>
    <p:sldId id="256" r:id="rId3"/>
    <p:sldId id="257" r:id="rId4"/>
    <p:sldId id="312" r:id="rId5"/>
    <p:sldId id="313" r:id="rId6"/>
    <p:sldId id="259" r:id="rId7"/>
    <p:sldId id="258" r:id="rId8"/>
    <p:sldId id="260" r:id="rId9"/>
    <p:sldId id="261" r:id="rId10"/>
    <p:sldId id="314" r:id="rId11"/>
    <p:sldId id="338" r:id="rId12"/>
    <p:sldId id="339" r:id="rId13"/>
    <p:sldId id="340" r:id="rId14"/>
    <p:sldId id="315" r:id="rId15"/>
    <p:sldId id="268" r:id="rId16"/>
    <p:sldId id="320" r:id="rId17"/>
    <p:sldId id="334" r:id="rId18"/>
    <p:sldId id="321" r:id="rId19"/>
    <p:sldId id="317" r:id="rId20"/>
    <p:sldId id="322" r:id="rId21"/>
    <p:sldId id="323" r:id="rId22"/>
    <p:sldId id="341" r:id="rId23"/>
    <p:sldId id="324" r:id="rId24"/>
    <p:sldId id="325" r:id="rId25"/>
    <p:sldId id="274" r:id="rId26"/>
    <p:sldId id="326" r:id="rId27"/>
    <p:sldId id="327" r:id="rId28"/>
    <p:sldId id="328" r:id="rId29"/>
    <p:sldId id="330" r:id="rId30"/>
    <p:sldId id="331" r:id="rId31"/>
    <p:sldId id="332" r:id="rId32"/>
    <p:sldId id="333" r:id="rId33"/>
    <p:sldId id="264" r:id="rId34"/>
    <p:sldId id="335" r:id="rId35"/>
    <p:sldId id="336" r:id="rId36"/>
    <p:sldId id="337" r:id="rId37"/>
    <p:sldId id="270" r:id="rId38"/>
  </p:sldIdLst>
  <p:sldSz cx="9144000" cy="5143500" type="screen16x9"/>
  <p:notesSz cx="6858000" cy="9144000"/>
  <p:embeddedFontLst>
    <p:embeddedFont>
      <p:font typeface="Single Day" pitchFamily="2" charset="-127"/>
      <p:regular r:id="rId40"/>
    </p:embeddedFont>
    <p:embeddedFont>
      <p:font typeface="Barlow Medium" pitchFamily="2" charset="77"/>
      <p:regular r:id="rId41"/>
      <p:italic r:id="rId42"/>
    </p:embeddedFont>
    <p:embeddedFont>
      <p:font typeface="Calibri Light" panose="020F0302020204030204" pitchFamily="34" charset="0"/>
      <p:regular r:id="rId43"/>
      <p:italic r:id="rId44"/>
    </p:embeddedFont>
    <p:embeddedFont>
      <p:font typeface="Comfortaa" pitchFamily="2" charset="0"/>
      <p:regular r:id="rId45"/>
      <p:bold r:id="rId46"/>
    </p:embeddedFont>
    <p:embeddedFont>
      <p:font typeface="Comfortaa Light" pitchFamily="2" charset="0"/>
      <p:regular r:id="rId47"/>
      <p:bold r:id="rId48"/>
    </p:embeddedFont>
    <p:embeddedFont>
      <p:font typeface="Comfortaa Medium" pitchFamily="2" charset="0"/>
      <p:regular r:id="rId49"/>
      <p:bold r:id="rId50"/>
    </p:embeddedFont>
    <p:embeddedFont>
      <p:font typeface="Comfortaa SemiBold" pitchFamily="2" charset="0"/>
      <p:regular r:id="rId51"/>
      <p:bold r:id="rId52"/>
    </p:embeddedFont>
    <p:embeddedFont>
      <p:font typeface="Mali" pitchFamily="2" charset="-34"/>
      <p:regular r:id="rId53"/>
      <p:bold r:id="rId54"/>
      <p:italic r:id="rId55"/>
      <p:boldItalic r:id="rId56"/>
    </p:embeddedFont>
    <p:embeddedFont>
      <p:font typeface="Mali Medium" pitchFamily="2" charset="-34"/>
      <p:regular r:id="rId57"/>
      <p:bold r:id="rId58"/>
      <p:italic r:id="rId59"/>
      <p:boldItalic r:id="rId60"/>
    </p:embeddedFont>
    <p:embeddedFont>
      <p:font typeface="Mali SemiBold" pitchFamily="2" charset="-34"/>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 userDrawn="1">
          <p15:clr>
            <a:srgbClr val="A4A3A4"/>
          </p15:clr>
        </p15:guide>
        <p15:guide id="2" pos="5760" userDrawn="1">
          <p15:clr>
            <a:srgbClr val="A4A3A4"/>
          </p15:clr>
        </p15:guide>
        <p15:guide id="3" orient="horz" pos="3228" userDrawn="1">
          <p15:clr>
            <a:srgbClr val="A4A3A4"/>
          </p15:clr>
        </p15:guide>
        <p15:guide id="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E4E"/>
    <a:srgbClr val="39B3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29F0FC-9D8B-4735-AD47-C2F2B01FF54E}">
  <a:tblStyle styleId="{3229F0FC-9D8B-4735-AD47-C2F2B01FF5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89" autoAdjust="0"/>
    <p:restoredTop sz="94543"/>
  </p:normalViewPr>
  <p:slideViewPr>
    <p:cSldViewPr snapToGrid="0" showGuides="1">
      <p:cViewPr varScale="1">
        <p:scale>
          <a:sx n="135" d="100"/>
          <a:sy n="135" d="100"/>
        </p:scale>
        <p:origin x="1520" y="168"/>
      </p:cViewPr>
      <p:guideLst>
        <p:guide orient="horz" pos="12"/>
        <p:guide pos="5760"/>
        <p:guide orient="horz" pos="3228"/>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15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1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97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82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4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98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7217a9a4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7217a9a4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80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69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13f4f8f9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13f4f8f9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44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474dacc6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474dacc6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01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53af59b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53af59b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48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46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90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14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406337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771268" y="200312"/>
            <a:ext cx="2793964" cy="214189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rPr dirty="0"/>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userDrawn="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userDrawn="1"/>
        </p:nvSpPr>
        <p:spPr>
          <a:xfrm>
            <a:off x="580300" y="2312859"/>
            <a:ext cx="5642700" cy="222022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BLANK_1_1_1_2_1_1_1_1_1_1_1">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237108" y="-6576"/>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BLANK_1_1_1_2_1_1_1_1_1_1_3">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4934850" y="2094950"/>
            <a:ext cx="3229500" cy="190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reserve="1" userDrawn="1">
  <p:cSld name="1_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1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BLANK_1_1_1_1_2">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582625" y="12681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a:spLocks noGrp="1"/>
          </p:cNvSpPr>
          <p:nvPr>
            <p:ph type="subTitle" idx="1"/>
          </p:nvPr>
        </p:nvSpPr>
        <p:spPr>
          <a:xfrm>
            <a:off x="904800" y="1478650"/>
            <a:ext cx="7334400" cy="116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17" name="Google Shape;217;p2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reserve="1" userDrawn="1">
  <p:cSld name="1_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175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7">
  <p:cSld name="SECTION_TITLE_AND_DESCRIPTION_1_1">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BLANK_1_1_1_2_1">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BLANK_1_1_1_2_1_1">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9" name="Google Shape;259;p29"/>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BLANK_1_1_1_2_2_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reserve="1" userDrawn="1">
  <p:cSld name="1_Title and four columns">
    <p:spTree>
      <p:nvGrpSpPr>
        <p:cNvPr id="1" name="Shape 311"/>
        <p:cNvGrpSpPr/>
        <p:nvPr/>
      </p:nvGrpSpPr>
      <p:grpSpPr>
        <a:xfrm>
          <a:off x="0" y="0"/>
          <a:ext cx="0" cy="0"/>
          <a:chOff x="0" y="0"/>
          <a:chExt cx="0" cy="0"/>
        </a:xfrm>
      </p:grpSpPr>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4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0276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14889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397650" y="11745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573647">
            <a:off x="6861901" y="2501021"/>
            <a:ext cx="3369028" cy="264247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583183"/>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720000" y="1281975"/>
            <a:ext cx="7704000" cy="3491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Font typeface="Comfortaa SemiBold"/>
              <a:buAutoNum type="arabicPeriod"/>
              <a:defRPr sz="105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1600"/>
              </a:spcBef>
              <a:spcAft>
                <a:spcPts val="0"/>
              </a:spcAft>
              <a:buSzPts val="1300"/>
              <a:buAutoNum type="romanLcPeriod"/>
              <a:defRPr/>
            </a:lvl3pPr>
            <a:lvl4pPr marL="1828800" lvl="3" indent="-311150" rtl="0">
              <a:lnSpc>
                <a:spcPct val="115000"/>
              </a:lnSpc>
              <a:spcBef>
                <a:spcPts val="1600"/>
              </a:spcBef>
              <a:spcAft>
                <a:spcPts val="0"/>
              </a:spcAft>
              <a:buSzPts val="1300"/>
              <a:buAutoNum type="arabicPeriod"/>
              <a:defRPr/>
            </a:lvl4pPr>
            <a:lvl5pPr marL="2286000" lvl="4" indent="-311150" rtl="0">
              <a:lnSpc>
                <a:spcPct val="115000"/>
              </a:lnSpc>
              <a:spcBef>
                <a:spcPts val="1600"/>
              </a:spcBef>
              <a:spcAft>
                <a:spcPts val="0"/>
              </a:spcAft>
              <a:buSzPts val="1300"/>
              <a:buAutoNum type="alphaLcPeriod"/>
              <a:defRPr/>
            </a:lvl5pPr>
            <a:lvl6pPr marL="2743200" lvl="5" indent="-311150" rtl="0">
              <a:lnSpc>
                <a:spcPct val="115000"/>
              </a:lnSpc>
              <a:spcBef>
                <a:spcPts val="1600"/>
              </a:spcBef>
              <a:spcAft>
                <a:spcPts val="0"/>
              </a:spcAft>
              <a:buSzPts val="1300"/>
              <a:buAutoNum type="romanLcPeriod"/>
              <a:defRPr/>
            </a:lvl6pPr>
            <a:lvl7pPr marL="3200400" lvl="6" indent="-311150" rtl="0">
              <a:lnSpc>
                <a:spcPct val="115000"/>
              </a:lnSpc>
              <a:spcBef>
                <a:spcPts val="1600"/>
              </a:spcBef>
              <a:spcAft>
                <a:spcPts val="0"/>
              </a:spcAft>
              <a:buSzPts val="1300"/>
              <a:buAutoNum type="arabicPeriod"/>
              <a:defRPr/>
            </a:lvl7pPr>
            <a:lvl8pPr marL="3657600" lvl="7" indent="-311150" rtl="0">
              <a:lnSpc>
                <a:spcPct val="115000"/>
              </a:lnSpc>
              <a:spcBef>
                <a:spcPts val="1600"/>
              </a:spcBef>
              <a:spcAft>
                <a:spcPts val="0"/>
              </a:spcAft>
              <a:buSzPts val="1300"/>
              <a:buAutoNum type="alphaLcPeriod"/>
              <a:defRPr/>
            </a:lvl8pPr>
            <a:lvl9pPr marL="4114800" lvl="8" indent="-311150" rtl="0">
              <a:lnSpc>
                <a:spcPct val="115000"/>
              </a:lnSpc>
              <a:spcBef>
                <a:spcPts val="1600"/>
              </a:spcBef>
              <a:spcAft>
                <a:spcPts val="1600"/>
              </a:spcAft>
              <a:buSzPts val="1300"/>
              <a:buAutoNum type="romanLcPeriod"/>
              <a:defRPr/>
            </a:lvl9pPr>
          </a:lstStyle>
          <a:p>
            <a:endParaRPr/>
          </a:p>
        </p:txBody>
      </p:sp>
      <p:sp>
        <p:nvSpPr>
          <p:cNvPr id="30" name="Google Shape;30;p4"/>
          <p:cNvSpPr/>
          <p:nvPr/>
        </p:nvSpPr>
        <p:spPr>
          <a:xfrm rot="-10646755">
            <a:off x="8772734" y="815464"/>
            <a:ext cx="450198" cy="450256"/>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646755">
            <a:off x="8509332" y="1349816"/>
            <a:ext cx="270142" cy="27020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326418" y="-398049"/>
            <a:ext cx="1271740" cy="58414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286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04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49" name="Google Shape;49;p6"/>
          <p:cNvSpPr/>
          <p:nvPr/>
        </p:nvSpPr>
        <p:spPr>
          <a:xfrm>
            <a:off x="0" y="0"/>
            <a:ext cx="1181105" cy="358142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8149200" y="1809750"/>
            <a:ext cx="994800" cy="338604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546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144217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30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0"/>
          <p:cNvGrpSpPr/>
          <p:nvPr/>
        </p:nvGrpSpPr>
        <p:grpSpPr>
          <a:xfrm>
            <a:off x="1090164" y="539988"/>
            <a:ext cx="320453" cy="409255"/>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a:off x="597846" y="1402669"/>
            <a:ext cx="244304" cy="306056"/>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10"/>
          <p:cNvGrpSpPr/>
          <p:nvPr/>
        </p:nvGrpSpPr>
        <p:grpSpPr>
          <a:xfrm rot="195562">
            <a:off x="288233" y="3959317"/>
            <a:ext cx="1094072" cy="1028706"/>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0"/>
          <p:cNvGrpSpPr/>
          <p:nvPr/>
        </p:nvGrpSpPr>
        <p:grpSpPr>
          <a:xfrm>
            <a:off x="8293876" y="4065630"/>
            <a:ext cx="207946" cy="313554"/>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579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248923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869001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2" name="Google Shape;122;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0" name="Google Shape;130;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32" name="Google Shape;132;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5" name="Google Shape;135;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2066823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518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68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extLst>
      <p:ext uri="{BB962C8B-B14F-4D97-AF65-F5344CB8AC3E}">
        <p14:creationId xmlns:p14="http://schemas.microsoft.com/office/powerpoint/2010/main" val="697557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86478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extLst>
      <p:ext uri="{BB962C8B-B14F-4D97-AF65-F5344CB8AC3E}">
        <p14:creationId xmlns:p14="http://schemas.microsoft.com/office/powerpoint/2010/main" val="3716127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1" name="Google Shape;181;p1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0" y="3908050"/>
            <a:ext cx="9143947"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txBox="1">
            <a:spLocks noGrp="1"/>
          </p:cNvSpPr>
          <p:nvPr>
            <p:ph type="body" idx="1"/>
          </p:nvPr>
        </p:nvSpPr>
        <p:spPr>
          <a:xfrm>
            <a:off x="2392600" y="2014062"/>
            <a:ext cx="3175800" cy="1896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167454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87" name="Google Shape;187;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89" name="Google Shape;189;p20"/>
          <p:cNvSpPr/>
          <p:nvPr/>
        </p:nvSpPr>
        <p:spPr>
          <a:xfrm>
            <a:off x="7339193" y="233050"/>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91800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4934850" y="2094950"/>
            <a:ext cx="3229500" cy="190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1262832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5" name="Google Shape;205;p22"/>
          <p:cNvSpPr/>
          <p:nvPr/>
        </p:nvSpPr>
        <p:spPr>
          <a:xfrm>
            <a:off x="876300" y="1866900"/>
            <a:ext cx="7410315" cy="273634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464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3"/>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582625" y="12681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a:spLocks noGrp="1"/>
          </p:cNvSpPr>
          <p:nvPr>
            <p:ph type="subTitle" idx="1"/>
          </p:nvPr>
        </p:nvSpPr>
        <p:spPr>
          <a:xfrm>
            <a:off x="904800" y="1478650"/>
            <a:ext cx="7334400" cy="116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17" name="Google Shape;217;p2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721220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1" name="Google Shape;221;p24"/>
          <p:cNvSpPr txBox="1">
            <a:spLocks noGrp="1"/>
          </p:cNvSpPr>
          <p:nvPr>
            <p:ph type="body" idx="1"/>
          </p:nvPr>
        </p:nvSpPr>
        <p:spPr>
          <a:xfrm>
            <a:off x="5086200" y="2507113"/>
            <a:ext cx="3337800" cy="1314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222" name="Google Shape;222;p24"/>
          <p:cNvSpPr/>
          <p:nvPr/>
        </p:nvSpPr>
        <p:spPr>
          <a:xfrm rot="10800000" flipH="1">
            <a:off x="7646718" y="-2353472"/>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a:spLocks noGrp="1"/>
          </p:cNvSpPr>
          <p:nvPr>
            <p:ph type="title"/>
          </p:nvPr>
        </p:nvSpPr>
        <p:spPr>
          <a:xfrm>
            <a:off x="5617075" y="1492071"/>
            <a:ext cx="2171700" cy="579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0" y="4155700"/>
            <a:ext cx="6838995"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052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8" name="Google Shape;228;p25"/>
          <p:cNvSpPr/>
          <p:nvPr/>
        </p:nvSpPr>
        <p:spPr>
          <a:xfrm rot="-5400000">
            <a:off x="6058608" y="1984906"/>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720000" y="1391325"/>
            <a:ext cx="3743406"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1" name="Google Shape;231;p2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971900" y="1687050"/>
            <a:ext cx="3229500" cy="225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extLst>
      <p:ext uri="{BB962C8B-B14F-4D97-AF65-F5344CB8AC3E}">
        <p14:creationId xmlns:p14="http://schemas.microsoft.com/office/powerpoint/2010/main" val="2226672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36" name="Google Shape;236;p26"/>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582625" y="1287375"/>
            <a:ext cx="8238455" cy="347054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txBox="1">
            <a:spLocks noGrp="1"/>
          </p:cNvSpPr>
          <p:nvPr>
            <p:ph type="subTitle" idx="1"/>
          </p:nvPr>
        </p:nvSpPr>
        <p:spPr>
          <a:xfrm>
            <a:off x="615013"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39" name="Google Shape;239;p26"/>
          <p:cNvSpPr txBox="1">
            <a:spLocks noGrp="1"/>
          </p:cNvSpPr>
          <p:nvPr>
            <p:ph type="subTitle" idx="2"/>
          </p:nvPr>
        </p:nvSpPr>
        <p:spPr>
          <a:xfrm>
            <a:off x="4598032" y="1381475"/>
            <a:ext cx="3935700" cy="3256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160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240" name="Google Shape;240;p2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519383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454257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88212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9" name="Google Shape;259;p29"/>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90246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54"/>
        <p:cNvGrpSpPr/>
        <p:nvPr/>
      </p:nvGrpSpPr>
      <p:grpSpPr>
        <a:xfrm>
          <a:off x="0" y="0"/>
          <a:ext cx="0" cy="0"/>
          <a:chOff x="0" y="0"/>
          <a:chExt cx="0" cy="0"/>
        </a:xfrm>
      </p:grpSpPr>
      <p:pic>
        <p:nvPicPr>
          <p:cNvPr id="55" name="Google Shape;55;p7"/>
          <p:cNvPicPr preferRelativeResize="0"/>
          <p:nvPr userDrawn="1"/>
        </p:nvPicPr>
        <p:blipFill>
          <a:blip r:embed="rId2">
            <a:alphaModFix amt="50000"/>
          </a:blip>
          <a:stretch>
            <a:fillRect/>
          </a:stretch>
        </p:blipFill>
        <p:spPr>
          <a:xfrm>
            <a:off x="4000" y="0"/>
            <a:ext cx="9143997" cy="5143499"/>
          </a:xfrm>
          <a:prstGeom prst="rect">
            <a:avLst/>
          </a:prstGeom>
          <a:noFill/>
          <a:ln>
            <a:noFill/>
          </a:ln>
        </p:spPr>
      </p:pic>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281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67" name="Google Shape;267;p30"/>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rot="-5400000">
            <a:off x="3975291" y="2939815"/>
            <a:ext cx="1726794" cy="4876826"/>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rot="10800000">
            <a:off x="-95250" y="-52400"/>
            <a:ext cx="994800" cy="118480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648908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77" name="Google Shape;277;p31"/>
          <p:cNvGrpSpPr/>
          <p:nvPr/>
        </p:nvGrpSpPr>
        <p:grpSpPr>
          <a:xfrm>
            <a:off x="-971530" y="-95251"/>
            <a:ext cx="9280678" cy="5924548"/>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1"/>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564272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46914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399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6" name="Google Shape;316;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8" name="Google Shape;318;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1" name="Google Shape;321;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2408923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30" name="Google Shape;330;p35"/>
          <p:cNvSpPr/>
          <p:nvPr/>
        </p:nvSpPr>
        <p:spPr>
          <a:xfrm>
            <a:off x="5774900" y="60688"/>
            <a:ext cx="3865558" cy="303192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0" y="3619920"/>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0" y="6038"/>
            <a:ext cx="4191443"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973675" y="1518000"/>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txBox="1">
            <a:spLocks noGrp="1"/>
          </p:cNvSpPr>
          <p:nvPr>
            <p:ph type="title"/>
          </p:nvPr>
        </p:nvSpPr>
        <p:spPr>
          <a:xfrm>
            <a:off x="74978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5" name="Google Shape;335;p35"/>
          <p:cNvSpPr txBox="1">
            <a:spLocks noGrp="1"/>
          </p:cNvSpPr>
          <p:nvPr>
            <p:ph type="title" idx="2"/>
          </p:nvPr>
        </p:nvSpPr>
        <p:spPr>
          <a:xfrm>
            <a:off x="3419197"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6" name="Google Shape;336;p35"/>
          <p:cNvSpPr txBox="1">
            <a:spLocks noGrp="1"/>
          </p:cNvSpPr>
          <p:nvPr>
            <p:ph type="title" idx="3"/>
          </p:nvPr>
        </p:nvSpPr>
        <p:spPr>
          <a:xfrm>
            <a:off x="74978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7" name="Google Shape;337;p35"/>
          <p:cNvSpPr txBox="1">
            <a:spLocks noGrp="1"/>
          </p:cNvSpPr>
          <p:nvPr>
            <p:ph type="title" idx="4"/>
          </p:nvPr>
        </p:nvSpPr>
        <p:spPr>
          <a:xfrm>
            <a:off x="3419197"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8" name="Google Shape;338;p35"/>
          <p:cNvSpPr txBox="1">
            <a:spLocks noGrp="1"/>
          </p:cNvSpPr>
          <p:nvPr>
            <p:ph type="title" idx="5"/>
          </p:nvPr>
        </p:nvSpPr>
        <p:spPr>
          <a:xfrm>
            <a:off x="608861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9" name="Google Shape;339;p35"/>
          <p:cNvSpPr txBox="1">
            <a:spLocks noGrp="1"/>
          </p:cNvSpPr>
          <p:nvPr>
            <p:ph type="title" idx="6"/>
          </p:nvPr>
        </p:nvSpPr>
        <p:spPr>
          <a:xfrm>
            <a:off x="608861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0" name="Google Shape;340;p35"/>
          <p:cNvSpPr txBox="1">
            <a:spLocks noGrp="1"/>
          </p:cNvSpPr>
          <p:nvPr>
            <p:ph type="subTitle" idx="1"/>
          </p:nvPr>
        </p:nvSpPr>
        <p:spPr>
          <a:xfrm>
            <a:off x="74978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1" name="Google Shape;341;p35"/>
          <p:cNvSpPr txBox="1">
            <a:spLocks noGrp="1"/>
          </p:cNvSpPr>
          <p:nvPr>
            <p:ph type="subTitle" idx="7"/>
          </p:nvPr>
        </p:nvSpPr>
        <p:spPr>
          <a:xfrm>
            <a:off x="3419197"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2" name="Google Shape;342;p35"/>
          <p:cNvSpPr txBox="1">
            <a:spLocks noGrp="1"/>
          </p:cNvSpPr>
          <p:nvPr>
            <p:ph type="subTitle" idx="8"/>
          </p:nvPr>
        </p:nvSpPr>
        <p:spPr>
          <a:xfrm>
            <a:off x="608861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3" name="Google Shape;343;p35"/>
          <p:cNvSpPr txBox="1">
            <a:spLocks noGrp="1"/>
          </p:cNvSpPr>
          <p:nvPr>
            <p:ph type="subTitle" idx="9"/>
          </p:nvPr>
        </p:nvSpPr>
        <p:spPr>
          <a:xfrm>
            <a:off x="608861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4" name="Google Shape;344;p35"/>
          <p:cNvSpPr txBox="1">
            <a:spLocks noGrp="1"/>
          </p:cNvSpPr>
          <p:nvPr>
            <p:ph type="subTitle" idx="13"/>
          </p:nvPr>
        </p:nvSpPr>
        <p:spPr>
          <a:xfrm>
            <a:off x="3419197"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5" name="Google Shape;345;p35"/>
          <p:cNvSpPr txBox="1">
            <a:spLocks noGrp="1"/>
          </p:cNvSpPr>
          <p:nvPr>
            <p:ph type="subTitle" idx="14"/>
          </p:nvPr>
        </p:nvSpPr>
        <p:spPr>
          <a:xfrm>
            <a:off x="74978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46" name="Google Shape;346;p3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txBox="1">
            <a:spLocks noGrp="1"/>
          </p:cNvSpPr>
          <p:nvPr>
            <p:ph type="title" idx="15"/>
          </p:nvPr>
        </p:nvSpPr>
        <p:spPr>
          <a:xfrm>
            <a:off x="720025"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9010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156400" y="152400"/>
            <a:ext cx="9143997" cy="5143499"/>
          </a:xfrm>
          <a:prstGeom prst="rect">
            <a:avLst/>
          </a:prstGeom>
          <a:noFill/>
          <a:ln>
            <a:noFill/>
          </a:ln>
        </p:spPr>
      </p:pic>
      <p:sp>
        <p:nvSpPr>
          <p:cNvPr id="350" name="Google Shape;350;p36"/>
          <p:cNvSpPr/>
          <p:nvPr/>
        </p:nvSpPr>
        <p:spPr>
          <a:xfrm>
            <a:off x="0" y="0"/>
            <a:ext cx="7093682" cy="2404584"/>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rot="10800000">
            <a:off x="6118489" y="-17"/>
            <a:ext cx="3025511"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5400000">
            <a:off x="4879190" y="-1834977"/>
            <a:ext cx="1988825"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txBox="1">
            <a:spLocks noGrp="1"/>
          </p:cNvSpPr>
          <p:nvPr>
            <p:ph type="subTitle" idx="1"/>
          </p:nvPr>
        </p:nvSpPr>
        <p:spPr>
          <a:xfrm>
            <a:off x="623338"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4" name="Google Shape;354;p36"/>
          <p:cNvSpPr txBox="1">
            <a:spLocks noGrp="1"/>
          </p:cNvSpPr>
          <p:nvPr>
            <p:ph type="title" hasCustomPrompt="1"/>
          </p:nvPr>
        </p:nvSpPr>
        <p:spPr>
          <a:xfrm>
            <a:off x="842188"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5" name="Google Shape;355;p36"/>
          <p:cNvSpPr txBox="1">
            <a:spLocks noGrp="1"/>
          </p:cNvSpPr>
          <p:nvPr>
            <p:ph type="subTitle" idx="2"/>
          </p:nvPr>
        </p:nvSpPr>
        <p:spPr>
          <a:xfrm>
            <a:off x="2653402" y="1934375"/>
            <a:ext cx="38313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6" name="Google Shape;356;p36"/>
          <p:cNvSpPr txBox="1">
            <a:spLocks noGrp="1"/>
          </p:cNvSpPr>
          <p:nvPr>
            <p:ph type="title" idx="3" hasCustomPrompt="1"/>
          </p:nvPr>
        </p:nvSpPr>
        <p:spPr>
          <a:xfrm>
            <a:off x="2930602" y="1366170"/>
            <a:ext cx="33909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57" name="Google Shape;357;p36"/>
          <p:cNvSpPr txBox="1">
            <a:spLocks noGrp="1"/>
          </p:cNvSpPr>
          <p:nvPr>
            <p:ph type="subTitle" idx="4"/>
          </p:nvPr>
        </p:nvSpPr>
        <p:spPr>
          <a:xfrm>
            <a:off x="4690562"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58" name="Google Shape;358;p36"/>
          <p:cNvSpPr txBox="1">
            <a:spLocks noGrp="1"/>
          </p:cNvSpPr>
          <p:nvPr>
            <p:ph type="title" idx="5" hasCustomPrompt="1"/>
          </p:nvPr>
        </p:nvSpPr>
        <p:spPr>
          <a:xfrm>
            <a:off x="4909412"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359" name="Google Shape;359;p36"/>
          <p:cNvPicPr preferRelativeResize="0"/>
          <p:nvPr/>
        </p:nvPicPr>
        <p:blipFill>
          <a:blip r:embed="rId2">
            <a:alphaModFix amt="50000"/>
          </a:blip>
          <a:stretch>
            <a:fillRect/>
          </a:stretch>
        </p:blipFill>
        <p:spPr>
          <a:xfrm>
            <a:off x="4000" y="0"/>
            <a:ext cx="9143997" cy="5143499"/>
          </a:xfrm>
          <a:prstGeom prst="rect">
            <a:avLst/>
          </a:prstGeom>
          <a:noFill/>
          <a:ln>
            <a:noFill/>
          </a:ln>
        </p:spPr>
      </p:pic>
    </p:spTree>
    <p:extLst>
      <p:ext uri="{BB962C8B-B14F-4D97-AF65-F5344CB8AC3E}">
        <p14:creationId xmlns:p14="http://schemas.microsoft.com/office/powerpoint/2010/main" val="2199297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62" name="Google Shape;362;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6" name="Google Shape;366;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7" name="Google Shape;367;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68" name="Google Shape;368;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9" name="Google Shape;369;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70" name="Google Shape;370;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1" name="Google Shape;371;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83396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75" name="Google Shape;375;p38"/>
          <p:cNvSpPr/>
          <p:nvPr/>
        </p:nvSpPr>
        <p:spPr>
          <a:xfrm>
            <a:off x="0" y="3304497"/>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a:spLocks noGrp="1"/>
          </p:cNvSpPr>
          <p:nvPr>
            <p:ph type="subTitle" idx="1"/>
          </p:nvPr>
        </p:nvSpPr>
        <p:spPr>
          <a:xfrm>
            <a:off x="2448100" y="1680375"/>
            <a:ext cx="4352100" cy="11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1700">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77" name="Google Shape;377;p38"/>
          <p:cNvSpPr txBox="1">
            <a:spLocks noGrp="1"/>
          </p:cNvSpPr>
          <p:nvPr>
            <p:ph type="subTitle" idx="2"/>
          </p:nvPr>
        </p:nvSpPr>
        <p:spPr>
          <a:xfrm rot="-711">
            <a:off x="2448000" y="2868910"/>
            <a:ext cx="43521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15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100">
                <a:solidFill>
                  <a:schemeClr val="lt1"/>
                </a:solidFill>
              </a:defRPr>
            </a:lvl2pPr>
            <a:lvl3pPr lvl="2" algn="ctr" rtl="0">
              <a:lnSpc>
                <a:spcPct val="100000"/>
              </a:lnSpc>
              <a:spcBef>
                <a:spcPts val="0"/>
              </a:spcBef>
              <a:spcAft>
                <a:spcPts val="0"/>
              </a:spcAft>
              <a:buClr>
                <a:schemeClr val="lt1"/>
              </a:buClr>
              <a:buSzPts val="1100"/>
              <a:buNone/>
              <a:defRPr sz="1100">
                <a:solidFill>
                  <a:schemeClr val="lt1"/>
                </a:solidFill>
              </a:defRPr>
            </a:lvl3pPr>
            <a:lvl4pPr lvl="3" algn="ctr" rtl="0">
              <a:lnSpc>
                <a:spcPct val="100000"/>
              </a:lnSpc>
              <a:spcBef>
                <a:spcPts val="0"/>
              </a:spcBef>
              <a:spcAft>
                <a:spcPts val="0"/>
              </a:spcAft>
              <a:buClr>
                <a:schemeClr val="lt1"/>
              </a:buClr>
              <a:buSzPts val="1100"/>
              <a:buNone/>
              <a:defRPr sz="1100">
                <a:solidFill>
                  <a:schemeClr val="lt1"/>
                </a:solidFill>
              </a:defRPr>
            </a:lvl4pPr>
            <a:lvl5pPr lvl="4" algn="ctr" rtl="0">
              <a:lnSpc>
                <a:spcPct val="100000"/>
              </a:lnSpc>
              <a:spcBef>
                <a:spcPts val="0"/>
              </a:spcBef>
              <a:spcAft>
                <a:spcPts val="0"/>
              </a:spcAft>
              <a:buClr>
                <a:schemeClr val="lt1"/>
              </a:buClr>
              <a:buSzPts val="1100"/>
              <a:buNone/>
              <a:defRPr sz="1100">
                <a:solidFill>
                  <a:schemeClr val="lt1"/>
                </a:solidFill>
              </a:defRPr>
            </a:lvl5pPr>
            <a:lvl6pPr lvl="5" algn="ctr" rtl="0">
              <a:lnSpc>
                <a:spcPct val="100000"/>
              </a:lnSpc>
              <a:spcBef>
                <a:spcPts val="0"/>
              </a:spcBef>
              <a:spcAft>
                <a:spcPts val="0"/>
              </a:spcAft>
              <a:buClr>
                <a:schemeClr val="lt1"/>
              </a:buClr>
              <a:buSzPts val="1100"/>
              <a:buNone/>
              <a:defRPr sz="1100">
                <a:solidFill>
                  <a:schemeClr val="lt1"/>
                </a:solidFill>
              </a:defRPr>
            </a:lvl6pPr>
            <a:lvl7pPr lvl="6" algn="ctr" rtl="0">
              <a:lnSpc>
                <a:spcPct val="100000"/>
              </a:lnSpc>
              <a:spcBef>
                <a:spcPts val="0"/>
              </a:spcBef>
              <a:spcAft>
                <a:spcPts val="0"/>
              </a:spcAft>
              <a:buClr>
                <a:schemeClr val="lt1"/>
              </a:buClr>
              <a:buSzPts val="1100"/>
              <a:buNone/>
              <a:defRPr sz="1100">
                <a:solidFill>
                  <a:schemeClr val="lt1"/>
                </a:solidFill>
              </a:defRPr>
            </a:lvl7pPr>
            <a:lvl8pPr lvl="7" algn="ctr" rtl="0">
              <a:lnSpc>
                <a:spcPct val="100000"/>
              </a:lnSpc>
              <a:spcBef>
                <a:spcPts val="0"/>
              </a:spcBef>
              <a:spcAft>
                <a:spcPts val="0"/>
              </a:spcAft>
              <a:buClr>
                <a:schemeClr val="lt1"/>
              </a:buClr>
              <a:buSzPts val="1100"/>
              <a:buNone/>
              <a:defRPr sz="1100">
                <a:solidFill>
                  <a:schemeClr val="lt1"/>
                </a:solidFill>
              </a:defRPr>
            </a:lvl8pPr>
            <a:lvl9pPr lvl="8" algn="ctr" rtl="0">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378" name="Google Shape;378;p38"/>
          <p:cNvSpPr txBox="1">
            <a:spLocks noGrp="1"/>
          </p:cNvSpPr>
          <p:nvPr>
            <p:ph type="ctrTitle"/>
          </p:nvPr>
        </p:nvSpPr>
        <p:spPr>
          <a:xfrm>
            <a:off x="2448100" y="674925"/>
            <a:ext cx="4352100" cy="93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90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379" name="Google Shape;379;p38"/>
          <p:cNvSpPr/>
          <p:nvPr/>
        </p:nvSpPr>
        <p:spPr>
          <a:xfrm>
            <a:off x="8289271" y="13"/>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flipH="1">
            <a:off x="5" y="0"/>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txBox="1"/>
          <p:nvPr/>
        </p:nvSpPr>
        <p:spPr>
          <a:xfrm>
            <a:off x="2151475" y="4080175"/>
            <a:ext cx="5119200" cy="523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100" b="1">
                <a:solidFill>
                  <a:schemeClr val="accent3"/>
                </a:solidFill>
                <a:latin typeface="Comfortaa"/>
                <a:ea typeface="Comfortaa"/>
                <a:cs typeface="Comfortaa"/>
                <a:sym typeface="Comfortaa"/>
              </a:rPr>
              <a:t>CREDITS: </a:t>
            </a:r>
            <a:r>
              <a:rPr lang="en" sz="1100">
                <a:solidFill>
                  <a:schemeClr val="dk1"/>
                </a:solidFill>
                <a:latin typeface="Comfortaa SemiBold"/>
                <a:ea typeface="Comfortaa SemiBold"/>
                <a:cs typeface="Comfortaa SemiBold"/>
                <a:sym typeface="Comfortaa SemiBold"/>
              </a:rPr>
              <a:t>This presentation template was created by </a:t>
            </a:r>
            <a:r>
              <a:rPr lang="en" sz="1100"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100">
                <a:solidFill>
                  <a:schemeClr val="dk1"/>
                </a:solidFill>
                <a:latin typeface="Comfortaa SemiBold"/>
                <a:ea typeface="Comfortaa SemiBold"/>
                <a:cs typeface="Comfortaa SemiBold"/>
                <a:sym typeface="Comfortaa SemiBold"/>
              </a:rPr>
              <a:t>, and includes icons by </a:t>
            </a:r>
            <a:r>
              <a:rPr lang="en" sz="1100"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100">
                <a:solidFill>
                  <a:schemeClr val="dk1"/>
                </a:solidFill>
                <a:latin typeface="Comfortaa SemiBold"/>
                <a:ea typeface="Comfortaa SemiBold"/>
                <a:cs typeface="Comfortaa SemiBold"/>
                <a:sym typeface="Comfortaa SemiBold"/>
              </a:rPr>
              <a:t>, and infographics &amp; images by </a:t>
            </a:r>
            <a:r>
              <a:rPr lang="en" sz="1100"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100"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1412432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98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17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5176051">
            <a:off x="-1165435" y="294210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0"/>
          <p:cNvGrpSpPr/>
          <p:nvPr/>
        </p:nvGrpSpPr>
        <p:grpSpPr>
          <a:xfrm>
            <a:off x="1090164" y="539988"/>
            <a:ext cx="320453" cy="409255"/>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a:off x="597846" y="1402669"/>
            <a:ext cx="244304" cy="306056"/>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10"/>
          <p:cNvGrpSpPr/>
          <p:nvPr/>
        </p:nvGrpSpPr>
        <p:grpSpPr>
          <a:xfrm rot="195562">
            <a:off x="288233" y="3959317"/>
            <a:ext cx="1094072" cy="1028706"/>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0"/>
          <p:cNvGrpSpPr/>
          <p:nvPr/>
        </p:nvGrpSpPr>
        <p:grpSpPr>
          <a:xfrm>
            <a:off x="8293876" y="4065630"/>
            <a:ext cx="207946" cy="313554"/>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2.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732" r:id="rId6"/>
    <p:sldLayoutId id="2147483654" r:id="rId7"/>
    <p:sldLayoutId id="2147483655" r:id="rId8"/>
    <p:sldLayoutId id="2147483656" r:id="rId9"/>
    <p:sldLayoutId id="2147483657" r:id="rId10"/>
    <p:sldLayoutId id="2147483658" r:id="rId11"/>
    <p:sldLayoutId id="2147483659" r:id="rId12"/>
    <p:sldLayoutId id="2147483733" r:id="rId13"/>
    <p:sldLayoutId id="2147483660" r:id="rId14"/>
    <p:sldLayoutId id="2147483661" r:id="rId15"/>
    <p:sldLayoutId id="2147483662" r:id="rId16"/>
    <p:sldLayoutId id="2147483663" r:id="rId17"/>
    <p:sldLayoutId id="2147483664" r:id="rId18"/>
    <p:sldLayoutId id="2147483666" r:id="rId19"/>
    <p:sldLayoutId id="2147483667" r:id="rId20"/>
    <p:sldLayoutId id="2147483734" r:id="rId21"/>
    <p:sldLayoutId id="2147483669" r:id="rId22"/>
    <p:sldLayoutId id="2147483735" r:id="rId23"/>
    <p:sldLayoutId id="2147483670" r:id="rId24"/>
    <p:sldLayoutId id="2147483673" r:id="rId25"/>
    <p:sldLayoutId id="2147483675" r:id="rId26"/>
    <p:sldLayoutId id="2147483678" r:id="rId27"/>
    <p:sldLayoutId id="2147483679" r:id="rId28"/>
    <p:sldLayoutId id="2147483731" r:id="rId29"/>
    <p:sldLayoutId id="2147483683" r:id="rId30"/>
    <p:sldLayoutId id="2147483685" r:id="rId31"/>
    <p:sldLayoutId id="2147483686"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403134918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5.xml"/><Relationship Id="rId5" Type="http://schemas.microsoft.com/office/2007/relationships/hdphoto" Target="../media/hdphoto4.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7070231" y="419297"/>
            <a:ext cx="1049059" cy="778108"/>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44"/>
          <p:cNvGrpSpPr/>
          <p:nvPr/>
        </p:nvGrpSpPr>
        <p:grpSpPr>
          <a:xfrm>
            <a:off x="974063" y="3359317"/>
            <a:ext cx="1049044" cy="1003065"/>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44"/>
          <p:cNvGrpSpPr/>
          <p:nvPr/>
        </p:nvGrpSpPr>
        <p:grpSpPr>
          <a:xfrm>
            <a:off x="1362226" y="540000"/>
            <a:ext cx="368024" cy="469826"/>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44"/>
          <p:cNvGrpSpPr/>
          <p:nvPr/>
        </p:nvGrpSpPr>
        <p:grpSpPr>
          <a:xfrm>
            <a:off x="7227982" y="3388323"/>
            <a:ext cx="454347" cy="974033"/>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44"/>
          <p:cNvGrpSpPr/>
          <p:nvPr/>
        </p:nvGrpSpPr>
        <p:grpSpPr>
          <a:xfrm>
            <a:off x="6763901" y="4193044"/>
            <a:ext cx="171208" cy="258133"/>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44"/>
          <p:cNvGrpSpPr/>
          <p:nvPr/>
        </p:nvGrpSpPr>
        <p:grpSpPr>
          <a:xfrm>
            <a:off x="8151362" y="1508842"/>
            <a:ext cx="272648" cy="332583"/>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44"/>
          <p:cNvGrpSpPr/>
          <p:nvPr/>
        </p:nvGrpSpPr>
        <p:grpSpPr>
          <a:xfrm rot="-876443">
            <a:off x="946414" y="1005369"/>
            <a:ext cx="387909" cy="828645"/>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44"/>
          <p:cNvGrpSpPr/>
          <p:nvPr/>
        </p:nvGrpSpPr>
        <p:grpSpPr>
          <a:xfrm rot="5973186">
            <a:off x="7674425" y="2528478"/>
            <a:ext cx="525721" cy="42864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3466EF6-F523-453E-97A4-2B30595B88C2}"/>
              </a:ext>
            </a:extLst>
          </p:cNvPr>
          <p:cNvSpPr txBox="1"/>
          <p:nvPr/>
        </p:nvSpPr>
        <p:spPr>
          <a:xfrm>
            <a:off x="1568527" y="1109136"/>
            <a:ext cx="5758759" cy="2748253"/>
          </a:xfrm>
          <a:prstGeom prst="rect">
            <a:avLst/>
          </a:prstGeom>
          <a:noFill/>
        </p:spPr>
        <p:txBody>
          <a:bodyPr wrap="square" rtlCol="0">
            <a:spAutoFit/>
          </a:bodyPr>
          <a:lstStyle/>
          <a:p>
            <a:pPr algn="ctr">
              <a:lnSpc>
                <a:spcPct val="150000"/>
              </a:lnSpc>
            </a:pPr>
            <a:r>
              <a:rPr lang="vi-VN" sz="4000" b="1" dirty="0">
                <a:solidFill>
                  <a:schemeClr val="tx2">
                    <a:lumMod val="50000"/>
                  </a:schemeClr>
                </a:solidFill>
              </a:rPr>
              <a:t>CHÀO MỪNG CÁC EM ĐẾN VỚI TIẾT HỌC HÔM NAY!</a:t>
            </a:r>
            <a:endParaRPr lang="en-US" sz="4000" b="1" dirty="0">
              <a:solidFill>
                <a:schemeClr val="tx2">
                  <a:lumMod val="50000"/>
                </a:schemeClr>
              </a:solidFill>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159519-EAE3-4CEA-A4A2-DAB1569718F8}"/>
              </a:ext>
            </a:extLst>
          </p:cNvPr>
          <p:cNvSpPr txBox="1"/>
          <p:nvPr/>
        </p:nvSpPr>
        <p:spPr>
          <a:xfrm>
            <a:off x="1009184" y="1303718"/>
            <a:ext cx="7436005" cy="3266985"/>
          </a:xfrm>
          <a:prstGeom prst="rect">
            <a:avLst/>
          </a:prstGeom>
          <a:noFill/>
        </p:spPr>
        <p:txBody>
          <a:bodyPr wrap="square">
            <a:spAutoFit/>
          </a:bodyPr>
          <a:lstStyle/>
          <a:p>
            <a:pPr algn="just">
              <a:lnSpc>
                <a:spcPct val="150000"/>
              </a:lnSpc>
            </a:pPr>
            <a:r>
              <a:rPr lang="en-US" sz="2000" b="1" i="0" dirty="0">
                <a:solidFill>
                  <a:srgbClr val="000000"/>
                </a:solidFill>
                <a:effectLst/>
                <a:latin typeface="+mn-lt"/>
              </a:rPr>
              <a:t>CH1. </a:t>
            </a:r>
          </a:p>
          <a:p>
            <a:pPr algn="just">
              <a:lnSpc>
                <a:spcPct val="150000"/>
              </a:lnSpc>
            </a:pPr>
            <a:r>
              <a:rPr lang="vi-VN" sz="2000" b="0" i="0" dirty="0">
                <a:solidFill>
                  <a:srgbClr val="000000"/>
                </a:solidFill>
                <a:effectLst/>
                <a:latin typeface="+mn-lt"/>
              </a:rPr>
              <a:t>- Sự trao đổi thông tin qua điện thoại có thể diễn ra dưới hình thức: tin nhắn SMS, tin nhắn MMS, zalo, facebook, gmail, gọi điện, bản ghi âm,…</a:t>
            </a:r>
          </a:p>
          <a:p>
            <a:pPr algn="just">
              <a:lnSpc>
                <a:spcPct val="150000"/>
              </a:lnSpc>
            </a:pPr>
            <a:r>
              <a:rPr lang="vi-VN" sz="2000" b="0" i="0" dirty="0">
                <a:solidFill>
                  <a:srgbClr val="000000"/>
                </a:solidFill>
                <a:effectLst/>
                <a:latin typeface="+mn-lt"/>
              </a:rPr>
              <a:t>- Trong quá trình trao đổi thông tin qua điện thoại, thông tin dưới dạng chữ viết hoặc tiếng nói sẽ được mã hóa thành tín hiệu điện và được truyền đi nhờ mạng điện thoại đến người nhận.</a:t>
            </a:r>
          </a:p>
        </p:txBody>
      </p:sp>
      <p:sp>
        <p:nvSpPr>
          <p:cNvPr id="6" name="TextBox 5">
            <a:extLst>
              <a:ext uri="{FF2B5EF4-FFF2-40B4-BE49-F238E27FC236}">
                <a16:creationId xmlns:a16="http://schemas.microsoft.com/office/drawing/2014/main" id="{797C1A5E-2FB3-437D-8831-1FD95AD84A0D}"/>
              </a:ext>
            </a:extLst>
          </p:cNvPr>
          <p:cNvSpPr txBox="1"/>
          <p:nvPr/>
        </p:nvSpPr>
        <p:spPr>
          <a:xfrm>
            <a:off x="4059044" y="520758"/>
            <a:ext cx="1025912" cy="461665"/>
          </a:xfrm>
          <a:prstGeom prst="rect">
            <a:avLst/>
          </a:prstGeom>
          <a:noFill/>
        </p:spPr>
        <p:txBody>
          <a:bodyPr wrap="square" rtlCol="0">
            <a:spAutoFit/>
          </a:bodyPr>
          <a:lstStyle/>
          <a:p>
            <a:r>
              <a:rPr lang="en-US" sz="2400" b="1" u="sng" dirty="0">
                <a:solidFill>
                  <a:srgbClr val="FF0000"/>
                </a:solidFill>
              </a:rPr>
              <a:t>Gợi ý </a:t>
            </a:r>
          </a:p>
        </p:txBody>
      </p:sp>
      <p:pic>
        <p:nvPicPr>
          <p:cNvPr id="7" name="Picture 12">
            <a:extLst>
              <a:ext uri="{FF2B5EF4-FFF2-40B4-BE49-F238E27FC236}">
                <a16:creationId xmlns:a16="http://schemas.microsoft.com/office/drawing/2014/main" id="{84F798E9-E1D5-4B50-8F52-CAB5DBC712F0}"/>
              </a:ext>
            </a:extLst>
          </p:cNvPr>
          <p:cNvPicPr>
            <a:picLocks noChangeAspect="1"/>
          </p:cNvPicPr>
          <p:nvPr/>
        </p:nvPicPr>
        <p:blipFill>
          <a:blip r:embed="rId2"/>
          <a:srcRect/>
          <a:stretch>
            <a:fillRect/>
          </a:stretch>
        </p:blipFill>
        <p:spPr>
          <a:xfrm>
            <a:off x="7178130" y="310100"/>
            <a:ext cx="1545568" cy="1344645"/>
          </a:xfrm>
          <a:prstGeom prst="rect">
            <a:avLst/>
          </a:prstGeom>
        </p:spPr>
      </p:pic>
    </p:spTree>
    <p:extLst>
      <p:ext uri="{BB962C8B-B14F-4D97-AF65-F5344CB8AC3E}">
        <p14:creationId xmlns:p14="http://schemas.microsoft.com/office/powerpoint/2010/main" val="10963018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C8B60B-52F3-4847-9510-A3C476DAF35C}"/>
              </a:ext>
            </a:extLst>
          </p:cNvPr>
          <p:cNvSpPr txBox="1"/>
          <p:nvPr/>
        </p:nvSpPr>
        <p:spPr>
          <a:xfrm>
            <a:off x="4059044" y="520758"/>
            <a:ext cx="1025912" cy="461665"/>
          </a:xfrm>
          <a:prstGeom prst="rect">
            <a:avLst/>
          </a:prstGeom>
          <a:noFill/>
        </p:spPr>
        <p:txBody>
          <a:bodyPr wrap="square" rtlCol="0">
            <a:spAutoFit/>
          </a:bodyPr>
          <a:lstStyle/>
          <a:p>
            <a:r>
              <a:rPr lang="en-US" sz="2400" b="1" u="sng" dirty="0">
                <a:solidFill>
                  <a:srgbClr val="FF0000"/>
                </a:solidFill>
              </a:rPr>
              <a:t>Gợi ý </a:t>
            </a:r>
          </a:p>
        </p:txBody>
      </p:sp>
      <p:sp>
        <p:nvSpPr>
          <p:cNvPr id="5" name="TextBox 4">
            <a:extLst>
              <a:ext uri="{FF2B5EF4-FFF2-40B4-BE49-F238E27FC236}">
                <a16:creationId xmlns:a16="http://schemas.microsoft.com/office/drawing/2014/main" id="{27F3480B-86A6-4155-94AD-D61E4DD54A9C}"/>
              </a:ext>
            </a:extLst>
          </p:cNvPr>
          <p:cNvSpPr txBox="1"/>
          <p:nvPr/>
        </p:nvSpPr>
        <p:spPr>
          <a:xfrm>
            <a:off x="802887" y="1474484"/>
            <a:ext cx="7538226" cy="1881990"/>
          </a:xfrm>
          <a:prstGeom prst="rect">
            <a:avLst/>
          </a:prstGeom>
          <a:noFill/>
        </p:spPr>
        <p:txBody>
          <a:bodyPr wrap="square">
            <a:spAutoFit/>
          </a:bodyPr>
          <a:lstStyle/>
          <a:p>
            <a:pPr algn="just">
              <a:lnSpc>
                <a:spcPct val="150000"/>
              </a:lnSpc>
            </a:pPr>
            <a:r>
              <a:rPr lang="en-US" sz="2000" b="1" dirty="0">
                <a:solidFill>
                  <a:srgbClr val="000000"/>
                </a:solidFill>
                <a:effectLst/>
                <a:latin typeface="+mn-lt"/>
              </a:rPr>
              <a:t>CH2. </a:t>
            </a:r>
            <a:r>
              <a:rPr lang="vi-VN" sz="2000" b="0" i="0" dirty="0">
                <a:solidFill>
                  <a:srgbClr val="000000"/>
                </a:solidFill>
                <a:effectLst/>
                <a:latin typeface="+mn-lt"/>
              </a:rPr>
              <a:t>Nếu các tế bào trong cơ thể chúng ta hoạt động độc lập và không có sự trao đổi thông tin với nhau thì tính thống nhất trong cơ thể bị phá vỡ, các chức năng trong cơ thể có thể rối loạn dẫn đến cơ thể không thể tồn tại, sinh trưởng và phát triển.</a:t>
            </a:r>
            <a:endParaRPr lang="en-US" sz="2000" dirty="0">
              <a:latin typeface="+mn-lt"/>
            </a:endParaRPr>
          </a:p>
        </p:txBody>
      </p:sp>
      <p:pic>
        <p:nvPicPr>
          <p:cNvPr id="6" name="Picture 21">
            <a:extLst>
              <a:ext uri="{FF2B5EF4-FFF2-40B4-BE49-F238E27FC236}">
                <a16:creationId xmlns:a16="http://schemas.microsoft.com/office/drawing/2014/main" id="{BC72DE1D-4CFA-4283-AA91-7CE9954D9D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15615" y="3356474"/>
            <a:ext cx="1439136" cy="1553723"/>
          </a:xfrm>
          <a:prstGeom prst="rect">
            <a:avLst/>
          </a:prstGeom>
        </p:spPr>
      </p:pic>
    </p:spTree>
    <p:extLst>
      <p:ext uri="{BB962C8B-B14F-4D97-AF65-F5344CB8AC3E}">
        <p14:creationId xmlns:p14="http://schemas.microsoft.com/office/powerpoint/2010/main" val="28454831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160829-A4A6-4AC6-8D35-BF295A02B859}"/>
              </a:ext>
            </a:extLst>
          </p:cNvPr>
          <p:cNvSpPr txBox="1"/>
          <p:nvPr/>
        </p:nvSpPr>
        <p:spPr>
          <a:xfrm>
            <a:off x="285750" y="1692895"/>
            <a:ext cx="8622506" cy="2239844"/>
          </a:xfrm>
          <a:prstGeom prst="rect">
            <a:avLst/>
          </a:prstGeom>
          <a:solidFill>
            <a:schemeClr val="accent3">
              <a:lumMod val="20000"/>
              <a:lumOff val="80000"/>
            </a:schemeClr>
          </a:solidFill>
        </p:spPr>
        <p:txBody>
          <a:bodyPr wrap="square">
            <a:spAutoFit/>
          </a:bodyPr>
          <a:lstStyle/>
          <a:p>
            <a:pPr algn="just">
              <a:lnSpc>
                <a:spcPct val="150000"/>
              </a:lnSpc>
            </a:pPr>
            <a:r>
              <a:rPr lang="vi-VN" sz="2400" b="1" i="0" dirty="0">
                <a:solidFill>
                  <a:srgbClr val="000000"/>
                </a:solidFill>
                <a:effectLst/>
                <a:latin typeface="+mn-lt"/>
              </a:rPr>
              <a:t>Ý nghĩa sinh học của thông tin giữa các tế bào: </a:t>
            </a:r>
            <a:endParaRPr lang="en-US" sz="2400" b="1" i="0" dirty="0">
              <a:solidFill>
                <a:srgbClr val="000000"/>
              </a:solidFill>
              <a:effectLst/>
              <a:latin typeface="+mn-lt"/>
            </a:endParaRPr>
          </a:p>
          <a:p>
            <a:pPr algn="just">
              <a:lnSpc>
                <a:spcPct val="150000"/>
              </a:lnSpc>
            </a:pPr>
            <a:r>
              <a:rPr lang="vi-VN" sz="2400" b="0" i="0" dirty="0">
                <a:solidFill>
                  <a:srgbClr val="000000"/>
                </a:solidFill>
                <a:effectLst/>
                <a:latin typeface="+mn-lt"/>
              </a:rPr>
              <a:t>Thông tin giữa các tế bào tạo ra cơ chế điều chỉnh, phối hợp hoạt động đảm bảo tính thống nhất của cơ thể, nhờ đó đảm bảo sự tồn tại, sinh trưởng, phát triển, sinh sản của cơ thể.</a:t>
            </a:r>
            <a:endParaRPr lang="en-US" sz="2400" b="0" i="0" dirty="0">
              <a:solidFill>
                <a:srgbClr val="000000"/>
              </a:solidFill>
              <a:effectLst/>
              <a:latin typeface="+mn-lt"/>
            </a:endParaRPr>
          </a:p>
        </p:txBody>
      </p:sp>
      <p:sp>
        <p:nvSpPr>
          <p:cNvPr id="6" name="TextBox 5">
            <a:extLst>
              <a:ext uri="{FF2B5EF4-FFF2-40B4-BE49-F238E27FC236}">
                <a16:creationId xmlns:a16="http://schemas.microsoft.com/office/drawing/2014/main" id="{A3470DD2-1AFC-9547-BB26-6EE5F80FC7D0}"/>
              </a:ext>
            </a:extLst>
          </p:cNvPr>
          <p:cNvSpPr txBox="1"/>
          <p:nvPr/>
        </p:nvSpPr>
        <p:spPr>
          <a:xfrm>
            <a:off x="285750" y="420802"/>
            <a:ext cx="8622506" cy="1131848"/>
          </a:xfrm>
          <a:prstGeom prst="rect">
            <a:avLst/>
          </a:prstGeom>
          <a:solidFill>
            <a:schemeClr val="accent3">
              <a:lumMod val="20000"/>
              <a:lumOff val="80000"/>
            </a:schemeClr>
          </a:solidFill>
        </p:spPr>
        <p:txBody>
          <a:bodyPr wrap="square">
            <a:spAutoFit/>
          </a:bodyPr>
          <a:lstStyle/>
          <a:p>
            <a:pPr algn="just">
              <a:lnSpc>
                <a:spcPct val="150000"/>
              </a:lnSpc>
            </a:pPr>
            <a:r>
              <a:rPr lang="vi-VN" sz="2400" b="1" i="0" dirty="0">
                <a:solidFill>
                  <a:srgbClr val="000000"/>
                </a:solidFill>
                <a:effectLst/>
                <a:latin typeface="+mn-lt"/>
              </a:rPr>
              <a:t>Thông tin tế bào: </a:t>
            </a:r>
            <a:r>
              <a:rPr lang="vi-VN" sz="2400" i="0" dirty="0">
                <a:solidFill>
                  <a:srgbClr val="000000"/>
                </a:solidFill>
                <a:effectLst/>
                <a:latin typeface="+mn-lt"/>
              </a:rPr>
              <a:t>Là quá trình tế bào tiếp nhận, xử lí, trả lời các tín hiệu được phát ra từ tế bào khác.</a:t>
            </a:r>
            <a:endParaRPr lang="en-US" sz="2400" b="0" i="0" dirty="0">
              <a:solidFill>
                <a:srgbClr val="000000"/>
              </a:solidFill>
              <a:effectLst/>
              <a:latin typeface="+mn-lt"/>
            </a:endParaRPr>
          </a:p>
        </p:txBody>
      </p:sp>
    </p:spTree>
    <p:extLst>
      <p:ext uri="{BB962C8B-B14F-4D97-AF65-F5344CB8AC3E}">
        <p14:creationId xmlns:p14="http://schemas.microsoft.com/office/powerpoint/2010/main" val="40793019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267241" y="171333"/>
            <a:ext cx="3123660" cy="85065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39" name="Google Shape;1039;p54"/>
          <p:cNvGrpSpPr/>
          <p:nvPr/>
        </p:nvGrpSpPr>
        <p:grpSpPr>
          <a:xfrm rot="-1052069">
            <a:off x="7375170" y="2917416"/>
            <a:ext cx="1005948" cy="1183011"/>
            <a:chOff x="1851363" y="2231288"/>
            <a:chExt cx="827338" cy="1063963"/>
          </a:xfrm>
        </p:grpSpPr>
        <p:grpSp>
          <p:nvGrpSpPr>
            <p:cNvPr id="1040" name="Google Shape;1040;p54"/>
            <p:cNvGrpSpPr/>
            <p:nvPr/>
          </p:nvGrpSpPr>
          <p:grpSpPr>
            <a:xfrm>
              <a:off x="1851363" y="2231288"/>
              <a:ext cx="827338" cy="1063963"/>
              <a:chOff x="6268388" y="3972938"/>
              <a:chExt cx="827338" cy="1063963"/>
            </a:xfrm>
          </p:grpSpPr>
          <p:sp>
            <p:nvSpPr>
              <p:cNvPr id="1041" name="Google Shape;1041;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7" name="Google Shape;1047;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48" name="Google Shape;1048;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6" name="Google Shape;1056;p54"/>
          <p:cNvGrpSpPr/>
          <p:nvPr/>
        </p:nvGrpSpPr>
        <p:grpSpPr>
          <a:xfrm>
            <a:off x="5742644" y="392032"/>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3" name="Google Shape;1063;p54"/>
          <p:cNvGrpSpPr/>
          <p:nvPr/>
        </p:nvGrpSpPr>
        <p:grpSpPr>
          <a:xfrm>
            <a:off x="6268034" y="4363271"/>
            <a:ext cx="173110" cy="216867"/>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5">
            <a:extLst>
              <a:ext uri="{FF2B5EF4-FFF2-40B4-BE49-F238E27FC236}">
                <a16:creationId xmlns:a16="http://schemas.microsoft.com/office/drawing/2014/main" id="{7262B700-A42D-46C6-B60D-8155DCE614A6}"/>
              </a:ext>
            </a:extLst>
          </p:cNvPr>
          <p:cNvSpPr txBox="1"/>
          <p:nvPr/>
        </p:nvSpPr>
        <p:spPr>
          <a:xfrm>
            <a:off x="800100" y="317500"/>
            <a:ext cx="2286000" cy="523220"/>
          </a:xfrm>
          <a:prstGeom prst="rect">
            <a:avLst/>
          </a:prstGeom>
          <a:noFill/>
        </p:spPr>
        <p:txBody>
          <a:bodyPr wrap="square" rtlCol="0">
            <a:spAutoFit/>
          </a:bodyPr>
          <a:lstStyle/>
          <a:p>
            <a:pPr algn="just"/>
            <a:r>
              <a:rPr lang="vi-VN" sz="2800" b="1" dirty="0">
                <a:solidFill>
                  <a:schemeClr val="bg1"/>
                </a:solidFill>
              </a:rPr>
              <a:t>KẾT LUẬN </a:t>
            </a:r>
            <a:endParaRPr lang="en-US" sz="2800" b="1" dirty="0">
              <a:solidFill>
                <a:schemeClr val="bg1"/>
              </a:solidFill>
            </a:endParaRPr>
          </a:p>
        </p:txBody>
      </p:sp>
      <p:sp>
        <p:nvSpPr>
          <p:cNvPr id="40" name="TextBox 39">
            <a:extLst>
              <a:ext uri="{FF2B5EF4-FFF2-40B4-BE49-F238E27FC236}">
                <a16:creationId xmlns:a16="http://schemas.microsoft.com/office/drawing/2014/main" id="{A767EEEB-150C-4255-9EC4-85DD8A3410BA}"/>
              </a:ext>
            </a:extLst>
          </p:cNvPr>
          <p:cNvSpPr txBox="1"/>
          <p:nvPr/>
        </p:nvSpPr>
        <p:spPr>
          <a:xfrm>
            <a:off x="421481" y="1087181"/>
            <a:ext cx="8501063" cy="3347840"/>
          </a:xfrm>
          <a:prstGeom prst="rect">
            <a:avLst/>
          </a:prstGeom>
          <a:solidFill>
            <a:schemeClr val="accent3">
              <a:lumMod val="20000"/>
              <a:lumOff val="80000"/>
            </a:schemeClr>
          </a:solidFill>
        </p:spPr>
        <p:txBody>
          <a:bodyPr wrap="square">
            <a:spAutoFit/>
          </a:bodyPr>
          <a:lstStyle/>
          <a:p>
            <a:pPr marL="342900" indent="-342900" algn="just">
              <a:lnSpc>
                <a:spcPct val="150000"/>
              </a:lnSpc>
              <a:buFontTx/>
              <a:buChar char="-"/>
            </a:pPr>
            <a:r>
              <a:rPr lang="vi-VN" sz="2400" dirty="0">
                <a:effectLst/>
                <a:latin typeface="+mn-lt"/>
                <a:ea typeface="Times New Roman" panose="02020603050405020304" pitchFamily="18" charset="0"/>
              </a:rPr>
              <a:t>Thông tin giữa các tế bào là quá trình tế bào tiếp nhận, xử lí và trả lời tín hiệu được tạo từ các tế bào khác.</a:t>
            </a:r>
          </a:p>
          <a:p>
            <a:pPr marL="342900" indent="-342900" algn="just">
              <a:lnSpc>
                <a:spcPct val="150000"/>
              </a:lnSpc>
              <a:buFontTx/>
              <a:buChar char="-"/>
            </a:pPr>
            <a:r>
              <a:rPr lang="vi-VN" sz="2400" dirty="0">
                <a:effectLst/>
                <a:latin typeface="+mn-lt"/>
                <a:ea typeface="Times New Roman" panose="02020603050405020304" pitchFamily="18" charset="0"/>
              </a:rPr>
              <a:t>Có nhiều dạng thông tin, truyền từ dạng này sang dạng khác.</a:t>
            </a:r>
          </a:p>
          <a:p>
            <a:pPr marL="342900" indent="-342900" algn="just">
              <a:lnSpc>
                <a:spcPct val="150000"/>
              </a:lnSpc>
              <a:buFontTx/>
              <a:buChar char="-"/>
            </a:pPr>
            <a:r>
              <a:rPr lang="vi-VN" sz="2400" dirty="0">
                <a:latin typeface="+mn-lt"/>
                <a:ea typeface="Times New Roman" panose="02020603050405020304" pitchFamily="18" charset="0"/>
              </a:rPr>
              <a:t>T</a:t>
            </a:r>
            <a:r>
              <a:rPr lang="vi-VN" sz="2400" dirty="0">
                <a:effectLst/>
                <a:latin typeface="+mn-lt"/>
                <a:ea typeface="Times New Roman" panose="02020603050405020304" pitchFamily="18" charset="0"/>
              </a:rPr>
              <a:t>ế bào trao đổi thông tin bằng tín hiệu hóa học.</a:t>
            </a:r>
          </a:p>
          <a:p>
            <a:pPr marL="342900" indent="-342900" algn="just">
              <a:lnSpc>
                <a:spcPct val="150000"/>
              </a:lnSpc>
              <a:buFontTx/>
              <a:buChar char="-"/>
            </a:pPr>
            <a:r>
              <a:rPr lang="vi-VN" sz="2400" dirty="0">
                <a:effectLst/>
                <a:latin typeface="+mn-lt"/>
                <a:ea typeface="Times New Roman" panose="02020603050405020304" pitchFamily="18" charset="0"/>
              </a:rPr>
              <a:t>Phân loại: truyền tin nội tiết và truyền tin cận tiết.</a:t>
            </a:r>
          </a:p>
        </p:txBody>
      </p:sp>
      <p:grpSp>
        <p:nvGrpSpPr>
          <p:cNvPr id="41" name="Google Shape;1056;p54">
            <a:extLst>
              <a:ext uri="{FF2B5EF4-FFF2-40B4-BE49-F238E27FC236}">
                <a16:creationId xmlns:a16="http://schemas.microsoft.com/office/drawing/2014/main" id="{CDA5A9AA-346B-4D12-89E5-87A0D081EF82}"/>
              </a:ext>
            </a:extLst>
          </p:cNvPr>
          <p:cNvGrpSpPr/>
          <p:nvPr/>
        </p:nvGrpSpPr>
        <p:grpSpPr>
          <a:xfrm>
            <a:off x="903944" y="4528547"/>
            <a:ext cx="320453" cy="409255"/>
            <a:chOff x="5905475" y="2032050"/>
            <a:chExt cx="454350" cy="580175"/>
          </a:xfrm>
        </p:grpSpPr>
        <p:sp>
          <p:nvSpPr>
            <p:cNvPr id="42" name="Google Shape;1057;p54">
              <a:extLst>
                <a:ext uri="{FF2B5EF4-FFF2-40B4-BE49-F238E27FC236}">
                  <a16:creationId xmlns:a16="http://schemas.microsoft.com/office/drawing/2014/main" id="{C6C63D87-DA99-4A9B-90FB-1B351F766459}"/>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58;p54">
              <a:extLst>
                <a:ext uri="{FF2B5EF4-FFF2-40B4-BE49-F238E27FC236}">
                  <a16:creationId xmlns:a16="http://schemas.microsoft.com/office/drawing/2014/main" id="{F417A797-EB79-4A3A-921B-D9A02F1D3824}"/>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59;p54">
              <a:extLst>
                <a:ext uri="{FF2B5EF4-FFF2-40B4-BE49-F238E27FC236}">
                  <a16:creationId xmlns:a16="http://schemas.microsoft.com/office/drawing/2014/main" id="{94887A08-B45A-49CA-A4DB-C7D551DD500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60;p54">
              <a:extLst>
                <a:ext uri="{FF2B5EF4-FFF2-40B4-BE49-F238E27FC236}">
                  <a16:creationId xmlns:a16="http://schemas.microsoft.com/office/drawing/2014/main" id="{1B996C50-E9F8-4076-A1DB-6F6BAFB1875A}"/>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61;p54">
              <a:extLst>
                <a:ext uri="{FF2B5EF4-FFF2-40B4-BE49-F238E27FC236}">
                  <a16:creationId xmlns:a16="http://schemas.microsoft.com/office/drawing/2014/main" id="{7198D66F-AD87-415C-85B1-4C9025F64A5E}"/>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62;p54">
              <a:extLst>
                <a:ext uri="{FF2B5EF4-FFF2-40B4-BE49-F238E27FC236}">
                  <a16:creationId xmlns:a16="http://schemas.microsoft.com/office/drawing/2014/main" id="{2F20C0B0-1055-4F08-A446-94A6FE5E2178}"/>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565468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circle(in)">
                                      <p:cBhvr>
                                        <p:cTn id="10" dur="2000"/>
                                        <p:tgtEl>
                                          <p:spTgt spid="10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
                                            <p:bg/>
                                          </p:spTgt>
                                        </p:tgtEl>
                                        <p:attrNameLst>
                                          <p:attrName>style.visibility</p:attrName>
                                        </p:attrNameLst>
                                      </p:cBhvr>
                                      <p:to>
                                        <p:strVal val="visible"/>
                                      </p:to>
                                    </p:set>
                                    <p:animEffect transition="in" filter="wipe(left)">
                                      <p:cBhvr>
                                        <p:cTn id="15" dur="500"/>
                                        <p:tgtEl>
                                          <p:spTgt spid="40">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
                                            <p:txEl>
                                              <p:pRg st="0" end="0"/>
                                            </p:txEl>
                                          </p:spTgt>
                                        </p:tgtEl>
                                        <p:attrNameLst>
                                          <p:attrName>style.visibility</p:attrName>
                                        </p:attrNameLst>
                                      </p:cBhvr>
                                      <p:to>
                                        <p:strVal val="visible"/>
                                      </p:to>
                                    </p:set>
                                    <p:animEffect transition="in" filter="wipe(left)">
                                      <p:cBhvr>
                                        <p:cTn id="20" dur="500"/>
                                        <p:tgtEl>
                                          <p:spTgt spid="4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Effect transition="in" filter="wipe(left)">
                                      <p:cBhvr>
                                        <p:cTn id="25" dur="500"/>
                                        <p:tgtEl>
                                          <p:spTgt spid="4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
                                            <p:txEl>
                                              <p:pRg st="2" end="2"/>
                                            </p:txEl>
                                          </p:spTgt>
                                        </p:tgtEl>
                                        <p:attrNameLst>
                                          <p:attrName>style.visibility</p:attrName>
                                        </p:attrNameLst>
                                      </p:cBhvr>
                                      <p:to>
                                        <p:strVal val="visible"/>
                                      </p:to>
                                    </p:set>
                                    <p:animEffect transition="in" filter="wipe(left)">
                                      <p:cBhvr>
                                        <p:cTn id="30" dur="500"/>
                                        <p:tgtEl>
                                          <p:spTgt spid="4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xEl>
                                              <p:pRg st="3" end="3"/>
                                            </p:txEl>
                                          </p:spTgt>
                                        </p:tgtEl>
                                        <p:attrNameLst>
                                          <p:attrName>style.visibility</p:attrName>
                                        </p:attrNameLst>
                                      </p:cBhvr>
                                      <p:to>
                                        <p:strVal val="visible"/>
                                      </p:to>
                                    </p:set>
                                    <p:animEffect transition="in" filter="wipe(left)">
                                      <p:cBhvr>
                                        <p:cTn id="35"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6" grpId="0"/>
      <p:bldP spid="4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4" name="Google Shape;1124;p56"/>
          <p:cNvSpPr txBox="1">
            <a:spLocks noGrp="1"/>
          </p:cNvSpPr>
          <p:nvPr>
            <p:ph type="title" idx="4294967295"/>
          </p:nvPr>
        </p:nvSpPr>
        <p:spPr>
          <a:xfrm>
            <a:off x="917409" y="1099560"/>
            <a:ext cx="99337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7200" b="1" dirty="0">
                <a:solidFill>
                  <a:schemeClr val="bg1"/>
                </a:solidFill>
                <a:latin typeface="+mn-lt"/>
              </a:rPr>
              <a:t>II.</a:t>
            </a:r>
            <a:endParaRPr sz="7200" b="1" dirty="0">
              <a:solidFill>
                <a:schemeClr val="bg1"/>
              </a:solidFill>
              <a:latin typeface="+mn-lt"/>
            </a:endParaRPr>
          </a:p>
        </p:txBody>
      </p:sp>
      <p:grpSp>
        <p:nvGrpSpPr>
          <p:cNvPr id="1126" name="Google Shape;1126;p56"/>
          <p:cNvGrpSpPr/>
          <p:nvPr/>
        </p:nvGrpSpPr>
        <p:grpSpPr>
          <a:xfrm>
            <a:off x="6128833" y="1014989"/>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876489" y="872563"/>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868600" y="2109378"/>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A1873791-5B25-43C9-A14F-7974802EF385}"/>
              </a:ext>
            </a:extLst>
          </p:cNvPr>
          <p:cNvSpPr txBox="1"/>
          <p:nvPr/>
        </p:nvSpPr>
        <p:spPr>
          <a:xfrm>
            <a:off x="709913" y="2243623"/>
            <a:ext cx="5073583" cy="2296270"/>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QUÁ TRÌNH TRUYỀN </a:t>
            </a:r>
          </a:p>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THÔNG TIN GIỮA CÁC TẾ BÀO</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grpSp>
        <p:nvGrpSpPr>
          <p:cNvPr id="2347" name="Google Shape;2347;p75"/>
          <p:cNvGrpSpPr/>
          <p:nvPr/>
        </p:nvGrpSpPr>
        <p:grpSpPr>
          <a:xfrm>
            <a:off x="8086283" y="704619"/>
            <a:ext cx="320453" cy="409255"/>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4" name="Google Shape;2354;p75"/>
          <p:cNvGrpSpPr/>
          <p:nvPr/>
        </p:nvGrpSpPr>
        <p:grpSpPr>
          <a:xfrm>
            <a:off x="892501" y="1944397"/>
            <a:ext cx="244304" cy="306056"/>
            <a:chOff x="7249250" y="2312150"/>
            <a:chExt cx="433317" cy="542846"/>
          </a:xfrm>
        </p:grpSpPr>
        <p:sp>
          <p:nvSpPr>
            <p:cNvPr id="2355" name="Google Shape;2355;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75"/>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2357;p75"/>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8" name="Google Shape;2358;p75"/>
          <p:cNvGrpSpPr/>
          <p:nvPr/>
        </p:nvGrpSpPr>
        <p:grpSpPr>
          <a:xfrm rot="5973186">
            <a:off x="7119032" y="3980769"/>
            <a:ext cx="525721" cy="42864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TextBox 129">
            <a:extLst>
              <a:ext uri="{FF2B5EF4-FFF2-40B4-BE49-F238E27FC236}">
                <a16:creationId xmlns:a16="http://schemas.microsoft.com/office/drawing/2014/main" id="{2ADA89BD-27CE-4E9A-ADE8-52394FD2F385}"/>
              </a:ext>
            </a:extLst>
          </p:cNvPr>
          <p:cNvSpPr txBox="1"/>
          <p:nvPr/>
        </p:nvSpPr>
        <p:spPr>
          <a:xfrm>
            <a:off x="588822" y="510420"/>
            <a:ext cx="7800975" cy="537391"/>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1" i="0" u="none"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Quá trình truyền thông tin giữa các tế bào</a:t>
            </a:r>
            <a:endParaRPr lang="en-US" sz="2200" dirty="0">
              <a:solidFill>
                <a:schemeClr val="tx1">
                  <a:lumMod val="75000"/>
                </a:schemeClr>
              </a:solidFill>
            </a:endParaRPr>
          </a:p>
        </p:txBody>
      </p:sp>
      <p:sp>
        <p:nvSpPr>
          <p:cNvPr id="137" name="Google Shape;1560;p29">
            <a:extLst>
              <a:ext uri="{FF2B5EF4-FFF2-40B4-BE49-F238E27FC236}">
                <a16:creationId xmlns:a16="http://schemas.microsoft.com/office/drawing/2014/main" id="{31D0BBFB-4F73-44CA-A67C-111CDA2D7865}"/>
              </a:ext>
            </a:extLst>
          </p:cNvPr>
          <p:cNvSpPr/>
          <p:nvPr/>
        </p:nvSpPr>
        <p:spPr>
          <a:xfrm rot="5400000">
            <a:off x="2285735" y="1534298"/>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561;p29">
            <a:extLst>
              <a:ext uri="{FF2B5EF4-FFF2-40B4-BE49-F238E27FC236}">
                <a16:creationId xmlns:a16="http://schemas.microsoft.com/office/drawing/2014/main" id="{86BA4C44-62B4-45C3-9ED5-D7EB73498558}"/>
              </a:ext>
            </a:extLst>
          </p:cNvPr>
          <p:cNvSpPr/>
          <p:nvPr/>
        </p:nvSpPr>
        <p:spPr>
          <a:xfrm rot="5400000">
            <a:off x="4099435" y="2577291"/>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562;p29">
            <a:extLst>
              <a:ext uri="{FF2B5EF4-FFF2-40B4-BE49-F238E27FC236}">
                <a16:creationId xmlns:a16="http://schemas.microsoft.com/office/drawing/2014/main" id="{B7F1C47A-8F8F-4C17-B580-1356E7607423}"/>
              </a:ext>
            </a:extLst>
          </p:cNvPr>
          <p:cNvSpPr/>
          <p:nvPr/>
        </p:nvSpPr>
        <p:spPr>
          <a:xfrm rot="5400000">
            <a:off x="5913135" y="1471173"/>
            <a:ext cx="909120" cy="986488"/>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rgbClr val="A67C6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564;p29">
            <a:extLst>
              <a:ext uri="{FF2B5EF4-FFF2-40B4-BE49-F238E27FC236}">
                <a16:creationId xmlns:a16="http://schemas.microsoft.com/office/drawing/2014/main" id="{6D50878A-72F5-45D7-A146-07207875D6A8}"/>
              </a:ext>
            </a:extLst>
          </p:cNvPr>
          <p:cNvSpPr/>
          <p:nvPr/>
        </p:nvSpPr>
        <p:spPr>
          <a:xfrm>
            <a:off x="1867139" y="2576057"/>
            <a:ext cx="1746300" cy="406800"/>
          </a:xfrm>
          <a:prstGeom prst="roundRect">
            <a:avLst>
              <a:gd name="adj" fmla="val 16667"/>
            </a:avLst>
          </a:prstGeom>
          <a:solidFill>
            <a:srgbClr val="EDBB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565;p29">
            <a:extLst>
              <a:ext uri="{FF2B5EF4-FFF2-40B4-BE49-F238E27FC236}">
                <a16:creationId xmlns:a16="http://schemas.microsoft.com/office/drawing/2014/main" id="{D9011531-19DE-4166-B289-6B2193C11BA9}"/>
              </a:ext>
            </a:extLst>
          </p:cNvPr>
          <p:cNvSpPr/>
          <p:nvPr/>
        </p:nvSpPr>
        <p:spPr>
          <a:xfrm>
            <a:off x="3680839" y="3604307"/>
            <a:ext cx="1746300" cy="396600"/>
          </a:xfrm>
          <a:prstGeom prst="roundRect">
            <a:avLst>
              <a:gd name="adj" fmla="val 16667"/>
            </a:avLst>
          </a:prstGeom>
          <a:solidFill>
            <a:srgbClr val="B7D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566;p29">
            <a:extLst>
              <a:ext uri="{FF2B5EF4-FFF2-40B4-BE49-F238E27FC236}">
                <a16:creationId xmlns:a16="http://schemas.microsoft.com/office/drawing/2014/main" id="{9C749237-3A5A-4040-8AC8-82A4B8FCE5FA}"/>
              </a:ext>
            </a:extLst>
          </p:cNvPr>
          <p:cNvSpPr/>
          <p:nvPr/>
        </p:nvSpPr>
        <p:spPr>
          <a:xfrm>
            <a:off x="5494539" y="2524657"/>
            <a:ext cx="1746300" cy="396600"/>
          </a:xfrm>
          <a:prstGeom prst="roundRect">
            <a:avLst>
              <a:gd name="adj" fmla="val 16667"/>
            </a:avLst>
          </a:prstGeom>
          <a:solidFill>
            <a:srgbClr val="FFD6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567;p29">
            <a:extLst>
              <a:ext uri="{FF2B5EF4-FFF2-40B4-BE49-F238E27FC236}">
                <a16:creationId xmlns:a16="http://schemas.microsoft.com/office/drawing/2014/main" id="{0480D039-419C-473A-8826-F78C3608C36A}"/>
              </a:ext>
            </a:extLst>
          </p:cNvPr>
          <p:cNvSpPr txBox="1">
            <a:spLocks/>
          </p:cNvSpPr>
          <p:nvPr/>
        </p:nvSpPr>
        <p:spPr>
          <a:xfrm>
            <a:off x="1942139" y="257605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01</a:t>
            </a:r>
          </a:p>
        </p:txBody>
      </p:sp>
      <p:sp>
        <p:nvSpPr>
          <p:cNvPr id="144" name="Google Shape;1568;p29">
            <a:extLst>
              <a:ext uri="{FF2B5EF4-FFF2-40B4-BE49-F238E27FC236}">
                <a16:creationId xmlns:a16="http://schemas.microsoft.com/office/drawing/2014/main" id="{57025BAB-29A4-4CC4-B6DC-52E37D0A8EB4}"/>
              </a:ext>
            </a:extLst>
          </p:cNvPr>
          <p:cNvSpPr txBox="1">
            <a:spLocks/>
          </p:cNvSpPr>
          <p:nvPr/>
        </p:nvSpPr>
        <p:spPr>
          <a:xfrm>
            <a:off x="3755839" y="359920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02</a:t>
            </a:r>
          </a:p>
        </p:txBody>
      </p:sp>
      <p:sp>
        <p:nvSpPr>
          <p:cNvPr id="145" name="Google Shape;1569;p29">
            <a:extLst>
              <a:ext uri="{FF2B5EF4-FFF2-40B4-BE49-F238E27FC236}">
                <a16:creationId xmlns:a16="http://schemas.microsoft.com/office/drawing/2014/main" id="{D4E46FB5-AD16-437D-BB9B-9BF34ECFB3A0}"/>
              </a:ext>
            </a:extLst>
          </p:cNvPr>
          <p:cNvSpPr txBox="1">
            <a:spLocks/>
          </p:cNvSpPr>
          <p:nvPr/>
        </p:nvSpPr>
        <p:spPr>
          <a:xfrm>
            <a:off x="5569539" y="2519557"/>
            <a:ext cx="15963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00000"/>
              </a:lnSpc>
              <a:buFont typeface="Barlow Medium"/>
              <a:buNone/>
            </a:pPr>
            <a:r>
              <a:rPr lang="en-US" sz="2200" b="1">
                <a:solidFill>
                  <a:srgbClr val="3E2E27"/>
                </a:solidFill>
                <a:latin typeface="Arial"/>
                <a:ea typeface="Arial"/>
                <a:cs typeface="Arial"/>
                <a:sym typeface="Arial"/>
              </a:rPr>
              <a:t>03</a:t>
            </a:r>
          </a:p>
        </p:txBody>
      </p:sp>
      <p:sp>
        <p:nvSpPr>
          <p:cNvPr id="146" name="Google Shape;1570;p29">
            <a:extLst>
              <a:ext uri="{FF2B5EF4-FFF2-40B4-BE49-F238E27FC236}">
                <a16:creationId xmlns:a16="http://schemas.microsoft.com/office/drawing/2014/main" id="{BFB3FC78-B307-4EC6-BB6C-F0C89EAAA1FB}"/>
              </a:ext>
            </a:extLst>
          </p:cNvPr>
          <p:cNvSpPr txBox="1">
            <a:spLocks/>
          </p:cNvSpPr>
          <p:nvPr/>
        </p:nvSpPr>
        <p:spPr>
          <a:xfrm>
            <a:off x="1923326" y="3157235"/>
            <a:ext cx="1541696"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Tiếp nhận tín hiệu </a:t>
            </a:r>
            <a:endParaRPr lang="en-US" sz="2000" dirty="0">
              <a:solidFill>
                <a:srgbClr val="3E2E27"/>
              </a:solidFill>
              <a:latin typeface="Arial"/>
              <a:ea typeface="Arial"/>
              <a:cs typeface="Arial"/>
              <a:sym typeface="Arial"/>
            </a:endParaRPr>
          </a:p>
        </p:txBody>
      </p:sp>
      <p:sp>
        <p:nvSpPr>
          <p:cNvPr id="147" name="Google Shape;1571;p29">
            <a:extLst>
              <a:ext uri="{FF2B5EF4-FFF2-40B4-BE49-F238E27FC236}">
                <a16:creationId xmlns:a16="http://schemas.microsoft.com/office/drawing/2014/main" id="{09B047F4-1F4D-47AE-890A-B1D4E39DCFCE}"/>
              </a:ext>
            </a:extLst>
          </p:cNvPr>
          <p:cNvSpPr txBox="1">
            <a:spLocks/>
          </p:cNvSpPr>
          <p:nvPr/>
        </p:nvSpPr>
        <p:spPr>
          <a:xfrm>
            <a:off x="3422625" y="4006770"/>
            <a:ext cx="2339100"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Truyền tin nội bào </a:t>
            </a:r>
            <a:endParaRPr lang="en-US" sz="2000" dirty="0">
              <a:solidFill>
                <a:srgbClr val="3E2E27"/>
              </a:solidFill>
              <a:latin typeface="Arial"/>
              <a:ea typeface="Arial"/>
              <a:cs typeface="Arial"/>
              <a:sym typeface="Arial"/>
            </a:endParaRPr>
          </a:p>
        </p:txBody>
      </p:sp>
      <p:sp>
        <p:nvSpPr>
          <p:cNvPr id="148" name="Google Shape;1572;p29">
            <a:extLst>
              <a:ext uri="{FF2B5EF4-FFF2-40B4-BE49-F238E27FC236}">
                <a16:creationId xmlns:a16="http://schemas.microsoft.com/office/drawing/2014/main" id="{45A1151F-034A-4524-8AA7-862D6B05E688}"/>
              </a:ext>
            </a:extLst>
          </p:cNvPr>
          <p:cNvSpPr txBox="1">
            <a:spLocks/>
          </p:cNvSpPr>
          <p:nvPr/>
        </p:nvSpPr>
        <p:spPr>
          <a:xfrm>
            <a:off x="5534204" y="2910804"/>
            <a:ext cx="1592715" cy="5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a:buChar char="●"/>
              <a:defRPr sz="18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Char char="■"/>
              <a:defRPr sz="1400" b="0" i="0" u="none" strike="noStrike" cap="none">
                <a:solidFill>
                  <a:schemeClr val="accent6"/>
                </a:solidFill>
                <a:latin typeface="Barlow Medium"/>
                <a:ea typeface="Barlow Medium"/>
                <a:cs typeface="Barlow Medium"/>
                <a:sym typeface="Barlow Medium"/>
              </a:defRPr>
            </a:lvl9pPr>
          </a:lstStyle>
          <a:p>
            <a:pPr marL="0" indent="0" algn="ctr">
              <a:lnSpc>
                <a:spcPct val="150000"/>
              </a:lnSpc>
              <a:buFont typeface="Barlow Medium"/>
              <a:buNone/>
            </a:pPr>
            <a:r>
              <a:rPr lang="vi-VN" sz="2000" dirty="0">
                <a:solidFill>
                  <a:srgbClr val="3E2E27"/>
                </a:solidFill>
                <a:latin typeface="Arial"/>
                <a:ea typeface="Arial"/>
                <a:cs typeface="Arial"/>
                <a:sym typeface="Arial"/>
              </a:rPr>
              <a:t>Đáp ứng </a:t>
            </a:r>
          </a:p>
        </p:txBody>
      </p:sp>
      <p:cxnSp>
        <p:nvCxnSpPr>
          <p:cNvPr id="149" name="Google Shape;1573;p29">
            <a:extLst>
              <a:ext uri="{FF2B5EF4-FFF2-40B4-BE49-F238E27FC236}">
                <a16:creationId xmlns:a16="http://schemas.microsoft.com/office/drawing/2014/main" id="{6F35CA03-7784-4197-A2E2-D4E6EA36FBCA}"/>
              </a:ext>
            </a:extLst>
          </p:cNvPr>
          <p:cNvCxnSpPr/>
          <p:nvPr/>
        </p:nvCxnSpPr>
        <p:spPr>
          <a:xfrm>
            <a:off x="3210814" y="2191282"/>
            <a:ext cx="958500" cy="629400"/>
          </a:xfrm>
          <a:prstGeom prst="straightConnector1">
            <a:avLst/>
          </a:prstGeom>
          <a:noFill/>
          <a:ln w="19050" cap="flat" cmpd="sng">
            <a:solidFill>
              <a:srgbClr val="A67C69"/>
            </a:solidFill>
            <a:prstDash val="solid"/>
            <a:round/>
            <a:headEnd type="none" w="sm" len="sm"/>
            <a:tailEnd type="none" w="sm" len="sm"/>
          </a:ln>
        </p:spPr>
      </p:cxnSp>
      <p:grpSp>
        <p:nvGrpSpPr>
          <p:cNvPr id="150" name="Google Shape;1574;p29">
            <a:extLst>
              <a:ext uri="{FF2B5EF4-FFF2-40B4-BE49-F238E27FC236}">
                <a16:creationId xmlns:a16="http://schemas.microsoft.com/office/drawing/2014/main" id="{93889424-3474-4929-BA11-D642F053A66A}"/>
              </a:ext>
            </a:extLst>
          </p:cNvPr>
          <p:cNvGrpSpPr/>
          <p:nvPr/>
        </p:nvGrpSpPr>
        <p:grpSpPr>
          <a:xfrm>
            <a:off x="2577159" y="1821327"/>
            <a:ext cx="326272" cy="412429"/>
            <a:chOff x="1660425" y="2364225"/>
            <a:chExt cx="211975" cy="267950"/>
          </a:xfrm>
        </p:grpSpPr>
        <p:sp>
          <p:nvSpPr>
            <p:cNvPr id="151" name="Google Shape;1575;p29">
              <a:extLst>
                <a:ext uri="{FF2B5EF4-FFF2-40B4-BE49-F238E27FC236}">
                  <a16:creationId xmlns:a16="http://schemas.microsoft.com/office/drawing/2014/main" id="{D597E2C8-9320-46FF-A2B8-33A57F7EC34C}"/>
                </a:ext>
              </a:extLst>
            </p:cNvPr>
            <p:cNvSpPr/>
            <p:nvPr/>
          </p:nvSpPr>
          <p:spPr>
            <a:xfrm>
              <a:off x="1772950" y="2566050"/>
              <a:ext cx="41700" cy="36950"/>
            </a:xfrm>
            <a:custGeom>
              <a:avLst/>
              <a:gdLst/>
              <a:ahLst/>
              <a:cxnLst/>
              <a:rect l="l" t="t" r="r" b="b"/>
              <a:pathLst>
                <a:path w="1668" h="1478" extrusionOk="0">
                  <a:moveTo>
                    <a:pt x="1096" y="287"/>
                  </a:moveTo>
                  <a:lnTo>
                    <a:pt x="1358" y="739"/>
                  </a:lnTo>
                  <a:lnTo>
                    <a:pt x="1096" y="1192"/>
                  </a:lnTo>
                  <a:lnTo>
                    <a:pt x="572" y="1192"/>
                  </a:lnTo>
                  <a:lnTo>
                    <a:pt x="310" y="739"/>
                  </a:lnTo>
                  <a:lnTo>
                    <a:pt x="572" y="287"/>
                  </a:lnTo>
                  <a:close/>
                  <a:moveTo>
                    <a:pt x="548" y="1"/>
                  </a:moveTo>
                  <a:cubicBezTo>
                    <a:pt x="453" y="1"/>
                    <a:pt x="382" y="25"/>
                    <a:pt x="358" y="96"/>
                  </a:cubicBezTo>
                  <a:lnTo>
                    <a:pt x="48" y="620"/>
                  </a:lnTo>
                  <a:cubicBezTo>
                    <a:pt x="1" y="691"/>
                    <a:pt x="1" y="787"/>
                    <a:pt x="48" y="834"/>
                  </a:cubicBezTo>
                  <a:lnTo>
                    <a:pt x="358" y="1358"/>
                  </a:lnTo>
                  <a:cubicBezTo>
                    <a:pt x="382" y="1430"/>
                    <a:pt x="453" y="1477"/>
                    <a:pt x="548" y="1477"/>
                  </a:cubicBezTo>
                  <a:lnTo>
                    <a:pt x="1144" y="1477"/>
                  </a:lnTo>
                  <a:cubicBezTo>
                    <a:pt x="1215" y="1477"/>
                    <a:pt x="1287" y="1430"/>
                    <a:pt x="1334" y="1358"/>
                  </a:cubicBezTo>
                  <a:lnTo>
                    <a:pt x="1620" y="834"/>
                  </a:lnTo>
                  <a:cubicBezTo>
                    <a:pt x="1668" y="787"/>
                    <a:pt x="1668" y="691"/>
                    <a:pt x="1620" y="620"/>
                  </a:cubicBezTo>
                  <a:lnTo>
                    <a:pt x="1334" y="96"/>
                  </a:lnTo>
                  <a:cubicBezTo>
                    <a:pt x="1287" y="25"/>
                    <a:pt x="1215" y="1"/>
                    <a:pt x="1144"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576;p29">
              <a:extLst>
                <a:ext uri="{FF2B5EF4-FFF2-40B4-BE49-F238E27FC236}">
                  <a16:creationId xmlns:a16="http://schemas.microsoft.com/office/drawing/2014/main" id="{4D5F5C25-4451-4D98-9B91-7F8DFBE98F51}"/>
                </a:ext>
              </a:extLst>
            </p:cNvPr>
            <p:cNvSpPr/>
            <p:nvPr/>
          </p:nvSpPr>
          <p:spPr>
            <a:xfrm>
              <a:off x="1775925" y="2394600"/>
              <a:ext cx="41700" cy="37525"/>
            </a:xfrm>
            <a:custGeom>
              <a:avLst/>
              <a:gdLst/>
              <a:ahLst/>
              <a:cxnLst/>
              <a:rect l="l" t="t" r="r" b="b"/>
              <a:pathLst>
                <a:path w="1668" h="1501" extrusionOk="0">
                  <a:moveTo>
                    <a:pt x="1096" y="310"/>
                  </a:moveTo>
                  <a:lnTo>
                    <a:pt x="1358" y="739"/>
                  </a:lnTo>
                  <a:lnTo>
                    <a:pt x="1096" y="1191"/>
                  </a:lnTo>
                  <a:lnTo>
                    <a:pt x="572" y="1191"/>
                  </a:lnTo>
                  <a:lnTo>
                    <a:pt x="334" y="739"/>
                  </a:lnTo>
                  <a:lnTo>
                    <a:pt x="572" y="310"/>
                  </a:lnTo>
                  <a:close/>
                  <a:moveTo>
                    <a:pt x="549" y="0"/>
                  </a:moveTo>
                  <a:cubicBezTo>
                    <a:pt x="453" y="0"/>
                    <a:pt x="382" y="48"/>
                    <a:pt x="358" y="119"/>
                  </a:cubicBezTo>
                  <a:lnTo>
                    <a:pt x="48" y="643"/>
                  </a:lnTo>
                  <a:cubicBezTo>
                    <a:pt x="1" y="691"/>
                    <a:pt x="1" y="786"/>
                    <a:pt x="48" y="858"/>
                  </a:cubicBezTo>
                  <a:lnTo>
                    <a:pt x="358" y="1382"/>
                  </a:lnTo>
                  <a:cubicBezTo>
                    <a:pt x="382" y="1453"/>
                    <a:pt x="453" y="1501"/>
                    <a:pt x="549" y="1501"/>
                  </a:cubicBezTo>
                  <a:lnTo>
                    <a:pt x="1144" y="1501"/>
                  </a:lnTo>
                  <a:cubicBezTo>
                    <a:pt x="1215" y="1501"/>
                    <a:pt x="1287" y="1453"/>
                    <a:pt x="1334" y="1382"/>
                  </a:cubicBezTo>
                  <a:lnTo>
                    <a:pt x="1620" y="858"/>
                  </a:lnTo>
                  <a:cubicBezTo>
                    <a:pt x="1668" y="786"/>
                    <a:pt x="1668" y="691"/>
                    <a:pt x="1620" y="643"/>
                  </a:cubicBezTo>
                  <a:lnTo>
                    <a:pt x="1334" y="119"/>
                  </a:lnTo>
                  <a:cubicBezTo>
                    <a:pt x="1287" y="48"/>
                    <a:pt x="1215" y="0"/>
                    <a:pt x="114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577;p29">
              <a:extLst>
                <a:ext uri="{FF2B5EF4-FFF2-40B4-BE49-F238E27FC236}">
                  <a16:creationId xmlns:a16="http://schemas.microsoft.com/office/drawing/2014/main" id="{68929D2B-B0CA-4238-A842-7276E648C764}"/>
                </a:ext>
              </a:extLst>
            </p:cNvPr>
            <p:cNvSpPr/>
            <p:nvPr/>
          </p:nvSpPr>
          <p:spPr>
            <a:xfrm>
              <a:off x="1660425" y="2364225"/>
              <a:ext cx="211975" cy="267950"/>
            </a:xfrm>
            <a:custGeom>
              <a:avLst/>
              <a:gdLst/>
              <a:ahLst/>
              <a:cxnLst/>
              <a:rect l="l" t="t" r="r" b="b"/>
              <a:pathLst>
                <a:path w="8479" h="10718" extrusionOk="0">
                  <a:moveTo>
                    <a:pt x="2906" y="1811"/>
                  </a:moveTo>
                  <a:cubicBezTo>
                    <a:pt x="2692" y="2001"/>
                    <a:pt x="2478" y="2192"/>
                    <a:pt x="2263" y="2382"/>
                  </a:cubicBezTo>
                  <a:cubicBezTo>
                    <a:pt x="2049" y="2192"/>
                    <a:pt x="1835" y="2001"/>
                    <a:pt x="1644" y="1811"/>
                  </a:cubicBezTo>
                  <a:close/>
                  <a:moveTo>
                    <a:pt x="4240" y="334"/>
                  </a:moveTo>
                  <a:cubicBezTo>
                    <a:pt x="4216" y="882"/>
                    <a:pt x="4025" y="1406"/>
                    <a:pt x="3692" y="1835"/>
                  </a:cubicBezTo>
                  <a:cubicBezTo>
                    <a:pt x="3430" y="2168"/>
                    <a:pt x="3121" y="2478"/>
                    <a:pt x="2811" y="2739"/>
                  </a:cubicBezTo>
                  <a:cubicBezTo>
                    <a:pt x="2716" y="2644"/>
                    <a:pt x="2620" y="2573"/>
                    <a:pt x="2501" y="2501"/>
                  </a:cubicBezTo>
                  <a:cubicBezTo>
                    <a:pt x="3192" y="1930"/>
                    <a:pt x="3811" y="1358"/>
                    <a:pt x="3859" y="334"/>
                  </a:cubicBezTo>
                  <a:close/>
                  <a:moveTo>
                    <a:pt x="668" y="334"/>
                  </a:moveTo>
                  <a:cubicBezTo>
                    <a:pt x="715" y="1430"/>
                    <a:pt x="1430" y="2001"/>
                    <a:pt x="2144" y="2620"/>
                  </a:cubicBezTo>
                  <a:cubicBezTo>
                    <a:pt x="2501" y="2882"/>
                    <a:pt x="2811" y="3192"/>
                    <a:pt x="3097" y="3525"/>
                  </a:cubicBezTo>
                  <a:cubicBezTo>
                    <a:pt x="3001" y="3597"/>
                    <a:pt x="2882" y="3668"/>
                    <a:pt x="2811" y="3763"/>
                  </a:cubicBezTo>
                  <a:cubicBezTo>
                    <a:pt x="2525" y="3454"/>
                    <a:pt x="2239" y="3168"/>
                    <a:pt x="1906" y="2930"/>
                  </a:cubicBezTo>
                  <a:lnTo>
                    <a:pt x="1930" y="2906"/>
                  </a:lnTo>
                  <a:cubicBezTo>
                    <a:pt x="1525" y="2597"/>
                    <a:pt x="1144" y="2239"/>
                    <a:pt x="834" y="1835"/>
                  </a:cubicBezTo>
                  <a:cubicBezTo>
                    <a:pt x="501" y="1406"/>
                    <a:pt x="310" y="882"/>
                    <a:pt x="287" y="334"/>
                  </a:cubicBezTo>
                  <a:close/>
                  <a:moveTo>
                    <a:pt x="2263" y="3692"/>
                  </a:moveTo>
                  <a:cubicBezTo>
                    <a:pt x="2382" y="3787"/>
                    <a:pt x="2501" y="3930"/>
                    <a:pt x="2620" y="4049"/>
                  </a:cubicBezTo>
                  <a:cubicBezTo>
                    <a:pt x="2597" y="4097"/>
                    <a:pt x="2549" y="4145"/>
                    <a:pt x="2525" y="4192"/>
                  </a:cubicBezTo>
                  <a:lnTo>
                    <a:pt x="1787" y="4192"/>
                  </a:lnTo>
                  <a:cubicBezTo>
                    <a:pt x="1930" y="4002"/>
                    <a:pt x="2096" y="3835"/>
                    <a:pt x="2263" y="3692"/>
                  </a:cubicBezTo>
                  <a:close/>
                  <a:moveTo>
                    <a:pt x="1596" y="4454"/>
                  </a:moveTo>
                  <a:lnTo>
                    <a:pt x="1596" y="4502"/>
                  </a:lnTo>
                  <a:lnTo>
                    <a:pt x="2358" y="4502"/>
                  </a:lnTo>
                  <a:cubicBezTo>
                    <a:pt x="2287" y="4597"/>
                    <a:pt x="2239" y="4692"/>
                    <a:pt x="2216" y="4787"/>
                  </a:cubicBezTo>
                  <a:lnTo>
                    <a:pt x="1453" y="4787"/>
                  </a:lnTo>
                  <a:cubicBezTo>
                    <a:pt x="1501" y="4716"/>
                    <a:pt x="1549" y="4573"/>
                    <a:pt x="1596" y="4454"/>
                  </a:cubicBezTo>
                  <a:close/>
                  <a:moveTo>
                    <a:pt x="3740" y="4192"/>
                  </a:moveTo>
                  <a:cubicBezTo>
                    <a:pt x="3859" y="4383"/>
                    <a:pt x="3954" y="4573"/>
                    <a:pt x="4025" y="4787"/>
                  </a:cubicBezTo>
                  <a:lnTo>
                    <a:pt x="3168" y="4787"/>
                  </a:lnTo>
                  <a:cubicBezTo>
                    <a:pt x="3287" y="4549"/>
                    <a:pt x="3478" y="4335"/>
                    <a:pt x="3740" y="4192"/>
                  </a:cubicBezTo>
                  <a:close/>
                  <a:moveTo>
                    <a:pt x="6669" y="3597"/>
                  </a:moveTo>
                  <a:lnTo>
                    <a:pt x="7098" y="4335"/>
                  </a:lnTo>
                  <a:lnTo>
                    <a:pt x="6669" y="5097"/>
                  </a:lnTo>
                  <a:lnTo>
                    <a:pt x="5788" y="5097"/>
                  </a:lnTo>
                  <a:lnTo>
                    <a:pt x="5359" y="4335"/>
                  </a:lnTo>
                  <a:lnTo>
                    <a:pt x="5788" y="3597"/>
                  </a:lnTo>
                  <a:close/>
                  <a:moveTo>
                    <a:pt x="2168" y="5383"/>
                  </a:moveTo>
                  <a:lnTo>
                    <a:pt x="2168" y="5692"/>
                  </a:lnTo>
                  <a:lnTo>
                    <a:pt x="1406" y="5692"/>
                  </a:lnTo>
                  <a:lnTo>
                    <a:pt x="1406" y="5383"/>
                  </a:lnTo>
                  <a:close/>
                  <a:moveTo>
                    <a:pt x="4097" y="5097"/>
                  </a:moveTo>
                  <a:cubicBezTo>
                    <a:pt x="4121" y="5192"/>
                    <a:pt x="4121" y="5288"/>
                    <a:pt x="4121" y="5383"/>
                  </a:cubicBezTo>
                  <a:cubicBezTo>
                    <a:pt x="4121" y="5478"/>
                    <a:pt x="4121" y="5573"/>
                    <a:pt x="4097" y="5692"/>
                  </a:cubicBezTo>
                  <a:lnTo>
                    <a:pt x="3049" y="5692"/>
                  </a:lnTo>
                  <a:cubicBezTo>
                    <a:pt x="3001" y="5478"/>
                    <a:pt x="3001" y="5288"/>
                    <a:pt x="3049" y="5097"/>
                  </a:cubicBezTo>
                  <a:close/>
                  <a:moveTo>
                    <a:pt x="2216" y="5978"/>
                  </a:moveTo>
                  <a:cubicBezTo>
                    <a:pt x="2263" y="6073"/>
                    <a:pt x="2287" y="6169"/>
                    <a:pt x="2358" y="6288"/>
                  </a:cubicBezTo>
                  <a:lnTo>
                    <a:pt x="1596" y="6288"/>
                  </a:lnTo>
                  <a:cubicBezTo>
                    <a:pt x="1549" y="6169"/>
                    <a:pt x="1501" y="6073"/>
                    <a:pt x="1453" y="5978"/>
                  </a:cubicBezTo>
                  <a:close/>
                  <a:moveTo>
                    <a:pt x="4025" y="5978"/>
                  </a:moveTo>
                  <a:cubicBezTo>
                    <a:pt x="3954" y="6193"/>
                    <a:pt x="3835" y="6383"/>
                    <a:pt x="3716" y="6574"/>
                  </a:cubicBezTo>
                  <a:cubicBezTo>
                    <a:pt x="3478" y="6431"/>
                    <a:pt x="3287" y="6216"/>
                    <a:pt x="3168" y="5978"/>
                  </a:cubicBezTo>
                  <a:close/>
                  <a:moveTo>
                    <a:pt x="4307" y="3992"/>
                  </a:moveTo>
                  <a:cubicBezTo>
                    <a:pt x="4341" y="3992"/>
                    <a:pt x="4375" y="3995"/>
                    <a:pt x="4406" y="4002"/>
                  </a:cubicBezTo>
                  <a:cubicBezTo>
                    <a:pt x="4883" y="4859"/>
                    <a:pt x="4883" y="5907"/>
                    <a:pt x="4406" y="6788"/>
                  </a:cubicBezTo>
                  <a:cubicBezTo>
                    <a:pt x="4287" y="6788"/>
                    <a:pt x="4145" y="6764"/>
                    <a:pt x="4025" y="6716"/>
                  </a:cubicBezTo>
                  <a:cubicBezTo>
                    <a:pt x="4287" y="6312"/>
                    <a:pt x="4406" y="5859"/>
                    <a:pt x="4406" y="5383"/>
                  </a:cubicBezTo>
                  <a:cubicBezTo>
                    <a:pt x="4406" y="4907"/>
                    <a:pt x="4287" y="4454"/>
                    <a:pt x="4025" y="4049"/>
                  </a:cubicBezTo>
                  <a:cubicBezTo>
                    <a:pt x="4113" y="4014"/>
                    <a:pt x="4213" y="3992"/>
                    <a:pt x="4307" y="3992"/>
                  </a:cubicBezTo>
                  <a:close/>
                  <a:moveTo>
                    <a:pt x="4788" y="4121"/>
                  </a:moveTo>
                  <a:lnTo>
                    <a:pt x="4788" y="4121"/>
                  </a:lnTo>
                  <a:cubicBezTo>
                    <a:pt x="4907" y="4168"/>
                    <a:pt x="5026" y="4216"/>
                    <a:pt x="5145" y="4287"/>
                  </a:cubicBezTo>
                  <a:cubicBezTo>
                    <a:pt x="5097" y="4359"/>
                    <a:pt x="5097" y="4430"/>
                    <a:pt x="5145" y="4502"/>
                  </a:cubicBezTo>
                  <a:lnTo>
                    <a:pt x="5597" y="5264"/>
                  </a:lnTo>
                  <a:cubicBezTo>
                    <a:pt x="5621" y="5335"/>
                    <a:pt x="5692" y="5383"/>
                    <a:pt x="5788" y="5383"/>
                  </a:cubicBezTo>
                  <a:lnTo>
                    <a:pt x="5812" y="5383"/>
                  </a:lnTo>
                  <a:lnTo>
                    <a:pt x="5812" y="5478"/>
                  </a:lnTo>
                  <a:cubicBezTo>
                    <a:pt x="5812" y="6097"/>
                    <a:pt x="5407" y="6669"/>
                    <a:pt x="4788" y="6812"/>
                  </a:cubicBezTo>
                  <a:cubicBezTo>
                    <a:pt x="5192" y="5978"/>
                    <a:pt x="5192" y="4978"/>
                    <a:pt x="4788" y="4121"/>
                  </a:cubicBezTo>
                  <a:close/>
                  <a:moveTo>
                    <a:pt x="2525" y="6574"/>
                  </a:moveTo>
                  <a:cubicBezTo>
                    <a:pt x="2549" y="6621"/>
                    <a:pt x="2597" y="6669"/>
                    <a:pt x="2620" y="6716"/>
                  </a:cubicBezTo>
                  <a:cubicBezTo>
                    <a:pt x="2501" y="6836"/>
                    <a:pt x="2382" y="6978"/>
                    <a:pt x="2263" y="7097"/>
                  </a:cubicBezTo>
                  <a:cubicBezTo>
                    <a:pt x="2096" y="6931"/>
                    <a:pt x="1930" y="6764"/>
                    <a:pt x="1787" y="6574"/>
                  </a:cubicBezTo>
                  <a:close/>
                  <a:moveTo>
                    <a:pt x="4434" y="3510"/>
                  </a:moveTo>
                  <a:cubicBezTo>
                    <a:pt x="4770" y="3510"/>
                    <a:pt x="5113" y="3598"/>
                    <a:pt x="5431" y="3787"/>
                  </a:cubicBezTo>
                  <a:lnTo>
                    <a:pt x="5311" y="4002"/>
                  </a:lnTo>
                  <a:cubicBezTo>
                    <a:pt x="5035" y="3854"/>
                    <a:pt x="4729" y="3764"/>
                    <a:pt x="4417" y="3764"/>
                  </a:cubicBezTo>
                  <a:cubicBezTo>
                    <a:pt x="4327" y="3764"/>
                    <a:pt x="4236" y="3771"/>
                    <a:pt x="4145" y="3787"/>
                  </a:cubicBezTo>
                  <a:cubicBezTo>
                    <a:pt x="2716" y="4025"/>
                    <a:pt x="2216" y="5835"/>
                    <a:pt x="3335" y="6788"/>
                  </a:cubicBezTo>
                  <a:cubicBezTo>
                    <a:pt x="3661" y="7065"/>
                    <a:pt x="4043" y="7189"/>
                    <a:pt x="4417" y="7189"/>
                  </a:cubicBezTo>
                  <a:cubicBezTo>
                    <a:pt x="5300" y="7189"/>
                    <a:pt x="6145" y="6498"/>
                    <a:pt x="6145" y="5478"/>
                  </a:cubicBezTo>
                  <a:lnTo>
                    <a:pt x="6145" y="5383"/>
                  </a:lnTo>
                  <a:lnTo>
                    <a:pt x="6407" y="5383"/>
                  </a:lnTo>
                  <a:lnTo>
                    <a:pt x="6407" y="5478"/>
                  </a:lnTo>
                  <a:cubicBezTo>
                    <a:pt x="6383" y="6574"/>
                    <a:pt x="5526" y="7431"/>
                    <a:pt x="4430" y="7455"/>
                  </a:cubicBezTo>
                  <a:cubicBezTo>
                    <a:pt x="3144" y="7431"/>
                    <a:pt x="2192" y="6216"/>
                    <a:pt x="2525" y="4954"/>
                  </a:cubicBezTo>
                  <a:cubicBezTo>
                    <a:pt x="2781" y="4067"/>
                    <a:pt x="3586" y="3510"/>
                    <a:pt x="4434" y="3510"/>
                  </a:cubicBezTo>
                  <a:close/>
                  <a:moveTo>
                    <a:pt x="6145" y="6883"/>
                  </a:moveTo>
                  <a:lnTo>
                    <a:pt x="6502" y="7217"/>
                  </a:lnTo>
                  <a:lnTo>
                    <a:pt x="6264" y="7455"/>
                  </a:lnTo>
                  <a:lnTo>
                    <a:pt x="5907" y="7097"/>
                  </a:lnTo>
                  <a:cubicBezTo>
                    <a:pt x="6002" y="7026"/>
                    <a:pt x="6074" y="6955"/>
                    <a:pt x="6145" y="6883"/>
                  </a:cubicBezTo>
                  <a:close/>
                  <a:moveTo>
                    <a:pt x="2263" y="8383"/>
                  </a:moveTo>
                  <a:cubicBezTo>
                    <a:pt x="2478" y="8574"/>
                    <a:pt x="2692" y="8764"/>
                    <a:pt x="2882" y="8955"/>
                  </a:cubicBezTo>
                  <a:lnTo>
                    <a:pt x="1644" y="8955"/>
                  </a:lnTo>
                  <a:cubicBezTo>
                    <a:pt x="1835" y="8764"/>
                    <a:pt x="2049" y="8574"/>
                    <a:pt x="2263" y="8383"/>
                  </a:cubicBezTo>
                  <a:close/>
                  <a:moveTo>
                    <a:pt x="3144" y="9265"/>
                  </a:moveTo>
                  <a:cubicBezTo>
                    <a:pt x="3214" y="9404"/>
                    <a:pt x="3284" y="9518"/>
                    <a:pt x="3335" y="9550"/>
                  </a:cubicBezTo>
                  <a:lnTo>
                    <a:pt x="1187" y="9550"/>
                  </a:lnTo>
                  <a:cubicBezTo>
                    <a:pt x="1232" y="9518"/>
                    <a:pt x="1288" y="9404"/>
                    <a:pt x="1358" y="9265"/>
                  </a:cubicBezTo>
                  <a:close/>
                  <a:moveTo>
                    <a:pt x="2835" y="7026"/>
                  </a:moveTo>
                  <a:cubicBezTo>
                    <a:pt x="2906" y="7097"/>
                    <a:pt x="3025" y="7193"/>
                    <a:pt x="3121" y="7264"/>
                  </a:cubicBezTo>
                  <a:cubicBezTo>
                    <a:pt x="2835" y="7574"/>
                    <a:pt x="2501" y="7883"/>
                    <a:pt x="2168" y="8145"/>
                  </a:cubicBezTo>
                  <a:cubicBezTo>
                    <a:pt x="1430" y="8764"/>
                    <a:pt x="715" y="9336"/>
                    <a:pt x="668" y="10455"/>
                  </a:cubicBezTo>
                  <a:lnTo>
                    <a:pt x="287" y="10455"/>
                  </a:lnTo>
                  <a:cubicBezTo>
                    <a:pt x="310" y="9884"/>
                    <a:pt x="501" y="9360"/>
                    <a:pt x="834" y="8931"/>
                  </a:cubicBezTo>
                  <a:cubicBezTo>
                    <a:pt x="1144" y="8526"/>
                    <a:pt x="1525" y="8169"/>
                    <a:pt x="1930" y="7860"/>
                  </a:cubicBezTo>
                  <a:cubicBezTo>
                    <a:pt x="2263" y="7598"/>
                    <a:pt x="2549" y="7336"/>
                    <a:pt x="2835" y="7026"/>
                  </a:cubicBezTo>
                  <a:close/>
                  <a:moveTo>
                    <a:pt x="2811" y="8026"/>
                  </a:moveTo>
                  <a:cubicBezTo>
                    <a:pt x="3144" y="8288"/>
                    <a:pt x="3430" y="8574"/>
                    <a:pt x="3692" y="8907"/>
                  </a:cubicBezTo>
                  <a:lnTo>
                    <a:pt x="3692" y="8931"/>
                  </a:lnTo>
                  <a:cubicBezTo>
                    <a:pt x="4025" y="9360"/>
                    <a:pt x="4216" y="9884"/>
                    <a:pt x="4240" y="10455"/>
                  </a:cubicBezTo>
                  <a:lnTo>
                    <a:pt x="3859" y="10455"/>
                  </a:lnTo>
                  <a:cubicBezTo>
                    <a:pt x="3811" y="9407"/>
                    <a:pt x="3192" y="8836"/>
                    <a:pt x="2501" y="8264"/>
                  </a:cubicBezTo>
                  <a:cubicBezTo>
                    <a:pt x="2597" y="8193"/>
                    <a:pt x="2692" y="8098"/>
                    <a:pt x="2811" y="8026"/>
                  </a:cubicBezTo>
                  <a:close/>
                  <a:moveTo>
                    <a:pt x="263" y="1"/>
                  </a:moveTo>
                  <a:cubicBezTo>
                    <a:pt x="191" y="1"/>
                    <a:pt x="120" y="48"/>
                    <a:pt x="72" y="96"/>
                  </a:cubicBezTo>
                  <a:cubicBezTo>
                    <a:pt x="25" y="144"/>
                    <a:pt x="1" y="215"/>
                    <a:pt x="1" y="287"/>
                  </a:cubicBezTo>
                  <a:cubicBezTo>
                    <a:pt x="25" y="1596"/>
                    <a:pt x="787" y="2335"/>
                    <a:pt x="1525" y="2954"/>
                  </a:cubicBezTo>
                  <a:cubicBezTo>
                    <a:pt x="953" y="3454"/>
                    <a:pt x="572" y="4145"/>
                    <a:pt x="453" y="4907"/>
                  </a:cubicBezTo>
                  <a:cubicBezTo>
                    <a:pt x="453" y="5002"/>
                    <a:pt x="501" y="5073"/>
                    <a:pt x="596" y="5073"/>
                  </a:cubicBezTo>
                  <a:cubicBezTo>
                    <a:pt x="606" y="5076"/>
                    <a:pt x="616" y="5078"/>
                    <a:pt x="626" y="5078"/>
                  </a:cubicBezTo>
                  <a:cubicBezTo>
                    <a:pt x="691" y="5078"/>
                    <a:pt x="763" y="5016"/>
                    <a:pt x="763" y="4954"/>
                  </a:cubicBezTo>
                  <a:cubicBezTo>
                    <a:pt x="882" y="4264"/>
                    <a:pt x="1215" y="3621"/>
                    <a:pt x="1763" y="3168"/>
                  </a:cubicBezTo>
                  <a:lnTo>
                    <a:pt x="2049" y="3406"/>
                  </a:lnTo>
                  <a:cubicBezTo>
                    <a:pt x="810" y="4406"/>
                    <a:pt x="810" y="6312"/>
                    <a:pt x="2049" y="7336"/>
                  </a:cubicBezTo>
                  <a:lnTo>
                    <a:pt x="1763" y="7574"/>
                  </a:lnTo>
                  <a:cubicBezTo>
                    <a:pt x="1192" y="7074"/>
                    <a:pt x="834" y="6407"/>
                    <a:pt x="763" y="5645"/>
                  </a:cubicBezTo>
                  <a:cubicBezTo>
                    <a:pt x="741" y="5555"/>
                    <a:pt x="671" y="5513"/>
                    <a:pt x="601" y="5513"/>
                  </a:cubicBezTo>
                  <a:cubicBezTo>
                    <a:pt x="522" y="5513"/>
                    <a:pt x="442" y="5567"/>
                    <a:pt x="429" y="5669"/>
                  </a:cubicBezTo>
                  <a:cubicBezTo>
                    <a:pt x="525" y="6478"/>
                    <a:pt x="906" y="7240"/>
                    <a:pt x="1525" y="7788"/>
                  </a:cubicBezTo>
                  <a:cubicBezTo>
                    <a:pt x="787" y="8407"/>
                    <a:pt x="25" y="9146"/>
                    <a:pt x="1" y="10455"/>
                  </a:cubicBezTo>
                  <a:cubicBezTo>
                    <a:pt x="1" y="10527"/>
                    <a:pt x="25" y="10598"/>
                    <a:pt x="72" y="10646"/>
                  </a:cubicBezTo>
                  <a:cubicBezTo>
                    <a:pt x="120" y="10693"/>
                    <a:pt x="191" y="10717"/>
                    <a:pt x="263" y="10717"/>
                  </a:cubicBezTo>
                  <a:lnTo>
                    <a:pt x="739" y="10717"/>
                  </a:lnTo>
                  <a:cubicBezTo>
                    <a:pt x="739" y="10717"/>
                    <a:pt x="977" y="10622"/>
                    <a:pt x="1001" y="10479"/>
                  </a:cubicBezTo>
                  <a:cubicBezTo>
                    <a:pt x="1001" y="10360"/>
                    <a:pt x="1025" y="10241"/>
                    <a:pt x="1049" y="10122"/>
                  </a:cubicBezTo>
                  <a:lnTo>
                    <a:pt x="3525" y="10122"/>
                  </a:lnTo>
                  <a:cubicBezTo>
                    <a:pt x="3549" y="10241"/>
                    <a:pt x="3573" y="10360"/>
                    <a:pt x="3573" y="10479"/>
                  </a:cubicBezTo>
                  <a:cubicBezTo>
                    <a:pt x="3573" y="10622"/>
                    <a:pt x="3692" y="10717"/>
                    <a:pt x="3835" y="10717"/>
                  </a:cubicBezTo>
                  <a:lnTo>
                    <a:pt x="4311" y="10717"/>
                  </a:lnTo>
                  <a:cubicBezTo>
                    <a:pt x="4383" y="10717"/>
                    <a:pt x="4454" y="10693"/>
                    <a:pt x="4502" y="10646"/>
                  </a:cubicBezTo>
                  <a:cubicBezTo>
                    <a:pt x="4549" y="10598"/>
                    <a:pt x="4573" y="10527"/>
                    <a:pt x="4573" y="10455"/>
                  </a:cubicBezTo>
                  <a:cubicBezTo>
                    <a:pt x="4526" y="9122"/>
                    <a:pt x="3787" y="8383"/>
                    <a:pt x="3049" y="7788"/>
                  </a:cubicBezTo>
                  <a:cubicBezTo>
                    <a:pt x="3168" y="7645"/>
                    <a:pt x="3287" y="7526"/>
                    <a:pt x="3406" y="7383"/>
                  </a:cubicBezTo>
                  <a:cubicBezTo>
                    <a:pt x="3716" y="7550"/>
                    <a:pt x="4073" y="7645"/>
                    <a:pt x="4454" y="7645"/>
                  </a:cubicBezTo>
                  <a:cubicBezTo>
                    <a:pt x="4883" y="7645"/>
                    <a:pt x="5311" y="7526"/>
                    <a:pt x="5692" y="7288"/>
                  </a:cubicBezTo>
                  <a:lnTo>
                    <a:pt x="6097" y="7693"/>
                  </a:lnTo>
                  <a:cubicBezTo>
                    <a:pt x="6074" y="7788"/>
                    <a:pt x="6097" y="7883"/>
                    <a:pt x="6169" y="7955"/>
                  </a:cubicBezTo>
                  <a:lnTo>
                    <a:pt x="7383" y="9169"/>
                  </a:lnTo>
                  <a:cubicBezTo>
                    <a:pt x="7502" y="9288"/>
                    <a:pt x="7657" y="9348"/>
                    <a:pt x="7812" y="9348"/>
                  </a:cubicBezTo>
                  <a:cubicBezTo>
                    <a:pt x="7967" y="9348"/>
                    <a:pt x="8122" y="9288"/>
                    <a:pt x="8241" y="9169"/>
                  </a:cubicBezTo>
                  <a:cubicBezTo>
                    <a:pt x="8479" y="8931"/>
                    <a:pt x="8479" y="8550"/>
                    <a:pt x="8241" y="8312"/>
                  </a:cubicBezTo>
                  <a:lnTo>
                    <a:pt x="7955" y="8050"/>
                  </a:lnTo>
                  <a:cubicBezTo>
                    <a:pt x="7920" y="8010"/>
                    <a:pt x="7880" y="7993"/>
                    <a:pt x="7841" y="7993"/>
                  </a:cubicBezTo>
                  <a:cubicBezTo>
                    <a:pt x="7720" y="7993"/>
                    <a:pt x="7614" y="8156"/>
                    <a:pt x="7741" y="8264"/>
                  </a:cubicBezTo>
                  <a:lnTo>
                    <a:pt x="8002" y="8550"/>
                  </a:lnTo>
                  <a:cubicBezTo>
                    <a:pt x="8122" y="8669"/>
                    <a:pt x="8122" y="8836"/>
                    <a:pt x="8002" y="8955"/>
                  </a:cubicBezTo>
                  <a:cubicBezTo>
                    <a:pt x="7943" y="9015"/>
                    <a:pt x="7871" y="9044"/>
                    <a:pt x="7800" y="9044"/>
                  </a:cubicBezTo>
                  <a:cubicBezTo>
                    <a:pt x="7729" y="9044"/>
                    <a:pt x="7657" y="9015"/>
                    <a:pt x="7598" y="8955"/>
                  </a:cubicBezTo>
                  <a:lnTo>
                    <a:pt x="6407" y="7764"/>
                  </a:lnTo>
                  <a:lnTo>
                    <a:pt x="6812" y="7359"/>
                  </a:lnTo>
                  <a:lnTo>
                    <a:pt x="7217" y="7740"/>
                  </a:lnTo>
                  <a:cubicBezTo>
                    <a:pt x="7250" y="7774"/>
                    <a:pt x="7287" y="7788"/>
                    <a:pt x="7322" y="7788"/>
                  </a:cubicBezTo>
                  <a:cubicBezTo>
                    <a:pt x="7440" y="7788"/>
                    <a:pt x="7541" y="7636"/>
                    <a:pt x="7431" y="7526"/>
                  </a:cubicBezTo>
                  <a:lnTo>
                    <a:pt x="7002" y="7097"/>
                  </a:lnTo>
                  <a:cubicBezTo>
                    <a:pt x="6955" y="7050"/>
                    <a:pt x="6883" y="7026"/>
                    <a:pt x="6812" y="7026"/>
                  </a:cubicBezTo>
                  <a:lnTo>
                    <a:pt x="6740" y="7026"/>
                  </a:lnTo>
                  <a:lnTo>
                    <a:pt x="6335" y="6621"/>
                  </a:lnTo>
                  <a:cubicBezTo>
                    <a:pt x="6574" y="6240"/>
                    <a:pt x="6716" y="5812"/>
                    <a:pt x="6716" y="5383"/>
                  </a:cubicBezTo>
                  <a:lnTo>
                    <a:pt x="6716" y="5288"/>
                  </a:lnTo>
                  <a:cubicBezTo>
                    <a:pt x="6764" y="5264"/>
                    <a:pt x="6836" y="5216"/>
                    <a:pt x="6859" y="5169"/>
                  </a:cubicBezTo>
                  <a:lnTo>
                    <a:pt x="7312" y="4383"/>
                  </a:lnTo>
                  <a:cubicBezTo>
                    <a:pt x="7359" y="4335"/>
                    <a:pt x="7359" y="4240"/>
                    <a:pt x="7312" y="4168"/>
                  </a:cubicBezTo>
                  <a:lnTo>
                    <a:pt x="6859" y="3406"/>
                  </a:lnTo>
                  <a:cubicBezTo>
                    <a:pt x="6812" y="3335"/>
                    <a:pt x="6740" y="3287"/>
                    <a:pt x="6669" y="3287"/>
                  </a:cubicBezTo>
                  <a:lnTo>
                    <a:pt x="5788" y="3287"/>
                  </a:lnTo>
                  <a:cubicBezTo>
                    <a:pt x="5692" y="3287"/>
                    <a:pt x="5621" y="3335"/>
                    <a:pt x="5597" y="3406"/>
                  </a:cubicBezTo>
                  <a:cubicBezTo>
                    <a:pt x="5240" y="3192"/>
                    <a:pt x="4835" y="3097"/>
                    <a:pt x="4430" y="3073"/>
                  </a:cubicBezTo>
                  <a:cubicBezTo>
                    <a:pt x="4073" y="3073"/>
                    <a:pt x="3716" y="3168"/>
                    <a:pt x="3382" y="3335"/>
                  </a:cubicBezTo>
                  <a:cubicBezTo>
                    <a:pt x="3287" y="3216"/>
                    <a:pt x="3168" y="3073"/>
                    <a:pt x="3025" y="2954"/>
                  </a:cubicBezTo>
                  <a:cubicBezTo>
                    <a:pt x="3763" y="2335"/>
                    <a:pt x="4526" y="1596"/>
                    <a:pt x="4549" y="287"/>
                  </a:cubicBezTo>
                  <a:cubicBezTo>
                    <a:pt x="4549" y="215"/>
                    <a:pt x="4526" y="144"/>
                    <a:pt x="4478" y="96"/>
                  </a:cubicBezTo>
                  <a:cubicBezTo>
                    <a:pt x="4430" y="48"/>
                    <a:pt x="4359" y="1"/>
                    <a:pt x="4287" y="1"/>
                  </a:cubicBezTo>
                  <a:lnTo>
                    <a:pt x="3811" y="1"/>
                  </a:lnTo>
                  <a:cubicBezTo>
                    <a:pt x="3811" y="1"/>
                    <a:pt x="3549" y="120"/>
                    <a:pt x="3549" y="263"/>
                  </a:cubicBezTo>
                  <a:cubicBezTo>
                    <a:pt x="3549" y="382"/>
                    <a:pt x="3525" y="501"/>
                    <a:pt x="3502" y="596"/>
                  </a:cubicBezTo>
                  <a:lnTo>
                    <a:pt x="2668" y="596"/>
                  </a:lnTo>
                  <a:cubicBezTo>
                    <a:pt x="2668" y="596"/>
                    <a:pt x="2501" y="763"/>
                    <a:pt x="2501" y="858"/>
                  </a:cubicBezTo>
                  <a:cubicBezTo>
                    <a:pt x="2549" y="977"/>
                    <a:pt x="2597" y="1096"/>
                    <a:pt x="2668" y="1192"/>
                  </a:cubicBezTo>
                  <a:lnTo>
                    <a:pt x="3406" y="1192"/>
                  </a:lnTo>
                  <a:cubicBezTo>
                    <a:pt x="3287" y="1287"/>
                    <a:pt x="3216" y="1382"/>
                    <a:pt x="3168" y="1501"/>
                  </a:cubicBezTo>
                  <a:lnTo>
                    <a:pt x="1382" y="1501"/>
                  </a:lnTo>
                  <a:cubicBezTo>
                    <a:pt x="1334" y="1382"/>
                    <a:pt x="1239" y="1287"/>
                    <a:pt x="1144" y="1192"/>
                  </a:cubicBezTo>
                  <a:lnTo>
                    <a:pt x="1954" y="1192"/>
                  </a:lnTo>
                  <a:cubicBezTo>
                    <a:pt x="2001" y="1096"/>
                    <a:pt x="2073" y="977"/>
                    <a:pt x="2096" y="858"/>
                  </a:cubicBezTo>
                  <a:cubicBezTo>
                    <a:pt x="2096" y="763"/>
                    <a:pt x="1954" y="596"/>
                    <a:pt x="1954" y="596"/>
                  </a:cubicBezTo>
                  <a:lnTo>
                    <a:pt x="1049" y="596"/>
                  </a:lnTo>
                  <a:cubicBezTo>
                    <a:pt x="1025" y="501"/>
                    <a:pt x="1001" y="382"/>
                    <a:pt x="1001" y="263"/>
                  </a:cubicBezTo>
                  <a:cubicBezTo>
                    <a:pt x="977" y="120"/>
                    <a:pt x="882" y="1"/>
                    <a:pt x="739"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54" name="Google Shape;1578;p29">
            <a:extLst>
              <a:ext uri="{FF2B5EF4-FFF2-40B4-BE49-F238E27FC236}">
                <a16:creationId xmlns:a16="http://schemas.microsoft.com/office/drawing/2014/main" id="{156F5B89-78A6-4D18-8A34-AC5BA68B6A65}"/>
              </a:ext>
            </a:extLst>
          </p:cNvPr>
          <p:cNvGrpSpPr/>
          <p:nvPr/>
        </p:nvGrpSpPr>
        <p:grpSpPr>
          <a:xfrm>
            <a:off x="6137662" y="1757972"/>
            <a:ext cx="460067" cy="412890"/>
            <a:chOff x="2798175" y="2364925"/>
            <a:chExt cx="298900" cy="268250"/>
          </a:xfrm>
        </p:grpSpPr>
        <p:sp>
          <p:nvSpPr>
            <p:cNvPr id="155" name="Google Shape;1579;p29">
              <a:extLst>
                <a:ext uri="{FF2B5EF4-FFF2-40B4-BE49-F238E27FC236}">
                  <a16:creationId xmlns:a16="http://schemas.microsoft.com/office/drawing/2014/main" id="{6A531C4A-1EA2-4731-8CD6-631472627769}"/>
                </a:ext>
              </a:extLst>
            </p:cNvPr>
            <p:cNvSpPr/>
            <p:nvPr/>
          </p:nvSpPr>
          <p:spPr>
            <a:xfrm>
              <a:off x="2798175" y="2364925"/>
              <a:ext cx="298900" cy="268250"/>
            </a:xfrm>
            <a:custGeom>
              <a:avLst/>
              <a:gdLst/>
              <a:ahLst/>
              <a:cxnLst/>
              <a:rect l="l" t="t" r="r" b="b"/>
              <a:pathLst>
                <a:path w="11956" h="10730" extrusionOk="0">
                  <a:moveTo>
                    <a:pt x="5998" y="1"/>
                  </a:moveTo>
                  <a:cubicBezTo>
                    <a:pt x="4847" y="1"/>
                    <a:pt x="3690" y="369"/>
                    <a:pt x="2715" y="1116"/>
                  </a:cubicBezTo>
                  <a:cubicBezTo>
                    <a:pt x="572" y="2759"/>
                    <a:pt x="0" y="5736"/>
                    <a:pt x="1382" y="8070"/>
                  </a:cubicBezTo>
                  <a:cubicBezTo>
                    <a:pt x="1411" y="8129"/>
                    <a:pt x="1460" y="8154"/>
                    <a:pt x="1508" y="8154"/>
                  </a:cubicBezTo>
                  <a:cubicBezTo>
                    <a:pt x="1616" y="8154"/>
                    <a:pt x="1725" y="8034"/>
                    <a:pt x="1643" y="7903"/>
                  </a:cubicBezTo>
                  <a:cubicBezTo>
                    <a:pt x="286" y="5545"/>
                    <a:pt x="1048" y="2569"/>
                    <a:pt x="3334" y="1140"/>
                  </a:cubicBezTo>
                  <a:cubicBezTo>
                    <a:pt x="4161" y="615"/>
                    <a:pt x="5083" y="363"/>
                    <a:pt x="5997" y="363"/>
                  </a:cubicBezTo>
                  <a:cubicBezTo>
                    <a:pt x="7611" y="363"/>
                    <a:pt x="9196" y="1148"/>
                    <a:pt x="10169" y="2592"/>
                  </a:cubicBezTo>
                  <a:cubicBezTo>
                    <a:pt x="11669" y="4831"/>
                    <a:pt x="11145" y="7855"/>
                    <a:pt x="8955" y="9451"/>
                  </a:cubicBezTo>
                  <a:cubicBezTo>
                    <a:pt x="8061" y="10102"/>
                    <a:pt x="7025" y="10416"/>
                    <a:pt x="5998" y="10416"/>
                  </a:cubicBezTo>
                  <a:cubicBezTo>
                    <a:pt x="4507" y="10416"/>
                    <a:pt x="3036" y="9753"/>
                    <a:pt x="2048" y="8498"/>
                  </a:cubicBezTo>
                  <a:cubicBezTo>
                    <a:pt x="2009" y="8453"/>
                    <a:pt x="1963" y="8434"/>
                    <a:pt x="1920" y="8434"/>
                  </a:cubicBezTo>
                  <a:cubicBezTo>
                    <a:pt x="1804" y="8434"/>
                    <a:pt x="1706" y="8568"/>
                    <a:pt x="1810" y="8689"/>
                  </a:cubicBezTo>
                  <a:cubicBezTo>
                    <a:pt x="2866" y="10035"/>
                    <a:pt x="4426" y="10730"/>
                    <a:pt x="6000" y="10730"/>
                  </a:cubicBezTo>
                  <a:cubicBezTo>
                    <a:pt x="7267" y="10730"/>
                    <a:pt x="8544" y="10280"/>
                    <a:pt x="9574" y="9356"/>
                  </a:cubicBezTo>
                  <a:cubicBezTo>
                    <a:pt x="11860" y="7308"/>
                    <a:pt x="11955" y="3759"/>
                    <a:pt x="9788" y="1568"/>
                  </a:cubicBezTo>
                  <a:cubicBezTo>
                    <a:pt x="8749" y="530"/>
                    <a:pt x="7378" y="1"/>
                    <a:pt x="5998"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580;p29">
              <a:extLst>
                <a:ext uri="{FF2B5EF4-FFF2-40B4-BE49-F238E27FC236}">
                  <a16:creationId xmlns:a16="http://schemas.microsoft.com/office/drawing/2014/main" id="{0961AD7A-D381-43AF-8D7B-BF35E440175E}"/>
                </a:ext>
              </a:extLst>
            </p:cNvPr>
            <p:cNvSpPr/>
            <p:nvPr/>
          </p:nvSpPr>
          <p:spPr>
            <a:xfrm>
              <a:off x="2826750" y="2380300"/>
              <a:ext cx="239950" cy="237400"/>
            </a:xfrm>
            <a:custGeom>
              <a:avLst/>
              <a:gdLst/>
              <a:ahLst/>
              <a:cxnLst/>
              <a:rect l="l" t="t" r="r" b="b"/>
              <a:pathLst>
                <a:path w="9598" h="9496" extrusionOk="0">
                  <a:moveTo>
                    <a:pt x="4859" y="1"/>
                  </a:moveTo>
                  <a:cubicBezTo>
                    <a:pt x="2334" y="1"/>
                    <a:pt x="239" y="2001"/>
                    <a:pt x="119" y="4549"/>
                  </a:cubicBezTo>
                  <a:cubicBezTo>
                    <a:pt x="0" y="7097"/>
                    <a:pt x="1929" y="9265"/>
                    <a:pt x="4454" y="9479"/>
                  </a:cubicBezTo>
                  <a:cubicBezTo>
                    <a:pt x="4589" y="9490"/>
                    <a:pt x="4724" y="9496"/>
                    <a:pt x="4858" y="9496"/>
                  </a:cubicBezTo>
                  <a:cubicBezTo>
                    <a:pt x="7235" y="9496"/>
                    <a:pt x="9257" y="7725"/>
                    <a:pt x="9550" y="5335"/>
                  </a:cubicBezTo>
                  <a:cubicBezTo>
                    <a:pt x="9563" y="5228"/>
                    <a:pt x="9479" y="5166"/>
                    <a:pt x="9394" y="5166"/>
                  </a:cubicBezTo>
                  <a:cubicBezTo>
                    <a:pt x="9328" y="5166"/>
                    <a:pt x="9261" y="5204"/>
                    <a:pt x="9240" y="5288"/>
                  </a:cubicBezTo>
                  <a:cubicBezTo>
                    <a:pt x="8971" y="7534"/>
                    <a:pt x="7090" y="9187"/>
                    <a:pt x="4879" y="9187"/>
                  </a:cubicBezTo>
                  <a:cubicBezTo>
                    <a:pt x="4746" y="9187"/>
                    <a:pt x="4612" y="9181"/>
                    <a:pt x="4478" y="9169"/>
                  </a:cubicBezTo>
                  <a:cubicBezTo>
                    <a:pt x="2096" y="8979"/>
                    <a:pt x="310" y="6955"/>
                    <a:pt x="405" y="4573"/>
                  </a:cubicBezTo>
                  <a:cubicBezTo>
                    <a:pt x="524" y="2192"/>
                    <a:pt x="2477" y="310"/>
                    <a:pt x="4859" y="310"/>
                  </a:cubicBezTo>
                  <a:cubicBezTo>
                    <a:pt x="7240" y="334"/>
                    <a:pt x="9193" y="2216"/>
                    <a:pt x="9264" y="4597"/>
                  </a:cubicBezTo>
                  <a:cubicBezTo>
                    <a:pt x="9288" y="4668"/>
                    <a:pt x="9359" y="4740"/>
                    <a:pt x="9431" y="4740"/>
                  </a:cubicBezTo>
                  <a:cubicBezTo>
                    <a:pt x="9526" y="4740"/>
                    <a:pt x="9598" y="4668"/>
                    <a:pt x="9598" y="4573"/>
                  </a:cubicBezTo>
                  <a:cubicBezTo>
                    <a:pt x="9502" y="2025"/>
                    <a:pt x="7407" y="25"/>
                    <a:pt x="4859"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581;p29">
              <a:extLst>
                <a:ext uri="{FF2B5EF4-FFF2-40B4-BE49-F238E27FC236}">
                  <a16:creationId xmlns:a16="http://schemas.microsoft.com/office/drawing/2014/main" id="{2D2B5536-B440-419C-9FA0-4C846E79EF31}"/>
                </a:ext>
              </a:extLst>
            </p:cNvPr>
            <p:cNvSpPr/>
            <p:nvPr/>
          </p:nvSpPr>
          <p:spPr>
            <a:xfrm>
              <a:off x="2907725" y="2454725"/>
              <a:ext cx="110750" cy="110775"/>
            </a:xfrm>
            <a:custGeom>
              <a:avLst/>
              <a:gdLst/>
              <a:ahLst/>
              <a:cxnLst/>
              <a:rect l="l" t="t" r="r" b="b"/>
              <a:pathLst>
                <a:path w="4430" h="4431" extrusionOk="0">
                  <a:moveTo>
                    <a:pt x="2120" y="96"/>
                  </a:moveTo>
                  <a:cubicBezTo>
                    <a:pt x="2334" y="96"/>
                    <a:pt x="2429" y="334"/>
                    <a:pt x="2286" y="477"/>
                  </a:cubicBezTo>
                  <a:cubicBezTo>
                    <a:pt x="2242" y="521"/>
                    <a:pt x="2190" y="540"/>
                    <a:pt x="2137" y="540"/>
                  </a:cubicBezTo>
                  <a:cubicBezTo>
                    <a:pt x="2020" y="540"/>
                    <a:pt x="1905" y="442"/>
                    <a:pt x="1905" y="310"/>
                  </a:cubicBezTo>
                  <a:cubicBezTo>
                    <a:pt x="1905" y="191"/>
                    <a:pt x="2001" y="96"/>
                    <a:pt x="2120" y="96"/>
                  </a:cubicBezTo>
                  <a:close/>
                  <a:moveTo>
                    <a:pt x="1000" y="810"/>
                  </a:moveTo>
                  <a:cubicBezTo>
                    <a:pt x="905" y="834"/>
                    <a:pt x="834" y="906"/>
                    <a:pt x="834" y="1001"/>
                  </a:cubicBezTo>
                  <a:cubicBezTo>
                    <a:pt x="834" y="1016"/>
                    <a:pt x="836" y="1032"/>
                    <a:pt x="840" y="1046"/>
                  </a:cubicBezTo>
                  <a:lnTo>
                    <a:pt x="840" y="1046"/>
                  </a:lnTo>
                  <a:cubicBezTo>
                    <a:pt x="919" y="975"/>
                    <a:pt x="1026" y="920"/>
                    <a:pt x="1135" y="892"/>
                  </a:cubicBezTo>
                  <a:lnTo>
                    <a:pt x="1135" y="892"/>
                  </a:lnTo>
                  <a:cubicBezTo>
                    <a:pt x="1131" y="888"/>
                    <a:pt x="1125" y="885"/>
                    <a:pt x="1119" y="882"/>
                  </a:cubicBezTo>
                  <a:cubicBezTo>
                    <a:pt x="1096" y="834"/>
                    <a:pt x="1048" y="810"/>
                    <a:pt x="1000" y="810"/>
                  </a:cubicBezTo>
                  <a:close/>
                  <a:moveTo>
                    <a:pt x="3224" y="825"/>
                  </a:moveTo>
                  <a:cubicBezTo>
                    <a:pt x="3237" y="825"/>
                    <a:pt x="3250" y="828"/>
                    <a:pt x="3263" y="834"/>
                  </a:cubicBezTo>
                  <a:cubicBezTo>
                    <a:pt x="3273" y="832"/>
                    <a:pt x="3283" y="830"/>
                    <a:pt x="3292" y="830"/>
                  </a:cubicBezTo>
                  <a:cubicBezTo>
                    <a:pt x="3372" y="830"/>
                    <a:pt x="3429" y="916"/>
                    <a:pt x="3429" y="1001"/>
                  </a:cubicBezTo>
                  <a:cubicBezTo>
                    <a:pt x="3429" y="1048"/>
                    <a:pt x="3406" y="1096"/>
                    <a:pt x="3382" y="1120"/>
                  </a:cubicBezTo>
                  <a:cubicBezTo>
                    <a:pt x="3344" y="1158"/>
                    <a:pt x="3301" y="1174"/>
                    <a:pt x="3259" y="1174"/>
                  </a:cubicBezTo>
                  <a:cubicBezTo>
                    <a:pt x="3118" y="1174"/>
                    <a:pt x="2991" y="992"/>
                    <a:pt x="3120" y="882"/>
                  </a:cubicBezTo>
                  <a:cubicBezTo>
                    <a:pt x="3155" y="847"/>
                    <a:pt x="3190" y="825"/>
                    <a:pt x="3224" y="825"/>
                  </a:cubicBezTo>
                  <a:close/>
                  <a:moveTo>
                    <a:pt x="316" y="1890"/>
                  </a:moveTo>
                  <a:cubicBezTo>
                    <a:pt x="434" y="1890"/>
                    <a:pt x="548" y="1988"/>
                    <a:pt x="548" y="2120"/>
                  </a:cubicBezTo>
                  <a:cubicBezTo>
                    <a:pt x="548" y="2239"/>
                    <a:pt x="453" y="2334"/>
                    <a:pt x="334" y="2334"/>
                  </a:cubicBezTo>
                  <a:cubicBezTo>
                    <a:pt x="119" y="2334"/>
                    <a:pt x="24" y="2096"/>
                    <a:pt x="167" y="1953"/>
                  </a:cubicBezTo>
                  <a:cubicBezTo>
                    <a:pt x="211" y="1910"/>
                    <a:pt x="264" y="1890"/>
                    <a:pt x="316" y="1890"/>
                  </a:cubicBezTo>
                  <a:close/>
                  <a:moveTo>
                    <a:pt x="3930" y="1906"/>
                  </a:moveTo>
                  <a:cubicBezTo>
                    <a:pt x="4192" y="1930"/>
                    <a:pt x="4192" y="2311"/>
                    <a:pt x="3930" y="2334"/>
                  </a:cubicBezTo>
                  <a:cubicBezTo>
                    <a:pt x="3668" y="2311"/>
                    <a:pt x="3668" y="1930"/>
                    <a:pt x="3930" y="1906"/>
                  </a:cubicBezTo>
                  <a:close/>
                  <a:moveTo>
                    <a:pt x="2113" y="1516"/>
                  </a:moveTo>
                  <a:cubicBezTo>
                    <a:pt x="2416" y="1516"/>
                    <a:pt x="2715" y="1763"/>
                    <a:pt x="2715" y="2120"/>
                  </a:cubicBezTo>
                  <a:cubicBezTo>
                    <a:pt x="2715" y="2453"/>
                    <a:pt x="2453" y="2715"/>
                    <a:pt x="2120" y="2715"/>
                  </a:cubicBezTo>
                  <a:cubicBezTo>
                    <a:pt x="1596" y="2715"/>
                    <a:pt x="1334" y="2072"/>
                    <a:pt x="1715" y="1691"/>
                  </a:cubicBezTo>
                  <a:cubicBezTo>
                    <a:pt x="1828" y="1570"/>
                    <a:pt x="1971" y="1516"/>
                    <a:pt x="2113" y="1516"/>
                  </a:cubicBezTo>
                  <a:close/>
                  <a:moveTo>
                    <a:pt x="1000" y="3073"/>
                  </a:moveTo>
                  <a:cubicBezTo>
                    <a:pt x="1048" y="3073"/>
                    <a:pt x="1096" y="3096"/>
                    <a:pt x="1119" y="3120"/>
                  </a:cubicBezTo>
                  <a:cubicBezTo>
                    <a:pt x="1167" y="3144"/>
                    <a:pt x="1191" y="3192"/>
                    <a:pt x="1191" y="3239"/>
                  </a:cubicBezTo>
                  <a:cubicBezTo>
                    <a:pt x="1167" y="3287"/>
                    <a:pt x="1167" y="3335"/>
                    <a:pt x="1119" y="3358"/>
                  </a:cubicBezTo>
                  <a:cubicBezTo>
                    <a:pt x="1084" y="3394"/>
                    <a:pt x="1042" y="3412"/>
                    <a:pt x="1000" y="3412"/>
                  </a:cubicBezTo>
                  <a:cubicBezTo>
                    <a:pt x="959" y="3412"/>
                    <a:pt x="917" y="3394"/>
                    <a:pt x="881" y="3358"/>
                  </a:cubicBezTo>
                  <a:cubicBezTo>
                    <a:pt x="810" y="3287"/>
                    <a:pt x="810" y="3192"/>
                    <a:pt x="881" y="3120"/>
                  </a:cubicBezTo>
                  <a:cubicBezTo>
                    <a:pt x="905" y="3096"/>
                    <a:pt x="953" y="3073"/>
                    <a:pt x="1000" y="3073"/>
                  </a:cubicBezTo>
                  <a:close/>
                  <a:moveTo>
                    <a:pt x="3263" y="3073"/>
                  </a:moveTo>
                  <a:cubicBezTo>
                    <a:pt x="3287" y="3073"/>
                    <a:pt x="3334" y="3096"/>
                    <a:pt x="3382" y="3120"/>
                  </a:cubicBezTo>
                  <a:cubicBezTo>
                    <a:pt x="3453" y="3192"/>
                    <a:pt x="3453" y="3287"/>
                    <a:pt x="3382" y="3358"/>
                  </a:cubicBezTo>
                  <a:cubicBezTo>
                    <a:pt x="3346" y="3394"/>
                    <a:pt x="3298" y="3412"/>
                    <a:pt x="3251" y="3412"/>
                  </a:cubicBezTo>
                  <a:cubicBezTo>
                    <a:pt x="3203" y="3412"/>
                    <a:pt x="3156" y="3394"/>
                    <a:pt x="3120" y="3358"/>
                  </a:cubicBezTo>
                  <a:cubicBezTo>
                    <a:pt x="3048" y="3287"/>
                    <a:pt x="3048" y="3192"/>
                    <a:pt x="3120" y="3120"/>
                  </a:cubicBezTo>
                  <a:cubicBezTo>
                    <a:pt x="3167" y="3096"/>
                    <a:pt x="3215" y="3073"/>
                    <a:pt x="3263" y="3073"/>
                  </a:cubicBezTo>
                  <a:close/>
                  <a:moveTo>
                    <a:pt x="2136" y="3695"/>
                  </a:moveTo>
                  <a:cubicBezTo>
                    <a:pt x="2250" y="3695"/>
                    <a:pt x="2358" y="3786"/>
                    <a:pt x="2358" y="3930"/>
                  </a:cubicBezTo>
                  <a:cubicBezTo>
                    <a:pt x="2358" y="4049"/>
                    <a:pt x="2239" y="4144"/>
                    <a:pt x="2120" y="4144"/>
                  </a:cubicBezTo>
                  <a:cubicBezTo>
                    <a:pt x="1929" y="4144"/>
                    <a:pt x="1834" y="3906"/>
                    <a:pt x="1977" y="3763"/>
                  </a:cubicBezTo>
                  <a:cubicBezTo>
                    <a:pt x="2023" y="3717"/>
                    <a:pt x="2080" y="3695"/>
                    <a:pt x="2136" y="3695"/>
                  </a:cubicBezTo>
                  <a:close/>
                  <a:moveTo>
                    <a:pt x="2191" y="1"/>
                  </a:moveTo>
                  <a:cubicBezTo>
                    <a:pt x="1620" y="1"/>
                    <a:pt x="1477" y="810"/>
                    <a:pt x="2048" y="977"/>
                  </a:cubicBezTo>
                  <a:lnTo>
                    <a:pt x="2048" y="1358"/>
                  </a:lnTo>
                  <a:cubicBezTo>
                    <a:pt x="1929" y="1382"/>
                    <a:pt x="1810" y="1429"/>
                    <a:pt x="1691" y="1501"/>
                  </a:cubicBezTo>
                  <a:lnTo>
                    <a:pt x="1548" y="1358"/>
                  </a:lnTo>
                  <a:cubicBezTo>
                    <a:pt x="1572" y="1287"/>
                    <a:pt x="1596" y="1215"/>
                    <a:pt x="1596" y="1144"/>
                  </a:cubicBezTo>
                  <a:cubicBezTo>
                    <a:pt x="1588" y="947"/>
                    <a:pt x="1453" y="870"/>
                    <a:pt x="1292" y="870"/>
                  </a:cubicBezTo>
                  <a:cubicBezTo>
                    <a:pt x="1241" y="870"/>
                    <a:pt x="1188" y="878"/>
                    <a:pt x="1135" y="892"/>
                  </a:cubicBezTo>
                  <a:lnTo>
                    <a:pt x="1135" y="892"/>
                  </a:lnTo>
                  <a:cubicBezTo>
                    <a:pt x="1167" y="917"/>
                    <a:pt x="1170" y="959"/>
                    <a:pt x="1191" y="1001"/>
                  </a:cubicBezTo>
                  <a:cubicBezTo>
                    <a:pt x="1191" y="1048"/>
                    <a:pt x="1167" y="1096"/>
                    <a:pt x="1119" y="1120"/>
                  </a:cubicBezTo>
                  <a:cubicBezTo>
                    <a:pt x="1096" y="1156"/>
                    <a:pt x="1054" y="1173"/>
                    <a:pt x="1009" y="1173"/>
                  </a:cubicBezTo>
                  <a:cubicBezTo>
                    <a:pt x="965" y="1173"/>
                    <a:pt x="917" y="1156"/>
                    <a:pt x="881" y="1120"/>
                  </a:cubicBezTo>
                  <a:cubicBezTo>
                    <a:pt x="865" y="1104"/>
                    <a:pt x="849" y="1077"/>
                    <a:pt x="840" y="1046"/>
                  </a:cubicBezTo>
                  <a:lnTo>
                    <a:pt x="840" y="1046"/>
                  </a:lnTo>
                  <a:cubicBezTo>
                    <a:pt x="709" y="1164"/>
                    <a:pt x="658" y="1325"/>
                    <a:pt x="810" y="1477"/>
                  </a:cubicBezTo>
                  <a:cubicBezTo>
                    <a:pt x="881" y="1549"/>
                    <a:pt x="1000" y="1596"/>
                    <a:pt x="1119" y="1596"/>
                  </a:cubicBezTo>
                  <a:cubicBezTo>
                    <a:pt x="1191" y="1596"/>
                    <a:pt x="1262" y="1596"/>
                    <a:pt x="1334" y="1549"/>
                  </a:cubicBezTo>
                  <a:lnTo>
                    <a:pt x="1477" y="1715"/>
                  </a:lnTo>
                  <a:cubicBezTo>
                    <a:pt x="1405" y="1810"/>
                    <a:pt x="1358" y="1930"/>
                    <a:pt x="1334" y="2072"/>
                  </a:cubicBezTo>
                  <a:lnTo>
                    <a:pt x="977" y="2072"/>
                  </a:lnTo>
                  <a:cubicBezTo>
                    <a:pt x="903" y="1822"/>
                    <a:pt x="707" y="1709"/>
                    <a:pt x="509" y="1709"/>
                  </a:cubicBezTo>
                  <a:cubicBezTo>
                    <a:pt x="255" y="1709"/>
                    <a:pt x="0" y="1894"/>
                    <a:pt x="0" y="2215"/>
                  </a:cubicBezTo>
                  <a:cubicBezTo>
                    <a:pt x="0" y="2534"/>
                    <a:pt x="252" y="2712"/>
                    <a:pt x="504" y="2712"/>
                  </a:cubicBezTo>
                  <a:cubicBezTo>
                    <a:pt x="703" y="2712"/>
                    <a:pt x="903" y="2600"/>
                    <a:pt x="977" y="2358"/>
                  </a:cubicBezTo>
                  <a:lnTo>
                    <a:pt x="1358" y="2358"/>
                  </a:lnTo>
                  <a:cubicBezTo>
                    <a:pt x="1381" y="2477"/>
                    <a:pt x="1429" y="2596"/>
                    <a:pt x="1500" y="2715"/>
                  </a:cubicBezTo>
                  <a:lnTo>
                    <a:pt x="1334" y="2858"/>
                  </a:lnTo>
                  <a:cubicBezTo>
                    <a:pt x="1268" y="2827"/>
                    <a:pt x="1202" y="2813"/>
                    <a:pt x="1139" y="2813"/>
                  </a:cubicBezTo>
                  <a:cubicBezTo>
                    <a:pt x="773" y="2813"/>
                    <a:pt x="505" y="3292"/>
                    <a:pt x="810" y="3597"/>
                  </a:cubicBezTo>
                  <a:cubicBezTo>
                    <a:pt x="905" y="3692"/>
                    <a:pt x="1024" y="3739"/>
                    <a:pt x="1143" y="3739"/>
                  </a:cubicBezTo>
                  <a:cubicBezTo>
                    <a:pt x="1262" y="3739"/>
                    <a:pt x="1381" y="3692"/>
                    <a:pt x="1477" y="3597"/>
                  </a:cubicBezTo>
                  <a:cubicBezTo>
                    <a:pt x="1596" y="3454"/>
                    <a:pt x="1643" y="3239"/>
                    <a:pt x="1548" y="3073"/>
                  </a:cubicBezTo>
                  <a:lnTo>
                    <a:pt x="1715" y="2906"/>
                  </a:lnTo>
                  <a:cubicBezTo>
                    <a:pt x="1810" y="2977"/>
                    <a:pt x="1929" y="3025"/>
                    <a:pt x="2048" y="3049"/>
                  </a:cubicBezTo>
                  <a:lnTo>
                    <a:pt x="2048" y="3430"/>
                  </a:lnTo>
                  <a:cubicBezTo>
                    <a:pt x="1500" y="3620"/>
                    <a:pt x="1620" y="4430"/>
                    <a:pt x="2215" y="4430"/>
                  </a:cubicBezTo>
                  <a:cubicBezTo>
                    <a:pt x="2786" y="4430"/>
                    <a:pt x="2906" y="3620"/>
                    <a:pt x="2358" y="3430"/>
                  </a:cubicBezTo>
                  <a:lnTo>
                    <a:pt x="2358" y="3049"/>
                  </a:lnTo>
                  <a:cubicBezTo>
                    <a:pt x="2477" y="3025"/>
                    <a:pt x="2596" y="2977"/>
                    <a:pt x="2691" y="2906"/>
                  </a:cubicBezTo>
                  <a:lnTo>
                    <a:pt x="2858" y="3073"/>
                  </a:lnTo>
                  <a:cubicBezTo>
                    <a:pt x="2715" y="3382"/>
                    <a:pt x="2929" y="3739"/>
                    <a:pt x="3263" y="3739"/>
                  </a:cubicBezTo>
                  <a:cubicBezTo>
                    <a:pt x="3668" y="3739"/>
                    <a:pt x="3882" y="3239"/>
                    <a:pt x="3596" y="2954"/>
                  </a:cubicBezTo>
                  <a:cubicBezTo>
                    <a:pt x="3504" y="2861"/>
                    <a:pt x="3382" y="2809"/>
                    <a:pt x="3262" y="2809"/>
                  </a:cubicBezTo>
                  <a:cubicBezTo>
                    <a:pt x="3196" y="2809"/>
                    <a:pt x="3131" y="2825"/>
                    <a:pt x="3072" y="2858"/>
                  </a:cubicBezTo>
                  <a:lnTo>
                    <a:pt x="2906" y="2715"/>
                  </a:lnTo>
                  <a:cubicBezTo>
                    <a:pt x="2977" y="2596"/>
                    <a:pt x="3025" y="2477"/>
                    <a:pt x="3048" y="2358"/>
                  </a:cubicBezTo>
                  <a:lnTo>
                    <a:pt x="3429" y="2358"/>
                  </a:lnTo>
                  <a:cubicBezTo>
                    <a:pt x="3503" y="2600"/>
                    <a:pt x="3703" y="2712"/>
                    <a:pt x="3904" y="2712"/>
                  </a:cubicBezTo>
                  <a:cubicBezTo>
                    <a:pt x="4158" y="2712"/>
                    <a:pt x="4416" y="2534"/>
                    <a:pt x="4430" y="2215"/>
                  </a:cubicBezTo>
                  <a:lnTo>
                    <a:pt x="4406" y="2215"/>
                  </a:lnTo>
                  <a:cubicBezTo>
                    <a:pt x="4406" y="1894"/>
                    <a:pt x="4151" y="1709"/>
                    <a:pt x="3897" y="1709"/>
                  </a:cubicBezTo>
                  <a:cubicBezTo>
                    <a:pt x="3699" y="1709"/>
                    <a:pt x="3503" y="1822"/>
                    <a:pt x="3429" y="2072"/>
                  </a:cubicBezTo>
                  <a:lnTo>
                    <a:pt x="3048" y="2072"/>
                  </a:lnTo>
                  <a:cubicBezTo>
                    <a:pt x="3025" y="1930"/>
                    <a:pt x="2977" y="1810"/>
                    <a:pt x="2906" y="1715"/>
                  </a:cubicBezTo>
                  <a:lnTo>
                    <a:pt x="3048" y="1549"/>
                  </a:lnTo>
                  <a:cubicBezTo>
                    <a:pt x="3120" y="1596"/>
                    <a:pt x="3191" y="1596"/>
                    <a:pt x="3263" y="1596"/>
                  </a:cubicBezTo>
                  <a:cubicBezTo>
                    <a:pt x="3382" y="1596"/>
                    <a:pt x="3501" y="1549"/>
                    <a:pt x="3572" y="1477"/>
                  </a:cubicBezTo>
                  <a:cubicBezTo>
                    <a:pt x="3834" y="1215"/>
                    <a:pt x="3691" y="763"/>
                    <a:pt x="3334" y="691"/>
                  </a:cubicBezTo>
                  <a:cubicBezTo>
                    <a:pt x="3303" y="685"/>
                    <a:pt x="3272" y="682"/>
                    <a:pt x="3242" y="682"/>
                  </a:cubicBezTo>
                  <a:cubicBezTo>
                    <a:pt x="2909" y="682"/>
                    <a:pt x="2681" y="1030"/>
                    <a:pt x="2834" y="1358"/>
                  </a:cubicBezTo>
                  <a:lnTo>
                    <a:pt x="2691" y="1501"/>
                  </a:lnTo>
                  <a:cubicBezTo>
                    <a:pt x="2572" y="1429"/>
                    <a:pt x="2453" y="1382"/>
                    <a:pt x="2334" y="1358"/>
                  </a:cubicBezTo>
                  <a:lnTo>
                    <a:pt x="2334" y="977"/>
                  </a:lnTo>
                  <a:cubicBezTo>
                    <a:pt x="2906" y="810"/>
                    <a:pt x="2763" y="1"/>
                    <a:pt x="2191"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582;p29">
              <a:extLst>
                <a:ext uri="{FF2B5EF4-FFF2-40B4-BE49-F238E27FC236}">
                  <a16:creationId xmlns:a16="http://schemas.microsoft.com/office/drawing/2014/main" id="{05E5D137-7103-4565-A3B5-57C5F39019F9}"/>
                </a:ext>
              </a:extLst>
            </p:cNvPr>
            <p:cNvSpPr/>
            <p:nvPr/>
          </p:nvSpPr>
          <p:spPr>
            <a:xfrm>
              <a:off x="2984525" y="2558325"/>
              <a:ext cx="35150" cy="29725"/>
            </a:xfrm>
            <a:custGeom>
              <a:avLst/>
              <a:gdLst/>
              <a:ahLst/>
              <a:cxnLst/>
              <a:rect l="l" t="t" r="r" b="b"/>
              <a:pathLst>
                <a:path w="1406" h="1189" extrusionOk="0">
                  <a:moveTo>
                    <a:pt x="589" y="309"/>
                  </a:moveTo>
                  <a:cubicBezTo>
                    <a:pt x="599" y="309"/>
                    <a:pt x="609" y="309"/>
                    <a:pt x="619" y="310"/>
                  </a:cubicBezTo>
                  <a:cubicBezTo>
                    <a:pt x="762" y="310"/>
                    <a:pt x="881" y="453"/>
                    <a:pt x="881" y="596"/>
                  </a:cubicBezTo>
                  <a:lnTo>
                    <a:pt x="905" y="596"/>
                  </a:lnTo>
                  <a:cubicBezTo>
                    <a:pt x="905" y="774"/>
                    <a:pt x="750" y="897"/>
                    <a:pt x="591" y="897"/>
                  </a:cubicBezTo>
                  <a:cubicBezTo>
                    <a:pt x="517" y="897"/>
                    <a:pt x="442" y="871"/>
                    <a:pt x="381" y="810"/>
                  </a:cubicBezTo>
                  <a:cubicBezTo>
                    <a:pt x="198" y="603"/>
                    <a:pt x="324" y="309"/>
                    <a:pt x="589" y="309"/>
                  </a:cubicBezTo>
                  <a:close/>
                  <a:moveTo>
                    <a:pt x="596" y="0"/>
                  </a:moveTo>
                  <a:cubicBezTo>
                    <a:pt x="262" y="0"/>
                    <a:pt x="0" y="262"/>
                    <a:pt x="0" y="596"/>
                  </a:cubicBezTo>
                  <a:cubicBezTo>
                    <a:pt x="0" y="953"/>
                    <a:pt x="300" y="1189"/>
                    <a:pt x="611" y="1189"/>
                  </a:cubicBezTo>
                  <a:cubicBezTo>
                    <a:pt x="756" y="1189"/>
                    <a:pt x="903" y="1138"/>
                    <a:pt x="1024" y="1024"/>
                  </a:cubicBezTo>
                  <a:cubicBezTo>
                    <a:pt x="1405" y="643"/>
                    <a:pt x="1120" y="0"/>
                    <a:pt x="596"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583;p29">
              <a:extLst>
                <a:ext uri="{FF2B5EF4-FFF2-40B4-BE49-F238E27FC236}">
                  <a16:creationId xmlns:a16="http://schemas.microsoft.com/office/drawing/2014/main" id="{AE61346E-C374-4A9E-AA7A-6F22FC17D542}"/>
                </a:ext>
              </a:extLst>
            </p:cNvPr>
            <p:cNvSpPr/>
            <p:nvPr/>
          </p:nvSpPr>
          <p:spPr>
            <a:xfrm>
              <a:off x="2855925" y="2511300"/>
              <a:ext cx="36925" cy="31575"/>
            </a:xfrm>
            <a:custGeom>
              <a:avLst/>
              <a:gdLst/>
              <a:ahLst/>
              <a:cxnLst/>
              <a:rect l="l" t="t" r="r" b="b"/>
              <a:pathLst>
                <a:path w="1477" h="1263" extrusionOk="0">
                  <a:moveTo>
                    <a:pt x="619" y="310"/>
                  </a:moveTo>
                  <a:cubicBezTo>
                    <a:pt x="905" y="310"/>
                    <a:pt x="1048" y="667"/>
                    <a:pt x="858" y="857"/>
                  </a:cubicBezTo>
                  <a:cubicBezTo>
                    <a:pt x="789" y="918"/>
                    <a:pt x="709" y="945"/>
                    <a:pt x="631" y="945"/>
                  </a:cubicBezTo>
                  <a:cubicBezTo>
                    <a:pt x="465" y="945"/>
                    <a:pt x="310" y="822"/>
                    <a:pt x="310" y="643"/>
                  </a:cubicBezTo>
                  <a:cubicBezTo>
                    <a:pt x="310" y="452"/>
                    <a:pt x="453" y="310"/>
                    <a:pt x="619" y="310"/>
                  </a:cubicBezTo>
                  <a:close/>
                  <a:moveTo>
                    <a:pt x="628" y="1"/>
                  </a:moveTo>
                  <a:cubicBezTo>
                    <a:pt x="305" y="1"/>
                    <a:pt x="0" y="256"/>
                    <a:pt x="0" y="643"/>
                  </a:cubicBezTo>
                  <a:cubicBezTo>
                    <a:pt x="0" y="976"/>
                    <a:pt x="286" y="1262"/>
                    <a:pt x="619" y="1262"/>
                  </a:cubicBezTo>
                  <a:cubicBezTo>
                    <a:pt x="1191" y="1262"/>
                    <a:pt x="1477" y="571"/>
                    <a:pt x="1072" y="190"/>
                  </a:cubicBezTo>
                  <a:cubicBezTo>
                    <a:pt x="941" y="59"/>
                    <a:pt x="782" y="1"/>
                    <a:pt x="628"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584;p29">
              <a:extLst>
                <a:ext uri="{FF2B5EF4-FFF2-40B4-BE49-F238E27FC236}">
                  <a16:creationId xmlns:a16="http://schemas.microsoft.com/office/drawing/2014/main" id="{C6AFE259-97E1-484D-813C-EE9041178E2C}"/>
                </a:ext>
              </a:extLst>
            </p:cNvPr>
            <p:cNvSpPr/>
            <p:nvPr/>
          </p:nvSpPr>
          <p:spPr>
            <a:xfrm>
              <a:off x="3010725" y="2465450"/>
              <a:ext cx="32175" cy="27400"/>
            </a:xfrm>
            <a:custGeom>
              <a:avLst/>
              <a:gdLst/>
              <a:ahLst/>
              <a:cxnLst/>
              <a:rect l="l" t="t" r="r" b="b"/>
              <a:pathLst>
                <a:path w="1287" h="1096" extrusionOk="0">
                  <a:moveTo>
                    <a:pt x="731" y="313"/>
                  </a:moveTo>
                  <a:cubicBezTo>
                    <a:pt x="845" y="313"/>
                    <a:pt x="953" y="404"/>
                    <a:pt x="953" y="548"/>
                  </a:cubicBezTo>
                  <a:cubicBezTo>
                    <a:pt x="953" y="667"/>
                    <a:pt x="857" y="786"/>
                    <a:pt x="738" y="786"/>
                  </a:cubicBezTo>
                  <a:cubicBezTo>
                    <a:pt x="524" y="786"/>
                    <a:pt x="429" y="524"/>
                    <a:pt x="572" y="381"/>
                  </a:cubicBezTo>
                  <a:cubicBezTo>
                    <a:pt x="618" y="335"/>
                    <a:pt x="675" y="313"/>
                    <a:pt x="731" y="313"/>
                  </a:cubicBezTo>
                  <a:close/>
                  <a:moveTo>
                    <a:pt x="720" y="1"/>
                  </a:moveTo>
                  <a:cubicBezTo>
                    <a:pt x="586" y="1"/>
                    <a:pt x="449" y="52"/>
                    <a:pt x="333" y="167"/>
                  </a:cubicBezTo>
                  <a:cubicBezTo>
                    <a:pt x="0" y="500"/>
                    <a:pt x="238" y="1096"/>
                    <a:pt x="738" y="1096"/>
                  </a:cubicBezTo>
                  <a:cubicBezTo>
                    <a:pt x="1024" y="1096"/>
                    <a:pt x="1286" y="858"/>
                    <a:pt x="1286" y="548"/>
                  </a:cubicBezTo>
                  <a:cubicBezTo>
                    <a:pt x="1270" y="225"/>
                    <a:pt x="1002" y="1"/>
                    <a:pt x="720"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585;p29">
              <a:extLst>
                <a:ext uri="{FF2B5EF4-FFF2-40B4-BE49-F238E27FC236}">
                  <a16:creationId xmlns:a16="http://schemas.microsoft.com/office/drawing/2014/main" id="{5ECF09CF-F324-475D-8176-A652B165D6FB}"/>
                </a:ext>
              </a:extLst>
            </p:cNvPr>
            <p:cNvSpPr/>
            <p:nvPr/>
          </p:nvSpPr>
          <p:spPr>
            <a:xfrm>
              <a:off x="2876150" y="2415450"/>
              <a:ext cx="53625" cy="53000"/>
            </a:xfrm>
            <a:custGeom>
              <a:avLst/>
              <a:gdLst/>
              <a:ahLst/>
              <a:cxnLst/>
              <a:rect l="l" t="t" r="r" b="b"/>
              <a:pathLst>
                <a:path w="2145" h="2120" extrusionOk="0">
                  <a:moveTo>
                    <a:pt x="1470" y="375"/>
                  </a:moveTo>
                  <a:cubicBezTo>
                    <a:pt x="1534" y="375"/>
                    <a:pt x="1609" y="417"/>
                    <a:pt x="1668" y="476"/>
                  </a:cubicBezTo>
                  <a:cubicBezTo>
                    <a:pt x="1739" y="548"/>
                    <a:pt x="1787" y="643"/>
                    <a:pt x="1787" y="738"/>
                  </a:cubicBezTo>
                  <a:cubicBezTo>
                    <a:pt x="1787" y="810"/>
                    <a:pt x="1739" y="905"/>
                    <a:pt x="1668" y="976"/>
                  </a:cubicBezTo>
                  <a:lnTo>
                    <a:pt x="1096" y="1548"/>
                  </a:lnTo>
                  <a:cubicBezTo>
                    <a:pt x="1025" y="1619"/>
                    <a:pt x="930" y="1655"/>
                    <a:pt x="834" y="1655"/>
                  </a:cubicBezTo>
                  <a:cubicBezTo>
                    <a:pt x="739" y="1655"/>
                    <a:pt x="644" y="1619"/>
                    <a:pt x="573" y="1548"/>
                  </a:cubicBezTo>
                  <a:cubicBezTo>
                    <a:pt x="453" y="1405"/>
                    <a:pt x="453" y="1191"/>
                    <a:pt x="573" y="1048"/>
                  </a:cubicBezTo>
                  <a:lnTo>
                    <a:pt x="596" y="1048"/>
                  </a:lnTo>
                  <a:lnTo>
                    <a:pt x="1168" y="476"/>
                  </a:lnTo>
                  <a:cubicBezTo>
                    <a:pt x="1227" y="417"/>
                    <a:pt x="1302" y="375"/>
                    <a:pt x="1379" y="375"/>
                  </a:cubicBezTo>
                  <a:cubicBezTo>
                    <a:pt x="1396" y="375"/>
                    <a:pt x="1413" y="377"/>
                    <a:pt x="1430" y="381"/>
                  </a:cubicBezTo>
                  <a:cubicBezTo>
                    <a:pt x="1443" y="377"/>
                    <a:pt x="1456" y="375"/>
                    <a:pt x="1470" y="375"/>
                  </a:cubicBezTo>
                  <a:close/>
                  <a:moveTo>
                    <a:pt x="872" y="0"/>
                  </a:moveTo>
                  <a:cubicBezTo>
                    <a:pt x="754" y="0"/>
                    <a:pt x="653" y="152"/>
                    <a:pt x="763" y="262"/>
                  </a:cubicBezTo>
                  <a:lnTo>
                    <a:pt x="834" y="333"/>
                  </a:lnTo>
                  <a:lnTo>
                    <a:pt x="715" y="476"/>
                  </a:lnTo>
                  <a:lnTo>
                    <a:pt x="644" y="381"/>
                  </a:lnTo>
                  <a:cubicBezTo>
                    <a:pt x="608" y="357"/>
                    <a:pt x="567" y="345"/>
                    <a:pt x="525" y="345"/>
                  </a:cubicBezTo>
                  <a:cubicBezTo>
                    <a:pt x="483" y="345"/>
                    <a:pt x="442" y="357"/>
                    <a:pt x="406" y="381"/>
                  </a:cubicBezTo>
                  <a:cubicBezTo>
                    <a:pt x="358" y="452"/>
                    <a:pt x="358" y="548"/>
                    <a:pt x="406" y="619"/>
                  </a:cubicBezTo>
                  <a:lnTo>
                    <a:pt x="501" y="690"/>
                  </a:lnTo>
                  <a:lnTo>
                    <a:pt x="358" y="810"/>
                  </a:lnTo>
                  <a:lnTo>
                    <a:pt x="287" y="738"/>
                  </a:lnTo>
                  <a:cubicBezTo>
                    <a:pt x="251" y="702"/>
                    <a:pt x="209" y="685"/>
                    <a:pt x="171" y="685"/>
                  </a:cubicBezTo>
                  <a:cubicBezTo>
                    <a:pt x="132" y="685"/>
                    <a:pt x="96" y="702"/>
                    <a:pt x="72" y="738"/>
                  </a:cubicBezTo>
                  <a:cubicBezTo>
                    <a:pt x="1" y="810"/>
                    <a:pt x="1" y="905"/>
                    <a:pt x="72" y="952"/>
                  </a:cubicBezTo>
                  <a:lnTo>
                    <a:pt x="192" y="1095"/>
                  </a:lnTo>
                  <a:cubicBezTo>
                    <a:pt x="49" y="1524"/>
                    <a:pt x="358" y="1976"/>
                    <a:pt x="834" y="1976"/>
                  </a:cubicBezTo>
                  <a:cubicBezTo>
                    <a:pt x="906" y="1976"/>
                    <a:pt x="977" y="1976"/>
                    <a:pt x="1049" y="1953"/>
                  </a:cubicBezTo>
                  <a:lnTo>
                    <a:pt x="1168" y="2072"/>
                  </a:lnTo>
                  <a:cubicBezTo>
                    <a:pt x="1216" y="2096"/>
                    <a:pt x="1239" y="2119"/>
                    <a:pt x="1287" y="2119"/>
                  </a:cubicBezTo>
                  <a:cubicBezTo>
                    <a:pt x="1335" y="2119"/>
                    <a:pt x="1358" y="2096"/>
                    <a:pt x="1406" y="2072"/>
                  </a:cubicBezTo>
                  <a:cubicBezTo>
                    <a:pt x="1454" y="2024"/>
                    <a:pt x="1454" y="1905"/>
                    <a:pt x="1406" y="1857"/>
                  </a:cubicBezTo>
                  <a:lnTo>
                    <a:pt x="1311" y="1786"/>
                  </a:lnTo>
                  <a:lnTo>
                    <a:pt x="1454" y="1643"/>
                  </a:lnTo>
                  <a:lnTo>
                    <a:pt x="1525" y="1738"/>
                  </a:lnTo>
                  <a:cubicBezTo>
                    <a:pt x="1549" y="1762"/>
                    <a:pt x="1597" y="1786"/>
                    <a:pt x="1644" y="1786"/>
                  </a:cubicBezTo>
                  <a:cubicBezTo>
                    <a:pt x="1668" y="1786"/>
                    <a:pt x="1716" y="1762"/>
                    <a:pt x="1739" y="1738"/>
                  </a:cubicBezTo>
                  <a:cubicBezTo>
                    <a:pt x="1811" y="1667"/>
                    <a:pt x="1811" y="1572"/>
                    <a:pt x="1739" y="1500"/>
                  </a:cubicBezTo>
                  <a:lnTo>
                    <a:pt x="1668" y="1429"/>
                  </a:lnTo>
                  <a:lnTo>
                    <a:pt x="1787" y="1310"/>
                  </a:lnTo>
                  <a:lnTo>
                    <a:pt x="1882" y="1381"/>
                  </a:lnTo>
                  <a:cubicBezTo>
                    <a:pt x="1906" y="1405"/>
                    <a:pt x="1930" y="1429"/>
                    <a:pt x="1978" y="1429"/>
                  </a:cubicBezTo>
                  <a:cubicBezTo>
                    <a:pt x="2025" y="1429"/>
                    <a:pt x="2073" y="1405"/>
                    <a:pt x="2097" y="1381"/>
                  </a:cubicBezTo>
                  <a:cubicBezTo>
                    <a:pt x="2144" y="1310"/>
                    <a:pt x="2144" y="1214"/>
                    <a:pt x="2097" y="1167"/>
                  </a:cubicBezTo>
                  <a:lnTo>
                    <a:pt x="2001" y="1071"/>
                  </a:lnTo>
                  <a:cubicBezTo>
                    <a:pt x="2049" y="952"/>
                    <a:pt x="2073" y="857"/>
                    <a:pt x="2073" y="738"/>
                  </a:cubicBezTo>
                  <a:cubicBezTo>
                    <a:pt x="2091" y="340"/>
                    <a:pt x="1765" y="51"/>
                    <a:pt x="1408" y="51"/>
                  </a:cubicBezTo>
                  <a:cubicBezTo>
                    <a:pt x="1296" y="51"/>
                    <a:pt x="1181" y="80"/>
                    <a:pt x="1073" y="143"/>
                  </a:cubicBezTo>
                  <a:lnTo>
                    <a:pt x="977" y="47"/>
                  </a:lnTo>
                  <a:cubicBezTo>
                    <a:pt x="944" y="14"/>
                    <a:pt x="907" y="0"/>
                    <a:pt x="872"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586;p29">
              <a:extLst>
                <a:ext uri="{FF2B5EF4-FFF2-40B4-BE49-F238E27FC236}">
                  <a16:creationId xmlns:a16="http://schemas.microsoft.com/office/drawing/2014/main" id="{0D0F1FFC-0D56-4A9D-B5FE-64FD2AF9DB70}"/>
                </a:ext>
              </a:extLst>
            </p:cNvPr>
            <p:cNvSpPr/>
            <p:nvPr/>
          </p:nvSpPr>
          <p:spPr>
            <a:xfrm>
              <a:off x="2850550" y="2459200"/>
              <a:ext cx="14925" cy="14000"/>
            </a:xfrm>
            <a:custGeom>
              <a:avLst/>
              <a:gdLst/>
              <a:ahLst/>
              <a:cxnLst/>
              <a:rect l="l" t="t" r="r" b="b"/>
              <a:pathLst>
                <a:path w="597" h="560" extrusionOk="0">
                  <a:moveTo>
                    <a:pt x="171" y="0"/>
                  </a:moveTo>
                  <a:cubicBezTo>
                    <a:pt x="132" y="0"/>
                    <a:pt x="96" y="12"/>
                    <a:pt x="72" y="36"/>
                  </a:cubicBezTo>
                  <a:cubicBezTo>
                    <a:pt x="1" y="107"/>
                    <a:pt x="1" y="203"/>
                    <a:pt x="72" y="274"/>
                  </a:cubicBezTo>
                  <a:lnTo>
                    <a:pt x="311" y="512"/>
                  </a:lnTo>
                  <a:cubicBezTo>
                    <a:pt x="334" y="536"/>
                    <a:pt x="382" y="560"/>
                    <a:pt x="430" y="560"/>
                  </a:cubicBezTo>
                  <a:cubicBezTo>
                    <a:pt x="453" y="560"/>
                    <a:pt x="501" y="536"/>
                    <a:pt x="525" y="512"/>
                  </a:cubicBezTo>
                  <a:cubicBezTo>
                    <a:pt x="596" y="465"/>
                    <a:pt x="596" y="346"/>
                    <a:pt x="525" y="298"/>
                  </a:cubicBezTo>
                  <a:lnTo>
                    <a:pt x="287" y="36"/>
                  </a:lnTo>
                  <a:cubicBezTo>
                    <a:pt x="251" y="12"/>
                    <a:pt x="209" y="0"/>
                    <a:pt x="171"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587;p29">
              <a:extLst>
                <a:ext uri="{FF2B5EF4-FFF2-40B4-BE49-F238E27FC236}">
                  <a16:creationId xmlns:a16="http://schemas.microsoft.com/office/drawing/2014/main" id="{9C8C0D29-C6CE-4CC4-9787-CD04B8CA4108}"/>
                </a:ext>
              </a:extLst>
            </p:cNvPr>
            <p:cNvSpPr/>
            <p:nvPr/>
          </p:nvSpPr>
          <p:spPr>
            <a:xfrm>
              <a:off x="3029550" y="2508325"/>
              <a:ext cx="16325" cy="14300"/>
            </a:xfrm>
            <a:custGeom>
              <a:avLst/>
              <a:gdLst/>
              <a:ahLst/>
              <a:cxnLst/>
              <a:rect l="l" t="t" r="r" b="b"/>
              <a:pathLst>
                <a:path w="653" h="572" extrusionOk="0">
                  <a:moveTo>
                    <a:pt x="234" y="0"/>
                  </a:moveTo>
                  <a:cubicBezTo>
                    <a:pt x="111" y="0"/>
                    <a:pt x="0" y="152"/>
                    <a:pt x="128" y="262"/>
                  </a:cubicBezTo>
                  <a:lnTo>
                    <a:pt x="366" y="524"/>
                  </a:lnTo>
                  <a:cubicBezTo>
                    <a:pt x="390" y="548"/>
                    <a:pt x="438" y="571"/>
                    <a:pt x="485" y="571"/>
                  </a:cubicBezTo>
                  <a:cubicBezTo>
                    <a:pt x="509" y="571"/>
                    <a:pt x="557" y="548"/>
                    <a:pt x="581" y="524"/>
                  </a:cubicBezTo>
                  <a:cubicBezTo>
                    <a:pt x="652" y="452"/>
                    <a:pt x="652" y="357"/>
                    <a:pt x="581" y="286"/>
                  </a:cubicBezTo>
                  <a:lnTo>
                    <a:pt x="343" y="48"/>
                  </a:lnTo>
                  <a:cubicBezTo>
                    <a:pt x="309" y="14"/>
                    <a:pt x="271" y="0"/>
                    <a:pt x="23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588;p29">
              <a:extLst>
                <a:ext uri="{FF2B5EF4-FFF2-40B4-BE49-F238E27FC236}">
                  <a16:creationId xmlns:a16="http://schemas.microsoft.com/office/drawing/2014/main" id="{A2B4284D-EDB3-41E0-9DBF-7A38E783D9D2}"/>
                </a:ext>
              </a:extLst>
            </p:cNvPr>
            <p:cNvSpPr/>
            <p:nvPr/>
          </p:nvSpPr>
          <p:spPr>
            <a:xfrm>
              <a:off x="2926775" y="2396825"/>
              <a:ext cx="14900" cy="13875"/>
            </a:xfrm>
            <a:custGeom>
              <a:avLst/>
              <a:gdLst/>
              <a:ahLst/>
              <a:cxnLst/>
              <a:rect l="l" t="t" r="r" b="b"/>
              <a:pathLst>
                <a:path w="596" h="555" extrusionOk="0">
                  <a:moveTo>
                    <a:pt x="417" y="1"/>
                  </a:moveTo>
                  <a:cubicBezTo>
                    <a:pt x="375" y="1"/>
                    <a:pt x="334" y="19"/>
                    <a:pt x="310" y="54"/>
                  </a:cubicBezTo>
                  <a:lnTo>
                    <a:pt x="72" y="292"/>
                  </a:lnTo>
                  <a:cubicBezTo>
                    <a:pt x="0" y="364"/>
                    <a:pt x="0" y="459"/>
                    <a:pt x="72" y="507"/>
                  </a:cubicBezTo>
                  <a:cubicBezTo>
                    <a:pt x="95" y="554"/>
                    <a:pt x="143" y="554"/>
                    <a:pt x="167" y="554"/>
                  </a:cubicBezTo>
                  <a:cubicBezTo>
                    <a:pt x="215" y="554"/>
                    <a:pt x="262" y="554"/>
                    <a:pt x="286" y="531"/>
                  </a:cubicBezTo>
                  <a:lnTo>
                    <a:pt x="524" y="269"/>
                  </a:lnTo>
                  <a:cubicBezTo>
                    <a:pt x="596" y="221"/>
                    <a:pt x="596" y="102"/>
                    <a:pt x="524" y="54"/>
                  </a:cubicBezTo>
                  <a:cubicBezTo>
                    <a:pt x="500" y="19"/>
                    <a:pt x="459" y="1"/>
                    <a:pt x="417"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589;p29">
              <a:extLst>
                <a:ext uri="{FF2B5EF4-FFF2-40B4-BE49-F238E27FC236}">
                  <a16:creationId xmlns:a16="http://schemas.microsoft.com/office/drawing/2014/main" id="{1402B079-C1EE-4C3C-8517-1ACE67383B77}"/>
                </a:ext>
              </a:extLst>
            </p:cNvPr>
            <p:cNvSpPr/>
            <p:nvPr/>
          </p:nvSpPr>
          <p:spPr>
            <a:xfrm>
              <a:off x="3014875" y="2529450"/>
              <a:ext cx="14925" cy="14000"/>
            </a:xfrm>
            <a:custGeom>
              <a:avLst/>
              <a:gdLst/>
              <a:ahLst/>
              <a:cxnLst/>
              <a:rect l="l" t="t" r="r" b="b"/>
              <a:pathLst>
                <a:path w="597" h="560" extrusionOk="0">
                  <a:moveTo>
                    <a:pt x="409" y="0"/>
                  </a:moveTo>
                  <a:cubicBezTo>
                    <a:pt x="370" y="0"/>
                    <a:pt x="334" y="12"/>
                    <a:pt x="310" y="36"/>
                  </a:cubicBezTo>
                  <a:lnTo>
                    <a:pt x="48" y="298"/>
                  </a:lnTo>
                  <a:cubicBezTo>
                    <a:pt x="1" y="346"/>
                    <a:pt x="1" y="465"/>
                    <a:pt x="48" y="512"/>
                  </a:cubicBezTo>
                  <a:cubicBezTo>
                    <a:pt x="96" y="536"/>
                    <a:pt x="120" y="560"/>
                    <a:pt x="167" y="560"/>
                  </a:cubicBezTo>
                  <a:cubicBezTo>
                    <a:pt x="215" y="560"/>
                    <a:pt x="239" y="536"/>
                    <a:pt x="287" y="512"/>
                  </a:cubicBezTo>
                  <a:lnTo>
                    <a:pt x="525" y="274"/>
                  </a:lnTo>
                  <a:cubicBezTo>
                    <a:pt x="596" y="203"/>
                    <a:pt x="596" y="107"/>
                    <a:pt x="525" y="36"/>
                  </a:cubicBezTo>
                  <a:cubicBezTo>
                    <a:pt x="489" y="12"/>
                    <a:pt x="447" y="0"/>
                    <a:pt x="409"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590;p29">
              <a:extLst>
                <a:ext uri="{FF2B5EF4-FFF2-40B4-BE49-F238E27FC236}">
                  <a16:creationId xmlns:a16="http://schemas.microsoft.com/office/drawing/2014/main" id="{BECE2FCD-BB20-4F0A-BA87-95060C3E1A46}"/>
                </a:ext>
              </a:extLst>
            </p:cNvPr>
            <p:cNvSpPr/>
            <p:nvPr/>
          </p:nvSpPr>
          <p:spPr>
            <a:xfrm>
              <a:off x="2946425" y="2417225"/>
              <a:ext cx="18475" cy="7175"/>
            </a:xfrm>
            <a:custGeom>
              <a:avLst/>
              <a:gdLst/>
              <a:ahLst/>
              <a:cxnLst/>
              <a:rect l="l" t="t" r="r" b="b"/>
              <a:pathLst>
                <a:path w="739" h="287" extrusionOk="0">
                  <a:moveTo>
                    <a:pt x="214" y="0"/>
                  </a:moveTo>
                  <a:cubicBezTo>
                    <a:pt x="0" y="0"/>
                    <a:pt x="0" y="286"/>
                    <a:pt x="214" y="286"/>
                  </a:cubicBezTo>
                  <a:lnTo>
                    <a:pt x="524" y="286"/>
                  </a:lnTo>
                  <a:cubicBezTo>
                    <a:pt x="738" y="286"/>
                    <a:pt x="738" y="0"/>
                    <a:pt x="524"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591;p29">
              <a:extLst>
                <a:ext uri="{FF2B5EF4-FFF2-40B4-BE49-F238E27FC236}">
                  <a16:creationId xmlns:a16="http://schemas.microsoft.com/office/drawing/2014/main" id="{AF57A042-17E4-4398-9E0D-67CCD0274BF6}"/>
                </a:ext>
              </a:extLst>
            </p:cNvPr>
            <p:cNvSpPr/>
            <p:nvPr/>
          </p:nvSpPr>
          <p:spPr>
            <a:xfrm>
              <a:off x="2861275" y="2482725"/>
              <a:ext cx="15875" cy="14300"/>
            </a:xfrm>
            <a:custGeom>
              <a:avLst/>
              <a:gdLst/>
              <a:ahLst/>
              <a:cxnLst/>
              <a:rect l="l" t="t" r="r" b="b"/>
              <a:pathLst>
                <a:path w="635" h="572" extrusionOk="0">
                  <a:moveTo>
                    <a:pt x="415" y="1"/>
                  </a:moveTo>
                  <a:cubicBezTo>
                    <a:pt x="380" y="1"/>
                    <a:pt x="343" y="15"/>
                    <a:pt x="310" y="47"/>
                  </a:cubicBezTo>
                  <a:lnTo>
                    <a:pt x="48" y="309"/>
                  </a:lnTo>
                  <a:cubicBezTo>
                    <a:pt x="1" y="357"/>
                    <a:pt x="1" y="452"/>
                    <a:pt x="48" y="524"/>
                  </a:cubicBezTo>
                  <a:cubicBezTo>
                    <a:pt x="96" y="548"/>
                    <a:pt x="120" y="571"/>
                    <a:pt x="167" y="571"/>
                  </a:cubicBezTo>
                  <a:cubicBezTo>
                    <a:pt x="215" y="571"/>
                    <a:pt x="239" y="548"/>
                    <a:pt x="286" y="524"/>
                  </a:cubicBezTo>
                  <a:lnTo>
                    <a:pt x="525" y="286"/>
                  </a:lnTo>
                  <a:cubicBezTo>
                    <a:pt x="635" y="157"/>
                    <a:pt x="533" y="1"/>
                    <a:pt x="415"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592;p29">
              <a:extLst>
                <a:ext uri="{FF2B5EF4-FFF2-40B4-BE49-F238E27FC236}">
                  <a16:creationId xmlns:a16="http://schemas.microsoft.com/office/drawing/2014/main" id="{D3911F17-CB1B-48C2-8BB2-852FC2A90152}"/>
                </a:ext>
              </a:extLst>
            </p:cNvPr>
            <p:cNvSpPr/>
            <p:nvPr/>
          </p:nvSpPr>
          <p:spPr>
            <a:xfrm>
              <a:off x="2871400" y="2551900"/>
              <a:ext cx="104200" cy="49300"/>
            </a:xfrm>
            <a:custGeom>
              <a:avLst/>
              <a:gdLst/>
              <a:ahLst/>
              <a:cxnLst/>
              <a:rect l="l" t="t" r="r" b="b"/>
              <a:pathLst>
                <a:path w="4168" h="1972" extrusionOk="0">
                  <a:moveTo>
                    <a:pt x="477" y="281"/>
                  </a:moveTo>
                  <a:cubicBezTo>
                    <a:pt x="524" y="281"/>
                    <a:pt x="572" y="305"/>
                    <a:pt x="620" y="329"/>
                  </a:cubicBezTo>
                  <a:cubicBezTo>
                    <a:pt x="786" y="472"/>
                    <a:pt x="953" y="591"/>
                    <a:pt x="1120" y="686"/>
                  </a:cubicBezTo>
                  <a:cubicBezTo>
                    <a:pt x="1215" y="734"/>
                    <a:pt x="1263" y="829"/>
                    <a:pt x="1215" y="924"/>
                  </a:cubicBezTo>
                  <a:cubicBezTo>
                    <a:pt x="1215" y="948"/>
                    <a:pt x="1191" y="972"/>
                    <a:pt x="1144" y="972"/>
                  </a:cubicBezTo>
                  <a:cubicBezTo>
                    <a:pt x="1130" y="979"/>
                    <a:pt x="1114" y="982"/>
                    <a:pt x="1097" y="982"/>
                  </a:cubicBezTo>
                  <a:cubicBezTo>
                    <a:pt x="1056" y="982"/>
                    <a:pt x="1011" y="965"/>
                    <a:pt x="977" y="948"/>
                  </a:cubicBezTo>
                  <a:cubicBezTo>
                    <a:pt x="786" y="829"/>
                    <a:pt x="596" y="710"/>
                    <a:pt x="429" y="567"/>
                  </a:cubicBezTo>
                  <a:cubicBezTo>
                    <a:pt x="382" y="543"/>
                    <a:pt x="334" y="472"/>
                    <a:pt x="334" y="424"/>
                  </a:cubicBezTo>
                  <a:cubicBezTo>
                    <a:pt x="334" y="376"/>
                    <a:pt x="334" y="353"/>
                    <a:pt x="358" y="329"/>
                  </a:cubicBezTo>
                  <a:cubicBezTo>
                    <a:pt x="382" y="305"/>
                    <a:pt x="429" y="281"/>
                    <a:pt x="477" y="281"/>
                  </a:cubicBezTo>
                  <a:close/>
                  <a:moveTo>
                    <a:pt x="1667" y="972"/>
                  </a:moveTo>
                  <a:cubicBezTo>
                    <a:pt x="1691" y="972"/>
                    <a:pt x="1715" y="972"/>
                    <a:pt x="1739" y="996"/>
                  </a:cubicBezTo>
                  <a:cubicBezTo>
                    <a:pt x="1929" y="1067"/>
                    <a:pt x="2144" y="1138"/>
                    <a:pt x="2334" y="1186"/>
                  </a:cubicBezTo>
                  <a:cubicBezTo>
                    <a:pt x="2430" y="1186"/>
                    <a:pt x="2501" y="1281"/>
                    <a:pt x="2501" y="1377"/>
                  </a:cubicBezTo>
                  <a:cubicBezTo>
                    <a:pt x="2501" y="1400"/>
                    <a:pt x="2477" y="1448"/>
                    <a:pt x="2453" y="1448"/>
                  </a:cubicBezTo>
                  <a:cubicBezTo>
                    <a:pt x="2412" y="1476"/>
                    <a:pt x="2378" y="1487"/>
                    <a:pt x="2343" y="1487"/>
                  </a:cubicBezTo>
                  <a:cubicBezTo>
                    <a:pt x="2318" y="1487"/>
                    <a:pt x="2292" y="1482"/>
                    <a:pt x="2263" y="1472"/>
                  </a:cubicBezTo>
                  <a:cubicBezTo>
                    <a:pt x="2049" y="1424"/>
                    <a:pt x="1858" y="1353"/>
                    <a:pt x="1644" y="1281"/>
                  </a:cubicBezTo>
                  <a:cubicBezTo>
                    <a:pt x="1596" y="1257"/>
                    <a:pt x="1548" y="1210"/>
                    <a:pt x="1525" y="1162"/>
                  </a:cubicBezTo>
                  <a:cubicBezTo>
                    <a:pt x="1501" y="1115"/>
                    <a:pt x="1501" y="1091"/>
                    <a:pt x="1525" y="1067"/>
                  </a:cubicBezTo>
                  <a:lnTo>
                    <a:pt x="1501" y="1067"/>
                  </a:lnTo>
                  <a:cubicBezTo>
                    <a:pt x="1525" y="996"/>
                    <a:pt x="1596" y="972"/>
                    <a:pt x="1667" y="972"/>
                  </a:cubicBezTo>
                  <a:close/>
                  <a:moveTo>
                    <a:pt x="2948" y="1300"/>
                  </a:moveTo>
                  <a:cubicBezTo>
                    <a:pt x="2958" y="1300"/>
                    <a:pt x="2968" y="1302"/>
                    <a:pt x="2977" y="1305"/>
                  </a:cubicBezTo>
                  <a:lnTo>
                    <a:pt x="3001" y="1305"/>
                  </a:lnTo>
                  <a:cubicBezTo>
                    <a:pt x="3144" y="1305"/>
                    <a:pt x="3287" y="1316"/>
                    <a:pt x="3423" y="1316"/>
                  </a:cubicBezTo>
                  <a:cubicBezTo>
                    <a:pt x="3491" y="1316"/>
                    <a:pt x="3557" y="1313"/>
                    <a:pt x="3620" y="1305"/>
                  </a:cubicBezTo>
                  <a:cubicBezTo>
                    <a:pt x="3716" y="1305"/>
                    <a:pt x="3811" y="1377"/>
                    <a:pt x="3835" y="1472"/>
                  </a:cubicBezTo>
                  <a:cubicBezTo>
                    <a:pt x="3835" y="1496"/>
                    <a:pt x="3835" y="1519"/>
                    <a:pt x="3811" y="1543"/>
                  </a:cubicBezTo>
                  <a:cubicBezTo>
                    <a:pt x="3763" y="1591"/>
                    <a:pt x="3692" y="1615"/>
                    <a:pt x="3644" y="1615"/>
                  </a:cubicBezTo>
                  <a:cubicBezTo>
                    <a:pt x="3565" y="1623"/>
                    <a:pt x="3488" y="1625"/>
                    <a:pt x="3413" y="1625"/>
                  </a:cubicBezTo>
                  <a:cubicBezTo>
                    <a:pt x="3263" y="1625"/>
                    <a:pt x="3120" y="1615"/>
                    <a:pt x="2977" y="1615"/>
                  </a:cubicBezTo>
                  <a:cubicBezTo>
                    <a:pt x="2906" y="1591"/>
                    <a:pt x="2858" y="1567"/>
                    <a:pt x="2811" y="1519"/>
                  </a:cubicBezTo>
                  <a:cubicBezTo>
                    <a:pt x="2787" y="1496"/>
                    <a:pt x="2787" y="1472"/>
                    <a:pt x="2787" y="1424"/>
                  </a:cubicBezTo>
                  <a:cubicBezTo>
                    <a:pt x="2807" y="1362"/>
                    <a:pt x="2882" y="1300"/>
                    <a:pt x="2948" y="1300"/>
                  </a:cubicBezTo>
                  <a:close/>
                  <a:moveTo>
                    <a:pt x="482" y="1"/>
                  </a:moveTo>
                  <a:cubicBezTo>
                    <a:pt x="351" y="1"/>
                    <a:pt x="222" y="49"/>
                    <a:pt x="120" y="138"/>
                  </a:cubicBezTo>
                  <a:cubicBezTo>
                    <a:pt x="48" y="233"/>
                    <a:pt x="0" y="353"/>
                    <a:pt x="24" y="472"/>
                  </a:cubicBezTo>
                  <a:cubicBezTo>
                    <a:pt x="24" y="615"/>
                    <a:pt x="96" y="757"/>
                    <a:pt x="239" y="853"/>
                  </a:cubicBezTo>
                  <a:lnTo>
                    <a:pt x="239" y="829"/>
                  </a:lnTo>
                  <a:cubicBezTo>
                    <a:pt x="405" y="972"/>
                    <a:pt x="620" y="1115"/>
                    <a:pt x="810" y="1234"/>
                  </a:cubicBezTo>
                  <a:cubicBezTo>
                    <a:pt x="905" y="1281"/>
                    <a:pt x="1001" y="1305"/>
                    <a:pt x="1096" y="1305"/>
                  </a:cubicBezTo>
                  <a:lnTo>
                    <a:pt x="1215" y="1305"/>
                  </a:lnTo>
                  <a:cubicBezTo>
                    <a:pt x="1286" y="1448"/>
                    <a:pt x="1382" y="1543"/>
                    <a:pt x="1525" y="1591"/>
                  </a:cubicBezTo>
                  <a:cubicBezTo>
                    <a:pt x="1739" y="1686"/>
                    <a:pt x="1953" y="1758"/>
                    <a:pt x="2168" y="1805"/>
                  </a:cubicBezTo>
                  <a:cubicBezTo>
                    <a:pt x="2215" y="1829"/>
                    <a:pt x="2263" y="1829"/>
                    <a:pt x="2310" y="1829"/>
                  </a:cubicBezTo>
                  <a:cubicBezTo>
                    <a:pt x="2406" y="1829"/>
                    <a:pt x="2501" y="1805"/>
                    <a:pt x="2596" y="1758"/>
                  </a:cubicBezTo>
                  <a:cubicBezTo>
                    <a:pt x="2668" y="1853"/>
                    <a:pt x="2811" y="1924"/>
                    <a:pt x="2953" y="1948"/>
                  </a:cubicBezTo>
                  <a:cubicBezTo>
                    <a:pt x="3120" y="1948"/>
                    <a:pt x="3287" y="1972"/>
                    <a:pt x="3454" y="1972"/>
                  </a:cubicBezTo>
                  <a:lnTo>
                    <a:pt x="3644" y="1972"/>
                  </a:lnTo>
                  <a:cubicBezTo>
                    <a:pt x="3811" y="1972"/>
                    <a:pt x="3954" y="1900"/>
                    <a:pt x="4049" y="1781"/>
                  </a:cubicBezTo>
                  <a:cubicBezTo>
                    <a:pt x="4120" y="1686"/>
                    <a:pt x="4168" y="1567"/>
                    <a:pt x="4144" y="1448"/>
                  </a:cubicBezTo>
                  <a:cubicBezTo>
                    <a:pt x="4097" y="1186"/>
                    <a:pt x="3882" y="1019"/>
                    <a:pt x="3620" y="1019"/>
                  </a:cubicBezTo>
                  <a:cubicBezTo>
                    <a:pt x="3557" y="1027"/>
                    <a:pt x="3493" y="1030"/>
                    <a:pt x="3430" y="1030"/>
                  </a:cubicBezTo>
                  <a:cubicBezTo>
                    <a:pt x="3303" y="1030"/>
                    <a:pt x="3176" y="1019"/>
                    <a:pt x="3049" y="1019"/>
                  </a:cubicBezTo>
                  <a:cubicBezTo>
                    <a:pt x="3019" y="1013"/>
                    <a:pt x="2989" y="1010"/>
                    <a:pt x="2959" y="1010"/>
                  </a:cubicBezTo>
                  <a:cubicBezTo>
                    <a:pt x="2870" y="1010"/>
                    <a:pt x="2781" y="1037"/>
                    <a:pt x="2692" y="1091"/>
                  </a:cubicBezTo>
                  <a:cubicBezTo>
                    <a:pt x="2620" y="996"/>
                    <a:pt x="2525" y="924"/>
                    <a:pt x="2406" y="900"/>
                  </a:cubicBezTo>
                  <a:cubicBezTo>
                    <a:pt x="2215" y="853"/>
                    <a:pt x="2025" y="805"/>
                    <a:pt x="1858" y="734"/>
                  </a:cubicBezTo>
                  <a:cubicBezTo>
                    <a:pt x="1788" y="706"/>
                    <a:pt x="1718" y="694"/>
                    <a:pt x="1649" y="694"/>
                  </a:cubicBezTo>
                  <a:cubicBezTo>
                    <a:pt x="1599" y="694"/>
                    <a:pt x="1550" y="700"/>
                    <a:pt x="1501" y="710"/>
                  </a:cubicBezTo>
                  <a:cubicBezTo>
                    <a:pt x="1477" y="591"/>
                    <a:pt x="1382" y="495"/>
                    <a:pt x="1286" y="448"/>
                  </a:cubicBezTo>
                  <a:cubicBezTo>
                    <a:pt x="1120" y="353"/>
                    <a:pt x="953" y="233"/>
                    <a:pt x="810" y="114"/>
                  </a:cubicBezTo>
                  <a:cubicBezTo>
                    <a:pt x="711" y="37"/>
                    <a:pt x="596" y="1"/>
                    <a:pt x="482"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593;p29">
              <a:extLst>
                <a:ext uri="{FF2B5EF4-FFF2-40B4-BE49-F238E27FC236}">
                  <a16:creationId xmlns:a16="http://schemas.microsoft.com/office/drawing/2014/main" id="{8FF2B656-A1ED-41D3-A1E9-1363D48A72DE}"/>
                </a:ext>
              </a:extLst>
            </p:cNvPr>
            <p:cNvSpPr/>
            <p:nvPr/>
          </p:nvSpPr>
          <p:spPr>
            <a:xfrm>
              <a:off x="2972025" y="2401625"/>
              <a:ext cx="61925" cy="58475"/>
            </a:xfrm>
            <a:custGeom>
              <a:avLst/>
              <a:gdLst/>
              <a:ahLst/>
              <a:cxnLst/>
              <a:rect l="l" t="t" r="r" b="b"/>
              <a:pathLst>
                <a:path w="2477" h="2339" extrusionOk="0">
                  <a:moveTo>
                    <a:pt x="1548" y="1196"/>
                  </a:moveTo>
                  <a:cubicBezTo>
                    <a:pt x="1596" y="1220"/>
                    <a:pt x="1667" y="1243"/>
                    <a:pt x="1715" y="1291"/>
                  </a:cubicBezTo>
                  <a:cubicBezTo>
                    <a:pt x="1858" y="1434"/>
                    <a:pt x="1977" y="1624"/>
                    <a:pt x="2120" y="1791"/>
                  </a:cubicBezTo>
                  <a:cubicBezTo>
                    <a:pt x="2143" y="1839"/>
                    <a:pt x="2167" y="1910"/>
                    <a:pt x="2143" y="1958"/>
                  </a:cubicBezTo>
                  <a:cubicBezTo>
                    <a:pt x="2143" y="2006"/>
                    <a:pt x="2120" y="2029"/>
                    <a:pt x="2096" y="2053"/>
                  </a:cubicBezTo>
                  <a:cubicBezTo>
                    <a:pt x="2073" y="2059"/>
                    <a:pt x="2051" y="2062"/>
                    <a:pt x="2029" y="2062"/>
                  </a:cubicBezTo>
                  <a:cubicBezTo>
                    <a:pt x="1958" y="2062"/>
                    <a:pt x="1894" y="2031"/>
                    <a:pt x="1858" y="1958"/>
                  </a:cubicBezTo>
                  <a:cubicBezTo>
                    <a:pt x="1739" y="1791"/>
                    <a:pt x="1620" y="1648"/>
                    <a:pt x="1477" y="1482"/>
                  </a:cubicBezTo>
                  <a:cubicBezTo>
                    <a:pt x="1405" y="1434"/>
                    <a:pt x="1405" y="1315"/>
                    <a:pt x="1453" y="1243"/>
                  </a:cubicBezTo>
                  <a:cubicBezTo>
                    <a:pt x="1477" y="1220"/>
                    <a:pt x="1524" y="1196"/>
                    <a:pt x="1548" y="1196"/>
                  </a:cubicBezTo>
                  <a:close/>
                  <a:moveTo>
                    <a:pt x="511" y="1"/>
                  </a:moveTo>
                  <a:cubicBezTo>
                    <a:pt x="345" y="1"/>
                    <a:pt x="179" y="93"/>
                    <a:pt x="95" y="243"/>
                  </a:cubicBezTo>
                  <a:cubicBezTo>
                    <a:pt x="0" y="481"/>
                    <a:pt x="95" y="767"/>
                    <a:pt x="310" y="886"/>
                  </a:cubicBezTo>
                  <a:cubicBezTo>
                    <a:pt x="476" y="982"/>
                    <a:pt x="619" y="1101"/>
                    <a:pt x="786" y="1220"/>
                  </a:cubicBezTo>
                  <a:cubicBezTo>
                    <a:pt x="881" y="1291"/>
                    <a:pt x="977" y="1339"/>
                    <a:pt x="1119" y="1339"/>
                  </a:cubicBezTo>
                  <a:cubicBezTo>
                    <a:pt x="1119" y="1458"/>
                    <a:pt x="1167" y="1577"/>
                    <a:pt x="1238" y="1672"/>
                  </a:cubicBezTo>
                  <a:cubicBezTo>
                    <a:pt x="1381" y="1815"/>
                    <a:pt x="1500" y="1958"/>
                    <a:pt x="1596" y="2125"/>
                  </a:cubicBezTo>
                  <a:cubicBezTo>
                    <a:pt x="1691" y="2267"/>
                    <a:pt x="1858" y="2339"/>
                    <a:pt x="2024" y="2339"/>
                  </a:cubicBezTo>
                  <a:cubicBezTo>
                    <a:pt x="2096" y="2339"/>
                    <a:pt x="2191" y="2339"/>
                    <a:pt x="2262" y="2291"/>
                  </a:cubicBezTo>
                  <a:cubicBezTo>
                    <a:pt x="2358" y="2220"/>
                    <a:pt x="2429" y="2125"/>
                    <a:pt x="2453" y="2006"/>
                  </a:cubicBezTo>
                  <a:cubicBezTo>
                    <a:pt x="2477" y="1863"/>
                    <a:pt x="2453" y="1720"/>
                    <a:pt x="2382" y="1577"/>
                  </a:cubicBezTo>
                  <a:cubicBezTo>
                    <a:pt x="2239" y="1386"/>
                    <a:pt x="2096" y="1220"/>
                    <a:pt x="1929" y="1029"/>
                  </a:cubicBezTo>
                  <a:cubicBezTo>
                    <a:pt x="1834" y="934"/>
                    <a:pt x="1715" y="862"/>
                    <a:pt x="1572" y="862"/>
                  </a:cubicBezTo>
                  <a:cubicBezTo>
                    <a:pt x="1548" y="720"/>
                    <a:pt x="1477" y="600"/>
                    <a:pt x="1381" y="505"/>
                  </a:cubicBezTo>
                  <a:cubicBezTo>
                    <a:pt x="1349" y="484"/>
                    <a:pt x="1312" y="472"/>
                    <a:pt x="1275" y="472"/>
                  </a:cubicBezTo>
                  <a:cubicBezTo>
                    <a:pt x="1229" y="472"/>
                    <a:pt x="1183" y="490"/>
                    <a:pt x="1143" y="529"/>
                  </a:cubicBezTo>
                  <a:cubicBezTo>
                    <a:pt x="1096" y="600"/>
                    <a:pt x="1096" y="696"/>
                    <a:pt x="1167" y="743"/>
                  </a:cubicBezTo>
                  <a:cubicBezTo>
                    <a:pt x="1215" y="791"/>
                    <a:pt x="1262" y="839"/>
                    <a:pt x="1262" y="910"/>
                  </a:cubicBezTo>
                  <a:cubicBezTo>
                    <a:pt x="1262" y="934"/>
                    <a:pt x="1262" y="958"/>
                    <a:pt x="1238" y="1005"/>
                  </a:cubicBezTo>
                  <a:cubicBezTo>
                    <a:pt x="1203" y="1029"/>
                    <a:pt x="1155" y="1041"/>
                    <a:pt x="1107" y="1041"/>
                  </a:cubicBezTo>
                  <a:cubicBezTo>
                    <a:pt x="1060" y="1041"/>
                    <a:pt x="1012" y="1029"/>
                    <a:pt x="977" y="1005"/>
                  </a:cubicBezTo>
                  <a:cubicBezTo>
                    <a:pt x="834" y="862"/>
                    <a:pt x="667" y="720"/>
                    <a:pt x="500" y="624"/>
                  </a:cubicBezTo>
                  <a:cubicBezTo>
                    <a:pt x="405" y="577"/>
                    <a:pt x="357" y="458"/>
                    <a:pt x="405" y="386"/>
                  </a:cubicBezTo>
                  <a:cubicBezTo>
                    <a:pt x="420" y="340"/>
                    <a:pt x="466" y="314"/>
                    <a:pt x="521" y="314"/>
                  </a:cubicBezTo>
                  <a:cubicBezTo>
                    <a:pt x="552" y="314"/>
                    <a:pt x="586" y="322"/>
                    <a:pt x="619" y="339"/>
                  </a:cubicBezTo>
                  <a:lnTo>
                    <a:pt x="595" y="339"/>
                  </a:lnTo>
                  <a:cubicBezTo>
                    <a:pt x="615" y="352"/>
                    <a:pt x="637" y="358"/>
                    <a:pt x="659" y="358"/>
                  </a:cubicBezTo>
                  <a:cubicBezTo>
                    <a:pt x="716" y="358"/>
                    <a:pt x="775" y="319"/>
                    <a:pt x="810" y="267"/>
                  </a:cubicBezTo>
                  <a:cubicBezTo>
                    <a:pt x="834" y="196"/>
                    <a:pt x="810" y="100"/>
                    <a:pt x="715" y="53"/>
                  </a:cubicBezTo>
                  <a:cubicBezTo>
                    <a:pt x="651" y="17"/>
                    <a:pt x="581" y="1"/>
                    <a:pt x="511"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0" name="Google Shape;1594;p29">
            <a:extLst>
              <a:ext uri="{FF2B5EF4-FFF2-40B4-BE49-F238E27FC236}">
                <a16:creationId xmlns:a16="http://schemas.microsoft.com/office/drawing/2014/main" id="{CED91184-B599-4631-A03C-A1DB6C075F40}"/>
              </a:ext>
            </a:extLst>
          </p:cNvPr>
          <p:cNvGrpSpPr/>
          <p:nvPr/>
        </p:nvGrpSpPr>
        <p:grpSpPr>
          <a:xfrm>
            <a:off x="4300655" y="2804559"/>
            <a:ext cx="506680" cy="531953"/>
            <a:chOff x="2226625" y="2790650"/>
            <a:chExt cx="256625" cy="269425"/>
          </a:xfrm>
        </p:grpSpPr>
        <p:sp>
          <p:nvSpPr>
            <p:cNvPr id="171" name="Google Shape;1595;p29">
              <a:extLst>
                <a:ext uri="{FF2B5EF4-FFF2-40B4-BE49-F238E27FC236}">
                  <a16:creationId xmlns:a16="http://schemas.microsoft.com/office/drawing/2014/main" id="{B8492DBC-E6A4-43ED-BA44-CA4E382B5373}"/>
                </a:ext>
              </a:extLst>
            </p:cNvPr>
            <p:cNvSpPr/>
            <p:nvPr/>
          </p:nvSpPr>
          <p:spPr>
            <a:xfrm>
              <a:off x="2226625" y="2870875"/>
              <a:ext cx="256625" cy="189200"/>
            </a:xfrm>
            <a:custGeom>
              <a:avLst/>
              <a:gdLst/>
              <a:ahLst/>
              <a:cxnLst/>
              <a:rect l="l" t="t" r="r" b="b"/>
              <a:pathLst>
                <a:path w="10265" h="7568" extrusionOk="0">
                  <a:moveTo>
                    <a:pt x="4978" y="310"/>
                  </a:moveTo>
                  <a:lnTo>
                    <a:pt x="4978" y="596"/>
                  </a:lnTo>
                  <a:lnTo>
                    <a:pt x="4073" y="596"/>
                  </a:lnTo>
                  <a:lnTo>
                    <a:pt x="4073" y="310"/>
                  </a:lnTo>
                  <a:close/>
                  <a:moveTo>
                    <a:pt x="2099" y="2502"/>
                  </a:moveTo>
                  <a:cubicBezTo>
                    <a:pt x="2793" y="2502"/>
                    <a:pt x="3453" y="3040"/>
                    <a:pt x="3453" y="3859"/>
                  </a:cubicBezTo>
                  <a:cubicBezTo>
                    <a:pt x="3453" y="4621"/>
                    <a:pt x="2858" y="5216"/>
                    <a:pt x="2096" y="5216"/>
                  </a:cubicBezTo>
                  <a:cubicBezTo>
                    <a:pt x="905" y="5216"/>
                    <a:pt x="286" y="3763"/>
                    <a:pt x="1143" y="2906"/>
                  </a:cubicBezTo>
                  <a:cubicBezTo>
                    <a:pt x="1423" y="2627"/>
                    <a:pt x="1765" y="2502"/>
                    <a:pt x="2099" y="2502"/>
                  </a:cubicBezTo>
                  <a:close/>
                  <a:moveTo>
                    <a:pt x="4954" y="2096"/>
                  </a:moveTo>
                  <a:lnTo>
                    <a:pt x="4954" y="2906"/>
                  </a:lnTo>
                  <a:cubicBezTo>
                    <a:pt x="5073" y="3025"/>
                    <a:pt x="5216" y="3144"/>
                    <a:pt x="5359" y="3240"/>
                  </a:cubicBezTo>
                  <a:cubicBezTo>
                    <a:pt x="6216" y="3549"/>
                    <a:pt x="6788" y="4359"/>
                    <a:pt x="6788" y="5264"/>
                  </a:cubicBezTo>
                  <a:cubicBezTo>
                    <a:pt x="6788" y="5716"/>
                    <a:pt x="6668" y="6145"/>
                    <a:pt x="6406" y="6502"/>
                  </a:cubicBezTo>
                  <a:cubicBezTo>
                    <a:pt x="6366" y="6569"/>
                    <a:pt x="6321" y="6631"/>
                    <a:pt x="6272" y="6689"/>
                  </a:cubicBezTo>
                  <a:lnTo>
                    <a:pt x="6272" y="6689"/>
                  </a:lnTo>
                  <a:cubicBezTo>
                    <a:pt x="6511" y="6341"/>
                    <a:pt x="6645" y="5920"/>
                    <a:pt x="6645" y="5478"/>
                  </a:cubicBezTo>
                  <a:cubicBezTo>
                    <a:pt x="6645" y="5049"/>
                    <a:pt x="6526" y="4621"/>
                    <a:pt x="6264" y="4264"/>
                  </a:cubicBezTo>
                  <a:cubicBezTo>
                    <a:pt x="6216" y="4192"/>
                    <a:pt x="6121" y="4145"/>
                    <a:pt x="6049" y="4145"/>
                  </a:cubicBezTo>
                  <a:lnTo>
                    <a:pt x="5263" y="4145"/>
                  </a:lnTo>
                  <a:cubicBezTo>
                    <a:pt x="5049" y="4145"/>
                    <a:pt x="5049" y="4454"/>
                    <a:pt x="5263" y="4454"/>
                  </a:cubicBezTo>
                  <a:lnTo>
                    <a:pt x="5978" y="4454"/>
                  </a:lnTo>
                  <a:cubicBezTo>
                    <a:pt x="6549" y="5288"/>
                    <a:pt x="6240" y="6431"/>
                    <a:pt x="5311" y="6836"/>
                  </a:cubicBezTo>
                  <a:lnTo>
                    <a:pt x="3977" y="6836"/>
                  </a:lnTo>
                  <a:cubicBezTo>
                    <a:pt x="3382" y="6574"/>
                    <a:pt x="3025" y="6002"/>
                    <a:pt x="3025" y="5359"/>
                  </a:cubicBezTo>
                  <a:cubicBezTo>
                    <a:pt x="3358" y="5169"/>
                    <a:pt x="3596" y="4835"/>
                    <a:pt x="3715" y="4454"/>
                  </a:cubicBezTo>
                  <a:lnTo>
                    <a:pt x="4525" y="4454"/>
                  </a:lnTo>
                  <a:cubicBezTo>
                    <a:pt x="4525" y="4454"/>
                    <a:pt x="4668" y="4264"/>
                    <a:pt x="4668" y="4168"/>
                  </a:cubicBezTo>
                  <a:cubicBezTo>
                    <a:pt x="4644" y="4073"/>
                    <a:pt x="4597" y="3954"/>
                    <a:pt x="4525" y="3859"/>
                  </a:cubicBezTo>
                  <a:lnTo>
                    <a:pt x="3692" y="3859"/>
                  </a:lnTo>
                  <a:lnTo>
                    <a:pt x="3692" y="3692"/>
                  </a:lnTo>
                  <a:cubicBezTo>
                    <a:pt x="3692" y="3525"/>
                    <a:pt x="3668" y="3359"/>
                    <a:pt x="3620" y="3192"/>
                  </a:cubicBezTo>
                  <a:cubicBezTo>
                    <a:pt x="3692" y="3168"/>
                    <a:pt x="3763" y="3121"/>
                    <a:pt x="3811" y="3097"/>
                  </a:cubicBezTo>
                  <a:cubicBezTo>
                    <a:pt x="3954" y="3049"/>
                    <a:pt x="4049" y="2906"/>
                    <a:pt x="4049" y="2763"/>
                  </a:cubicBezTo>
                  <a:lnTo>
                    <a:pt x="4049" y="2096"/>
                  </a:lnTo>
                  <a:close/>
                  <a:moveTo>
                    <a:pt x="8645" y="5669"/>
                  </a:moveTo>
                  <a:lnTo>
                    <a:pt x="9169" y="6859"/>
                  </a:lnTo>
                  <a:lnTo>
                    <a:pt x="6692" y="6859"/>
                  </a:lnTo>
                  <a:cubicBezTo>
                    <a:pt x="6716" y="6812"/>
                    <a:pt x="6740" y="6788"/>
                    <a:pt x="6740" y="6764"/>
                  </a:cubicBezTo>
                  <a:cubicBezTo>
                    <a:pt x="6978" y="6431"/>
                    <a:pt x="7121" y="6050"/>
                    <a:pt x="7169" y="5669"/>
                  </a:cubicBezTo>
                  <a:close/>
                  <a:moveTo>
                    <a:pt x="2691" y="5431"/>
                  </a:moveTo>
                  <a:cubicBezTo>
                    <a:pt x="2763" y="6121"/>
                    <a:pt x="3192" y="6764"/>
                    <a:pt x="3858" y="7050"/>
                  </a:cubicBezTo>
                  <a:cubicBezTo>
                    <a:pt x="3871" y="7080"/>
                    <a:pt x="3881" y="7112"/>
                    <a:pt x="3891" y="7145"/>
                  </a:cubicBezTo>
                  <a:lnTo>
                    <a:pt x="3882" y="7145"/>
                  </a:lnTo>
                  <a:cubicBezTo>
                    <a:pt x="3882" y="7252"/>
                    <a:pt x="3869" y="7266"/>
                    <a:pt x="3852" y="7266"/>
                  </a:cubicBezTo>
                  <a:cubicBezTo>
                    <a:pt x="3846" y="7266"/>
                    <a:pt x="3840" y="7264"/>
                    <a:pt x="3835" y="7264"/>
                  </a:cubicBezTo>
                  <a:cubicBezTo>
                    <a:pt x="3096" y="6955"/>
                    <a:pt x="2572" y="6264"/>
                    <a:pt x="2501" y="5478"/>
                  </a:cubicBezTo>
                  <a:cubicBezTo>
                    <a:pt x="2572" y="5454"/>
                    <a:pt x="2644" y="5454"/>
                    <a:pt x="2691" y="5431"/>
                  </a:cubicBezTo>
                  <a:close/>
                  <a:moveTo>
                    <a:pt x="3668" y="1"/>
                  </a:moveTo>
                  <a:cubicBezTo>
                    <a:pt x="3453" y="1"/>
                    <a:pt x="3453" y="310"/>
                    <a:pt x="3668" y="310"/>
                  </a:cubicBezTo>
                  <a:lnTo>
                    <a:pt x="3787" y="310"/>
                  </a:lnTo>
                  <a:lnTo>
                    <a:pt x="3787" y="644"/>
                  </a:lnTo>
                  <a:cubicBezTo>
                    <a:pt x="3787" y="644"/>
                    <a:pt x="3715" y="787"/>
                    <a:pt x="4073" y="882"/>
                  </a:cubicBezTo>
                  <a:lnTo>
                    <a:pt x="4073" y="906"/>
                  </a:lnTo>
                  <a:lnTo>
                    <a:pt x="5263" y="906"/>
                  </a:lnTo>
                  <a:lnTo>
                    <a:pt x="5263" y="1787"/>
                  </a:lnTo>
                  <a:lnTo>
                    <a:pt x="4073" y="1787"/>
                  </a:lnTo>
                  <a:lnTo>
                    <a:pt x="4073" y="1906"/>
                  </a:lnTo>
                  <a:cubicBezTo>
                    <a:pt x="3715" y="2001"/>
                    <a:pt x="3787" y="2096"/>
                    <a:pt x="3787" y="2144"/>
                  </a:cubicBezTo>
                  <a:lnTo>
                    <a:pt x="3787" y="2906"/>
                  </a:lnTo>
                  <a:cubicBezTo>
                    <a:pt x="3858" y="2930"/>
                    <a:pt x="3835" y="2930"/>
                    <a:pt x="3835" y="2954"/>
                  </a:cubicBezTo>
                  <a:cubicBezTo>
                    <a:pt x="3739" y="2978"/>
                    <a:pt x="3644" y="3001"/>
                    <a:pt x="3573" y="3049"/>
                  </a:cubicBezTo>
                  <a:cubicBezTo>
                    <a:pt x="3248" y="2483"/>
                    <a:pt x="2673" y="2198"/>
                    <a:pt x="2102" y="2198"/>
                  </a:cubicBezTo>
                  <a:cubicBezTo>
                    <a:pt x="1542" y="2198"/>
                    <a:pt x="985" y="2472"/>
                    <a:pt x="667" y="3025"/>
                  </a:cubicBezTo>
                  <a:cubicBezTo>
                    <a:pt x="0" y="4145"/>
                    <a:pt x="810" y="5550"/>
                    <a:pt x="2120" y="5550"/>
                  </a:cubicBezTo>
                  <a:lnTo>
                    <a:pt x="2191" y="5550"/>
                  </a:lnTo>
                  <a:cubicBezTo>
                    <a:pt x="2287" y="6431"/>
                    <a:pt x="2882" y="7217"/>
                    <a:pt x="3715" y="7550"/>
                  </a:cubicBezTo>
                  <a:cubicBezTo>
                    <a:pt x="3733" y="7559"/>
                    <a:pt x="3755" y="7568"/>
                    <a:pt x="3777" y="7568"/>
                  </a:cubicBezTo>
                  <a:cubicBezTo>
                    <a:pt x="3814" y="7568"/>
                    <a:pt x="3853" y="7544"/>
                    <a:pt x="3882" y="7455"/>
                  </a:cubicBezTo>
                  <a:lnTo>
                    <a:pt x="9764" y="7455"/>
                  </a:lnTo>
                  <a:cubicBezTo>
                    <a:pt x="9814" y="7504"/>
                    <a:pt x="9880" y="7529"/>
                    <a:pt x="9946" y="7529"/>
                  </a:cubicBezTo>
                  <a:cubicBezTo>
                    <a:pt x="10037" y="7529"/>
                    <a:pt x="10127" y="7481"/>
                    <a:pt x="10169" y="7383"/>
                  </a:cubicBezTo>
                  <a:cubicBezTo>
                    <a:pt x="10241" y="7240"/>
                    <a:pt x="10264" y="7074"/>
                    <a:pt x="10193" y="6931"/>
                  </a:cubicBezTo>
                  <a:lnTo>
                    <a:pt x="9336" y="4978"/>
                  </a:lnTo>
                  <a:cubicBezTo>
                    <a:pt x="9302" y="4902"/>
                    <a:pt x="9244" y="4871"/>
                    <a:pt x="9187" y="4871"/>
                  </a:cubicBezTo>
                  <a:cubicBezTo>
                    <a:pt x="9083" y="4871"/>
                    <a:pt x="8980" y="4974"/>
                    <a:pt x="9026" y="5097"/>
                  </a:cubicBezTo>
                  <a:lnTo>
                    <a:pt x="9883" y="7050"/>
                  </a:lnTo>
                  <a:cubicBezTo>
                    <a:pt x="9907" y="7098"/>
                    <a:pt x="9907" y="7169"/>
                    <a:pt x="9883" y="7217"/>
                  </a:cubicBezTo>
                  <a:cubicBezTo>
                    <a:pt x="9879" y="7225"/>
                    <a:pt x="9873" y="7228"/>
                    <a:pt x="9866" y="7228"/>
                  </a:cubicBezTo>
                  <a:cubicBezTo>
                    <a:pt x="9830" y="7228"/>
                    <a:pt x="9764" y="7145"/>
                    <a:pt x="9764" y="7145"/>
                  </a:cubicBezTo>
                  <a:lnTo>
                    <a:pt x="9444" y="7145"/>
                  </a:lnTo>
                  <a:cubicBezTo>
                    <a:pt x="9478" y="7070"/>
                    <a:pt x="9509" y="7004"/>
                    <a:pt x="9526" y="6978"/>
                  </a:cubicBezTo>
                  <a:cubicBezTo>
                    <a:pt x="9574" y="6883"/>
                    <a:pt x="9574" y="6812"/>
                    <a:pt x="9550" y="6716"/>
                  </a:cubicBezTo>
                  <a:lnTo>
                    <a:pt x="8955" y="5359"/>
                  </a:lnTo>
                  <a:cubicBezTo>
                    <a:pt x="8883" y="5264"/>
                    <a:pt x="8812" y="5145"/>
                    <a:pt x="8716" y="5073"/>
                  </a:cubicBezTo>
                  <a:lnTo>
                    <a:pt x="7121" y="5073"/>
                  </a:lnTo>
                  <a:cubicBezTo>
                    <a:pt x="7073" y="4788"/>
                    <a:pt x="7002" y="4526"/>
                    <a:pt x="6907" y="4264"/>
                  </a:cubicBezTo>
                  <a:lnTo>
                    <a:pt x="7240" y="3478"/>
                  </a:lnTo>
                  <a:cubicBezTo>
                    <a:pt x="7264" y="3406"/>
                    <a:pt x="7311" y="3335"/>
                    <a:pt x="7359" y="3287"/>
                  </a:cubicBezTo>
                  <a:lnTo>
                    <a:pt x="7359" y="1501"/>
                  </a:lnTo>
                  <a:lnTo>
                    <a:pt x="8240" y="1501"/>
                  </a:lnTo>
                  <a:lnTo>
                    <a:pt x="8240" y="1787"/>
                  </a:lnTo>
                  <a:lnTo>
                    <a:pt x="7931" y="1787"/>
                  </a:lnTo>
                  <a:cubicBezTo>
                    <a:pt x="7740" y="1787"/>
                    <a:pt x="7740" y="2096"/>
                    <a:pt x="7931" y="2096"/>
                  </a:cubicBezTo>
                  <a:lnTo>
                    <a:pt x="8240" y="2096"/>
                  </a:lnTo>
                  <a:lnTo>
                    <a:pt x="8240" y="2382"/>
                  </a:lnTo>
                  <a:lnTo>
                    <a:pt x="7931" y="2382"/>
                  </a:lnTo>
                  <a:cubicBezTo>
                    <a:pt x="7740" y="2382"/>
                    <a:pt x="7740" y="2692"/>
                    <a:pt x="7931" y="2692"/>
                  </a:cubicBezTo>
                  <a:lnTo>
                    <a:pt x="8240" y="2692"/>
                  </a:lnTo>
                  <a:lnTo>
                    <a:pt x="8240" y="2978"/>
                  </a:lnTo>
                  <a:lnTo>
                    <a:pt x="7931" y="2978"/>
                  </a:lnTo>
                  <a:cubicBezTo>
                    <a:pt x="7740" y="2978"/>
                    <a:pt x="7740" y="3287"/>
                    <a:pt x="7931" y="3287"/>
                  </a:cubicBezTo>
                  <a:lnTo>
                    <a:pt x="8216" y="3287"/>
                  </a:lnTo>
                  <a:cubicBezTo>
                    <a:pt x="8216" y="3335"/>
                    <a:pt x="8240" y="3382"/>
                    <a:pt x="8264" y="3430"/>
                  </a:cubicBezTo>
                  <a:lnTo>
                    <a:pt x="8693" y="4406"/>
                  </a:lnTo>
                  <a:cubicBezTo>
                    <a:pt x="8716" y="4470"/>
                    <a:pt x="8767" y="4496"/>
                    <a:pt x="8820" y="4496"/>
                  </a:cubicBezTo>
                  <a:cubicBezTo>
                    <a:pt x="8926" y="4496"/>
                    <a:pt x="9042" y="4391"/>
                    <a:pt x="8978" y="4264"/>
                  </a:cubicBezTo>
                  <a:lnTo>
                    <a:pt x="8550" y="3287"/>
                  </a:lnTo>
                  <a:lnTo>
                    <a:pt x="8550" y="3240"/>
                  </a:lnTo>
                  <a:lnTo>
                    <a:pt x="8550" y="1501"/>
                  </a:lnTo>
                  <a:lnTo>
                    <a:pt x="8740" y="1501"/>
                  </a:lnTo>
                  <a:cubicBezTo>
                    <a:pt x="8740" y="1501"/>
                    <a:pt x="8756" y="1504"/>
                    <a:pt x="8777" y="1504"/>
                  </a:cubicBezTo>
                  <a:cubicBezTo>
                    <a:pt x="8820" y="1504"/>
                    <a:pt x="8883" y="1493"/>
                    <a:pt x="8883" y="1430"/>
                  </a:cubicBezTo>
                  <a:cubicBezTo>
                    <a:pt x="8883" y="1358"/>
                    <a:pt x="8812" y="1287"/>
                    <a:pt x="8740" y="1192"/>
                  </a:cubicBezTo>
                  <a:lnTo>
                    <a:pt x="6883" y="1192"/>
                  </a:lnTo>
                  <a:cubicBezTo>
                    <a:pt x="6811" y="1263"/>
                    <a:pt x="6740" y="1358"/>
                    <a:pt x="6740" y="1430"/>
                  </a:cubicBezTo>
                  <a:cubicBezTo>
                    <a:pt x="6740" y="1493"/>
                    <a:pt x="6772" y="1546"/>
                    <a:pt x="6814" y="1546"/>
                  </a:cubicBezTo>
                  <a:cubicBezTo>
                    <a:pt x="6835" y="1546"/>
                    <a:pt x="6859" y="1533"/>
                    <a:pt x="6883" y="1501"/>
                  </a:cubicBezTo>
                  <a:lnTo>
                    <a:pt x="7073" y="1501"/>
                  </a:lnTo>
                  <a:lnTo>
                    <a:pt x="7073" y="3287"/>
                  </a:lnTo>
                  <a:cubicBezTo>
                    <a:pt x="6978" y="3311"/>
                    <a:pt x="6978" y="3335"/>
                    <a:pt x="6978" y="3359"/>
                  </a:cubicBezTo>
                  <a:lnTo>
                    <a:pt x="6740" y="3906"/>
                  </a:lnTo>
                  <a:cubicBezTo>
                    <a:pt x="6430" y="3454"/>
                    <a:pt x="6002" y="3121"/>
                    <a:pt x="5502" y="2954"/>
                  </a:cubicBezTo>
                  <a:lnTo>
                    <a:pt x="5287" y="2906"/>
                  </a:lnTo>
                  <a:lnTo>
                    <a:pt x="5287" y="2144"/>
                  </a:lnTo>
                  <a:cubicBezTo>
                    <a:pt x="5287" y="2144"/>
                    <a:pt x="5597" y="2001"/>
                    <a:pt x="5573" y="1906"/>
                  </a:cubicBezTo>
                  <a:lnTo>
                    <a:pt x="5573" y="882"/>
                  </a:lnTo>
                  <a:cubicBezTo>
                    <a:pt x="5597" y="787"/>
                    <a:pt x="5287" y="644"/>
                    <a:pt x="5287" y="644"/>
                  </a:cubicBezTo>
                  <a:lnTo>
                    <a:pt x="5287" y="310"/>
                  </a:lnTo>
                  <a:lnTo>
                    <a:pt x="5406" y="310"/>
                  </a:lnTo>
                  <a:cubicBezTo>
                    <a:pt x="5597" y="310"/>
                    <a:pt x="5597" y="1"/>
                    <a:pt x="5406"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596;p29">
              <a:extLst>
                <a:ext uri="{FF2B5EF4-FFF2-40B4-BE49-F238E27FC236}">
                  <a16:creationId xmlns:a16="http://schemas.microsoft.com/office/drawing/2014/main" id="{C47F2E67-4DDC-48D0-813E-540212242BBC}"/>
                </a:ext>
              </a:extLst>
            </p:cNvPr>
            <p:cNvSpPr/>
            <p:nvPr/>
          </p:nvSpPr>
          <p:spPr>
            <a:xfrm>
              <a:off x="2249775" y="2944100"/>
              <a:ext cx="58425" cy="47050"/>
            </a:xfrm>
            <a:custGeom>
              <a:avLst/>
              <a:gdLst/>
              <a:ahLst/>
              <a:cxnLst/>
              <a:rect l="l" t="t" r="r" b="b"/>
              <a:pathLst>
                <a:path w="2337" h="1882" extrusionOk="0">
                  <a:moveTo>
                    <a:pt x="1503" y="311"/>
                  </a:moveTo>
                  <a:cubicBezTo>
                    <a:pt x="1789" y="311"/>
                    <a:pt x="1908" y="620"/>
                    <a:pt x="1718" y="811"/>
                  </a:cubicBezTo>
                  <a:lnTo>
                    <a:pt x="1503" y="1049"/>
                  </a:lnTo>
                  <a:lnTo>
                    <a:pt x="1075" y="620"/>
                  </a:lnTo>
                  <a:lnTo>
                    <a:pt x="1313" y="382"/>
                  </a:lnTo>
                  <a:cubicBezTo>
                    <a:pt x="1361" y="334"/>
                    <a:pt x="1432" y="311"/>
                    <a:pt x="1503" y="311"/>
                  </a:cubicBezTo>
                  <a:close/>
                  <a:moveTo>
                    <a:pt x="860" y="834"/>
                  </a:moveTo>
                  <a:lnTo>
                    <a:pt x="1289" y="1263"/>
                  </a:lnTo>
                  <a:lnTo>
                    <a:pt x="1051" y="1477"/>
                  </a:lnTo>
                  <a:cubicBezTo>
                    <a:pt x="988" y="1558"/>
                    <a:pt x="912" y="1591"/>
                    <a:pt x="838" y="1591"/>
                  </a:cubicBezTo>
                  <a:cubicBezTo>
                    <a:pt x="606" y="1591"/>
                    <a:pt x="393" y="1265"/>
                    <a:pt x="646" y="1049"/>
                  </a:cubicBezTo>
                  <a:lnTo>
                    <a:pt x="860" y="834"/>
                  </a:lnTo>
                  <a:close/>
                  <a:moveTo>
                    <a:pt x="1503" y="1"/>
                  </a:moveTo>
                  <a:cubicBezTo>
                    <a:pt x="1361" y="1"/>
                    <a:pt x="1194" y="49"/>
                    <a:pt x="1075" y="168"/>
                  </a:cubicBezTo>
                  <a:lnTo>
                    <a:pt x="408" y="834"/>
                  </a:lnTo>
                  <a:cubicBezTo>
                    <a:pt x="1" y="1279"/>
                    <a:pt x="399" y="1882"/>
                    <a:pt x="877" y="1882"/>
                  </a:cubicBezTo>
                  <a:cubicBezTo>
                    <a:pt x="1014" y="1882"/>
                    <a:pt x="1157" y="1832"/>
                    <a:pt x="1289" y="1716"/>
                  </a:cubicBezTo>
                  <a:lnTo>
                    <a:pt x="1956" y="1025"/>
                  </a:lnTo>
                  <a:cubicBezTo>
                    <a:pt x="2337" y="644"/>
                    <a:pt x="2051" y="1"/>
                    <a:pt x="1503"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597;p29">
              <a:extLst>
                <a:ext uri="{FF2B5EF4-FFF2-40B4-BE49-F238E27FC236}">
                  <a16:creationId xmlns:a16="http://schemas.microsoft.com/office/drawing/2014/main" id="{741C023B-4184-4E0A-AD31-C4D9EE2352FE}"/>
                </a:ext>
              </a:extLst>
            </p:cNvPr>
            <p:cNvSpPr/>
            <p:nvPr/>
          </p:nvSpPr>
          <p:spPr>
            <a:xfrm>
              <a:off x="2374275" y="2790650"/>
              <a:ext cx="93500" cy="102875"/>
            </a:xfrm>
            <a:custGeom>
              <a:avLst/>
              <a:gdLst/>
              <a:ahLst/>
              <a:cxnLst/>
              <a:rect l="l" t="t" r="r" b="b"/>
              <a:pathLst>
                <a:path w="3740" h="4115" extrusionOk="0">
                  <a:moveTo>
                    <a:pt x="2334" y="543"/>
                  </a:moveTo>
                  <a:lnTo>
                    <a:pt x="2334" y="828"/>
                  </a:lnTo>
                  <a:lnTo>
                    <a:pt x="1453" y="828"/>
                  </a:lnTo>
                  <a:lnTo>
                    <a:pt x="1453" y="543"/>
                  </a:lnTo>
                  <a:close/>
                  <a:moveTo>
                    <a:pt x="2263" y="1138"/>
                  </a:moveTo>
                  <a:cubicBezTo>
                    <a:pt x="2239" y="1209"/>
                    <a:pt x="2167" y="1305"/>
                    <a:pt x="2096" y="1352"/>
                  </a:cubicBezTo>
                  <a:lnTo>
                    <a:pt x="1882" y="1519"/>
                  </a:lnTo>
                  <a:lnTo>
                    <a:pt x="1667" y="1352"/>
                  </a:lnTo>
                  <a:cubicBezTo>
                    <a:pt x="1596" y="1305"/>
                    <a:pt x="1548" y="1209"/>
                    <a:pt x="1525" y="1138"/>
                  </a:cubicBezTo>
                  <a:close/>
                  <a:moveTo>
                    <a:pt x="1882" y="1924"/>
                  </a:moveTo>
                  <a:lnTo>
                    <a:pt x="2096" y="2091"/>
                  </a:lnTo>
                  <a:cubicBezTo>
                    <a:pt x="2167" y="2138"/>
                    <a:pt x="2239" y="2233"/>
                    <a:pt x="2263" y="2329"/>
                  </a:cubicBezTo>
                  <a:lnTo>
                    <a:pt x="1525" y="2329"/>
                  </a:lnTo>
                  <a:cubicBezTo>
                    <a:pt x="1548" y="2233"/>
                    <a:pt x="1596" y="2138"/>
                    <a:pt x="1667" y="2091"/>
                  </a:cubicBezTo>
                  <a:lnTo>
                    <a:pt x="1882" y="1924"/>
                  </a:lnTo>
                  <a:close/>
                  <a:moveTo>
                    <a:pt x="2334" y="2614"/>
                  </a:moveTo>
                  <a:lnTo>
                    <a:pt x="2334" y="2924"/>
                  </a:lnTo>
                  <a:lnTo>
                    <a:pt x="1453" y="2924"/>
                  </a:lnTo>
                  <a:lnTo>
                    <a:pt x="1453" y="2614"/>
                  </a:lnTo>
                  <a:close/>
                  <a:moveTo>
                    <a:pt x="1286" y="1"/>
                  </a:moveTo>
                  <a:cubicBezTo>
                    <a:pt x="1215" y="1"/>
                    <a:pt x="1143" y="54"/>
                    <a:pt x="1143" y="162"/>
                  </a:cubicBezTo>
                  <a:lnTo>
                    <a:pt x="1143" y="828"/>
                  </a:lnTo>
                  <a:lnTo>
                    <a:pt x="1024" y="828"/>
                  </a:lnTo>
                  <a:cubicBezTo>
                    <a:pt x="929" y="828"/>
                    <a:pt x="858" y="876"/>
                    <a:pt x="810" y="971"/>
                  </a:cubicBezTo>
                  <a:lnTo>
                    <a:pt x="48" y="2329"/>
                  </a:lnTo>
                  <a:cubicBezTo>
                    <a:pt x="0" y="2424"/>
                    <a:pt x="0" y="2519"/>
                    <a:pt x="48" y="2591"/>
                  </a:cubicBezTo>
                  <a:lnTo>
                    <a:pt x="810" y="3972"/>
                  </a:lnTo>
                  <a:cubicBezTo>
                    <a:pt x="858" y="4043"/>
                    <a:pt x="953" y="4115"/>
                    <a:pt x="1048" y="4115"/>
                  </a:cubicBezTo>
                  <a:lnTo>
                    <a:pt x="2715" y="4115"/>
                  </a:lnTo>
                  <a:cubicBezTo>
                    <a:pt x="2810" y="4091"/>
                    <a:pt x="2882" y="4043"/>
                    <a:pt x="2930" y="3972"/>
                  </a:cubicBezTo>
                  <a:lnTo>
                    <a:pt x="3692" y="2662"/>
                  </a:lnTo>
                  <a:cubicBezTo>
                    <a:pt x="3739" y="2591"/>
                    <a:pt x="3739" y="2495"/>
                    <a:pt x="3692" y="2400"/>
                  </a:cubicBezTo>
                  <a:lnTo>
                    <a:pt x="3525" y="2114"/>
                  </a:lnTo>
                  <a:cubicBezTo>
                    <a:pt x="3489" y="2061"/>
                    <a:pt x="3427" y="2034"/>
                    <a:pt x="3368" y="2034"/>
                  </a:cubicBezTo>
                  <a:cubicBezTo>
                    <a:pt x="3348" y="2034"/>
                    <a:pt x="3328" y="2037"/>
                    <a:pt x="3311" y="2043"/>
                  </a:cubicBezTo>
                  <a:cubicBezTo>
                    <a:pt x="3239" y="2091"/>
                    <a:pt x="3215" y="2186"/>
                    <a:pt x="3263" y="2257"/>
                  </a:cubicBezTo>
                  <a:lnTo>
                    <a:pt x="3406" y="2519"/>
                  </a:lnTo>
                  <a:lnTo>
                    <a:pt x="2691" y="3805"/>
                  </a:lnTo>
                  <a:lnTo>
                    <a:pt x="1072" y="3805"/>
                  </a:lnTo>
                  <a:lnTo>
                    <a:pt x="334" y="2472"/>
                  </a:lnTo>
                  <a:lnTo>
                    <a:pt x="1072" y="1138"/>
                  </a:lnTo>
                  <a:lnTo>
                    <a:pt x="1143" y="1138"/>
                  </a:lnTo>
                  <a:cubicBezTo>
                    <a:pt x="1167" y="1305"/>
                    <a:pt x="1263" y="1495"/>
                    <a:pt x="1405" y="1614"/>
                  </a:cubicBezTo>
                  <a:lnTo>
                    <a:pt x="1548" y="1710"/>
                  </a:lnTo>
                  <a:lnTo>
                    <a:pt x="1405" y="1829"/>
                  </a:lnTo>
                  <a:cubicBezTo>
                    <a:pt x="1239" y="1948"/>
                    <a:pt x="1143" y="2162"/>
                    <a:pt x="1143" y="2376"/>
                  </a:cubicBezTo>
                  <a:lnTo>
                    <a:pt x="1143" y="3281"/>
                  </a:lnTo>
                  <a:cubicBezTo>
                    <a:pt x="1143" y="3377"/>
                    <a:pt x="1215" y="3424"/>
                    <a:pt x="1286" y="3424"/>
                  </a:cubicBezTo>
                  <a:cubicBezTo>
                    <a:pt x="1358" y="3424"/>
                    <a:pt x="1429" y="3377"/>
                    <a:pt x="1429" y="3281"/>
                  </a:cubicBezTo>
                  <a:lnTo>
                    <a:pt x="1429" y="3210"/>
                  </a:lnTo>
                  <a:lnTo>
                    <a:pt x="2334" y="3210"/>
                  </a:lnTo>
                  <a:lnTo>
                    <a:pt x="2334" y="3186"/>
                  </a:lnTo>
                  <a:cubicBezTo>
                    <a:pt x="2334" y="3281"/>
                    <a:pt x="2406" y="3329"/>
                    <a:pt x="2477" y="3329"/>
                  </a:cubicBezTo>
                  <a:cubicBezTo>
                    <a:pt x="2549" y="3329"/>
                    <a:pt x="2620" y="3281"/>
                    <a:pt x="2620" y="3186"/>
                  </a:cubicBezTo>
                  <a:lnTo>
                    <a:pt x="2620" y="2353"/>
                  </a:lnTo>
                  <a:cubicBezTo>
                    <a:pt x="2620" y="2114"/>
                    <a:pt x="2525" y="1900"/>
                    <a:pt x="2334" y="1781"/>
                  </a:cubicBezTo>
                  <a:lnTo>
                    <a:pt x="2215" y="1686"/>
                  </a:lnTo>
                  <a:lnTo>
                    <a:pt x="2358" y="1590"/>
                  </a:lnTo>
                  <a:cubicBezTo>
                    <a:pt x="2501" y="1471"/>
                    <a:pt x="2596" y="1305"/>
                    <a:pt x="2620" y="1138"/>
                  </a:cubicBezTo>
                  <a:lnTo>
                    <a:pt x="2691" y="1138"/>
                  </a:lnTo>
                  <a:lnTo>
                    <a:pt x="2930" y="1519"/>
                  </a:lnTo>
                  <a:cubicBezTo>
                    <a:pt x="2965" y="1573"/>
                    <a:pt x="3014" y="1599"/>
                    <a:pt x="3067" y="1599"/>
                  </a:cubicBezTo>
                  <a:cubicBezTo>
                    <a:pt x="3084" y="1599"/>
                    <a:pt x="3102" y="1596"/>
                    <a:pt x="3120" y="1590"/>
                  </a:cubicBezTo>
                  <a:cubicBezTo>
                    <a:pt x="3215" y="1543"/>
                    <a:pt x="3239" y="1448"/>
                    <a:pt x="3192" y="1376"/>
                  </a:cubicBezTo>
                  <a:lnTo>
                    <a:pt x="2930" y="947"/>
                  </a:lnTo>
                  <a:cubicBezTo>
                    <a:pt x="2906" y="876"/>
                    <a:pt x="2810" y="828"/>
                    <a:pt x="2715" y="828"/>
                  </a:cubicBezTo>
                  <a:lnTo>
                    <a:pt x="2620" y="828"/>
                  </a:lnTo>
                  <a:lnTo>
                    <a:pt x="2620" y="185"/>
                  </a:lnTo>
                  <a:cubicBezTo>
                    <a:pt x="2620" y="90"/>
                    <a:pt x="2549" y="43"/>
                    <a:pt x="2477" y="43"/>
                  </a:cubicBezTo>
                  <a:cubicBezTo>
                    <a:pt x="2406" y="43"/>
                    <a:pt x="2334" y="90"/>
                    <a:pt x="2334" y="185"/>
                  </a:cubicBezTo>
                  <a:lnTo>
                    <a:pt x="2334" y="233"/>
                  </a:lnTo>
                  <a:lnTo>
                    <a:pt x="1429" y="233"/>
                  </a:lnTo>
                  <a:lnTo>
                    <a:pt x="1429" y="162"/>
                  </a:lnTo>
                  <a:cubicBezTo>
                    <a:pt x="1429" y="54"/>
                    <a:pt x="1358" y="1"/>
                    <a:pt x="1286"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598;p29">
              <a:extLst>
                <a:ext uri="{FF2B5EF4-FFF2-40B4-BE49-F238E27FC236}">
                  <a16:creationId xmlns:a16="http://schemas.microsoft.com/office/drawing/2014/main" id="{F1EA0246-3395-4F2F-A332-3E85A3810F19}"/>
                </a:ext>
              </a:extLst>
            </p:cNvPr>
            <p:cNvSpPr/>
            <p:nvPr/>
          </p:nvSpPr>
          <p:spPr>
            <a:xfrm>
              <a:off x="2349275" y="2989950"/>
              <a:ext cx="7750" cy="7775"/>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599;p29">
              <a:extLst>
                <a:ext uri="{FF2B5EF4-FFF2-40B4-BE49-F238E27FC236}">
                  <a16:creationId xmlns:a16="http://schemas.microsoft.com/office/drawing/2014/main" id="{6B914CC1-EB09-4DA2-A3CF-78BA356AB6A2}"/>
                </a:ext>
              </a:extLst>
            </p:cNvPr>
            <p:cNvSpPr/>
            <p:nvPr/>
          </p:nvSpPr>
          <p:spPr>
            <a:xfrm>
              <a:off x="2359400" y="3004250"/>
              <a:ext cx="7750" cy="7750"/>
            </a:xfrm>
            <a:custGeom>
              <a:avLst/>
              <a:gdLst/>
              <a:ahLst/>
              <a:cxnLst/>
              <a:rect l="l" t="t" r="r" b="b"/>
              <a:pathLst>
                <a:path w="310" h="310" extrusionOk="0">
                  <a:moveTo>
                    <a:pt x="143" y="0"/>
                  </a:moveTo>
                  <a:cubicBezTo>
                    <a:pt x="71" y="0"/>
                    <a:pt x="0" y="72"/>
                    <a:pt x="0" y="143"/>
                  </a:cubicBezTo>
                  <a:cubicBezTo>
                    <a:pt x="0" y="238"/>
                    <a:pt x="71" y="310"/>
                    <a:pt x="143" y="310"/>
                  </a:cubicBezTo>
                  <a:cubicBezTo>
                    <a:pt x="238" y="310"/>
                    <a:pt x="310" y="238"/>
                    <a:pt x="310" y="143"/>
                  </a:cubicBezTo>
                  <a:cubicBezTo>
                    <a:pt x="310" y="72"/>
                    <a:pt x="238" y="0"/>
                    <a:pt x="143"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600;p29">
              <a:extLst>
                <a:ext uri="{FF2B5EF4-FFF2-40B4-BE49-F238E27FC236}">
                  <a16:creationId xmlns:a16="http://schemas.microsoft.com/office/drawing/2014/main" id="{6D798105-4158-4759-AC06-A8D2D501448E}"/>
                </a:ext>
              </a:extLst>
            </p:cNvPr>
            <p:cNvSpPr/>
            <p:nvPr/>
          </p:nvSpPr>
          <p:spPr>
            <a:xfrm>
              <a:off x="2338550" y="3016750"/>
              <a:ext cx="7775" cy="7750"/>
            </a:xfrm>
            <a:custGeom>
              <a:avLst/>
              <a:gdLst/>
              <a:ahLst/>
              <a:cxnLst/>
              <a:rect l="l" t="t" r="r" b="b"/>
              <a:pathLst>
                <a:path w="311" h="310" extrusionOk="0">
                  <a:moveTo>
                    <a:pt x="143" y="0"/>
                  </a:moveTo>
                  <a:cubicBezTo>
                    <a:pt x="72" y="0"/>
                    <a:pt x="1" y="72"/>
                    <a:pt x="1" y="143"/>
                  </a:cubicBezTo>
                  <a:cubicBezTo>
                    <a:pt x="1" y="238"/>
                    <a:pt x="72" y="310"/>
                    <a:pt x="143" y="310"/>
                  </a:cubicBezTo>
                  <a:cubicBezTo>
                    <a:pt x="239" y="310"/>
                    <a:pt x="310" y="238"/>
                    <a:pt x="310" y="143"/>
                  </a:cubicBezTo>
                  <a:cubicBezTo>
                    <a:pt x="310" y="72"/>
                    <a:pt x="239" y="0"/>
                    <a:pt x="143"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601;p29">
              <a:extLst>
                <a:ext uri="{FF2B5EF4-FFF2-40B4-BE49-F238E27FC236}">
                  <a16:creationId xmlns:a16="http://schemas.microsoft.com/office/drawing/2014/main" id="{426518D9-0253-4832-8677-BF426CF634A5}"/>
                </a:ext>
              </a:extLst>
            </p:cNvPr>
            <p:cNvSpPr/>
            <p:nvPr/>
          </p:nvSpPr>
          <p:spPr>
            <a:xfrm>
              <a:off x="2427850" y="3013175"/>
              <a:ext cx="7775" cy="7775"/>
            </a:xfrm>
            <a:custGeom>
              <a:avLst/>
              <a:gdLst/>
              <a:ahLst/>
              <a:cxnLst/>
              <a:rect l="l" t="t" r="r" b="b"/>
              <a:pathLst>
                <a:path w="311" h="311" extrusionOk="0">
                  <a:moveTo>
                    <a:pt x="167" y="0"/>
                  </a:moveTo>
                  <a:cubicBezTo>
                    <a:pt x="72" y="0"/>
                    <a:pt x="1" y="72"/>
                    <a:pt x="1" y="143"/>
                  </a:cubicBezTo>
                  <a:cubicBezTo>
                    <a:pt x="1" y="239"/>
                    <a:pt x="72" y="310"/>
                    <a:pt x="167" y="310"/>
                  </a:cubicBezTo>
                  <a:cubicBezTo>
                    <a:pt x="239" y="310"/>
                    <a:pt x="310" y="239"/>
                    <a:pt x="310" y="143"/>
                  </a:cubicBezTo>
                  <a:cubicBezTo>
                    <a:pt x="310" y="72"/>
                    <a:pt x="239" y="0"/>
                    <a:pt x="167"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602;p29">
              <a:extLst>
                <a:ext uri="{FF2B5EF4-FFF2-40B4-BE49-F238E27FC236}">
                  <a16:creationId xmlns:a16="http://schemas.microsoft.com/office/drawing/2014/main" id="{8927FD32-B59F-42D5-9B4E-46BA08137C2B}"/>
                </a:ext>
              </a:extLst>
            </p:cNvPr>
            <p:cNvSpPr/>
            <p:nvPr/>
          </p:nvSpPr>
          <p:spPr>
            <a:xfrm>
              <a:off x="2407600" y="3020925"/>
              <a:ext cx="8375" cy="7750"/>
            </a:xfrm>
            <a:custGeom>
              <a:avLst/>
              <a:gdLst/>
              <a:ahLst/>
              <a:cxnLst/>
              <a:rect l="l" t="t" r="r" b="b"/>
              <a:pathLst>
                <a:path w="335" h="310" extrusionOk="0">
                  <a:moveTo>
                    <a:pt x="168" y="0"/>
                  </a:moveTo>
                  <a:cubicBezTo>
                    <a:pt x="72" y="0"/>
                    <a:pt x="1" y="71"/>
                    <a:pt x="1" y="143"/>
                  </a:cubicBezTo>
                  <a:cubicBezTo>
                    <a:pt x="1" y="238"/>
                    <a:pt x="72" y="310"/>
                    <a:pt x="168" y="310"/>
                  </a:cubicBezTo>
                  <a:cubicBezTo>
                    <a:pt x="263" y="310"/>
                    <a:pt x="334" y="238"/>
                    <a:pt x="334" y="143"/>
                  </a:cubicBezTo>
                  <a:cubicBezTo>
                    <a:pt x="334" y="71"/>
                    <a:pt x="263" y="0"/>
                    <a:pt x="168"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603;p29">
              <a:extLst>
                <a:ext uri="{FF2B5EF4-FFF2-40B4-BE49-F238E27FC236}">
                  <a16:creationId xmlns:a16="http://schemas.microsoft.com/office/drawing/2014/main" id="{5DC0D281-B7C9-4334-89D6-BDA9CD8D3144}"/>
                </a:ext>
              </a:extLst>
            </p:cNvPr>
            <p:cNvSpPr/>
            <p:nvPr/>
          </p:nvSpPr>
          <p:spPr>
            <a:xfrm>
              <a:off x="2421900" y="3026875"/>
              <a:ext cx="7775" cy="7750"/>
            </a:xfrm>
            <a:custGeom>
              <a:avLst/>
              <a:gdLst/>
              <a:ahLst/>
              <a:cxnLst/>
              <a:rect l="l" t="t" r="r" b="b"/>
              <a:pathLst>
                <a:path w="311" h="310" extrusionOk="0">
                  <a:moveTo>
                    <a:pt x="167" y="0"/>
                  </a:moveTo>
                  <a:cubicBezTo>
                    <a:pt x="72" y="0"/>
                    <a:pt x="1" y="72"/>
                    <a:pt x="1" y="143"/>
                  </a:cubicBezTo>
                  <a:cubicBezTo>
                    <a:pt x="1" y="238"/>
                    <a:pt x="72" y="310"/>
                    <a:pt x="167" y="310"/>
                  </a:cubicBezTo>
                  <a:cubicBezTo>
                    <a:pt x="262" y="310"/>
                    <a:pt x="310" y="238"/>
                    <a:pt x="310" y="143"/>
                  </a:cubicBezTo>
                  <a:cubicBezTo>
                    <a:pt x="310" y="72"/>
                    <a:pt x="262" y="0"/>
                    <a:pt x="167" y="0"/>
                  </a:cubicBezTo>
                  <a:close/>
                </a:path>
              </a:pathLst>
            </a:custGeom>
            <a:solidFill>
              <a:srgbClr val="7C5C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80" name="Google Shape;1604;p29">
            <a:extLst>
              <a:ext uri="{FF2B5EF4-FFF2-40B4-BE49-F238E27FC236}">
                <a16:creationId xmlns:a16="http://schemas.microsoft.com/office/drawing/2014/main" id="{28F1E91D-C284-4B14-B788-EEF341C6A36D}"/>
              </a:ext>
            </a:extLst>
          </p:cNvPr>
          <p:cNvCxnSpPr/>
          <p:nvPr/>
        </p:nvCxnSpPr>
        <p:spPr>
          <a:xfrm flipH="1">
            <a:off x="4985089" y="2012432"/>
            <a:ext cx="901200" cy="822600"/>
          </a:xfrm>
          <a:prstGeom prst="straightConnector1">
            <a:avLst/>
          </a:prstGeom>
          <a:noFill/>
          <a:ln w="19050" cap="flat" cmpd="sng">
            <a:solidFill>
              <a:srgbClr val="A67C69"/>
            </a:solidFill>
            <a:prstDash val="solid"/>
            <a:round/>
            <a:headEnd type="none" w="sm" len="sm"/>
            <a:tailEnd type="none" w="sm" len="sm"/>
          </a:ln>
        </p:spPr>
      </p:cxnSp>
    </p:spTree>
    <p:extLst>
      <p:ext uri="{BB962C8B-B14F-4D97-AF65-F5344CB8AC3E}">
        <p14:creationId xmlns:p14="http://schemas.microsoft.com/office/powerpoint/2010/main" val="21738246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par>
                                <p:cTn id="14" presetID="10" presetClass="entr" presetSubtype="0" fill="hold"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500"/>
                                        <p:tgtEl>
                                          <p:spTgt spid="170"/>
                                        </p:tgtEl>
                                      </p:cBhvr>
                                    </p:animEffect>
                                  </p:childTnLst>
                                </p:cTn>
                              </p:par>
                              <p:par>
                                <p:cTn id="17" presetID="10"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par>
                                <p:cTn id="26" presetID="10" presetClass="entr" presetSubtype="0"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500"/>
                                        <p:tgtEl>
                                          <p:spTgt spid="1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xEl>
                                              <p:pRg st="0" end="0"/>
                                            </p:txEl>
                                          </p:spTgt>
                                        </p:tgtEl>
                                        <p:attrNameLst>
                                          <p:attrName>style.visibility</p:attrName>
                                        </p:attrNameLst>
                                      </p:cBhvr>
                                      <p:to>
                                        <p:strVal val="visible"/>
                                      </p:to>
                                    </p:set>
                                    <p:animEffect transition="in" filter="fade">
                                      <p:cBhvr>
                                        <p:cTn id="36" dur="500"/>
                                        <p:tgtEl>
                                          <p:spTgt spid="146">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3">
                                            <p:txEl>
                                              <p:pRg st="0" end="0"/>
                                            </p:txEl>
                                          </p:spTgt>
                                        </p:tgtEl>
                                        <p:attrNameLst>
                                          <p:attrName>style.visibility</p:attrName>
                                        </p:attrNameLst>
                                      </p:cBhvr>
                                      <p:to>
                                        <p:strVal val="visible"/>
                                      </p:to>
                                    </p:set>
                                    <p:animEffect transition="in" filter="fade">
                                      <p:cBhvr>
                                        <p:cTn id="39" dur="500"/>
                                        <p:tgtEl>
                                          <p:spTgt spid="14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4">
                                            <p:txEl>
                                              <p:pRg st="0" end="0"/>
                                            </p:txEl>
                                          </p:spTgt>
                                        </p:tgtEl>
                                        <p:attrNameLst>
                                          <p:attrName>style.visibility</p:attrName>
                                        </p:attrNameLst>
                                      </p:cBhvr>
                                      <p:to>
                                        <p:strVal val="visible"/>
                                      </p:to>
                                    </p:set>
                                    <p:animEffect transition="in" filter="fade">
                                      <p:cBhvr>
                                        <p:cTn id="44" dur="500"/>
                                        <p:tgtEl>
                                          <p:spTgt spid="144">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nodeType="withEffect">
                                  <p:stCondLst>
                                    <p:cond delay="0"/>
                                  </p:stCondLst>
                                  <p:childTnLst>
                                    <p:set>
                                      <p:cBhvr>
                                        <p:cTn id="49" dur="1" fill="hold">
                                          <p:stCondLst>
                                            <p:cond delay="0"/>
                                          </p:stCondLst>
                                        </p:cTn>
                                        <p:tgtEl>
                                          <p:spTgt spid="147">
                                            <p:txEl>
                                              <p:pRg st="0" end="0"/>
                                            </p:txEl>
                                          </p:spTgt>
                                        </p:tgtEl>
                                        <p:attrNameLst>
                                          <p:attrName>style.visibility</p:attrName>
                                        </p:attrNameLst>
                                      </p:cBhvr>
                                      <p:to>
                                        <p:strVal val="visible"/>
                                      </p:to>
                                    </p:set>
                                    <p:animEffect transition="in" filter="fade">
                                      <p:cBhvr>
                                        <p:cTn id="50" dur="500"/>
                                        <p:tgtEl>
                                          <p:spTgt spid="14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500"/>
                                        <p:tgtEl>
                                          <p:spTgt spid="142"/>
                                        </p:tgtEl>
                                      </p:cBhvr>
                                    </p:animEffect>
                                  </p:childTnLst>
                                </p:cTn>
                              </p:par>
                              <p:par>
                                <p:cTn id="56" presetID="10" presetClass="entr" presetSubtype="0" fill="hold" nodeType="withEffect">
                                  <p:stCondLst>
                                    <p:cond delay="0"/>
                                  </p:stCondLst>
                                  <p:childTnLst>
                                    <p:set>
                                      <p:cBhvr>
                                        <p:cTn id="57" dur="1" fill="hold">
                                          <p:stCondLst>
                                            <p:cond delay="0"/>
                                          </p:stCondLst>
                                        </p:cTn>
                                        <p:tgtEl>
                                          <p:spTgt spid="145">
                                            <p:txEl>
                                              <p:pRg st="0" end="0"/>
                                            </p:txEl>
                                          </p:spTgt>
                                        </p:tgtEl>
                                        <p:attrNameLst>
                                          <p:attrName>style.visibility</p:attrName>
                                        </p:attrNameLst>
                                      </p:cBhvr>
                                      <p:to>
                                        <p:strVal val="visible"/>
                                      </p:to>
                                    </p:set>
                                    <p:animEffect transition="in" filter="fade">
                                      <p:cBhvr>
                                        <p:cTn id="58" dur="500"/>
                                        <p:tgtEl>
                                          <p:spTgt spid="145">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48">
                                            <p:txEl>
                                              <p:pRg st="0" end="0"/>
                                            </p:txEl>
                                          </p:spTgt>
                                        </p:tgtEl>
                                        <p:attrNameLst>
                                          <p:attrName>style.visibility</p:attrName>
                                        </p:attrNameLst>
                                      </p:cBhvr>
                                      <p:to>
                                        <p:strVal val="visible"/>
                                      </p:to>
                                    </p:set>
                                    <p:animEffect transition="in" filter="fade">
                                      <p:cBhvr>
                                        <p:cTn id="61" dur="500"/>
                                        <p:tgtEl>
                                          <p:spTgt spid="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67F967-2080-4779-9E26-D97174927E10}"/>
              </a:ext>
            </a:extLst>
          </p:cNvPr>
          <p:cNvGrpSpPr/>
          <p:nvPr/>
        </p:nvGrpSpPr>
        <p:grpSpPr>
          <a:xfrm>
            <a:off x="311242" y="1643573"/>
            <a:ext cx="2176098" cy="1031916"/>
            <a:chOff x="2802346" y="749811"/>
            <a:chExt cx="3257986" cy="1031916"/>
          </a:xfrm>
        </p:grpSpPr>
        <p:pic>
          <p:nvPicPr>
            <p:cNvPr id="6" name="Picture 3">
              <a:extLst>
                <a:ext uri="{FF2B5EF4-FFF2-40B4-BE49-F238E27FC236}">
                  <a16:creationId xmlns:a16="http://schemas.microsoft.com/office/drawing/2014/main" id="{64454771-4480-4CF2-A6E9-1E9A9C525B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2346" y="850678"/>
              <a:ext cx="3257986" cy="931049"/>
            </a:xfrm>
            <a:prstGeom prst="rect">
              <a:avLst/>
            </a:prstGeom>
          </p:spPr>
        </p:pic>
        <p:sp>
          <p:nvSpPr>
            <p:cNvPr id="7" name="TextBox 6">
              <a:extLst>
                <a:ext uri="{FF2B5EF4-FFF2-40B4-BE49-F238E27FC236}">
                  <a16:creationId xmlns:a16="http://schemas.microsoft.com/office/drawing/2014/main" id="{03C5AFAC-4135-4D3F-8BDB-C706C658DFA2}"/>
                </a:ext>
              </a:extLst>
            </p:cNvPr>
            <p:cNvSpPr txBox="1"/>
            <p:nvPr/>
          </p:nvSpPr>
          <p:spPr>
            <a:xfrm>
              <a:off x="3049479" y="749811"/>
              <a:ext cx="2709445" cy="958660"/>
            </a:xfrm>
            <a:prstGeom prst="rect">
              <a:avLst/>
            </a:prstGeom>
            <a:noFill/>
          </p:spPr>
          <p:txBody>
            <a:bodyPr wrap="square">
              <a:spAutoFit/>
            </a:bodyPr>
            <a:lstStyle/>
            <a:p>
              <a:pPr algn="ctr">
                <a:lnSpc>
                  <a:spcPct val="150000"/>
                </a:lnSpc>
              </a:pPr>
              <a:r>
                <a:rPr lang="en-US" sz="2000" b="1" dirty="0">
                  <a:solidFill>
                    <a:schemeClr val="accent5"/>
                  </a:solidFill>
                  <a:effectLst/>
                  <a:latin typeface="Arial" panose="020B0604020202020204" pitchFamily="34" charset="0"/>
                  <a:ea typeface="Times New Roman" panose="02020603050405020304" pitchFamily="18" charset="0"/>
                </a:rPr>
                <a:t>Kĩ thuật </a:t>
              </a:r>
              <a:endParaRPr lang="vi-VN" sz="2000" b="1" dirty="0">
                <a:solidFill>
                  <a:schemeClr val="accent5"/>
                </a:solidFill>
                <a:effectLst/>
                <a:latin typeface="Arial" panose="020B0604020202020204" pitchFamily="34" charset="0"/>
                <a:ea typeface="Times New Roman" panose="02020603050405020304" pitchFamily="18" charset="0"/>
              </a:endParaRPr>
            </a:p>
            <a:p>
              <a:pPr algn="ctr">
                <a:lnSpc>
                  <a:spcPct val="150000"/>
                </a:lnSpc>
              </a:pPr>
              <a:r>
                <a:rPr lang="vi-VN" sz="2000" b="1" dirty="0">
                  <a:solidFill>
                    <a:schemeClr val="accent5"/>
                  </a:solidFill>
                </a:rPr>
                <a:t>Khăn trải bàn </a:t>
              </a:r>
              <a:endParaRPr lang="en-US" sz="2000" b="1" dirty="0">
                <a:solidFill>
                  <a:schemeClr val="accent5"/>
                </a:solidFill>
              </a:endParaRPr>
            </a:p>
          </p:txBody>
        </p:sp>
      </p:grpSp>
      <p:grpSp>
        <p:nvGrpSpPr>
          <p:cNvPr id="8" name="Group 7">
            <a:extLst>
              <a:ext uri="{FF2B5EF4-FFF2-40B4-BE49-F238E27FC236}">
                <a16:creationId xmlns:a16="http://schemas.microsoft.com/office/drawing/2014/main" id="{D93787E5-126E-40E9-83C8-A046B77DD6B4}"/>
              </a:ext>
            </a:extLst>
          </p:cNvPr>
          <p:cNvGrpSpPr/>
          <p:nvPr/>
        </p:nvGrpSpPr>
        <p:grpSpPr>
          <a:xfrm>
            <a:off x="3020584" y="1652350"/>
            <a:ext cx="5258176" cy="3250975"/>
            <a:chOff x="2782628" y="1294514"/>
            <a:chExt cx="5524498" cy="3409566"/>
          </a:xfrm>
        </p:grpSpPr>
        <p:sp>
          <p:nvSpPr>
            <p:cNvPr id="9" name="Rectangle 8">
              <a:extLst>
                <a:ext uri="{FF2B5EF4-FFF2-40B4-BE49-F238E27FC236}">
                  <a16:creationId xmlns:a16="http://schemas.microsoft.com/office/drawing/2014/main" id="{A8F7A867-2A4B-40E4-8AC9-64AFBCCD2266}"/>
                </a:ext>
              </a:extLst>
            </p:cNvPr>
            <p:cNvSpPr/>
            <p:nvPr/>
          </p:nvSpPr>
          <p:spPr>
            <a:xfrm>
              <a:off x="2782628" y="1294514"/>
              <a:ext cx="5524498" cy="3409566"/>
            </a:xfrm>
            <a:prstGeom prst="rect">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4B2E470F-A049-4C56-8AF0-AE0C3CC5AE37}"/>
                </a:ext>
              </a:extLst>
            </p:cNvPr>
            <p:cNvSpPr/>
            <p:nvPr/>
          </p:nvSpPr>
          <p:spPr>
            <a:xfrm>
              <a:off x="3657601" y="2195450"/>
              <a:ext cx="3732028" cy="1653536"/>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1" name="Straight Connector 10">
              <a:extLst>
                <a:ext uri="{FF2B5EF4-FFF2-40B4-BE49-F238E27FC236}">
                  <a16:creationId xmlns:a16="http://schemas.microsoft.com/office/drawing/2014/main" id="{67688BFC-ECF4-4127-84D1-A9CDC8EAE8A3}"/>
                </a:ext>
              </a:extLst>
            </p:cNvPr>
            <p:cNvCxnSpPr>
              <a:cxnSpLocks/>
            </p:cNvCxnSpPr>
            <p:nvPr/>
          </p:nvCxnSpPr>
          <p:spPr>
            <a:xfrm>
              <a:off x="2782628" y="1294514"/>
              <a:ext cx="874973" cy="90093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83CA05-C566-49FC-AA43-A511FF21EB1B}"/>
                </a:ext>
              </a:extLst>
            </p:cNvPr>
            <p:cNvCxnSpPr>
              <a:cxnSpLocks/>
            </p:cNvCxnSpPr>
            <p:nvPr/>
          </p:nvCxnSpPr>
          <p:spPr>
            <a:xfrm flipH="1">
              <a:off x="7389630" y="1294514"/>
              <a:ext cx="917496" cy="90093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06D98F-448F-468C-A43F-CC5B3445256D}"/>
                </a:ext>
              </a:extLst>
            </p:cNvPr>
            <p:cNvCxnSpPr>
              <a:cxnSpLocks/>
            </p:cNvCxnSpPr>
            <p:nvPr/>
          </p:nvCxnSpPr>
          <p:spPr>
            <a:xfrm>
              <a:off x="7389629" y="3848986"/>
              <a:ext cx="917497" cy="85509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184397-4E25-4782-8D8B-1EF1CEAEE531}"/>
                </a:ext>
              </a:extLst>
            </p:cNvPr>
            <p:cNvCxnSpPr>
              <a:cxnSpLocks/>
            </p:cNvCxnSpPr>
            <p:nvPr/>
          </p:nvCxnSpPr>
          <p:spPr>
            <a:xfrm flipH="1">
              <a:off x="2782628" y="3848986"/>
              <a:ext cx="874974" cy="85509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6CDD85-1CF2-4EB1-8F75-9FF235408A43}"/>
                </a:ext>
              </a:extLst>
            </p:cNvPr>
            <p:cNvSpPr txBox="1"/>
            <p:nvPr/>
          </p:nvSpPr>
          <p:spPr>
            <a:xfrm>
              <a:off x="4439731" y="1806802"/>
              <a:ext cx="2641423" cy="400110"/>
            </a:xfrm>
            <a:prstGeom prst="rect">
              <a:avLst/>
            </a:prstGeom>
            <a:noFill/>
          </p:spPr>
          <p:txBody>
            <a:bodyPr wrap="square" rtlCol="0">
              <a:spAutoFit/>
            </a:bodyPr>
            <a:lstStyle/>
            <a:p>
              <a:r>
                <a:rPr lang="vi-VN" sz="2000" b="1" dirty="0"/>
                <a:t>Viết ý kiến cá nhân </a:t>
              </a:r>
              <a:endParaRPr lang="en-US" sz="2000" b="1" dirty="0"/>
            </a:p>
          </p:txBody>
        </p:sp>
        <p:sp>
          <p:nvSpPr>
            <p:cNvPr id="16" name="TextBox 15">
              <a:extLst>
                <a:ext uri="{FF2B5EF4-FFF2-40B4-BE49-F238E27FC236}">
                  <a16:creationId xmlns:a16="http://schemas.microsoft.com/office/drawing/2014/main" id="{F5838FBF-A918-412D-8E7A-CF5C7B52AEF4}"/>
                </a:ext>
              </a:extLst>
            </p:cNvPr>
            <p:cNvSpPr txBox="1"/>
            <p:nvPr/>
          </p:nvSpPr>
          <p:spPr>
            <a:xfrm>
              <a:off x="4459223" y="3835027"/>
              <a:ext cx="2750222" cy="400110"/>
            </a:xfrm>
            <a:prstGeom prst="rect">
              <a:avLst/>
            </a:prstGeom>
            <a:noFill/>
          </p:spPr>
          <p:txBody>
            <a:bodyPr wrap="square" rtlCol="0">
              <a:spAutoFit/>
            </a:bodyPr>
            <a:lstStyle/>
            <a:p>
              <a:r>
                <a:rPr lang="vi-VN" sz="2000" b="1" dirty="0"/>
                <a:t>Viết ý kiến cá nhân </a:t>
              </a:r>
              <a:endParaRPr lang="en-US" sz="2000" b="1" dirty="0"/>
            </a:p>
          </p:txBody>
        </p:sp>
        <p:sp>
          <p:nvSpPr>
            <p:cNvPr id="17" name="TextBox 16">
              <a:extLst>
                <a:ext uri="{FF2B5EF4-FFF2-40B4-BE49-F238E27FC236}">
                  <a16:creationId xmlns:a16="http://schemas.microsoft.com/office/drawing/2014/main" id="{18341AED-1BEC-41BC-861E-A1937D93072E}"/>
                </a:ext>
              </a:extLst>
            </p:cNvPr>
            <p:cNvSpPr txBox="1"/>
            <p:nvPr/>
          </p:nvSpPr>
          <p:spPr>
            <a:xfrm rot="16200000" flipH="1" flipV="1">
              <a:off x="1665442" y="2975156"/>
              <a:ext cx="2646195" cy="400110"/>
            </a:xfrm>
            <a:prstGeom prst="rect">
              <a:avLst/>
            </a:prstGeom>
            <a:noFill/>
          </p:spPr>
          <p:txBody>
            <a:bodyPr wrap="square" rtlCol="0">
              <a:spAutoFit/>
            </a:bodyPr>
            <a:lstStyle/>
            <a:p>
              <a:r>
                <a:rPr lang="vi-VN" sz="2000" b="1" dirty="0"/>
                <a:t>Viết ý kiến cá nhân </a:t>
              </a:r>
              <a:endParaRPr lang="en-US" sz="2000" b="1" dirty="0"/>
            </a:p>
          </p:txBody>
        </p:sp>
        <p:sp>
          <p:nvSpPr>
            <p:cNvPr id="18" name="TextBox 17">
              <a:extLst>
                <a:ext uri="{FF2B5EF4-FFF2-40B4-BE49-F238E27FC236}">
                  <a16:creationId xmlns:a16="http://schemas.microsoft.com/office/drawing/2014/main" id="{ECD2461A-90AE-4677-9768-900AFC945308}"/>
                </a:ext>
              </a:extLst>
            </p:cNvPr>
            <p:cNvSpPr txBox="1"/>
            <p:nvPr/>
          </p:nvSpPr>
          <p:spPr>
            <a:xfrm rot="5400000" flipV="1">
              <a:off x="6807944" y="2824107"/>
              <a:ext cx="2591447" cy="400110"/>
            </a:xfrm>
            <a:prstGeom prst="rect">
              <a:avLst/>
            </a:prstGeom>
            <a:noFill/>
          </p:spPr>
          <p:txBody>
            <a:bodyPr wrap="square" rtlCol="0">
              <a:spAutoFit/>
            </a:bodyPr>
            <a:lstStyle/>
            <a:p>
              <a:r>
                <a:rPr lang="vi-VN" sz="2000" b="1" dirty="0"/>
                <a:t>Viết ý kiến cá nhân </a:t>
              </a:r>
              <a:endParaRPr lang="en-US" sz="2000" b="1" dirty="0"/>
            </a:p>
          </p:txBody>
        </p:sp>
        <p:sp>
          <p:nvSpPr>
            <p:cNvPr id="19" name="Oval 18">
              <a:extLst>
                <a:ext uri="{FF2B5EF4-FFF2-40B4-BE49-F238E27FC236}">
                  <a16:creationId xmlns:a16="http://schemas.microsoft.com/office/drawing/2014/main" id="{1C084C81-9411-4DB8-AC1D-905A5EF00CB8}"/>
                </a:ext>
              </a:extLst>
            </p:cNvPr>
            <p:cNvSpPr/>
            <p:nvPr/>
          </p:nvSpPr>
          <p:spPr>
            <a:xfrm>
              <a:off x="5413586" y="1363938"/>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1</a:t>
              </a:r>
              <a:endParaRPr lang="en-US" sz="2000" b="1" dirty="0">
                <a:solidFill>
                  <a:schemeClr val="bg1">
                    <a:lumMod val="10000"/>
                  </a:schemeClr>
                </a:solidFill>
              </a:endParaRPr>
            </a:p>
          </p:txBody>
        </p:sp>
        <p:sp>
          <p:nvSpPr>
            <p:cNvPr id="20" name="Oval 19">
              <a:extLst>
                <a:ext uri="{FF2B5EF4-FFF2-40B4-BE49-F238E27FC236}">
                  <a16:creationId xmlns:a16="http://schemas.microsoft.com/office/drawing/2014/main" id="{6A8B39B5-1093-41C1-A1CE-2AE17331E57E}"/>
                </a:ext>
              </a:extLst>
            </p:cNvPr>
            <p:cNvSpPr/>
            <p:nvPr/>
          </p:nvSpPr>
          <p:spPr>
            <a:xfrm>
              <a:off x="7444347" y="2797572"/>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2</a:t>
              </a:r>
              <a:endParaRPr lang="en-US" sz="2000" b="1" dirty="0">
                <a:solidFill>
                  <a:schemeClr val="bg1">
                    <a:lumMod val="10000"/>
                  </a:schemeClr>
                </a:solidFill>
              </a:endParaRPr>
            </a:p>
          </p:txBody>
        </p:sp>
        <p:sp>
          <p:nvSpPr>
            <p:cNvPr id="21" name="Oval 20">
              <a:extLst>
                <a:ext uri="{FF2B5EF4-FFF2-40B4-BE49-F238E27FC236}">
                  <a16:creationId xmlns:a16="http://schemas.microsoft.com/office/drawing/2014/main" id="{7764719B-A76A-4F28-A70A-F2F548A75489}"/>
                </a:ext>
              </a:extLst>
            </p:cNvPr>
            <p:cNvSpPr/>
            <p:nvPr/>
          </p:nvSpPr>
          <p:spPr>
            <a:xfrm>
              <a:off x="5467275" y="4204288"/>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3</a:t>
              </a:r>
              <a:endParaRPr lang="en-US" sz="2000" b="1" dirty="0">
                <a:solidFill>
                  <a:schemeClr val="bg1">
                    <a:lumMod val="10000"/>
                  </a:schemeClr>
                </a:solidFill>
              </a:endParaRPr>
            </a:p>
          </p:txBody>
        </p:sp>
        <p:sp>
          <p:nvSpPr>
            <p:cNvPr id="22" name="Oval 21">
              <a:extLst>
                <a:ext uri="{FF2B5EF4-FFF2-40B4-BE49-F238E27FC236}">
                  <a16:creationId xmlns:a16="http://schemas.microsoft.com/office/drawing/2014/main" id="{EA24D7F9-7ED0-493A-9639-AFB4D69B0F82}"/>
                </a:ext>
              </a:extLst>
            </p:cNvPr>
            <p:cNvSpPr/>
            <p:nvPr/>
          </p:nvSpPr>
          <p:spPr>
            <a:xfrm>
              <a:off x="3159218" y="2774651"/>
              <a:ext cx="450376" cy="449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lumMod val="10000"/>
                    </a:schemeClr>
                  </a:solidFill>
                </a:rPr>
                <a:t>4</a:t>
              </a:r>
              <a:endParaRPr lang="en-US" sz="2000" b="1" dirty="0">
                <a:solidFill>
                  <a:schemeClr val="bg1">
                    <a:lumMod val="10000"/>
                  </a:schemeClr>
                </a:solidFill>
              </a:endParaRPr>
            </a:p>
          </p:txBody>
        </p:sp>
        <p:sp>
          <p:nvSpPr>
            <p:cNvPr id="23" name="TextBox 22">
              <a:extLst>
                <a:ext uri="{FF2B5EF4-FFF2-40B4-BE49-F238E27FC236}">
                  <a16:creationId xmlns:a16="http://schemas.microsoft.com/office/drawing/2014/main" id="{2136468B-143F-4E75-9281-AE206BD5AD0E}"/>
                </a:ext>
              </a:extLst>
            </p:cNvPr>
            <p:cNvSpPr txBox="1"/>
            <p:nvPr/>
          </p:nvSpPr>
          <p:spPr>
            <a:xfrm>
              <a:off x="3728857" y="2605135"/>
              <a:ext cx="3589514" cy="1005426"/>
            </a:xfrm>
            <a:prstGeom prst="rect">
              <a:avLst/>
            </a:prstGeom>
            <a:noFill/>
          </p:spPr>
          <p:txBody>
            <a:bodyPr wrap="square" rtlCol="0">
              <a:spAutoFit/>
            </a:bodyPr>
            <a:lstStyle/>
            <a:p>
              <a:pPr algn="ctr">
                <a:lnSpc>
                  <a:spcPct val="150000"/>
                </a:lnSpc>
              </a:pPr>
              <a:r>
                <a:rPr lang="vi-VN" sz="2000" b="1" dirty="0"/>
                <a:t>Ý kiến chung của cả nhóm về chủ đề </a:t>
              </a:r>
              <a:endParaRPr lang="en-US" sz="2000" b="1" dirty="0"/>
            </a:p>
          </p:txBody>
        </p:sp>
      </p:grpSp>
      <p:pic>
        <p:nvPicPr>
          <p:cNvPr id="24" name="Picture 5">
            <a:extLst>
              <a:ext uri="{FF2B5EF4-FFF2-40B4-BE49-F238E27FC236}">
                <a16:creationId xmlns:a16="http://schemas.microsoft.com/office/drawing/2014/main" id="{A95EECB6-609B-4148-AF7D-E36F9C410C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946" y="2776356"/>
            <a:ext cx="1936329" cy="1921807"/>
          </a:xfrm>
          <a:prstGeom prst="rect">
            <a:avLst/>
          </a:prstGeom>
        </p:spPr>
      </p:pic>
      <p:sp>
        <p:nvSpPr>
          <p:cNvPr id="25" name="TextBox 24">
            <a:extLst>
              <a:ext uri="{FF2B5EF4-FFF2-40B4-BE49-F238E27FC236}">
                <a16:creationId xmlns:a16="http://schemas.microsoft.com/office/drawing/2014/main" id="{0B26B9C5-5F2A-4714-9EE1-DEC5DF66F440}"/>
              </a:ext>
            </a:extLst>
          </p:cNvPr>
          <p:cNvSpPr txBox="1"/>
          <p:nvPr/>
        </p:nvSpPr>
        <p:spPr>
          <a:xfrm>
            <a:off x="907505" y="1846"/>
            <a:ext cx="7070674" cy="1420325"/>
          </a:xfrm>
          <a:prstGeom prst="rect">
            <a:avLst/>
          </a:prstGeom>
          <a:noFill/>
        </p:spPr>
        <p:txBody>
          <a:bodyPr wrap="square" rtlCol="0">
            <a:spAutoFit/>
          </a:bodyPr>
          <a:lstStyle/>
          <a:p>
            <a:pPr algn="ctr">
              <a:lnSpc>
                <a:spcPct val="150000"/>
              </a:lnSpc>
            </a:pPr>
            <a:r>
              <a:rPr lang="vi-VN" sz="2000" b="1" i="1" u="sng" dirty="0"/>
              <a:t>Nhiệm vụ: </a:t>
            </a:r>
            <a:r>
              <a:rPr lang="vi-VN" sz="2000" b="1" i="1" dirty="0"/>
              <a:t>Học sinh thảo luận nhóm theo kĩ thuật “khăn trải bàn” trả lời các câu hỏi tìm hiểu về quá trình truyền thông tin giữa các tế bào. </a:t>
            </a:r>
            <a:endParaRPr lang="en-US" sz="2000" b="1" i="1" dirty="0"/>
          </a:p>
        </p:txBody>
      </p:sp>
    </p:spTree>
    <p:extLst>
      <p:ext uri="{BB962C8B-B14F-4D97-AF65-F5344CB8AC3E}">
        <p14:creationId xmlns:p14="http://schemas.microsoft.com/office/powerpoint/2010/main" val="38094887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7" name="Google Shape;777;p50"/>
          <p:cNvGrpSpPr/>
          <p:nvPr/>
        </p:nvGrpSpPr>
        <p:grpSpPr>
          <a:xfrm>
            <a:off x="7334499" y="585203"/>
            <a:ext cx="329404" cy="420627"/>
            <a:chOff x="5905475" y="2032050"/>
            <a:chExt cx="454350" cy="580175"/>
          </a:xfrm>
        </p:grpSpPr>
        <p:sp>
          <p:nvSpPr>
            <p:cNvPr id="778" name="Google Shape;778;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4" name="Google Shape;784;p50"/>
          <p:cNvGrpSpPr/>
          <p:nvPr/>
        </p:nvGrpSpPr>
        <p:grpSpPr>
          <a:xfrm>
            <a:off x="321360" y="830746"/>
            <a:ext cx="248477" cy="364003"/>
            <a:chOff x="7509313" y="3231788"/>
            <a:chExt cx="249575" cy="365575"/>
          </a:xfrm>
        </p:grpSpPr>
        <p:sp>
          <p:nvSpPr>
            <p:cNvPr id="785" name="Google Shape;785;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4" name="Google Shape;804;p50"/>
          <p:cNvGrpSpPr/>
          <p:nvPr/>
        </p:nvGrpSpPr>
        <p:grpSpPr>
          <a:xfrm rot="5973186">
            <a:off x="1142575" y="4159828"/>
            <a:ext cx="525721" cy="428640"/>
            <a:chOff x="5426900" y="3064075"/>
            <a:chExt cx="281450" cy="229525"/>
          </a:xfrm>
        </p:grpSpPr>
        <p:sp>
          <p:nvSpPr>
            <p:cNvPr id="805" name="Google Shape;80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4" name="Google Shape;814;p50"/>
          <p:cNvGrpSpPr/>
          <p:nvPr/>
        </p:nvGrpSpPr>
        <p:grpSpPr>
          <a:xfrm rot="-1060642">
            <a:off x="8035462" y="2449289"/>
            <a:ext cx="525720" cy="428628"/>
            <a:chOff x="5426900" y="3064075"/>
            <a:chExt cx="281450" cy="229525"/>
          </a:xfrm>
        </p:grpSpPr>
        <p:sp>
          <p:nvSpPr>
            <p:cNvPr id="815" name="Google Shape;815;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TextBox 54">
            <a:extLst>
              <a:ext uri="{FF2B5EF4-FFF2-40B4-BE49-F238E27FC236}">
                <a16:creationId xmlns:a16="http://schemas.microsoft.com/office/drawing/2014/main" id="{D78F28DE-B237-41C6-BC65-CC98FC5CF48D}"/>
              </a:ext>
            </a:extLst>
          </p:cNvPr>
          <p:cNvSpPr txBox="1"/>
          <p:nvPr/>
        </p:nvSpPr>
        <p:spPr>
          <a:xfrm>
            <a:off x="1032180" y="412141"/>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1. Tiếp nhận tín hiệu </a:t>
            </a:r>
            <a:endParaRPr lang="en-US" sz="2800" dirty="0">
              <a:effectLst/>
              <a:latin typeface="Times New Roman" panose="02020603050405020304" pitchFamily="18" charset="0"/>
              <a:ea typeface="Times New Roman" panose="02020603050405020304" pitchFamily="18" charset="0"/>
            </a:endParaRPr>
          </a:p>
        </p:txBody>
      </p:sp>
      <p:sp>
        <p:nvSpPr>
          <p:cNvPr id="56" name="TextBox 55">
            <a:extLst>
              <a:ext uri="{FF2B5EF4-FFF2-40B4-BE49-F238E27FC236}">
                <a16:creationId xmlns:a16="http://schemas.microsoft.com/office/drawing/2014/main" id="{B6B59F40-C043-4FC6-A79D-A7638141E594}"/>
              </a:ext>
            </a:extLst>
          </p:cNvPr>
          <p:cNvSpPr txBox="1"/>
          <p:nvPr/>
        </p:nvSpPr>
        <p:spPr>
          <a:xfrm>
            <a:off x="978800" y="2499668"/>
            <a:ext cx="3610158" cy="1421671"/>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CH6. </a:t>
            </a:r>
            <a:r>
              <a:rPr lang="vi-VN" sz="2000" dirty="0">
                <a:effectLst/>
                <a:latin typeface="Arial" panose="020B0604020202020204" pitchFamily="34" charset="0"/>
                <a:ea typeface="Times New Roman" panose="02020603050405020304" pitchFamily="18" charset="0"/>
              </a:rPr>
              <a:t>Quan sát hình 12.4 và cho biết bằng cách nào tế bào đích tiếp nhận tín hiệu.</a:t>
            </a:r>
            <a:endParaRPr lang="en-US" sz="2000" dirty="0">
              <a:effectLst/>
              <a:latin typeface="Times New Roman" panose="02020603050405020304" pitchFamily="18" charset="0"/>
              <a:ea typeface="Times New Roman" panose="02020603050405020304" pitchFamily="18" charset="0"/>
            </a:endParaRPr>
          </a:p>
        </p:txBody>
      </p:sp>
      <p:pic>
        <p:nvPicPr>
          <p:cNvPr id="57" name="Picture 9">
            <a:extLst>
              <a:ext uri="{FF2B5EF4-FFF2-40B4-BE49-F238E27FC236}">
                <a16:creationId xmlns:a16="http://schemas.microsoft.com/office/drawing/2014/main" id="{1FAD9CEF-F05F-4AF0-AF17-3304579F08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2180" y="1468186"/>
            <a:ext cx="935489" cy="942557"/>
          </a:xfrm>
          <a:prstGeom prst="rect">
            <a:avLst/>
          </a:prstGeom>
        </p:spPr>
      </p:pic>
      <p:sp>
        <p:nvSpPr>
          <p:cNvPr id="58" name="TextBox 57">
            <a:extLst>
              <a:ext uri="{FF2B5EF4-FFF2-40B4-BE49-F238E27FC236}">
                <a16:creationId xmlns:a16="http://schemas.microsoft.com/office/drawing/2014/main" id="{BDF487EB-2FFA-4FAD-81B2-4D699B610DE8}"/>
              </a:ext>
            </a:extLst>
          </p:cNvPr>
          <p:cNvSpPr txBox="1"/>
          <p:nvPr/>
        </p:nvSpPr>
        <p:spPr>
          <a:xfrm>
            <a:off x="1967669" y="2009766"/>
            <a:ext cx="2286000" cy="400110"/>
          </a:xfrm>
          <a:prstGeom prst="rect">
            <a:avLst/>
          </a:prstGeom>
          <a:noFill/>
        </p:spPr>
        <p:txBody>
          <a:bodyPr wrap="square">
            <a:spAutoFit/>
          </a:bodyPr>
          <a:lstStyle/>
          <a:p>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Hoạt động nhóm</a:t>
            </a:r>
            <a:endParaRPr lang="en-US" dirty="0"/>
          </a:p>
        </p:txBody>
      </p:sp>
      <p:sp>
        <p:nvSpPr>
          <p:cNvPr id="60" name="TextBox 59">
            <a:extLst>
              <a:ext uri="{FF2B5EF4-FFF2-40B4-BE49-F238E27FC236}">
                <a16:creationId xmlns:a16="http://schemas.microsoft.com/office/drawing/2014/main" id="{0D6E87B2-8465-4E49-995A-99693440EA44}"/>
              </a:ext>
            </a:extLst>
          </p:cNvPr>
          <p:cNvSpPr txBox="1"/>
          <p:nvPr/>
        </p:nvSpPr>
        <p:spPr>
          <a:xfrm>
            <a:off x="5380741" y="4335708"/>
            <a:ext cx="3288484" cy="698717"/>
          </a:xfrm>
          <a:prstGeom prst="rect">
            <a:avLst/>
          </a:prstGeom>
          <a:noFill/>
        </p:spPr>
        <p:txBody>
          <a:bodyPr wrap="square" rtlCol="0">
            <a:spAutoFit/>
          </a:bodyPr>
          <a:lstStyle/>
          <a:p>
            <a:pPr algn="ctr">
              <a:lnSpc>
                <a:spcPct val="150000"/>
              </a:lnSpc>
            </a:pPr>
            <a:r>
              <a:rPr lang="vi-VN" b="1" dirty="0"/>
              <a:t>Hình 12.4. </a:t>
            </a:r>
            <a:r>
              <a:rPr lang="vi-VN" dirty="0"/>
              <a:t>Các giai đoạn của quá trình truyền thông tin giữa các tế bào </a:t>
            </a:r>
            <a:endParaRPr lang="en-US" b="1" dirty="0"/>
          </a:p>
        </p:txBody>
      </p:sp>
      <p:pic>
        <p:nvPicPr>
          <p:cNvPr id="7" name="Picture 6" descr="Diagram&#10;&#10;Description automatically generated">
            <a:extLst>
              <a:ext uri="{FF2B5EF4-FFF2-40B4-BE49-F238E27FC236}">
                <a16:creationId xmlns:a16="http://schemas.microsoft.com/office/drawing/2014/main" id="{17347FBA-5765-431B-8B47-F0A4749F99E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5817"/>
          <a:stretch/>
        </p:blipFill>
        <p:spPr>
          <a:xfrm>
            <a:off x="2385686" y="75643"/>
            <a:ext cx="6056910" cy="4958782"/>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21584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500"/>
                                        <p:tgtEl>
                                          <p:spTgt spid="5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heel(1)">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randombar(horizontal)">
                                      <p:cBhvr>
                                        <p:cTn id="20" dur="500"/>
                                        <p:tgtEl>
                                          <p:spTgt spid="56"/>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randombar(horizontal)">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9EBB3-C949-4282-959B-0C5C35E8F273}"/>
              </a:ext>
            </a:extLst>
          </p:cNvPr>
          <p:cNvSpPr txBox="1"/>
          <p:nvPr/>
        </p:nvSpPr>
        <p:spPr>
          <a:xfrm>
            <a:off x="901700" y="414961"/>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1. Tiếp nhận tín hiệu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2F601A4-260E-4966-BB93-D13CD6A8CCB4}"/>
              </a:ext>
            </a:extLst>
          </p:cNvPr>
          <p:cNvSpPr txBox="1"/>
          <p:nvPr/>
        </p:nvSpPr>
        <p:spPr>
          <a:xfrm>
            <a:off x="1680002" y="1252706"/>
            <a:ext cx="6299965" cy="960006"/>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CH7. </a:t>
            </a:r>
            <a:r>
              <a:rPr lang="vi-VN" sz="2000" dirty="0">
                <a:effectLst/>
                <a:latin typeface="Arial" panose="020B0604020202020204" pitchFamily="34" charset="0"/>
                <a:ea typeface="Times New Roman" panose="02020603050405020304" pitchFamily="18" charset="0"/>
              </a:rPr>
              <a:t>Quan sát hình 12.5, cho biết tế bào đích nào tiếp nhận được hormone A, hormone B. Vì sao?.</a:t>
            </a:r>
            <a:endParaRPr lang="en-US" sz="2000" dirty="0">
              <a:effectLst/>
              <a:latin typeface="Times New Roman" panose="02020603050405020304" pitchFamily="18" charset="0"/>
              <a:ea typeface="Times New Roman" panose="02020603050405020304" pitchFamily="18" charset="0"/>
            </a:endParaRPr>
          </a:p>
        </p:txBody>
      </p:sp>
      <p:grpSp>
        <p:nvGrpSpPr>
          <p:cNvPr id="16" name="Group 15">
            <a:extLst>
              <a:ext uri="{FF2B5EF4-FFF2-40B4-BE49-F238E27FC236}">
                <a16:creationId xmlns:a16="http://schemas.microsoft.com/office/drawing/2014/main" id="{A4FBB876-4230-42A2-82FC-1FEB3B747EDE}"/>
              </a:ext>
            </a:extLst>
          </p:cNvPr>
          <p:cNvGrpSpPr/>
          <p:nvPr/>
        </p:nvGrpSpPr>
        <p:grpSpPr>
          <a:xfrm>
            <a:off x="455946" y="1160547"/>
            <a:ext cx="1143177" cy="1138976"/>
            <a:chOff x="257785" y="3581422"/>
            <a:chExt cx="1287827" cy="1258349"/>
          </a:xfrm>
        </p:grpSpPr>
        <p:sp>
          <p:nvSpPr>
            <p:cNvPr id="15" name="Oval 14">
              <a:extLst>
                <a:ext uri="{FF2B5EF4-FFF2-40B4-BE49-F238E27FC236}">
                  <a16:creationId xmlns:a16="http://schemas.microsoft.com/office/drawing/2014/main" id="{38C1BFC9-87FE-41D9-AB8F-036CDB60AAE6}"/>
                </a:ext>
              </a:extLst>
            </p:cNvPr>
            <p:cNvSpPr/>
            <p:nvPr/>
          </p:nvSpPr>
          <p:spPr>
            <a:xfrm>
              <a:off x="257785" y="3581422"/>
              <a:ext cx="1287827" cy="12583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a:extLst>
                <a:ext uri="{FF2B5EF4-FFF2-40B4-BE49-F238E27FC236}">
                  <a16:creationId xmlns:a16="http://schemas.microsoft.com/office/drawing/2014/main" id="{FFA7ABE5-BC7F-4BD7-9D5D-65173E2C95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3953" y="3706785"/>
              <a:ext cx="935489" cy="942557"/>
            </a:xfrm>
            <a:prstGeom prst="rect">
              <a:avLst/>
            </a:prstGeom>
          </p:spPr>
        </p:pic>
      </p:grpSp>
      <p:pic>
        <p:nvPicPr>
          <p:cNvPr id="13" name="Picture 12" descr="Diagram, schematic&#10;&#10;Description automatically generated">
            <a:extLst>
              <a:ext uri="{FF2B5EF4-FFF2-40B4-BE49-F238E27FC236}">
                <a16:creationId xmlns:a16="http://schemas.microsoft.com/office/drawing/2014/main" id="{3B526F08-C2BC-411F-8186-2BD5B02E3D0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15467" y="2352463"/>
            <a:ext cx="5174567" cy="2376076"/>
          </a:xfrm>
          <a:prstGeom prst="rect">
            <a:avLst/>
          </a:prstGeom>
        </p:spPr>
      </p:pic>
      <p:grpSp>
        <p:nvGrpSpPr>
          <p:cNvPr id="17" name="Google Shape;1403;p61">
            <a:extLst>
              <a:ext uri="{FF2B5EF4-FFF2-40B4-BE49-F238E27FC236}">
                <a16:creationId xmlns:a16="http://schemas.microsoft.com/office/drawing/2014/main" id="{FCAD56DF-1F79-4156-AB2D-96BB38FD333B}"/>
              </a:ext>
            </a:extLst>
          </p:cNvPr>
          <p:cNvGrpSpPr/>
          <p:nvPr/>
        </p:nvGrpSpPr>
        <p:grpSpPr>
          <a:xfrm>
            <a:off x="329171" y="336085"/>
            <a:ext cx="320453" cy="409255"/>
            <a:chOff x="5905475" y="2032050"/>
            <a:chExt cx="454350" cy="580175"/>
          </a:xfrm>
        </p:grpSpPr>
        <p:sp>
          <p:nvSpPr>
            <p:cNvPr id="18" name="Google Shape;1404;p61">
              <a:extLst>
                <a:ext uri="{FF2B5EF4-FFF2-40B4-BE49-F238E27FC236}">
                  <a16:creationId xmlns:a16="http://schemas.microsoft.com/office/drawing/2014/main" id="{3F315B5E-C02D-4129-8393-E8843955E128}"/>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405;p61">
              <a:extLst>
                <a:ext uri="{FF2B5EF4-FFF2-40B4-BE49-F238E27FC236}">
                  <a16:creationId xmlns:a16="http://schemas.microsoft.com/office/drawing/2014/main" id="{1BCE89D9-92F5-40D8-81CC-F927BD547686}"/>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406;p61">
              <a:extLst>
                <a:ext uri="{FF2B5EF4-FFF2-40B4-BE49-F238E27FC236}">
                  <a16:creationId xmlns:a16="http://schemas.microsoft.com/office/drawing/2014/main" id="{B3AB2D02-BCB1-4B90-B024-C230E1397AE7}"/>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07;p61">
              <a:extLst>
                <a:ext uri="{FF2B5EF4-FFF2-40B4-BE49-F238E27FC236}">
                  <a16:creationId xmlns:a16="http://schemas.microsoft.com/office/drawing/2014/main" id="{13AC2D9A-A3DC-4E7E-8D58-77FC46650C8F}"/>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08;p61">
              <a:extLst>
                <a:ext uri="{FF2B5EF4-FFF2-40B4-BE49-F238E27FC236}">
                  <a16:creationId xmlns:a16="http://schemas.microsoft.com/office/drawing/2014/main" id="{856CAC9F-CA3E-42C4-96FE-075DB1FC753D}"/>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09;p61">
              <a:extLst>
                <a:ext uri="{FF2B5EF4-FFF2-40B4-BE49-F238E27FC236}">
                  <a16:creationId xmlns:a16="http://schemas.microsoft.com/office/drawing/2014/main" id="{DEC48E67-5EE7-4761-B75D-EC93EFFC736C}"/>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1410;p61">
            <a:extLst>
              <a:ext uri="{FF2B5EF4-FFF2-40B4-BE49-F238E27FC236}">
                <a16:creationId xmlns:a16="http://schemas.microsoft.com/office/drawing/2014/main" id="{C684F7E1-C5DF-45E9-915A-921732B420EF}"/>
              </a:ext>
            </a:extLst>
          </p:cNvPr>
          <p:cNvGrpSpPr/>
          <p:nvPr/>
        </p:nvGrpSpPr>
        <p:grpSpPr>
          <a:xfrm>
            <a:off x="7718769" y="4436320"/>
            <a:ext cx="244304" cy="306056"/>
            <a:chOff x="7249250" y="2312150"/>
            <a:chExt cx="433317" cy="542846"/>
          </a:xfrm>
        </p:grpSpPr>
        <p:sp>
          <p:nvSpPr>
            <p:cNvPr id="25" name="Google Shape;1411;p61">
              <a:extLst>
                <a:ext uri="{FF2B5EF4-FFF2-40B4-BE49-F238E27FC236}">
                  <a16:creationId xmlns:a16="http://schemas.microsoft.com/office/drawing/2014/main" id="{222AF152-D053-4CBC-BD8B-47608425F8C8}"/>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12;p61">
              <a:extLst>
                <a:ext uri="{FF2B5EF4-FFF2-40B4-BE49-F238E27FC236}">
                  <a16:creationId xmlns:a16="http://schemas.microsoft.com/office/drawing/2014/main" id="{08FD72F0-9834-45A3-AAC6-45729B6B4AA3}"/>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413;p61">
              <a:extLst>
                <a:ext uri="{FF2B5EF4-FFF2-40B4-BE49-F238E27FC236}">
                  <a16:creationId xmlns:a16="http://schemas.microsoft.com/office/drawing/2014/main" id="{8C973FEB-D711-416E-8B2A-C8A9721B0EF9}"/>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1421;p61">
            <a:extLst>
              <a:ext uri="{FF2B5EF4-FFF2-40B4-BE49-F238E27FC236}">
                <a16:creationId xmlns:a16="http://schemas.microsoft.com/office/drawing/2014/main" id="{527094D0-CE26-4BE1-8D87-781D422DBCE3}"/>
              </a:ext>
            </a:extLst>
          </p:cNvPr>
          <p:cNvGrpSpPr/>
          <p:nvPr/>
        </p:nvGrpSpPr>
        <p:grpSpPr>
          <a:xfrm rot="5973186">
            <a:off x="8183479" y="1241011"/>
            <a:ext cx="525721" cy="428640"/>
            <a:chOff x="5426900" y="3064075"/>
            <a:chExt cx="281450" cy="229525"/>
          </a:xfrm>
        </p:grpSpPr>
        <p:sp>
          <p:nvSpPr>
            <p:cNvPr id="29" name="Google Shape;1422;p61">
              <a:extLst>
                <a:ext uri="{FF2B5EF4-FFF2-40B4-BE49-F238E27FC236}">
                  <a16:creationId xmlns:a16="http://schemas.microsoft.com/office/drawing/2014/main" id="{AF18A7B9-E376-4EF6-82A6-5C16A3A36D3A}"/>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23;p61">
              <a:extLst>
                <a:ext uri="{FF2B5EF4-FFF2-40B4-BE49-F238E27FC236}">
                  <a16:creationId xmlns:a16="http://schemas.microsoft.com/office/drawing/2014/main" id="{6C0EA36B-12D9-4D4B-A615-2BAB734952A2}"/>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24;p61">
              <a:extLst>
                <a:ext uri="{FF2B5EF4-FFF2-40B4-BE49-F238E27FC236}">
                  <a16:creationId xmlns:a16="http://schemas.microsoft.com/office/drawing/2014/main" id="{F95E90FA-7E9D-4393-8528-8B79900EF129}"/>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25;p61">
              <a:extLst>
                <a:ext uri="{FF2B5EF4-FFF2-40B4-BE49-F238E27FC236}">
                  <a16:creationId xmlns:a16="http://schemas.microsoft.com/office/drawing/2014/main" id="{A8D42D3B-A2FD-411C-B9B6-3D7D69C75FE8}"/>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26;p61">
              <a:extLst>
                <a:ext uri="{FF2B5EF4-FFF2-40B4-BE49-F238E27FC236}">
                  <a16:creationId xmlns:a16="http://schemas.microsoft.com/office/drawing/2014/main" id="{C70FBBC3-BB7F-4040-B583-D1651327D44A}"/>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27;p61">
              <a:extLst>
                <a:ext uri="{FF2B5EF4-FFF2-40B4-BE49-F238E27FC236}">
                  <a16:creationId xmlns:a16="http://schemas.microsoft.com/office/drawing/2014/main" id="{274AA710-8C31-40AD-BD37-2D3CCB297301}"/>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28;p61">
              <a:extLst>
                <a:ext uri="{FF2B5EF4-FFF2-40B4-BE49-F238E27FC236}">
                  <a16:creationId xmlns:a16="http://schemas.microsoft.com/office/drawing/2014/main" id="{FF4FBE17-ABA7-4DB6-B524-4B114368319B}"/>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29;p61">
              <a:extLst>
                <a:ext uri="{FF2B5EF4-FFF2-40B4-BE49-F238E27FC236}">
                  <a16:creationId xmlns:a16="http://schemas.microsoft.com/office/drawing/2014/main" id="{D854E563-C592-4F34-9001-07A71ACDDBC8}"/>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30;p61">
              <a:extLst>
                <a:ext uri="{FF2B5EF4-FFF2-40B4-BE49-F238E27FC236}">
                  <a16:creationId xmlns:a16="http://schemas.microsoft.com/office/drawing/2014/main" id="{1AA3DE66-27EA-4917-8E54-3E2D77F1F4E0}"/>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431;p61">
            <a:extLst>
              <a:ext uri="{FF2B5EF4-FFF2-40B4-BE49-F238E27FC236}">
                <a16:creationId xmlns:a16="http://schemas.microsoft.com/office/drawing/2014/main" id="{6FB6BF2C-4576-431E-8C52-533BF466EA07}"/>
              </a:ext>
            </a:extLst>
          </p:cNvPr>
          <p:cNvGrpSpPr/>
          <p:nvPr/>
        </p:nvGrpSpPr>
        <p:grpSpPr>
          <a:xfrm rot="678343">
            <a:off x="492862" y="3916858"/>
            <a:ext cx="525734" cy="428651"/>
            <a:chOff x="5426900" y="3064075"/>
            <a:chExt cx="281450" cy="229525"/>
          </a:xfrm>
        </p:grpSpPr>
        <p:sp>
          <p:nvSpPr>
            <p:cNvPr id="39" name="Google Shape;1432;p61">
              <a:extLst>
                <a:ext uri="{FF2B5EF4-FFF2-40B4-BE49-F238E27FC236}">
                  <a16:creationId xmlns:a16="http://schemas.microsoft.com/office/drawing/2014/main" id="{A29E2F10-F7E9-4333-B2E4-57DFB1D11555}"/>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33;p61">
              <a:extLst>
                <a:ext uri="{FF2B5EF4-FFF2-40B4-BE49-F238E27FC236}">
                  <a16:creationId xmlns:a16="http://schemas.microsoft.com/office/drawing/2014/main" id="{FAA44A2B-64D1-43C1-BBD1-D04EBACE0F21}"/>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34;p61">
              <a:extLst>
                <a:ext uri="{FF2B5EF4-FFF2-40B4-BE49-F238E27FC236}">
                  <a16:creationId xmlns:a16="http://schemas.microsoft.com/office/drawing/2014/main" id="{A701EFE6-3342-4E24-A973-12AECC7889BB}"/>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35;p61">
              <a:extLst>
                <a:ext uri="{FF2B5EF4-FFF2-40B4-BE49-F238E27FC236}">
                  <a16:creationId xmlns:a16="http://schemas.microsoft.com/office/drawing/2014/main" id="{B639D922-3223-450F-ACC4-9F3462B1A585}"/>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36;p61">
              <a:extLst>
                <a:ext uri="{FF2B5EF4-FFF2-40B4-BE49-F238E27FC236}">
                  <a16:creationId xmlns:a16="http://schemas.microsoft.com/office/drawing/2014/main" id="{111064BF-9E73-467F-9AFD-6A9AC5F2F913}"/>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37;p61">
              <a:extLst>
                <a:ext uri="{FF2B5EF4-FFF2-40B4-BE49-F238E27FC236}">
                  <a16:creationId xmlns:a16="http://schemas.microsoft.com/office/drawing/2014/main" id="{438DCC13-9DA6-4FA2-940C-93F6979ED11F}"/>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38;p61">
              <a:extLst>
                <a:ext uri="{FF2B5EF4-FFF2-40B4-BE49-F238E27FC236}">
                  <a16:creationId xmlns:a16="http://schemas.microsoft.com/office/drawing/2014/main" id="{57400B4F-7B58-4FFE-B953-BBC70B0455E1}"/>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39;p61">
              <a:extLst>
                <a:ext uri="{FF2B5EF4-FFF2-40B4-BE49-F238E27FC236}">
                  <a16:creationId xmlns:a16="http://schemas.microsoft.com/office/drawing/2014/main" id="{E9ACBC8B-E16B-4842-970B-2FAE1901FE6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40;p61">
              <a:extLst>
                <a:ext uri="{FF2B5EF4-FFF2-40B4-BE49-F238E27FC236}">
                  <a16:creationId xmlns:a16="http://schemas.microsoft.com/office/drawing/2014/main" id="{3DAFC168-51BF-4504-B62C-B4F83048D0FC}"/>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006597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70" name="Google Shape;970;p53"/>
          <p:cNvGrpSpPr/>
          <p:nvPr/>
        </p:nvGrpSpPr>
        <p:grpSpPr>
          <a:xfrm>
            <a:off x="7381201" y="3690275"/>
            <a:ext cx="938366" cy="1023697"/>
            <a:chOff x="5117700" y="3973625"/>
            <a:chExt cx="956150" cy="1062588"/>
          </a:xfrm>
        </p:grpSpPr>
        <p:sp>
          <p:nvSpPr>
            <p:cNvPr id="971" name="Google Shape;971;p53"/>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53"/>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53"/>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53"/>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53"/>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53"/>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53"/>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53"/>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53"/>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53"/>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3"/>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3"/>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3"/>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3"/>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3"/>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3"/>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3"/>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3"/>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3"/>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3"/>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53"/>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53"/>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3"/>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3"/>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5" name="Google Shape;995;p53"/>
          <p:cNvGrpSpPr/>
          <p:nvPr/>
        </p:nvGrpSpPr>
        <p:grpSpPr>
          <a:xfrm>
            <a:off x="420640" y="3582419"/>
            <a:ext cx="790572" cy="1180997"/>
            <a:chOff x="4526725" y="5632238"/>
            <a:chExt cx="659800" cy="966288"/>
          </a:xfrm>
        </p:grpSpPr>
        <p:sp>
          <p:nvSpPr>
            <p:cNvPr id="996" name="Google Shape;996;p53"/>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3"/>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3"/>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3"/>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3"/>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53"/>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3"/>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53"/>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53"/>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53"/>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53"/>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53"/>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53"/>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53"/>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0" name="Google Shape;1010;p53"/>
          <p:cNvGrpSpPr/>
          <p:nvPr/>
        </p:nvGrpSpPr>
        <p:grpSpPr>
          <a:xfrm>
            <a:off x="761970" y="1501913"/>
            <a:ext cx="281652" cy="359650"/>
            <a:chOff x="5905475" y="2032050"/>
            <a:chExt cx="454350" cy="580175"/>
          </a:xfrm>
        </p:grpSpPr>
        <p:sp>
          <p:nvSpPr>
            <p:cNvPr id="1011" name="Google Shape;1011;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53"/>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53"/>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53"/>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53"/>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1" name="Google Shape;1021;p53"/>
          <p:cNvGrpSpPr/>
          <p:nvPr/>
        </p:nvGrpSpPr>
        <p:grpSpPr>
          <a:xfrm>
            <a:off x="7929901" y="2312553"/>
            <a:ext cx="372921" cy="304098"/>
            <a:chOff x="5426900" y="3064075"/>
            <a:chExt cx="281450" cy="229525"/>
          </a:xfrm>
        </p:grpSpPr>
        <p:sp>
          <p:nvSpPr>
            <p:cNvPr id="1022" name="Google Shape;1022;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53"/>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53"/>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53"/>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53"/>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53"/>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53"/>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7" name="TextBox 66">
            <a:extLst>
              <a:ext uri="{FF2B5EF4-FFF2-40B4-BE49-F238E27FC236}">
                <a16:creationId xmlns:a16="http://schemas.microsoft.com/office/drawing/2014/main" id="{D26EF7DC-9CF4-4320-B25C-C3D8C336CAC1}"/>
              </a:ext>
            </a:extLst>
          </p:cNvPr>
          <p:cNvSpPr txBox="1"/>
          <p:nvPr/>
        </p:nvSpPr>
        <p:spPr>
          <a:xfrm>
            <a:off x="1301368" y="605181"/>
            <a:ext cx="5981350" cy="3670620"/>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chemeClr val="bg1"/>
                </a:solidFill>
                <a:effectLst/>
                <a:latin typeface="Arial" panose="020B0604020202020204" pitchFamily="34" charset="0"/>
                <a:ea typeface="Times New Roman" panose="02020603050405020304" pitchFamily="18" charset="0"/>
              </a:rPr>
              <a:t>KẾT LUẬN</a:t>
            </a:r>
            <a:endParaRPr lang="en-US" sz="2400" b="1" u="sng" dirty="0">
              <a:solidFill>
                <a:schemeClr val="bg1"/>
              </a:solidFill>
              <a:effectLst/>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Tx/>
              <a:buChar char="-"/>
            </a:pPr>
            <a:r>
              <a:rPr lang="vi-VN" sz="2200" dirty="0">
                <a:solidFill>
                  <a:schemeClr val="bg1"/>
                </a:solidFill>
                <a:effectLst/>
                <a:latin typeface="Arial" panose="020B0604020202020204" pitchFamily="34" charset="0"/>
                <a:ea typeface="Times New Roman" panose="02020603050405020304" pitchFamily="18" charset="0"/>
              </a:rPr>
              <a:t>Trong quá trình tiếp nhận, phân tử tín hiệu liên kết với thụ thể làm thay đổi hình dạng thụ thể dẫn đến hoạt hóa thụ thể.</a:t>
            </a:r>
          </a:p>
          <a:p>
            <a:pPr marL="342900" indent="-342900" algn="just">
              <a:lnSpc>
                <a:spcPct val="150000"/>
              </a:lnSpc>
              <a:buClr>
                <a:schemeClr val="bg1"/>
              </a:buClr>
              <a:buFontTx/>
              <a:buChar char="-"/>
            </a:pPr>
            <a:r>
              <a:rPr lang="vi-VN" sz="2200" dirty="0">
                <a:solidFill>
                  <a:schemeClr val="bg1"/>
                </a:solidFill>
                <a:latin typeface="Arial" panose="020B0604020202020204" pitchFamily="34" charset="0"/>
                <a:ea typeface="Times New Roman" panose="02020603050405020304" pitchFamily="18" charset="0"/>
              </a:rPr>
              <a:t>Có 2 loại thụ thể: </a:t>
            </a:r>
            <a:endParaRPr lang="en-US" sz="2200" dirty="0">
              <a:solidFill>
                <a:schemeClr val="bg1"/>
              </a:solidFill>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 typeface="Arial" panose="020B0604020202020204" pitchFamily="34" charset="0"/>
              <a:buChar char="•"/>
            </a:pPr>
            <a:r>
              <a:rPr lang="vi-VN" sz="2200" dirty="0">
                <a:solidFill>
                  <a:schemeClr val="bg1"/>
                </a:solidFill>
                <a:effectLst/>
                <a:latin typeface="Arial" panose="020B0604020202020204" pitchFamily="34" charset="0"/>
                <a:ea typeface="Times New Roman" panose="02020603050405020304" pitchFamily="18" charset="0"/>
              </a:rPr>
              <a:t>Thụ thể bên trong tế bào (thụ thể nội bào).</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indent="-342900" algn="just">
              <a:lnSpc>
                <a:spcPct val="150000"/>
              </a:lnSpc>
              <a:buClr>
                <a:schemeClr val="bg1"/>
              </a:buClr>
              <a:buFont typeface="Arial" panose="020B0604020202020204" pitchFamily="34" charset="0"/>
              <a:buChar char="•"/>
            </a:pPr>
            <a:r>
              <a:rPr lang="vi-VN" sz="2200" dirty="0">
                <a:solidFill>
                  <a:schemeClr val="bg1"/>
                </a:solidFill>
                <a:effectLst/>
                <a:latin typeface="Arial" panose="020B0604020202020204" pitchFamily="34" charset="0"/>
                <a:ea typeface="Times New Roman" panose="02020603050405020304" pitchFamily="18" charset="0"/>
              </a:rPr>
              <a:t>Thụ thể màng.</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55015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p:cTn id="7" dur="100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7">
                                            <p:txEl>
                                              <p:pRg st="1" end="1"/>
                                            </p:txEl>
                                          </p:spTgt>
                                        </p:tgtEl>
                                        <p:attrNameLst>
                                          <p:attrName>style.visibility</p:attrName>
                                        </p:attrNameLst>
                                      </p:cBhvr>
                                      <p:to>
                                        <p:strVal val="visible"/>
                                      </p:to>
                                    </p:set>
                                    <p:anim calcmode="lin" valueType="num">
                                      <p:cBhvr>
                                        <p:cTn id="14" dur="1000" fill="hold"/>
                                        <p:tgtEl>
                                          <p:spTgt spid="6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7">
                                            <p:txEl>
                                              <p:pRg st="2" end="2"/>
                                            </p:txEl>
                                          </p:spTgt>
                                        </p:tgtEl>
                                        <p:attrNameLst>
                                          <p:attrName>style.visibility</p:attrName>
                                        </p:attrNameLst>
                                      </p:cBhvr>
                                      <p:to>
                                        <p:strVal val="visible"/>
                                      </p:to>
                                    </p:set>
                                    <p:anim calcmode="lin" valueType="num">
                                      <p:cBhvr>
                                        <p:cTn id="21" dur="1000" fill="hold"/>
                                        <p:tgtEl>
                                          <p:spTgt spid="6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7">
                                            <p:txEl>
                                              <p:pRg st="3" end="3"/>
                                            </p:txEl>
                                          </p:spTgt>
                                        </p:tgtEl>
                                        <p:attrNameLst>
                                          <p:attrName>style.visibility</p:attrName>
                                        </p:attrNameLst>
                                      </p:cBhvr>
                                      <p:to>
                                        <p:strVal val="visible"/>
                                      </p:to>
                                    </p:set>
                                    <p:anim calcmode="lin" valueType="num">
                                      <p:cBhvr>
                                        <p:cTn id="28" dur="1000" fill="hold"/>
                                        <p:tgtEl>
                                          <p:spTgt spid="67">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7">
                                            <p:txEl>
                                              <p:pRg st="4" end="4"/>
                                            </p:txEl>
                                          </p:spTgt>
                                        </p:tgtEl>
                                        <p:attrNameLst>
                                          <p:attrName>style.visibility</p:attrName>
                                        </p:attrNameLst>
                                      </p:cBhvr>
                                      <p:to>
                                        <p:strVal val="visible"/>
                                      </p:to>
                                    </p:set>
                                    <p:anim calcmode="lin" valueType="num">
                                      <p:cBhvr>
                                        <p:cTn id="35" dur="1000" fill="hold"/>
                                        <p:tgtEl>
                                          <p:spTgt spid="67">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6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903232" y="4410745"/>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5"/>
          <p:cNvGrpSpPr/>
          <p:nvPr/>
        </p:nvGrpSpPr>
        <p:grpSpPr>
          <a:xfrm>
            <a:off x="314340" y="1317380"/>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AE6CBB5F-145E-41EE-B532-748999158934}"/>
              </a:ext>
            </a:extLst>
          </p:cNvPr>
          <p:cNvSpPr txBox="1"/>
          <p:nvPr/>
        </p:nvSpPr>
        <p:spPr>
          <a:xfrm>
            <a:off x="3355848" y="516556"/>
            <a:ext cx="3898392" cy="584775"/>
          </a:xfrm>
          <a:prstGeom prst="rect">
            <a:avLst/>
          </a:prstGeom>
          <a:noFill/>
        </p:spPr>
        <p:txBody>
          <a:bodyPr wrap="square">
            <a:spAutoFit/>
          </a:bodyPr>
          <a:lstStyle/>
          <a:p>
            <a:r>
              <a:rPr lang="vi-VN" sz="3200" b="1" dirty="0">
                <a:solidFill>
                  <a:srgbClr val="1F3864"/>
                </a:solidFill>
                <a:effectLst/>
                <a:latin typeface="Arial" panose="020B0604020202020204" pitchFamily="34" charset="0"/>
                <a:ea typeface="Times New Roman" panose="02020603050405020304" pitchFamily="18" charset="0"/>
              </a:rPr>
              <a:t>KHỞI ĐỘNG</a:t>
            </a:r>
            <a:endParaRPr lang="en-US" sz="3200" dirty="0"/>
          </a:p>
        </p:txBody>
      </p:sp>
      <p:sp>
        <p:nvSpPr>
          <p:cNvPr id="40" name="TextBox 39">
            <a:extLst>
              <a:ext uri="{FF2B5EF4-FFF2-40B4-BE49-F238E27FC236}">
                <a16:creationId xmlns:a16="http://schemas.microsoft.com/office/drawing/2014/main" id="{3FA07067-6D56-4130-BE12-B4BF830633F1}"/>
              </a:ext>
            </a:extLst>
          </p:cNvPr>
          <p:cNvSpPr txBox="1"/>
          <p:nvPr/>
        </p:nvSpPr>
        <p:spPr>
          <a:xfrm>
            <a:off x="825730" y="1187711"/>
            <a:ext cx="7496411" cy="1687578"/>
          </a:xfrm>
          <a:prstGeom prst="rect">
            <a:avLst/>
          </a:prstGeom>
          <a:noFill/>
        </p:spPr>
        <p:txBody>
          <a:bodyPr wrap="square">
            <a:spAutoFit/>
          </a:bodyPr>
          <a:lstStyle/>
          <a:p>
            <a:pPr algn="just">
              <a:lnSpc>
                <a:spcPct val="150000"/>
              </a:lnSpc>
              <a:spcBef>
                <a:spcPts val="300"/>
              </a:spcBef>
              <a:spcAft>
                <a:spcPts val="300"/>
              </a:spcAft>
            </a:pPr>
            <a:r>
              <a:rPr lang="vi-VN" sz="2400" b="1" dirty="0">
                <a:effectLst/>
                <a:latin typeface="Arial" panose="020B0604020202020204" pitchFamily="34" charset="0"/>
                <a:ea typeface="Times New Roman" panose="02020603050405020304" pitchFamily="18" charset="0"/>
              </a:rPr>
              <a:t>C1. </a:t>
            </a:r>
            <a:r>
              <a:rPr lang="vi-VN" sz="2400" dirty="0">
                <a:effectLst/>
                <a:latin typeface="Arial" panose="020B0604020202020204" pitchFamily="34" charset="0"/>
                <a:ea typeface="Times New Roman" panose="02020603050405020304" pitchFamily="18" charset="0"/>
              </a:rPr>
              <a:t>Trong cơ thể người và động vật, những hệ cơ quan nào đóng vai trò phối hợp hoạt động của tất cả các hệ cơ quan?</a:t>
            </a:r>
            <a:endParaRPr lang="en-US" sz="2400" dirty="0">
              <a:effectLst/>
              <a:latin typeface="Times New Roman" panose="02020603050405020304" pitchFamily="18" charset="0"/>
              <a:ea typeface="Times New Roman" panose="02020603050405020304" pitchFamily="18" charset="0"/>
            </a:endParaRPr>
          </a:p>
        </p:txBody>
      </p:sp>
      <p:pic>
        <p:nvPicPr>
          <p:cNvPr id="43" name="Picture 8">
            <a:extLst>
              <a:ext uri="{FF2B5EF4-FFF2-40B4-BE49-F238E27FC236}">
                <a16:creationId xmlns:a16="http://schemas.microsoft.com/office/drawing/2014/main" id="{93E0A241-C244-4D8A-9905-7CEDE1CCC0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77848" y="2501957"/>
            <a:ext cx="2457635" cy="1963036"/>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53" presetClass="entr" presetSubtype="16"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923" name="Google Shape;923;p52"/>
          <p:cNvGrpSpPr/>
          <p:nvPr/>
        </p:nvGrpSpPr>
        <p:grpSpPr>
          <a:xfrm rot="20461830">
            <a:off x="252957" y="2168294"/>
            <a:ext cx="352067" cy="448858"/>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4" name="Google Shape;934;p52"/>
          <p:cNvGrpSpPr/>
          <p:nvPr/>
        </p:nvGrpSpPr>
        <p:grpSpPr>
          <a:xfrm>
            <a:off x="8692722" y="3671817"/>
            <a:ext cx="320453" cy="409255"/>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5" name="Google Shape;945;p52"/>
          <p:cNvGrpSpPr/>
          <p:nvPr/>
        </p:nvGrpSpPr>
        <p:grpSpPr>
          <a:xfrm rot="5973186">
            <a:off x="5918235" y="918267"/>
            <a:ext cx="525721" cy="42864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52"/>
          <p:cNvGrpSpPr/>
          <p:nvPr/>
        </p:nvGrpSpPr>
        <p:grpSpPr>
          <a:xfrm rot="5973186">
            <a:off x="405542" y="318923"/>
            <a:ext cx="525721" cy="42864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 name="TextBox 97">
            <a:extLst>
              <a:ext uri="{FF2B5EF4-FFF2-40B4-BE49-F238E27FC236}">
                <a16:creationId xmlns:a16="http://schemas.microsoft.com/office/drawing/2014/main" id="{8EB6BEDA-E16B-4102-A018-906E8A0803F0}"/>
              </a:ext>
            </a:extLst>
          </p:cNvPr>
          <p:cNvSpPr txBox="1"/>
          <p:nvPr/>
        </p:nvSpPr>
        <p:spPr>
          <a:xfrm>
            <a:off x="1073587" y="396477"/>
            <a:ext cx="4572000" cy="660758"/>
          </a:xfrm>
          <a:prstGeom prst="rect">
            <a:avLst/>
          </a:prstGeom>
          <a:noFill/>
        </p:spPr>
        <p:txBody>
          <a:bodyPr wrap="square">
            <a:spAutoFit/>
          </a:bodyPr>
          <a:lstStyle/>
          <a:p>
            <a:pPr algn="just">
              <a:lnSpc>
                <a:spcPct val="150000"/>
              </a:lnSpc>
              <a:spcBef>
                <a:spcPts val="300"/>
              </a:spcBef>
              <a:spcAft>
                <a:spcPts val="300"/>
              </a:spcAft>
            </a:pPr>
            <a:r>
              <a:rPr lang="vi-VN" sz="2800" b="1" dirty="0">
                <a:latin typeface="Arial" panose="020B0604020202020204" pitchFamily="34" charset="0"/>
                <a:ea typeface="Times New Roman" panose="02020603050405020304" pitchFamily="18" charset="0"/>
              </a:rPr>
              <a:t>2</a:t>
            </a:r>
            <a:r>
              <a:rPr lang="vi-VN" sz="2800" b="1" dirty="0">
                <a:effectLst/>
                <a:latin typeface="Arial" panose="020B0604020202020204" pitchFamily="34" charset="0"/>
                <a:ea typeface="Times New Roman" panose="02020603050405020304" pitchFamily="18" charset="0"/>
              </a:rPr>
              <a:t>. Truyền tin nội bào </a:t>
            </a:r>
            <a:endParaRPr lang="en-US" sz="2800" dirty="0">
              <a:effectLst/>
              <a:latin typeface="Times New Roman" panose="02020603050405020304" pitchFamily="18" charset="0"/>
              <a:ea typeface="Times New Roman" panose="02020603050405020304" pitchFamily="18" charset="0"/>
            </a:endParaRPr>
          </a:p>
        </p:txBody>
      </p:sp>
      <p:sp>
        <p:nvSpPr>
          <p:cNvPr id="112" name="TextBox 111">
            <a:extLst>
              <a:ext uri="{FF2B5EF4-FFF2-40B4-BE49-F238E27FC236}">
                <a16:creationId xmlns:a16="http://schemas.microsoft.com/office/drawing/2014/main" id="{E7501212-25EC-48BA-BB9E-65200CCD493F}"/>
              </a:ext>
            </a:extLst>
          </p:cNvPr>
          <p:cNvSpPr txBox="1"/>
          <p:nvPr/>
        </p:nvSpPr>
        <p:spPr>
          <a:xfrm>
            <a:off x="760057" y="1132588"/>
            <a:ext cx="4665100" cy="3805594"/>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CH8. </a:t>
            </a:r>
            <a:r>
              <a:rPr lang="vi-VN" sz="2000" dirty="0">
                <a:effectLst/>
                <a:latin typeface="Arial" panose="020B0604020202020204" pitchFamily="34" charset="0"/>
                <a:ea typeface="Times New Roman" panose="02020603050405020304" pitchFamily="18" charset="0"/>
              </a:rPr>
              <a:t>Quan sát hình 12.4 và mô tả quá trình truyền tin nội bào đối với thụ thể màng. Điều gì sẽ xảy ra nếu một loại phân tử trong chuỗi truyền tin nội bào không được hoạt hóa?</a:t>
            </a:r>
          </a:p>
          <a:p>
            <a:pPr algn="just">
              <a:lnSpc>
                <a:spcPct val="150000"/>
              </a:lnSpc>
              <a:spcBef>
                <a:spcPts val="300"/>
              </a:spcBef>
              <a:spcAft>
                <a:spcPts val="300"/>
              </a:spcAft>
            </a:pPr>
            <a:r>
              <a:rPr lang="en-US" sz="2000" b="1" dirty="0">
                <a:effectLst/>
                <a:latin typeface="+mj-lt"/>
                <a:ea typeface="Times New Roman" panose="02020603050405020304" pitchFamily="18" charset="0"/>
              </a:rPr>
              <a:t>CH9. </a:t>
            </a:r>
            <a:r>
              <a:rPr lang="en-US" sz="2000" dirty="0">
                <a:effectLst/>
                <a:latin typeface="+mj-lt"/>
                <a:ea typeface="Times New Roman" panose="02020603050405020304" pitchFamily="18" charset="0"/>
              </a:rPr>
              <a:t>Tại sao nói quá trình truyền thông tin từ phân tử tín hiệu là quá trình khuếch đại thông tin?</a:t>
            </a:r>
          </a:p>
        </p:txBody>
      </p:sp>
      <p:pic>
        <p:nvPicPr>
          <p:cNvPr id="20" name="Picture 19" descr="Diagram&#10;&#10;Description automatically generated">
            <a:extLst>
              <a:ext uri="{FF2B5EF4-FFF2-40B4-BE49-F238E27FC236}">
                <a16:creationId xmlns:a16="http://schemas.microsoft.com/office/drawing/2014/main" id="{7EAFD242-191F-44E9-94BD-3083A301938F}"/>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5794"/>
          <a:stretch/>
        </p:blipFill>
        <p:spPr>
          <a:xfrm>
            <a:off x="5113979" y="1201736"/>
            <a:ext cx="3770452" cy="3087620"/>
          </a:xfrm>
          <a:prstGeom prst="rect">
            <a:avLst/>
          </a:prstGeom>
        </p:spPr>
      </p:pic>
      <p:sp>
        <p:nvSpPr>
          <p:cNvPr id="115" name="TextBox 114">
            <a:extLst>
              <a:ext uri="{FF2B5EF4-FFF2-40B4-BE49-F238E27FC236}">
                <a16:creationId xmlns:a16="http://schemas.microsoft.com/office/drawing/2014/main" id="{C98835AC-1DB2-43B1-85E3-2786F0665722}"/>
              </a:ext>
            </a:extLst>
          </p:cNvPr>
          <p:cNvSpPr txBox="1"/>
          <p:nvPr/>
        </p:nvSpPr>
        <p:spPr>
          <a:xfrm>
            <a:off x="5404238" y="4239465"/>
            <a:ext cx="3288484" cy="698717"/>
          </a:xfrm>
          <a:prstGeom prst="rect">
            <a:avLst/>
          </a:prstGeom>
          <a:noFill/>
        </p:spPr>
        <p:txBody>
          <a:bodyPr wrap="square" rtlCol="0">
            <a:spAutoFit/>
          </a:bodyPr>
          <a:lstStyle/>
          <a:p>
            <a:pPr algn="ctr">
              <a:lnSpc>
                <a:spcPct val="150000"/>
              </a:lnSpc>
            </a:pPr>
            <a:r>
              <a:rPr lang="vi-VN" b="1" dirty="0"/>
              <a:t>Hình 12.4. </a:t>
            </a:r>
            <a:r>
              <a:rPr lang="vi-VN" dirty="0"/>
              <a:t>Các giai đoạn của quá trình truyền thông tin giữa các tế bào </a:t>
            </a:r>
            <a:endParaRPr lang="en-US" b="1" dirty="0"/>
          </a:p>
        </p:txBody>
      </p:sp>
    </p:spTree>
    <p:extLst>
      <p:ext uri="{BB962C8B-B14F-4D97-AF65-F5344CB8AC3E}">
        <p14:creationId xmlns:p14="http://schemas.microsoft.com/office/powerpoint/2010/main" val="28394073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
                                            <p:txEl>
                                              <p:pRg st="0" end="0"/>
                                            </p:txEl>
                                          </p:spTgt>
                                        </p:tgtEl>
                                        <p:attrNameLst>
                                          <p:attrName>style.visibility</p:attrName>
                                        </p:attrNameLst>
                                      </p:cBhvr>
                                      <p:to>
                                        <p:strVal val="visible"/>
                                      </p:to>
                                    </p:set>
                                    <p:animEffect transition="in" filter="fade">
                                      <p:cBhvr>
                                        <p:cTn id="12" dur="500"/>
                                        <p:tgtEl>
                                          <p:spTgt spid="112">
                                            <p:txEl>
                                              <p:pRg st="0" end="0"/>
                                            </p:txEl>
                                          </p:spTgt>
                                        </p:tgtEl>
                                      </p:cBhvr>
                                    </p:animEffect>
                                    <p:anim calcmode="lin" valueType="num">
                                      <p:cBhvr>
                                        <p:cTn id="13" dur="5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additive="base">
                                        <p:cTn id="21" dur="500" fill="hold"/>
                                        <p:tgtEl>
                                          <p:spTgt spid="115"/>
                                        </p:tgtEl>
                                        <p:attrNameLst>
                                          <p:attrName>ppt_x</p:attrName>
                                        </p:attrNameLst>
                                      </p:cBhvr>
                                      <p:tavLst>
                                        <p:tav tm="0">
                                          <p:val>
                                            <p:strVal val="#ppt_x"/>
                                          </p:val>
                                        </p:tav>
                                        <p:tav tm="100000">
                                          <p:val>
                                            <p:strVal val="#ppt_x"/>
                                          </p:val>
                                        </p:tav>
                                      </p:tavLst>
                                    </p:anim>
                                    <p:anim calcmode="lin" valueType="num">
                                      <p:cBhvr additive="base">
                                        <p:cTn id="2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2">
                                            <p:txEl>
                                              <p:pRg st="1" end="1"/>
                                            </p:txEl>
                                          </p:spTgt>
                                        </p:tgtEl>
                                        <p:attrNameLst>
                                          <p:attrName>style.visibility</p:attrName>
                                        </p:attrNameLst>
                                      </p:cBhvr>
                                      <p:to>
                                        <p:strVal val="visible"/>
                                      </p:to>
                                    </p:set>
                                    <p:animEffect transition="in" filter="randombar(horizontal)">
                                      <p:cBhvr>
                                        <p:cTn id="27" dur="500"/>
                                        <p:tgtEl>
                                          <p:spTgt spid="1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54BD06-4F74-4FDF-A94C-60A57EB3A7C1}"/>
              </a:ext>
            </a:extLst>
          </p:cNvPr>
          <p:cNvSpPr txBox="1"/>
          <p:nvPr/>
        </p:nvSpPr>
        <p:spPr>
          <a:xfrm>
            <a:off x="580868" y="778452"/>
            <a:ext cx="7701197" cy="3266985"/>
          </a:xfrm>
          <a:prstGeom prst="rect">
            <a:avLst/>
          </a:prstGeom>
          <a:noFill/>
        </p:spPr>
        <p:txBody>
          <a:bodyPr wrap="square">
            <a:spAutoFit/>
          </a:bodyPr>
          <a:lstStyle/>
          <a:p>
            <a:pPr algn="just">
              <a:lnSpc>
                <a:spcPct val="150000"/>
              </a:lnSpc>
            </a:pPr>
            <a:r>
              <a:rPr lang="vi-VN" sz="2000" b="1" i="0" dirty="0">
                <a:solidFill>
                  <a:srgbClr val="000000"/>
                </a:solidFill>
                <a:effectLst/>
                <a:latin typeface="+mn-lt"/>
              </a:rPr>
              <a:t>CH8. </a:t>
            </a:r>
            <a:r>
              <a:rPr lang="vi-VN" sz="2000" b="0" i="0" dirty="0">
                <a:solidFill>
                  <a:srgbClr val="000000"/>
                </a:solidFill>
                <a:effectLst/>
                <a:latin typeface="+mn-lt"/>
              </a:rPr>
              <a:t>- Quá trình truyền tin nội bào đối với thụ thể màng: Khi thụ thể màng được hoạt hoá, sẽ hoạt hoá các phân tử truyền tin nội bào như enzyme, protein,… thành các chuỗi tương tác liên tiếp tới các phân tử đích trong tế bào.</a:t>
            </a:r>
          </a:p>
          <a:p>
            <a:pPr algn="just">
              <a:lnSpc>
                <a:spcPct val="150000"/>
              </a:lnSpc>
            </a:pPr>
            <a:r>
              <a:rPr lang="vi-VN" sz="2000" b="0" i="0" dirty="0">
                <a:solidFill>
                  <a:srgbClr val="000000"/>
                </a:solidFill>
                <a:effectLst/>
                <a:latin typeface="+mn-lt"/>
              </a:rPr>
              <a:t>- Nếu một loại phân tử trong chuỗi truyền tin nội bào không được hoạt hoá thì quá trình truyền tin nội bào sẽ bị ngưng trệ và sẽ không gây được đáp ứng tế bào.</a:t>
            </a:r>
          </a:p>
        </p:txBody>
      </p:sp>
      <p:sp>
        <p:nvSpPr>
          <p:cNvPr id="4" name="TextBox 3">
            <a:extLst>
              <a:ext uri="{FF2B5EF4-FFF2-40B4-BE49-F238E27FC236}">
                <a16:creationId xmlns:a16="http://schemas.microsoft.com/office/drawing/2014/main" id="{C1684783-BB3F-4948-B547-AA3A2EDE4993}"/>
              </a:ext>
            </a:extLst>
          </p:cNvPr>
          <p:cNvSpPr txBox="1"/>
          <p:nvPr/>
        </p:nvSpPr>
        <p:spPr>
          <a:xfrm>
            <a:off x="791596" y="196207"/>
            <a:ext cx="1025912" cy="461665"/>
          </a:xfrm>
          <a:prstGeom prst="rect">
            <a:avLst/>
          </a:prstGeom>
          <a:noFill/>
        </p:spPr>
        <p:txBody>
          <a:bodyPr wrap="square" rtlCol="0">
            <a:spAutoFit/>
          </a:bodyPr>
          <a:lstStyle/>
          <a:p>
            <a:r>
              <a:rPr lang="en-US" sz="2400" b="1" u="sng" dirty="0">
                <a:solidFill>
                  <a:srgbClr val="FF0000"/>
                </a:solidFill>
              </a:rPr>
              <a:t>Gợi ý </a:t>
            </a:r>
          </a:p>
        </p:txBody>
      </p:sp>
      <p:pic>
        <p:nvPicPr>
          <p:cNvPr id="5" name="Picture 16">
            <a:extLst>
              <a:ext uri="{FF2B5EF4-FFF2-40B4-BE49-F238E27FC236}">
                <a16:creationId xmlns:a16="http://schemas.microsoft.com/office/drawing/2014/main" id="{E890B628-DCCD-433B-B211-77CBA759F2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20416" y="3730919"/>
            <a:ext cx="1224445" cy="1268257"/>
          </a:xfrm>
          <a:prstGeom prst="rect">
            <a:avLst/>
          </a:prstGeom>
        </p:spPr>
      </p:pic>
    </p:spTree>
    <p:extLst>
      <p:ext uri="{BB962C8B-B14F-4D97-AF65-F5344CB8AC3E}">
        <p14:creationId xmlns:p14="http://schemas.microsoft.com/office/powerpoint/2010/main" val="33013645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2)">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2)">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7C6531B8-566E-4838-8BE4-BD4D716ADC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21429611">
            <a:off x="5160085" y="642072"/>
            <a:ext cx="3268076" cy="2840828"/>
          </a:xfrm>
          <a:prstGeom prst="roundRect">
            <a:avLst>
              <a:gd name="adj" fmla="val 8353"/>
            </a:avLst>
          </a:prstGeom>
          <a:ln w="19050">
            <a:solidFill>
              <a:srgbClr val="39B34A"/>
            </a:solidFill>
          </a:ln>
        </p:spPr>
      </p:pic>
      <p:sp>
        <p:nvSpPr>
          <p:cNvPr id="16" name="TextBox 15">
            <a:extLst>
              <a:ext uri="{FF2B5EF4-FFF2-40B4-BE49-F238E27FC236}">
                <a16:creationId xmlns:a16="http://schemas.microsoft.com/office/drawing/2014/main" id="{582DD492-4D4D-41E2-AD9A-CF4A8D97AEE4}"/>
              </a:ext>
            </a:extLst>
          </p:cNvPr>
          <p:cNvSpPr txBox="1"/>
          <p:nvPr/>
        </p:nvSpPr>
        <p:spPr>
          <a:xfrm>
            <a:off x="868536" y="1474336"/>
            <a:ext cx="3961924" cy="2435988"/>
          </a:xfrm>
          <a:prstGeom prst="rect">
            <a:avLst/>
          </a:prstGeom>
          <a:noFill/>
        </p:spPr>
        <p:txBody>
          <a:bodyPr wrap="square">
            <a:spAutoFit/>
          </a:bodyPr>
          <a:lstStyle/>
          <a:p>
            <a:pPr algn="ctr">
              <a:lnSpc>
                <a:spcPct val="150000"/>
              </a:lnSpc>
            </a:pPr>
            <a:r>
              <a:rPr lang="vi-VN" sz="2400" b="1" i="0" u="sng" dirty="0">
                <a:solidFill>
                  <a:srgbClr val="FF0000"/>
                </a:solidFill>
                <a:effectLst/>
                <a:latin typeface="+mn-lt"/>
              </a:rPr>
              <a:t>Trả lời </a:t>
            </a:r>
          </a:p>
          <a:p>
            <a:pPr algn="just">
              <a:lnSpc>
                <a:spcPct val="150000"/>
              </a:lnSpc>
            </a:pPr>
            <a:r>
              <a:rPr lang="vi-VN" sz="2000" b="1" i="0" dirty="0">
                <a:solidFill>
                  <a:srgbClr val="000000"/>
                </a:solidFill>
                <a:effectLst/>
                <a:latin typeface="+mn-lt"/>
              </a:rPr>
              <a:t>CH9. </a:t>
            </a:r>
            <a:r>
              <a:rPr lang="vi-VN" sz="2000" b="0" i="0" dirty="0">
                <a:solidFill>
                  <a:srgbClr val="000000"/>
                </a:solidFill>
                <a:effectLst/>
                <a:latin typeface="+mn-lt"/>
              </a:rPr>
              <a:t>Vì</a:t>
            </a:r>
            <a:r>
              <a:rPr lang="en-US" sz="2000" b="0" i="0" dirty="0">
                <a:solidFill>
                  <a:srgbClr val="000000"/>
                </a:solidFill>
                <a:effectLst/>
                <a:latin typeface="+mn-lt"/>
              </a:rPr>
              <a:t> </a:t>
            </a:r>
            <a:r>
              <a:rPr lang="vi-VN" sz="2000" dirty="0">
                <a:latin typeface="+mn-lt"/>
              </a:rPr>
              <a:t>t</a:t>
            </a:r>
            <a:r>
              <a:rPr lang="en-US" sz="2000" b="0" i="0" dirty="0">
                <a:solidFill>
                  <a:srgbClr val="000000"/>
                </a:solidFill>
                <a:effectLst/>
                <a:latin typeface="+mn-lt"/>
              </a:rPr>
              <a:t>ừ </a:t>
            </a:r>
            <a:r>
              <a:rPr lang="en-US" sz="2000" b="0" i="0" dirty="0">
                <a:solidFill>
                  <a:srgbClr val="000000"/>
                </a:solidFill>
                <a:effectLst/>
                <a:latin typeface="+mj-lt"/>
              </a:rPr>
              <a:t>một phân tử tín hiệu bên ngoài tế bào có thể hoạt hoá một loạt các phân tử truyền tin bên trong tế bào.</a:t>
            </a:r>
            <a:endParaRPr lang="en-US" sz="2000" dirty="0">
              <a:latin typeface="+mj-lt"/>
            </a:endParaRPr>
          </a:p>
        </p:txBody>
      </p:sp>
    </p:spTree>
    <p:extLst>
      <p:ext uri="{BB962C8B-B14F-4D97-AF65-F5344CB8AC3E}">
        <p14:creationId xmlns:p14="http://schemas.microsoft.com/office/powerpoint/2010/main" val="16395415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1"/>
          <p:cNvSpPr/>
          <p:nvPr/>
        </p:nvSpPr>
        <p:spPr>
          <a:xfrm>
            <a:off x="3565578" y="351125"/>
            <a:ext cx="2344366" cy="65931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31" name="Google Shape;831;p51"/>
          <p:cNvGrpSpPr/>
          <p:nvPr/>
        </p:nvGrpSpPr>
        <p:grpSpPr>
          <a:xfrm>
            <a:off x="204651" y="1789535"/>
            <a:ext cx="152614" cy="191190"/>
            <a:chOff x="7249250" y="2312150"/>
            <a:chExt cx="433317" cy="542846"/>
          </a:xfrm>
        </p:grpSpPr>
        <p:sp>
          <p:nvSpPr>
            <p:cNvPr id="832" name="Google Shape;832;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5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5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5" name="Google Shape;835;p51"/>
          <p:cNvGrpSpPr/>
          <p:nvPr/>
        </p:nvGrpSpPr>
        <p:grpSpPr>
          <a:xfrm>
            <a:off x="3009203" y="144466"/>
            <a:ext cx="353212" cy="413317"/>
            <a:chOff x="5905475" y="2032050"/>
            <a:chExt cx="454350" cy="580175"/>
          </a:xfrm>
        </p:grpSpPr>
        <p:sp>
          <p:nvSpPr>
            <p:cNvPr id="836" name="Google Shape;836;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2" name="Google Shape;842;p51"/>
          <p:cNvGrpSpPr/>
          <p:nvPr/>
        </p:nvGrpSpPr>
        <p:grpSpPr>
          <a:xfrm>
            <a:off x="7875219" y="3387201"/>
            <a:ext cx="1049025" cy="1334938"/>
            <a:chOff x="2586363" y="5410988"/>
            <a:chExt cx="1049025" cy="1334938"/>
          </a:xfrm>
        </p:grpSpPr>
        <p:sp>
          <p:nvSpPr>
            <p:cNvPr id="843" name="Google Shape;843;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9" name="Google Shape;859;p51"/>
          <p:cNvGrpSpPr/>
          <p:nvPr/>
        </p:nvGrpSpPr>
        <p:grpSpPr>
          <a:xfrm rot="5973186">
            <a:off x="5801376" y="4386617"/>
            <a:ext cx="525721" cy="428640"/>
            <a:chOff x="5426900" y="3064075"/>
            <a:chExt cx="281450" cy="229525"/>
          </a:xfrm>
        </p:grpSpPr>
        <p:sp>
          <p:nvSpPr>
            <p:cNvPr id="860" name="Google Shape;860;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TextBox 47">
            <a:extLst>
              <a:ext uri="{FF2B5EF4-FFF2-40B4-BE49-F238E27FC236}">
                <a16:creationId xmlns:a16="http://schemas.microsoft.com/office/drawing/2014/main" id="{43D76F5C-DF8B-4C10-B4DF-7E552217756A}"/>
              </a:ext>
            </a:extLst>
          </p:cNvPr>
          <p:cNvSpPr txBox="1"/>
          <p:nvPr/>
        </p:nvSpPr>
        <p:spPr>
          <a:xfrm>
            <a:off x="3564394" y="334003"/>
            <a:ext cx="234436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sng"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a:sym typeface="Arial"/>
              </a:rPr>
              <a:t>KẾT LUẬN</a:t>
            </a:r>
            <a:endParaRPr kumimoji="0" lang="en-US" sz="2400" b="1" i="0" u="sng"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50" name="TextBox 49">
            <a:extLst>
              <a:ext uri="{FF2B5EF4-FFF2-40B4-BE49-F238E27FC236}">
                <a16:creationId xmlns:a16="http://schemas.microsoft.com/office/drawing/2014/main" id="{BFC65FF3-F949-45A2-A68A-4EC77418A2C1}"/>
              </a:ext>
            </a:extLst>
          </p:cNvPr>
          <p:cNvSpPr txBox="1"/>
          <p:nvPr/>
        </p:nvSpPr>
        <p:spPr>
          <a:xfrm>
            <a:off x="1175615" y="1267194"/>
            <a:ext cx="6793386" cy="2805320"/>
          </a:xfrm>
          <a:prstGeom prst="rect">
            <a:avLst/>
          </a:prstGeom>
          <a:noFill/>
        </p:spPr>
        <p:txBody>
          <a:bodyPr wrap="square">
            <a:spAutoFit/>
          </a:bodyPr>
          <a:lstStyle/>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Truyền tin nội bào: là quá trình tín hiệu hóa học truyền trong tế bào qua tương tác phân tử để đáp ứng tế bào.</a:t>
            </a:r>
            <a:endParaRPr lang="en-US" sz="2000" dirty="0">
              <a:effectLst/>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Thụ thể hoạt hóa → 1 số phân tử hoạt hóa theo chuỗi tương tác phân tử đích.</a:t>
            </a:r>
            <a:endParaRPr lang="en-US" sz="2000" dirty="0">
              <a:effectLst/>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Arial" panose="020B0604020202020204" pitchFamily="34" charset="0"/>
                <a:ea typeface="Times New Roman" panose="02020603050405020304" pitchFamily="18" charset="0"/>
              </a:rPr>
              <a:t>Hoạt hóa phân tử trong tế bào diễn ra thứ tự (phân tử này → phân tử khác)</a:t>
            </a:r>
          </a:p>
        </p:txBody>
      </p:sp>
      <p:grpSp>
        <p:nvGrpSpPr>
          <p:cNvPr id="61" name="Google Shape;789;p50">
            <a:extLst>
              <a:ext uri="{FF2B5EF4-FFF2-40B4-BE49-F238E27FC236}">
                <a16:creationId xmlns:a16="http://schemas.microsoft.com/office/drawing/2014/main" id="{897CBE7E-84C3-4C2A-A092-302658D53075}"/>
              </a:ext>
            </a:extLst>
          </p:cNvPr>
          <p:cNvGrpSpPr/>
          <p:nvPr/>
        </p:nvGrpSpPr>
        <p:grpSpPr>
          <a:xfrm>
            <a:off x="357265" y="164297"/>
            <a:ext cx="801550" cy="1100396"/>
            <a:chOff x="4526725" y="5632238"/>
            <a:chExt cx="659800" cy="966288"/>
          </a:xfrm>
        </p:grpSpPr>
        <p:sp>
          <p:nvSpPr>
            <p:cNvPr id="62" name="Google Shape;790;p50">
              <a:extLst>
                <a:ext uri="{FF2B5EF4-FFF2-40B4-BE49-F238E27FC236}">
                  <a16:creationId xmlns:a16="http://schemas.microsoft.com/office/drawing/2014/main" id="{D3A89984-8D28-4213-819F-09175E8A19A6}"/>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91;p50">
              <a:extLst>
                <a:ext uri="{FF2B5EF4-FFF2-40B4-BE49-F238E27FC236}">
                  <a16:creationId xmlns:a16="http://schemas.microsoft.com/office/drawing/2014/main" id="{C3239E8C-6075-4C30-B787-99C2BCA1935B}"/>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92;p50">
              <a:extLst>
                <a:ext uri="{FF2B5EF4-FFF2-40B4-BE49-F238E27FC236}">
                  <a16:creationId xmlns:a16="http://schemas.microsoft.com/office/drawing/2014/main" id="{B0A64A0F-F7FF-4600-B256-211FA8E83782}"/>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93;p50">
              <a:extLst>
                <a:ext uri="{FF2B5EF4-FFF2-40B4-BE49-F238E27FC236}">
                  <a16:creationId xmlns:a16="http://schemas.microsoft.com/office/drawing/2014/main" id="{83AE6B76-CAEE-4BF1-AE48-E4481B0BA1DC}"/>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94;p50">
              <a:extLst>
                <a:ext uri="{FF2B5EF4-FFF2-40B4-BE49-F238E27FC236}">
                  <a16:creationId xmlns:a16="http://schemas.microsoft.com/office/drawing/2014/main" id="{BB77F32A-F43D-4673-87A7-523459EA453A}"/>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95;p50">
              <a:extLst>
                <a:ext uri="{FF2B5EF4-FFF2-40B4-BE49-F238E27FC236}">
                  <a16:creationId xmlns:a16="http://schemas.microsoft.com/office/drawing/2014/main" id="{0404414A-D167-496A-BD49-670E69B149A2}"/>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96;p50">
              <a:extLst>
                <a:ext uri="{FF2B5EF4-FFF2-40B4-BE49-F238E27FC236}">
                  <a16:creationId xmlns:a16="http://schemas.microsoft.com/office/drawing/2014/main" id="{0F2B5123-59F1-4EED-90E5-47257D873D88}"/>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97;p50">
              <a:extLst>
                <a:ext uri="{FF2B5EF4-FFF2-40B4-BE49-F238E27FC236}">
                  <a16:creationId xmlns:a16="http://schemas.microsoft.com/office/drawing/2014/main" id="{49E2C5FC-1282-45B5-994C-A0BEB6856914}"/>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98;p50">
              <a:extLst>
                <a:ext uri="{FF2B5EF4-FFF2-40B4-BE49-F238E27FC236}">
                  <a16:creationId xmlns:a16="http://schemas.microsoft.com/office/drawing/2014/main" id="{36ACD52A-349A-4701-8BA5-8BB02F6FC3DD}"/>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99;p50">
              <a:extLst>
                <a:ext uri="{FF2B5EF4-FFF2-40B4-BE49-F238E27FC236}">
                  <a16:creationId xmlns:a16="http://schemas.microsoft.com/office/drawing/2014/main" id="{B4F89A68-5C54-4496-A5EB-618BE15DBDF2}"/>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00;p50">
              <a:extLst>
                <a:ext uri="{FF2B5EF4-FFF2-40B4-BE49-F238E27FC236}">
                  <a16:creationId xmlns:a16="http://schemas.microsoft.com/office/drawing/2014/main" id="{CB5C7B60-966C-45DA-97EB-7835869A8DBE}"/>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01;p50">
              <a:extLst>
                <a:ext uri="{FF2B5EF4-FFF2-40B4-BE49-F238E27FC236}">
                  <a16:creationId xmlns:a16="http://schemas.microsoft.com/office/drawing/2014/main" id="{2470E36D-ADC8-4BCE-A80B-80194ED73735}"/>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02;p50">
              <a:extLst>
                <a:ext uri="{FF2B5EF4-FFF2-40B4-BE49-F238E27FC236}">
                  <a16:creationId xmlns:a16="http://schemas.microsoft.com/office/drawing/2014/main" id="{5D946738-824B-4337-96CE-C81F067A559E}"/>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03;p50">
              <a:extLst>
                <a:ext uri="{FF2B5EF4-FFF2-40B4-BE49-F238E27FC236}">
                  <a16:creationId xmlns:a16="http://schemas.microsoft.com/office/drawing/2014/main" id="{31C53813-BCC5-4240-AB08-93C9339AF1C2}"/>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19248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28"/>
                                        </p:tgtEl>
                                        <p:attrNameLst>
                                          <p:attrName>style.visibility</p:attrName>
                                        </p:attrNameLst>
                                      </p:cBhvr>
                                      <p:to>
                                        <p:strVal val="visible"/>
                                      </p:to>
                                    </p:set>
                                    <p:animEffect transition="in" filter="randombar(horizontal)">
                                      <p:cBhvr>
                                        <p:cTn id="10" dur="500"/>
                                        <p:tgtEl>
                                          <p:spTgt spid="8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
                                            <p:txEl>
                                              <p:pRg st="0" end="0"/>
                                            </p:txEl>
                                          </p:spTgt>
                                        </p:tgtEl>
                                        <p:attrNameLst>
                                          <p:attrName>style.visibility</p:attrName>
                                        </p:attrNameLst>
                                      </p:cBhvr>
                                      <p:to>
                                        <p:strVal val="visible"/>
                                      </p:to>
                                    </p:set>
                                    <p:animEffect transition="in" filter="wipe(left)">
                                      <p:cBhvr>
                                        <p:cTn id="15" dur="500"/>
                                        <p:tgtEl>
                                          <p:spTgt spid="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0">
                                            <p:txEl>
                                              <p:pRg st="1" end="1"/>
                                            </p:txEl>
                                          </p:spTgt>
                                        </p:tgtEl>
                                        <p:attrNameLst>
                                          <p:attrName>style.visibility</p:attrName>
                                        </p:attrNameLst>
                                      </p:cBhvr>
                                      <p:to>
                                        <p:strVal val="visible"/>
                                      </p:to>
                                    </p:set>
                                    <p:animEffect transition="in" filter="wipe(left)">
                                      <p:cBhvr>
                                        <p:cTn id="20" dur="500"/>
                                        <p:tgtEl>
                                          <p:spTgt spid="5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
                                            <p:txEl>
                                              <p:pRg st="2" end="2"/>
                                            </p:txEl>
                                          </p:spTgt>
                                        </p:tgtEl>
                                        <p:attrNameLst>
                                          <p:attrName>style.visibility</p:attrName>
                                        </p:attrNameLst>
                                      </p:cBhvr>
                                      <p:to>
                                        <p:strVal val="visible"/>
                                      </p:to>
                                    </p:set>
                                    <p:animEffect transition="in" filter="wipe(left)">
                                      <p:cBhvr>
                                        <p:cTn id="25"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animBg="1"/>
      <p:bldP spid="48" grpId="0"/>
      <p:bldP spid="5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767584" y="1240804"/>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mn-lt"/>
              <a:ea typeface="Comfortaa"/>
              <a:cs typeface="Comfortaa"/>
              <a:sym typeface="Comfortaa"/>
            </a:endParaRPr>
          </a:p>
        </p:txBody>
      </p:sp>
      <p:sp>
        <p:nvSpPr>
          <p:cNvPr id="1446" name="Google Shape;1446;p62"/>
          <p:cNvSpPr/>
          <p:nvPr/>
        </p:nvSpPr>
        <p:spPr>
          <a:xfrm>
            <a:off x="767584" y="2727230"/>
            <a:ext cx="3247411" cy="7989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nvGrpSpPr>
          <p:cNvPr id="1450" name="Google Shape;1450;p62"/>
          <p:cNvGrpSpPr/>
          <p:nvPr/>
        </p:nvGrpSpPr>
        <p:grpSpPr>
          <a:xfrm flipH="1">
            <a:off x="5990348" y="890524"/>
            <a:ext cx="2035491" cy="3362450"/>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29" name="Google Shape;1529;p62"/>
          <p:cNvGrpSpPr/>
          <p:nvPr/>
        </p:nvGrpSpPr>
        <p:grpSpPr>
          <a:xfrm>
            <a:off x="5156725" y="1159125"/>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36" name="Google Shape;1536;p62"/>
          <p:cNvGrpSpPr/>
          <p:nvPr/>
        </p:nvGrpSpPr>
        <p:grpSpPr>
          <a:xfrm>
            <a:off x="4834033" y="3993500"/>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46" name="Google Shape;1546;p62"/>
          <p:cNvGrpSpPr/>
          <p:nvPr/>
        </p:nvGrpSpPr>
        <p:grpSpPr>
          <a:xfrm rot="5973180">
            <a:off x="3154241" y="1291361"/>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grpSp>
        <p:nvGrpSpPr>
          <p:cNvPr id="1556" name="Google Shape;1556;p62"/>
          <p:cNvGrpSpPr/>
          <p:nvPr/>
        </p:nvGrpSpPr>
        <p:grpSpPr>
          <a:xfrm>
            <a:off x="8348596" y="2395490"/>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sp>
        <p:nvSpPr>
          <p:cNvPr id="121" name="Google Shape;1447;p62">
            <a:extLst>
              <a:ext uri="{FF2B5EF4-FFF2-40B4-BE49-F238E27FC236}">
                <a16:creationId xmlns:a16="http://schemas.microsoft.com/office/drawing/2014/main" id="{44C5C15B-8A63-4FA1-9211-5A36D66C3683}"/>
              </a:ext>
            </a:extLst>
          </p:cNvPr>
          <p:cNvSpPr txBox="1">
            <a:spLocks noGrp="1"/>
          </p:cNvSpPr>
          <p:nvPr>
            <p:ph type="title"/>
          </p:nvPr>
        </p:nvSpPr>
        <p:spPr>
          <a:xfrm>
            <a:off x="720000" y="1463700"/>
            <a:ext cx="1347900" cy="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n-lt"/>
              </a:rPr>
              <a:t>03</a:t>
            </a:r>
            <a:endParaRPr b="1" dirty="0">
              <a:latin typeface="+mn-lt"/>
            </a:endParaRPr>
          </a:p>
        </p:txBody>
      </p:sp>
      <p:sp>
        <p:nvSpPr>
          <p:cNvPr id="124" name="TextBox 123">
            <a:extLst>
              <a:ext uri="{FF2B5EF4-FFF2-40B4-BE49-F238E27FC236}">
                <a16:creationId xmlns:a16="http://schemas.microsoft.com/office/drawing/2014/main" id="{FFCC9285-AB12-4466-9E31-516059B398DB}"/>
              </a:ext>
            </a:extLst>
          </p:cNvPr>
          <p:cNvSpPr txBox="1"/>
          <p:nvPr/>
        </p:nvSpPr>
        <p:spPr>
          <a:xfrm>
            <a:off x="839151" y="2686270"/>
            <a:ext cx="3072778" cy="741998"/>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ĐÁP ỨNG</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pSp>
        <p:nvGrpSpPr>
          <p:cNvPr id="125" name="Google Shape;789;p50">
            <a:extLst>
              <a:ext uri="{FF2B5EF4-FFF2-40B4-BE49-F238E27FC236}">
                <a16:creationId xmlns:a16="http://schemas.microsoft.com/office/drawing/2014/main" id="{88021D77-8CC0-42BA-B2DF-D074FECC3C15}"/>
              </a:ext>
            </a:extLst>
          </p:cNvPr>
          <p:cNvGrpSpPr/>
          <p:nvPr/>
        </p:nvGrpSpPr>
        <p:grpSpPr>
          <a:xfrm>
            <a:off x="2940793" y="3859387"/>
            <a:ext cx="801550" cy="1100396"/>
            <a:chOff x="4526725" y="5632238"/>
            <a:chExt cx="659800" cy="966288"/>
          </a:xfrm>
        </p:grpSpPr>
        <p:sp>
          <p:nvSpPr>
            <p:cNvPr id="126" name="Google Shape;790;p50">
              <a:extLst>
                <a:ext uri="{FF2B5EF4-FFF2-40B4-BE49-F238E27FC236}">
                  <a16:creationId xmlns:a16="http://schemas.microsoft.com/office/drawing/2014/main" id="{A7DAC5DE-6872-46B6-A31B-A52A3784E3DC}"/>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1;p50">
              <a:extLst>
                <a:ext uri="{FF2B5EF4-FFF2-40B4-BE49-F238E27FC236}">
                  <a16:creationId xmlns:a16="http://schemas.microsoft.com/office/drawing/2014/main" id="{D25EACB0-C054-49FA-99C8-B4078F58DBF8}"/>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2;p50">
              <a:extLst>
                <a:ext uri="{FF2B5EF4-FFF2-40B4-BE49-F238E27FC236}">
                  <a16:creationId xmlns:a16="http://schemas.microsoft.com/office/drawing/2014/main" id="{9E1DBB1A-C61E-4F51-8FC4-6BF05BB8EFE5}"/>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3;p50">
              <a:extLst>
                <a:ext uri="{FF2B5EF4-FFF2-40B4-BE49-F238E27FC236}">
                  <a16:creationId xmlns:a16="http://schemas.microsoft.com/office/drawing/2014/main" id="{0F15A09D-4A55-46DD-818E-A4E43A4AAB13}"/>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4;p50">
              <a:extLst>
                <a:ext uri="{FF2B5EF4-FFF2-40B4-BE49-F238E27FC236}">
                  <a16:creationId xmlns:a16="http://schemas.microsoft.com/office/drawing/2014/main" id="{124796F5-ADED-4FB9-98E2-4ACF8AD26CAA}"/>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5;p50">
              <a:extLst>
                <a:ext uri="{FF2B5EF4-FFF2-40B4-BE49-F238E27FC236}">
                  <a16:creationId xmlns:a16="http://schemas.microsoft.com/office/drawing/2014/main" id="{1CE900F6-96C2-4CFA-8E8C-727B40D1323A}"/>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6;p50">
              <a:extLst>
                <a:ext uri="{FF2B5EF4-FFF2-40B4-BE49-F238E27FC236}">
                  <a16:creationId xmlns:a16="http://schemas.microsoft.com/office/drawing/2014/main" id="{A2A60419-F231-476E-9F9C-E157A4A14B66}"/>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7;p50">
              <a:extLst>
                <a:ext uri="{FF2B5EF4-FFF2-40B4-BE49-F238E27FC236}">
                  <a16:creationId xmlns:a16="http://schemas.microsoft.com/office/drawing/2014/main" id="{1D7261C5-CC96-4FAF-937A-B786C0DA5991}"/>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8;p50">
              <a:extLst>
                <a:ext uri="{FF2B5EF4-FFF2-40B4-BE49-F238E27FC236}">
                  <a16:creationId xmlns:a16="http://schemas.microsoft.com/office/drawing/2014/main" id="{D682F68D-1ABA-4380-A031-475691125673}"/>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9;p50">
              <a:extLst>
                <a:ext uri="{FF2B5EF4-FFF2-40B4-BE49-F238E27FC236}">
                  <a16:creationId xmlns:a16="http://schemas.microsoft.com/office/drawing/2014/main" id="{CD7185CC-90F9-4C2B-8BD7-5E1F5E7FAC41}"/>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00;p50">
              <a:extLst>
                <a:ext uri="{FF2B5EF4-FFF2-40B4-BE49-F238E27FC236}">
                  <a16:creationId xmlns:a16="http://schemas.microsoft.com/office/drawing/2014/main" id="{6E30C7CF-22ED-4874-B0E3-8D09D9458ED5}"/>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1;p50">
              <a:extLst>
                <a:ext uri="{FF2B5EF4-FFF2-40B4-BE49-F238E27FC236}">
                  <a16:creationId xmlns:a16="http://schemas.microsoft.com/office/drawing/2014/main" id="{FD680186-353A-41E1-AC7D-7F955086044B}"/>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2;p50">
              <a:extLst>
                <a:ext uri="{FF2B5EF4-FFF2-40B4-BE49-F238E27FC236}">
                  <a16:creationId xmlns:a16="http://schemas.microsoft.com/office/drawing/2014/main" id="{4F9D9C11-2118-4851-AD1C-3F935C22E8C3}"/>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3;p50">
              <a:extLst>
                <a:ext uri="{FF2B5EF4-FFF2-40B4-BE49-F238E27FC236}">
                  <a16:creationId xmlns:a16="http://schemas.microsoft.com/office/drawing/2014/main" id="{8832C6C3-CA7E-47DA-9EB1-0BCFA2C6C2CD}"/>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556;p62">
            <a:extLst>
              <a:ext uri="{FF2B5EF4-FFF2-40B4-BE49-F238E27FC236}">
                <a16:creationId xmlns:a16="http://schemas.microsoft.com/office/drawing/2014/main" id="{588C5F5F-A1E3-43DD-9E8E-62408D5C45E6}"/>
              </a:ext>
            </a:extLst>
          </p:cNvPr>
          <p:cNvGrpSpPr/>
          <p:nvPr/>
        </p:nvGrpSpPr>
        <p:grpSpPr>
          <a:xfrm>
            <a:off x="424254" y="3967743"/>
            <a:ext cx="234576" cy="353694"/>
            <a:chOff x="7509313" y="3231788"/>
            <a:chExt cx="249575" cy="365575"/>
          </a:xfrm>
        </p:grpSpPr>
        <p:sp>
          <p:nvSpPr>
            <p:cNvPr id="141" name="Google Shape;1557;p62">
              <a:extLst>
                <a:ext uri="{FF2B5EF4-FFF2-40B4-BE49-F238E27FC236}">
                  <a16:creationId xmlns:a16="http://schemas.microsoft.com/office/drawing/2014/main" id="{183ED8BA-929A-4C30-AB19-5082206AFB21}"/>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2" name="Google Shape;1558;p62">
              <a:extLst>
                <a:ext uri="{FF2B5EF4-FFF2-40B4-BE49-F238E27FC236}">
                  <a16:creationId xmlns:a16="http://schemas.microsoft.com/office/drawing/2014/main" id="{A228D1BB-7EE4-4FF7-B9DC-EED21C45C767}"/>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sp>
          <p:nvSpPr>
            <p:cNvPr id="143" name="Google Shape;1559;p62">
              <a:extLst>
                <a:ext uri="{FF2B5EF4-FFF2-40B4-BE49-F238E27FC236}">
                  <a16:creationId xmlns:a16="http://schemas.microsoft.com/office/drawing/2014/main" id="{8272D279-A4CF-4AA2-BD9A-0A2F2A2B27FA}"/>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n-lt"/>
              </a:endParaRPr>
            </a:p>
          </p:txBody>
        </p:sp>
      </p:gr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69"/>
          <p:cNvSpPr/>
          <p:nvPr/>
        </p:nvSpPr>
        <p:spPr>
          <a:xfrm>
            <a:off x="4309353" y="1403836"/>
            <a:ext cx="3997521" cy="328510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97" name="Google Shape;1997;p69"/>
          <p:cNvGrpSpPr/>
          <p:nvPr/>
        </p:nvGrpSpPr>
        <p:grpSpPr>
          <a:xfrm>
            <a:off x="7387002" y="590888"/>
            <a:ext cx="320453" cy="409255"/>
            <a:chOff x="5905475" y="2032050"/>
            <a:chExt cx="454350" cy="580175"/>
          </a:xfrm>
        </p:grpSpPr>
        <p:sp>
          <p:nvSpPr>
            <p:cNvPr id="1998" name="Google Shape;1998;p6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6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6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04" name="Google Shape;2004;p69"/>
          <p:cNvGrpSpPr/>
          <p:nvPr/>
        </p:nvGrpSpPr>
        <p:grpSpPr>
          <a:xfrm>
            <a:off x="354885" y="1050081"/>
            <a:ext cx="244304" cy="306056"/>
            <a:chOff x="7249250" y="2312150"/>
            <a:chExt cx="433317" cy="542846"/>
          </a:xfrm>
        </p:grpSpPr>
        <p:sp>
          <p:nvSpPr>
            <p:cNvPr id="2005" name="Google Shape;2005;p6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08" name="Google Shape;2008;p69"/>
          <p:cNvGrpSpPr/>
          <p:nvPr/>
        </p:nvGrpSpPr>
        <p:grpSpPr>
          <a:xfrm>
            <a:off x="4397824" y="4313131"/>
            <a:ext cx="234576" cy="353694"/>
            <a:chOff x="7509313" y="3231788"/>
            <a:chExt cx="249575" cy="365575"/>
          </a:xfrm>
        </p:grpSpPr>
        <p:sp>
          <p:nvSpPr>
            <p:cNvPr id="2009" name="Google Shape;2009;p69"/>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9"/>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9"/>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6" name="TextBox 45">
            <a:extLst>
              <a:ext uri="{FF2B5EF4-FFF2-40B4-BE49-F238E27FC236}">
                <a16:creationId xmlns:a16="http://schemas.microsoft.com/office/drawing/2014/main" id="{4644881D-9DA7-4BC5-B082-6F3B2835FCE9}"/>
              </a:ext>
            </a:extLst>
          </p:cNvPr>
          <p:cNvSpPr txBox="1"/>
          <p:nvPr/>
        </p:nvSpPr>
        <p:spPr>
          <a:xfrm>
            <a:off x="4680852" y="1605400"/>
            <a:ext cx="3373945" cy="28066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CH10.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Dựa vào sơ đồ quá trình truyền thông tin qua thụ thể bên trong tế bào (hình 12.6), cho biết đáp ứng của tế bào trong trường hợp này là gì?</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48" name="TextBox 47">
            <a:extLst>
              <a:ext uri="{FF2B5EF4-FFF2-40B4-BE49-F238E27FC236}">
                <a16:creationId xmlns:a16="http://schemas.microsoft.com/office/drawing/2014/main" id="{D835A7E2-E1D4-446B-9169-69F862C2D701}"/>
              </a:ext>
            </a:extLst>
          </p:cNvPr>
          <p:cNvSpPr txBox="1"/>
          <p:nvPr/>
        </p:nvSpPr>
        <p:spPr>
          <a:xfrm>
            <a:off x="1029159" y="389323"/>
            <a:ext cx="511674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nvGrpSpPr>
          <p:cNvPr id="2" name="Group 1">
            <a:extLst>
              <a:ext uri="{FF2B5EF4-FFF2-40B4-BE49-F238E27FC236}">
                <a16:creationId xmlns:a16="http://schemas.microsoft.com/office/drawing/2014/main" id="{4DA71EAC-CC72-4D96-972D-168950595F52}"/>
              </a:ext>
            </a:extLst>
          </p:cNvPr>
          <p:cNvGrpSpPr/>
          <p:nvPr/>
        </p:nvGrpSpPr>
        <p:grpSpPr>
          <a:xfrm>
            <a:off x="169326" y="1222983"/>
            <a:ext cx="4671881" cy="3826167"/>
            <a:chOff x="169326" y="1222983"/>
            <a:chExt cx="4671881" cy="3826167"/>
          </a:xfrm>
        </p:grpSpPr>
        <p:pic>
          <p:nvPicPr>
            <p:cNvPr id="10" name="Picture 9" descr="Diagram, schematic&#10;&#10;Description automatically generated">
              <a:extLst>
                <a:ext uri="{FF2B5EF4-FFF2-40B4-BE49-F238E27FC236}">
                  <a16:creationId xmlns:a16="http://schemas.microsoft.com/office/drawing/2014/main" id="{B3C48901-BCA3-4926-A33C-EF4665DBC10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8593"/>
            <a:stretch/>
          </p:blipFill>
          <p:spPr>
            <a:xfrm>
              <a:off x="169326" y="1222983"/>
              <a:ext cx="4671881" cy="3398040"/>
            </a:xfrm>
            <a:prstGeom prst="roundRect">
              <a:avLst>
                <a:gd name="adj" fmla="val 11951"/>
              </a:avLst>
            </a:prstGeom>
            <a:ln w="19050">
              <a:noFill/>
            </a:ln>
          </p:spPr>
        </p:pic>
        <p:sp>
          <p:nvSpPr>
            <p:cNvPr id="54" name="TextBox 53">
              <a:extLst>
                <a:ext uri="{FF2B5EF4-FFF2-40B4-BE49-F238E27FC236}">
                  <a16:creationId xmlns:a16="http://schemas.microsoft.com/office/drawing/2014/main" id="{5B2C9E98-F7EE-44E6-A77C-CF3FB00E43DE}"/>
                </a:ext>
              </a:extLst>
            </p:cNvPr>
            <p:cNvSpPr txBox="1"/>
            <p:nvPr/>
          </p:nvSpPr>
          <p:spPr>
            <a:xfrm>
              <a:off x="646837" y="4393714"/>
              <a:ext cx="3288484" cy="655436"/>
            </a:xfrm>
            <a:prstGeom prst="rect">
              <a:avLst/>
            </a:prstGeom>
            <a:noFill/>
          </p:spPr>
          <p:txBody>
            <a:bodyPr wrap="square" rtlCol="0">
              <a:spAutoFit/>
            </a:bodyPr>
            <a:lstStyle/>
            <a:p>
              <a:pPr algn="ctr">
                <a:lnSpc>
                  <a:spcPct val="150000"/>
                </a:lnSpc>
              </a:pPr>
              <a:r>
                <a:rPr lang="vi-VN" sz="1300" b="1" dirty="0"/>
                <a:t>Hình 12.6. </a:t>
              </a:r>
              <a:r>
                <a:rPr lang="vi-VN" sz="1300" dirty="0"/>
                <a:t>Quá trình truyền thông tin qua thụ thể bên trong tế bào </a:t>
              </a:r>
              <a:endParaRPr lang="en-US" sz="1300" b="1" dirty="0"/>
            </a:p>
          </p:txBody>
        </p:sp>
      </p:grpSp>
    </p:spTree>
    <p:extLst>
      <p:ext uri="{BB962C8B-B14F-4D97-AF65-F5344CB8AC3E}">
        <p14:creationId xmlns:p14="http://schemas.microsoft.com/office/powerpoint/2010/main" val="39195490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48"/>
                                        </p:tgtEl>
                                        <p:attrNameLst>
                                          <p:attrName>style.visibility</p:attrName>
                                        </p:attrNameLst>
                                      </p:cBhvr>
                                      <p:to>
                                        <p:strVal val="visible"/>
                                      </p:to>
                                    </p:set>
                                    <p:animEffect transition="in" filter="wheel(1)">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500"/>
                                        <p:tgtEl>
                                          <p:spTgt spid="46"/>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1034"/>
        <p:cNvGrpSpPr/>
        <p:nvPr/>
      </p:nvGrpSpPr>
      <p:grpSpPr>
        <a:xfrm>
          <a:off x="0" y="0"/>
          <a:ext cx="0" cy="0"/>
          <a:chOff x="0" y="0"/>
          <a:chExt cx="0" cy="0"/>
        </a:xfrm>
      </p:grpSpPr>
      <p:sp>
        <p:nvSpPr>
          <p:cNvPr id="1035" name="Google Shape;1035;p54"/>
          <p:cNvSpPr/>
          <p:nvPr/>
        </p:nvSpPr>
        <p:spPr>
          <a:xfrm>
            <a:off x="342600" y="354394"/>
            <a:ext cx="4317951" cy="433349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lumMod val="40000"/>
              <a:lumOff val="60000"/>
            </a:schemeClr>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56" name="Google Shape;1056;p54"/>
          <p:cNvGrpSpPr/>
          <p:nvPr/>
        </p:nvGrpSpPr>
        <p:grpSpPr>
          <a:xfrm>
            <a:off x="4262995" y="172657"/>
            <a:ext cx="320453" cy="409255"/>
            <a:chOff x="5905475" y="2032050"/>
            <a:chExt cx="454350" cy="580175"/>
          </a:xfrm>
        </p:grpSpPr>
        <p:sp>
          <p:nvSpPr>
            <p:cNvPr id="1057" name="Google Shape;1057;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3" name="Google Shape;1063;p54"/>
          <p:cNvGrpSpPr/>
          <p:nvPr/>
        </p:nvGrpSpPr>
        <p:grpSpPr>
          <a:xfrm>
            <a:off x="3849974" y="4215323"/>
            <a:ext cx="173110" cy="216867"/>
            <a:chOff x="7249250" y="2312150"/>
            <a:chExt cx="433317" cy="542846"/>
          </a:xfrm>
        </p:grpSpPr>
        <p:sp>
          <p:nvSpPr>
            <p:cNvPr id="1064" name="Google Shape;1064;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roup 1">
            <a:extLst>
              <a:ext uri="{FF2B5EF4-FFF2-40B4-BE49-F238E27FC236}">
                <a16:creationId xmlns:a16="http://schemas.microsoft.com/office/drawing/2014/main" id="{ACDBD30F-5254-4EB0-A6A7-091B08226C0D}"/>
              </a:ext>
            </a:extLst>
          </p:cNvPr>
          <p:cNvGrpSpPr/>
          <p:nvPr/>
        </p:nvGrpSpPr>
        <p:grpSpPr>
          <a:xfrm>
            <a:off x="4792205" y="1487603"/>
            <a:ext cx="4197700" cy="3551222"/>
            <a:chOff x="4792205" y="1487603"/>
            <a:chExt cx="4197700" cy="3551222"/>
          </a:xfrm>
        </p:grpSpPr>
        <p:pic>
          <p:nvPicPr>
            <p:cNvPr id="34" name="Picture 33" descr="Diagram, schematic&#10;&#10;Description automatically generated">
              <a:extLst>
                <a:ext uri="{FF2B5EF4-FFF2-40B4-BE49-F238E27FC236}">
                  <a16:creationId xmlns:a16="http://schemas.microsoft.com/office/drawing/2014/main" id="{512D88E5-5A80-4A6C-A079-06616BF5100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b="8593"/>
            <a:stretch/>
          </p:blipFill>
          <p:spPr>
            <a:xfrm>
              <a:off x="4792205" y="1487603"/>
              <a:ext cx="4197700" cy="2944587"/>
            </a:xfrm>
            <a:prstGeom prst="roundRect">
              <a:avLst>
                <a:gd name="adj" fmla="val 11951"/>
              </a:avLst>
            </a:prstGeom>
            <a:ln w="19050">
              <a:noFill/>
            </a:ln>
          </p:spPr>
        </p:pic>
        <p:sp>
          <p:nvSpPr>
            <p:cNvPr id="35" name="TextBox 34">
              <a:extLst>
                <a:ext uri="{FF2B5EF4-FFF2-40B4-BE49-F238E27FC236}">
                  <a16:creationId xmlns:a16="http://schemas.microsoft.com/office/drawing/2014/main" id="{11309B18-F74E-4F3A-8B46-1CF29902FD35}"/>
                </a:ext>
              </a:extLst>
            </p:cNvPr>
            <p:cNvSpPr txBox="1"/>
            <p:nvPr/>
          </p:nvSpPr>
          <p:spPr>
            <a:xfrm>
              <a:off x="5327476" y="4383389"/>
              <a:ext cx="3288484" cy="655436"/>
            </a:xfrm>
            <a:prstGeom prst="rect">
              <a:avLst/>
            </a:prstGeom>
            <a:noFill/>
          </p:spPr>
          <p:txBody>
            <a:bodyPr wrap="square" rtlCol="0">
              <a:spAutoFit/>
            </a:bodyPr>
            <a:lstStyle/>
            <a:p>
              <a:pPr algn="ctr">
                <a:lnSpc>
                  <a:spcPct val="150000"/>
                </a:lnSpc>
              </a:pPr>
              <a:r>
                <a:rPr lang="vi-VN" sz="1300" b="1" dirty="0"/>
                <a:t>Hình 12.6. </a:t>
              </a:r>
              <a:r>
                <a:rPr lang="vi-VN" sz="1300" dirty="0"/>
                <a:t>Quá trình truyền thông tin qua thụ thể bên trong tế bào </a:t>
              </a:r>
              <a:endParaRPr lang="en-US" sz="1300" b="1" dirty="0"/>
            </a:p>
          </p:txBody>
        </p:sp>
      </p:grpSp>
      <p:sp>
        <p:nvSpPr>
          <p:cNvPr id="42" name="TextBox 41">
            <a:extLst>
              <a:ext uri="{FF2B5EF4-FFF2-40B4-BE49-F238E27FC236}">
                <a16:creationId xmlns:a16="http://schemas.microsoft.com/office/drawing/2014/main" id="{0D06B389-C31F-4AAC-8706-3054ABDF1470}"/>
              </a:ext>
            </a:extLst>
          </p:cNvPr>
          <p:cNvSpPr txBox="1"/>
          <p:nvPr/>
        </p:nvSpPr>
        <p:spPr>
          <a:xfrm>
            <a:off x="449784" y="708169"/>
            <a:ext cx="4094501" cy="3728649"/>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Khi thi thụ thể bên trong tế bào chất được hoạt hóa, phức hợp tín hiệu – thụ thể đi vào nhân và tác động đến DNA → hoạt hóa sự phiên mã và dịch mã của gene </a:t>
            </a:r>
          </a:p>
          <a:p>
            <a:pPr algn="just">
              <a:lnSpc>
                <a:spcPct val="150000"/>
              </a:lnSpc>
            </a:pPr>
            <a:r>
              <a:rPr lang="vi-VN" sz="2000" b="0" i="0" dirty="0">
                <a:solidFill>
                  <a:srgbClr val="000000"/>
                </a:solidFill>
                <a:effectLst/>
                <a:latin typeface="+mn-lt"/>
              </a:rPr>
              <a:t>→ Đáp ứng trong trường hợp này là tăng cường phiên mã, dịch mã của gene.</a:t>
            </a:r>
            <a:endParaRPr lang="en-US" sz="2000" dirty="0">
              <a:latin typeface="+mn-lt"/>
            </a:endParaRPr>
          </a:p>
        </p:txBody>
      </p:sp>
      <p:sp>
        <p:nvSpPr>
          <p:cNvPr id="44" name="TextBox 43">
            <a:extLst>
              <a:ext uri="{FF2B5EF4-FFF2-40B4-BE49-F238E27FC236}">
                <a16:creationId xmlns:a16="http://schemas.microsoft.com/office/drawing/2014/main" id="{3E6841A4-D0AB-4741-BFC9-AE00CFE50053}"/>
              </a:ext>
            </a:extLst>
          </p:cNvPr>
          <p:cNvSpPr txBox="1"/>
          <p:nvPr/>
        </p:nvSpPr>
        <p:spPr>
          <a:xfrm>
            <a:off x="4996486" y="241804"/>
            <a:ext cx="1788485" cy="5778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sng" strike="noStrike" kern="0" cap="none" spc="0" normalizeH="0" baseline="0" noProof="0" dirty="0">
                <a:ln>
                  <a:noFill/>
                </a:ln>
                <a:solidFill>
                  <a:srgbClr val="FF0000"/>
                </a:solidFill>
                <a:effectLst/>
                <a:uLnTx/>
                <a:uFillTx/>
                <a:latin typeface="Arial" panose="020B0604020202020204" pitchFamily="34" charset="0"/>
                <a:cs typeface="Arial"/>
                <a:sym typeface="Arial"/>
              </a:rPr>
              <a:t>Trả lời </a:t>
            </a:r>
          </a:p>
        </p:txBody>
      </p:sp>
      <p:grpSp>
        <p:nvGrpSpPr>
          <p:cNvPr id="45" name="Google Shape;1056;p54">
            <a:extLst>
              <a:ext uri="{FF2B5EF4-FFF2-40B4-BE49-F238E27FC236}">
                <a16:creationId xmlns:a16="http://schemas.microsoft.com/office/drawing/2014/main" id="{9C7C743A-42FE-49F8-83B9-A8B8B961DABF}"/>
              </a:ext>
            </a:extLst>
          </p:cNvPr>
          <p:cNvGrpSpPr/>
          <p:nvPr/>
        </p:nvGrpSpPr>
        <p:grpSpPr>
          <a:xfrm>
            <a:off x="8571758" y="3367499"/>
            <a:ext cx="320453" cy="409255"/>
            <a:chOff x="5905475" y="2032050"/>
            <a:chExt cx="454350" cy="580175"/>
          </a:xfrm>
        </p:grpSpPr>
        <p:sp>
          <p:nvSpPr>
            <p:cNvPr id="46" name="Google Shape;1057;p54">
              <a:extLst>
                <a:ext uri="{FF2B5EF4-FFF2-40B4-BE49-F238E27FC236}">
                  <a16:creationId xmlns:a16="http://schemas.microsoft.com/office/drawing/2014/main" id="{F7E817EB-E21B-4819-ACBD-92D7BC5392F9}"/>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58;p54">
              <a:extLst>
                <a:ext uri="{FF2B5EF4-FFF2-40B4-BE49-F238E27FC236}">
                  <a16:creationId xmlns:a16="http://schemas.microsoft.com/office/drawing/2014/main" id="{55D85B6C-96B0-40EF-B022-6FACA414CEBF}"/>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59;p54">
              <a:extLst>
                <a:ext uri="{FF2B5EF4-FFF2-40B4-BE49-F238E27FC236}">
                  <a16:creationId xmlns:a16="http://schemas.microsoft.com/office/drawing/2014/main" id="{4397E090-06E7-4591-A367-21B632F0000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60;p54">
              <a:extLst>
                <a:ext uri="{FF2B5EF4-FFF2-40B4-BE49-F238E27FC236}">
                  <a16:creationId xmlns:a16="http://schemas.microsoft.com/office/drawing/2014/main" id="{5768DA98-6E8A-41F9-8528-AA0CC2C2CAEC}"/>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61;p54">
              <a:extLst>
                <a:ext uri="{FF2B5EF4-FFF2-40B4-BE49-F238E27FC236}">
                  <a16:creationId xmlns:a16="http://schemas.microsoft.com/office/drawing/2014/main" id="{410B0D24-4EB3-42C5-BA5E-4D84FB28CA70}"/>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62;p54">
              <a:extLst>
                <a:ext uri="{FF2B5EF4-FFF2-40B4-BE49-F238E27FC236}">
                  <a16:creationId xmlns:a16="http://schemas.microsoft.com/office/drawing/2014/main" id="{D2B6B466-A090-45CD-B121-6D13CD4B338F}"/>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060331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pic>
        <p:nvPicPr>
          <p:cNvPr id="46" name="Picture 11">
            <a:extLst>
              <a:ext uri="{FF2B5EF4-FFF2-40B4-BE49-F238E27FC236}">
                <a16:creationId xmlns:a16="http://schemas.microsoft.com/office/drawing/2014/main" id="{E095CBF4-1D85-4D4F-9B75-B2B4712BE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0451" y="1515577"/>
            <a:ext cx="6227484" cy="3479156"/>
          </a:xfrm>
          <a:prstGeom prst="rect">
            <a:avLst/>
          </a:prstGeom>
        </p:spPr>
      </p:pic>
      <p:sp>
        <p:nvSpPr>
          <p:cNvPr id="2437" name="Google Shape;2437;p78"/>
          <p:cNvSpPr/>
          <p:nvPr/>
        </p:nvSpPr>
        <p:spPr>
          <a:xfrm>
            <a:off x="590450" y="454817"/>
            <a:ext cx="2859470" cy="75970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45" name="Google Shape;2445;p78"/>
          <p:cNvGrpSpPr/>
          <p:nvPr/>
        </p:nvGrpSpPr>
        <p:grpSpPr>
          <a:xfrm>
            <a:off x="5335786" y="148767"/>
            <a:ext cx="1036865" cy="885287"/>
            <a:chOff x="4961313" y="1545763"/>
            <a:chExt cx="802900" cy="685525"/>
          </a:xfrm>
        </p:grpSpPr>
        <p:sp>
          <p:nvSpPr>
            <p:cNvPr id="2446" name="Google Shape;2446;p78"/>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78"/>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78"/>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78"/>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78"/>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78"/>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78"/>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78"/>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78"/>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78"/>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78"/>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78"/>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78"/>
          <p:cNvGrpSpPr/>
          <p:nvPr/>
        </p:nvGrpSpPr>
        <p:grpSpPr>
          <a:xfrm>
            <a:off x="7624542" y="3739069"/>
            <a:ext cx="234576" cy="353694"/>
            <a:chOff x="7509313" y="3231788"/>
            <a:chExt cx="249575" cy="365575"/>
          </a:xfrm>
        </p:grpSpPr>
        <p:sp>
          <p:nvSpPr>
            <p:cNvPr id="2459" name="Google Shape;2459;p7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7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7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2" name="Google Shape;2462;p78"/>
          <p:cNvGrpSpPr/>
          <p:nvPr/>
        </p:nvGrpSpPr>
        <p:grpSpPr>
          <a:xfrm rot="5973186">
            <a:off x="8250629" y="857852"/>
            <a:ext cx="525721" cy="428640"/>
            <a:chOff x="5426900" y="3064075"/>
            <a:chExt cx="281450" cy="229525"/>
          </a:xfrm>
        </p:grpSpPr>
        <p:sp>
          <p:nvSpPr>
            <p:cNvPr id="2463" name="Google Shape;2463;p7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7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7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7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7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7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7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7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7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 name="TextBox 39">
            <a:extLst>
              <a:ext uri="{FF2B5EF4-FFF2-40B4-BE49-F238E27FC236}">
                <a16:creationId xmlns:a16="http://schemas.microsoft.com/office/drawing/2014/main" id="{F70F4D13-2B05-4D0D-8616-6D97506DD3BD}"/>
              </a:ext>
            </a:extLst>
          </p:cNvPr>
          <p:cNvSpPr txBox="1"/>
          <p:nvPr/>
        </p:nvSpPr>
        <p:spPr>
          <a:xfrm>
            <a:off x="768570" y="454392"/>
            <a:ext cx="234436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sng"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KẾT LUẬN</a:t>
            </a:r>
            <a:endParaRPr kumimoji="0" lang="en-US" sz="2400" b="1" i="0" u="sng"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45" name="TextBox 44">
            <a:extLst>
              <a:ext uri="{FF2B5EF4-FFF2-40B4-BE49-F238E27FC236}">
                <a16:creationId xmlns:a16="http://schemas.microsoft.com/office/drawing/2014/main" id="{AF5DBC28-F976-440C-B3B6-93775063F0B5}"/>
              </a:ext>
            </a:extLst>
          </p:cNvPr>
          <p:cNvSpPr txBox="1"/>
          <p:nvPr/>
        </p:nvSpPr>
        <p:spPr>
          <a:xfrm>
            <a:off x="1508551" y="1869113"/>
            <a:ext cx="4829943" cy="2343655"/>
          </a:xfrm>
          <a:prstGeom prst="rect">
            <a:avLst/>
          </a:prstGeom>
          <a:noFill/>
        </p:spPr>
        <p:txBody>
          <a:bodyPr wrap="square">
            <a:spAutoFit/>
          </a:bodyPr>
          <a:lstStyle/>
          <a:p>
            <a:pPr algn="just">
              <a:lnSpc>
                <a:spcPct val="150000"/>
              </a:lnSpc>
            </a:pPr>
            <a:r>
              <a:rPr lang="vi-VN" sz="2000" dirty="0">
                <a:effectLst/>
                <a:latin typeface="+mn-lt"/>
                <a:ea typeface="Times New Roman" panose="02020603050405020304" pitchFamily="18" charset="0"/>
              </a:rPr>
              <a:t>Đáp ứng là những thay đổi trong tế bào đích như tăng cường phiên mã, dịch mã, thay đổi quá trình trao đổi một hay một số chất, tăng cường vận chuyển qua màng tế bào, phân chia tế bào.</a:t>
            </a:r>
            <a:endParaRPr lang="en-US" sz="2000" dirty="0">
              <a:latin typeface="+mn-lt"/>
            </a:endParaRPr>
          </a:p>
        </p:txBody>
      </p:sp>
      <p:pic>
        <p:nvPicPr>
          <p:cNvPr id="47" name="Picture 14">
            <a:extLst>
              <a:ext uri="{FF2B5EF4-FFF2-40B4-BE49-F238E27FC236}">
                <a16:creationId xmlns:a16="http://schemas.microsoft.com/office/drawing/2014/main" id="{1EE434CB-B085-4412-8DC4-92CC69171F19}"/>
              </a:ext>
            </a:extLst>
          </p:cNvPr>
          <p:cNvPicPr>
            <a:picLocks noChangeAspect="1"/>
          </p:cNvPicPr>
          <p:nvPr/>
        </p:nvPicPr>
        <p:blipFill>
          <a:blip r:embed="rId5"/>
          <a:srcRect/>
          <a:stretch>
            <a:fillRect/>
          </a:stretch>
        </p:blipFill>
        <p:spPr>
          <a:xfrm>
            <a:off x="7390186" y="1954749"/>
            <a:ext cx="758977" cy="1086192"/>
          </a:xfrm>
          <a:prstGeom prst="rect">
            <a:avLst/>
          </a:prstGeom>
        </p:spPr>
      </p:pic>
    </p:spTree>
    <p:extLst>
      <p:ext uri="{BB962C8B-B14F-4D97-AF65-F5344CB8AC3E}">
        <p14:creationId xmlns:p14="http://schemas.microsoft.com/office/powerpoint/2010/main" val="23031475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500"/>
                                        <p:tgtEl>
                                          <p:spTgt spid="4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37"/>
                                        </p:tgtEl>
                                        <p:attrNameLst>
                                          <p:attrName>style.visibility</p:attrName>
                                        </p:attrNameLst>
                                      </p:cBhvr>
                                      <p:to>
                                        <p:strVal val="visible"/>
                                      </p:to>
                                    </p:set>
                                    <p:animEffect transition="in" filter="wheel(1)">
                                      <p:cBhvr>
                                        <p:cTn id="10" dur="500"/>
                                        <p:tgtEl>
                                          <p:spTgt spid="243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 grpId="0" animBg="1"/>
      <p:bldP spid="40"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E40C0F-FC55-4D8D-9520-D0C3F3095400}"/>
              </a:ext>
            </a:extLst>
          </p:cNvPr>
          <p:cNvSpPr txBox="1"/>
          <p:nvPr/>
        </p:nvSpPr>
        <p:spPr>
          <a:xfrm>
            <a:off x="2179080" y="357116"/>
            <a:ext cx="2499923"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LUYỆN TẬP </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7">
            <a:extLst>
              <a:ext uri="{FF2B5EF4-FFF2-40B4-BE49-F238E27FC236}">
                <a16:creationId xmlns:a16="http://schemas.microsoft.com/office/drawing/2014/main" id="{649489F6-5358-4BF7-AD0E-184F7CFB02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16872" y="1099114"/>
            <a:ext cx="3645068" cy="3811836"/>
          </a:xfrm>
          <a:prstGeom prst="rect">
            <a:avLst/>
          </a:prstGeom>
        </p:spPr>
      </p:pic>
      <p:sp>
        <p:nvSpPr>
          <p:cNvPr id="9" name="TextBox 8">
            <a:extLst>
              <a:ext uri="{FF2B5EF4-FFF2-40B4-BE49-F238E27FC236}">
                <a16:creationId xmlns:a16="http://schemas.microsoft.com/office/drawing/2014/main" id="{4E9EC645-3162-492D-853F-16BDD4721D7E}"/>
              </a:ext>
            </a:extLst>
          </p:cNvPr>
          <p:cNvSpPr txBox="1"/>
          <p:nvPr/>
        </p:nvSpPr>
        <p:spPr>
          <a:xfrm rot="170189">
            <a:off x="3565314" y="2035695"/>
            <a:ext cx="3283044" cy="113358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rPr>
              <a:t>Thảo luận và vẽ sơ đồ về thông tin ở tế bào.</a:t>
            </a:r>
            <a:endParaRPr lang="en-US" sz="2400" dirty="0">
              <a:effectLst/>
              <a:latin typeface="Times New Roman" panose="02020603050405020304" pitchFamily="18" charset="0"/>
              <a:ea typeface="Times New Roman" panose="02020603050405020304" pitchFamily="18" charset="0"/>
            </a:endParaRPr>
          </a:p>
        </p:txBody>
      </p:sp>
      <p:pic>
        <p:nvPicPr>
          <p:cNvPr id="10" name="Picture 5">
            <a:extLst>
              <a:ext uri="{FF2B5EF4-FFF2-40B4-BE49-F238E27FC236}">
                <a16:creationId xmlns:a16="http://schemas.microsoft.com/office/drawing/2014/main" id="{F9374F1B-144B-4630-A8EA-E0D16AE769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216" y="1392867"/>
            <a:ext cx="2894724" cy="2873014"/>
          </a:xfrm>
          <a:prstGeom prst="rect">
            <a:avLst/>
          </a:prstGeom>
        </p:spPr>
      </p:pic>
      <p:pic>
        <p:nvPicPr>
          <p:cNvPr id="11" name="Picture 20">
            <a:extLst>
              <a:ext uri="{FF2B5EF4-FFF2-40B4-BE49-F238E27FC236}">
                <a16:creationId xmlns:a16="http://schemas.microsoft.com/office/drawing/2014/main" id="{22837746-C7BF-49D2-AFD0-27F988B1D5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413">
            <a:off x="5250551" y="3679345"/>
            <a:ext cx="1535937" cy="1173072"/>
          </a:xfrm>
          <a:prstGeom prst="rect">
            <a:avLst/>
          </a:prstGeom>
        </p:spPr>
      </p:pic>
      <p:sp>
        <p:nvSpPr>
          <p:cNvPr id="12" name="TextBox 11">
            <a:extLst>
              <a:ext uri="{FF2B5EF4-FFF2-40B4-BE49-F238E27FC236}">
                <a16:creationId xmlns:a16="http://schemas.microsoft.com/office/drawing/2014/main" id="{2641607D-5952-4549-9B2C-A032BF624089}"/>
              </a:ext>
            </a:extLst>
          </p:cNvPr>
          <p:cNvSpPr txBox="1"/>
          <p:nvPr/>
        </p:nvSpPr>
        <p:spPr>
          <a:xfrm>
            <a:off x="308489" y="4118791"/>
            <a:ext cx="3008383"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Thảo luận nhóm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38247985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3)">
                                      <p:cBhvr>
                                        <p:cTn id="12" dur="500"/>
                                        <p:tgtEl>
                                          <p:spTgt spid="10"/>
                                        </p:tgtEl>
                                      </p:cBhvr>
                                    </p:animEffect>
                                  </p:childTnLst>
                                </p:cTn>
                              </p:par>
                              <p:par>
                                <p:cTn id="13" presetID="21" presetClass="entr" presetSubtype="3"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3)">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52BBD-C957-46D3-B062-155DFD2B3994}"/>
              </a:ext>
            </a:extLst>
          </p:cNvPr>
          <p:cNvSpPr txBox="1"/>
          <p:nvPr/>
        </p:nvSpPr>
        <p:spPr>
          <a:xfrm>
            <a:off x="2797446" y="416559"/>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4" name="TextBox 3">
            <a:extLst>
              <a:ext uri="{FF2B5EF4-FFF2-40B4-BE49-F238E27FC236}">
                <a16:creationId xmlns:a16="http://schemas.microsoft.com/office/drawing/2014/main" id="{633FD677-22B5-4F17-946C-9E706728D52F}"/>
              </a:ext>
            </a:extLst>
          </p:cNvPr>
          <p:cNvSpPr txBox="1"/>
          <p:nvPr/>
        </p:nvSpPr>
        <p:spPr>
          <a:xfrm>
            <a:off x="679023" y="1150834"/>
            <a:ext cx="7085630" cy="3576107"/>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1:</a:t>
            </a:r>
            <a:r>
              <a:rPr lang="vi-VN" sz="2000" dirty="0">
                <a:solidFill>
                  <a:schemeClr val="tx1">
                    <a:lumMod val="75000"/>
                  </a:schemeClr>
                </a:solidFill>
                <a:effectLst/>
                <a:latin typeface="Arial" panose="020B0604020202020204" pitchFamily="34" charset="0"/>
                <a:ea typeface="Times New Roman" panose="02020603050405020304" pitchFamily="18" charset="0"/>
              </a:rPr>
              <a:t> Quá trình thông tin giữa các tế bào gồm mấy giai đoạn?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1</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2	</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C. 3	</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4</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2:</a:t>
            </a:r>
            <a:r>
              <a:rPr lang="vi-VN" sz="2000" dirty="0">
                <a:solidFill>
                  <a:schemeClr val="tx1">
                    <a:lumMod val="75000"/>
                  </a:schemeClr>
                </a:solidFill>
                <a:effectLst/>
                <a:latin typeface="Arial" panose="020B0604020202020204" pitchFamily="34" charset="0"/>
                <a:ea typeface="Times New Roman" panose="02020603050405020304" pitchFamily="18" charset="0"/>
              </a:rPr>
              <a:t> Thông tin giữa các tế bào là quá trình tế bào … được tạo ra từ các tế bào khác.</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tiếp nhận</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xử lí</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C. trả lời các tín hiệu</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cả 3 đáp án trên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grpSp>
        <p:nvGrpSpPr>
          <p:cNvPr id="5" name="Google Shape;777;p50">
            <a:extLst>
              <a:ext uri="{FF2B5EF4-FFF2-40B4-BE49-F238E27FC236}">
                <a16:creationId xmlns:a16="http://schemas.microsoft.com/office/drawing/2014/main" id="{A4815AAC-BFE4-4E4E-9C27-85F3977FA5A9}"/>
              </a:ext>
            </a:extLst>
          </p:cNvPr>
          <p:cNvGrpSpPr/>
          <p:nvPr/>
        </p:nvGrpSpPr>
        <p:grpSpPr>
          <a:xfrm>
            <a:off x="7838252" y="339002"/>
            <a:ext cx="329404" cy="420627"/>
            <a:chOff x="5905475" y="2032050"/>
            <a:chExt cx="454350" cy="580175"/>
          </a:xfrm>
        </p:grpSpPr>
        <p:sp>
          <p:nvSpPr>
            <p:cNvPr id="6" name="Google Shape;778;p50">
              <a:extLst>
                <a:ext uri="{FF2B5EF4-FFF2-40B4-BE49-F238E27FC236}">
                  <a16:creationId xmlns:a16="http://schemas.microsoft.com/office/drawing/2014/main" id="{4502AA97-995E-40A4-BF29-0D6F9F2C59BC}"/>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9;p50">
              <a:extLst>
                <a:ext uri="{FF2B5EF4-FFF2-40B4-BE49-F238E27FC236}">
                  <a16:creationId xmlns:a16="http://schemas.microsoft.com/office/drawing/2014/main" id="{DD02475A-55A2-45D6-8F6E-3F4808BA3117}"/>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0;p50">
              <a:extLst>
                <a:ext uri="{FF2B5EF4-FFF2-40B4-BE49-F238E27FC236}">
                  <a16:creationId xmlns:a16="http://schemas.microsoft.com/office/drawing/2014/main" id="{74AE4131-19AA-4B55-A327-D7E63CF96C8A}"/>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1;p50">
              <a:extLst>
                <a:ext uri="{FF2B5EF4-FFF2-40B4-BE49-F238E27FC236}">
                  <a16:creationId xmlns:a16="http://schemas.microsoft.com/office/drawing/2014/main" id="{9332760C-1478-472F-9638-CA05690CF898}"/>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p50">
              <a:extLst>
                <a:ext uri="{FF2B5EF4-FFF2-40B4-BE49-F238E27FC236}">
                  <a16:creationId xmlns:a16="http://schemas.microsoft.com/office/drawing/2014/main" id="{AA25D4FB-08D5-4481-B1B6-23DE22A6236A}"/>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3;p50">
              <a:extLst>
                <a:ext uri="{FF2B5EF4-FFF2-40B4-BE49-F238E27FC236}">
                  <a16:creationId xmlns:a16="http://schemas.microsoft.com/office/drawing/2014/main" id="{0DE47871-D2F5-4897-8ACE-10436BDF7AE6}"/>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784;p50">
            <a:extLst>
              <a:ext uri="{FF2B5EF4-FFF2-40B4-BE49-F238E27FC236}">
                <a16:creationId xmlns:a16="http://schemas.microsoft.com/office/drawing/2014/main" id="{8BE81C89-5FC2-4057-B7CD-A2673495EA02}"/>
              </a:ext>
            </a:extLst>
          </p:cNvPr>
          <p:cNvGrpSpPr/>
          <p:nvPr/>
        </p:nvGrpSpPr>
        <p:grpSpPr>
          <a:xfrm>
            <a:off x="1411928" y="641852"/>
            <a:ext cx="248477" cy="364003"/>
            <a:chOff x="7509313" y="3231788"/>
            <a:chExt cx="249575" cy="365575"/>
          </a:xfrm>
        </p:grpSpPr>
        <p:sp>
          <p:nvSpPr>
            <p:cNvPr id="13" name="Google Shape;785;p50">
              <a:extLst>
                <a:ext uri="{FF2B5EF4-FFF2-40B4-BE49-F238E27FC236}">
                  <a16:creationId xmlns:a16="http://schemas.microsoft.com/office/drawing/2014/main" id="{81EBB8D4-81A7-45AE-9CD9-3AE02B1773BB}"/>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50">
              <a:extLst>
                <a:ext uri="{FF2B5EF4-FFF2-40B4-BE49-F238E27FC236}">
                  <a16:creationId xmlns:a16="http://schemas.microsoft.com/office/drawing/2014/main" id="{BE508B25-E1DB-499C-B3F8-4B0E730FBE1B}"/>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7;p50">
              <a:extLst>
                <a:ext uri="{FF2B5EF4-FFF2-40B4-BE49-F238E27FC236}">
                  <a16:creationId xmlns:a16="http://schemas.microsoft.com/office/drawing/2014/main" id="{27319376-D734-4E6E-B23E-E5B63C0452EF}"/>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789;p50">
            <a:extLst>
              <a:ext uri="{FF2B5EF4-FFF2-40B4-BE49-F238E27FC236}">
                <a16:creationId xmlns:a16="http://schemas.microsoft.com/office/drawing/2014/main" id="{26533692-CDA7-4C0B-A7CE-7B8171ED3BBC}"/>
              </a:ext>
            </a:extLst>
          </p:cNvPr>
          <p:cNvGrpSpPr/>
          <p:nvPr/>
        </p:nvGrpSpPr>
        <p:grpSpPr>
          <a:xfrm>
            <a:off x="7562107" y="3549556"/>
            <a:ext cx="902870" cy="1322364"/>
            <a:chOff x="4526725" y="5632238"/>
            <a:chExt cx="659800" cy="966288"/>
          </a:xfrm>
        </p:grpSpPr>
        <p:sp>
          <p:nvSpPr>
            <p:cNvPr id="17" name="Google Shape;790;p50">
              <a:extLst>
                <a:ext uri="{FF2B5EF4-FFF2-40B4-BE49-F238E27FC236}">
                  <a16:creationId xmlns:a16="http://schemas.microsoft.com/office/drawing/2014/main" id="{B94D6B5E-054D-4CDA-80F3-A5CCC5FC6BAF}"/>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1;p50">
              <a:extLst>
                <a:ext uri="{FF2B5EF4-FFF2-40B4-BE49-F238E27FC236}">
                  <a16:creationId xmlns:a16="http://schemas.microsoft.com/office/drawing/2014/main" id="{0B83545B-E91C-464D-B530-8BA9A66D0405}"/>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2;p50">
              <a:extLst>
                <a:ext uri="{FF2B5EF4-FFF2-40B4-BE49-F238E27FC236}">
                  <a16:creationId xmlns:a16="http://schemas.microsoft.com/office/drawing/2014/main" id="{17D60B21-EF5C-4C63-BCA3-67CD34E955FC}"/>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3;p50">
              <a:extLst>
                <a:ext uri="{FF2B5EF4-FFF2-40B4-BE49-F238E27FC236}">
                  <a16:creationId xmlns:a16="http://schemas.microsoft.com/office/drawing/2014/main" id="{69122BB2-EDCB-41F3-8733-392677599871}"/>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4;p50">
              <a:extLst>
                <a:ext uri="{FF2B5EF4-FFF2-40B4-BE49-F238E27FC236}">
                  <a16:creationId xmlns:a16="http://schemas.microsoft.com/office/drawing/2014/main" id="{496517B5-8566-420A-A752-EDAE763871A9}"/>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5;p50">
              <a:extLst>
                <a:ext uri="{FF2B5EF4-FFF2-40B4-BE49-F238E27FC236}">
                  <a16:creationId xmlns:a16="http://schemas.microsoft.com/office/drawing/2014/main" id="{CEB9A90D-D368-4CA1-9C23-2F8F41B9F908}"/>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p50">
              <a:extLst>
                <a:ext uri="{FF2B5EF4-FFF2-40B4-BE49-F238E27FC236}">
                  <a16:creationId xmlns:a16="http://schemas.microsoft.com/office/drawing/2014/main" id="{67663C81-2C19-475C-A9C9-8DE6F17C18CF}"/>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p50">
              <a:extLst>
                <a:ext uri="{FF2B5EF4-FFF2-40B4-BE49-F238E27FC236}">
                  <a16:creationId xmlns:a16="http://schemas.microsoft.com/office/drawing/2014/main" id="{9BAD4033-28FE-447F-BC27-82FE6B70BA5E}"/>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p50">
              <a:extLst>
                <a:ext uri="{FF2B5EF4-FFF2-40B4-BE49-F238E27FC236}">
                  <a16:creationId xmlns:a16="http://schemas.microsoft.com/office/drawing/2014/main" id="{29816D3A-31E7-411A-AAD3-BDF0C3EEB4A3}"/>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9;p50">
              <a:extLst>
                <a:ext uri="{FF2B5EF4-FFF2-40B4-BE49-F238E27FC236}">
                  <a16:creationId xmlns:a16="http://schemas.microsoft.com/office/drawing/2014/main" id="{E490B920-61B3-4D1B-B1F6-F818D5D9FE4A}"/>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0;p50">
              <a:extLst>
                <a:ext uri="{FF2B5EF4-FFF2-40B4-BE49-F238E27FC236}">
                  <a16:creationId xmlns:a16="http://schemas.microsoft.com/office/drawing/2014/main" id="{3BA5D766-E461-4A28-B3C5-A934BE5108A5}"/>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1;p50">
              <a:extLst>
                <a:ext uri="{FF2B5EF4-FFF2-40B4-BE49-F238E27FC236}">
                  <a16:creationId xmlns:a16="http://schemas.microsoft.com/office/drawing/2014/main" id="{BABAD3B5-5513-465D-B1E6-2E684BB7258D}"/>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02;p50">
              <a:extLst>
                <a:ext uri="{FF2B5EF4-FFF2-40B4-BE49-F238E27FC236}">
                  <a16:creationId xmlns:a16="http://schemas.microsoft.com/office/drawing/2014/main" id="{73B9B636-33DF-4537-82AA-330FBDC0D760}"/>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3;p50">
              <a:extLst>
                <a:ext uri="{FF2B5EF4-FFF2-40B4-BE49-F238E27FC236}">
                  <a16:creationId xmlns:a16="http://schemas.microsoft.com/office/drawing/2014/main" id="{5CBB14E4-B0C6-4415-B121-2381967A8523}"/>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804;p50">
            <a:extLst>
              <a:ext uri="{FF2B5EF4-FFF2-40B4-BE49-F238E27FC236}">
                <a16:creationId xmlns:a16="http://schemas.microsoft.com/office/drawing/2014/main" id="{8F48E689-D85E-4CF5-88ED-B6CBE3C781BB}"/>
              </a:ext>
            </a:extLst>
          </p:cNvPr>
          <p:cNvGrpSpPr/>
          <p:nvPr/>
        </p:nvGrpSpPr>
        <p:grpSpPr>
          <a:xfrm rot="5973186">
            <a:off x="122137" y="3335236"/>
            <a:ext cx="525721" cy="428640"/>
            <a:chOff x="5426900" y="3064075"/>
            <a:chExt cx="281450" cy="229525"/>
          </a:xfrm>
        </p:grpSpPr>
        <p:sp>
          <p:nvSpPr>
            <p:cNvPr id="32" name="Google Shape;805;p50">
              <a:extLst>
                <a:ext uri="{FF2B5EF4-FFF2-40B4-BE49-F238E27FC236}">
                  <a16:creationId xmlns:a16="http://schemas.microsoft.com/office/drawing/2014/main" id="{A6A92114-AD18-4287-BDCF-BA422DF74672}"/>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6;p50">
              <a:extLst>
                <a:ext uri="{FF2B5EF4-FFF2-40B4-BE49-F238E27FC236}">
                  <a16:creationId xmlns:a16="http://schemas.microsoft.com/office/drawing/2014/main" id="{7C7ABB0B-5612-4124-A1A5-DE4D4768E06D}"/>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7;p50">
              <a:extLst>
                <a:ext uri="{FF2B5EF4-FFF2-40B4-BE49-F238E27FC236}">
                  <a16:creationId xmlns:a16="http://schemas.microsoft.com/office/drawing/2014/main" id="{4D837220-BEE5-446C-AD65-A681CE425A6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8;p50">
              <a:extLst>
                <a:ext uri="{FF2B5EF4-FFF2-40B4-BE49-F238E27FC236}">
                  <a16:creationId xmlns:a16="http://schemas.microsoft.com/office/drawing/2014/main" id="{47A7E0EF-5754-498B-AD29-68103374E2BE}"/>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9;p50">
              <a:extLst>
                <a:ext uri="{FF2B5EF4-FFF2-40B4-BE49-F238E27FC236}">
                  <a16:creationId xmlns:a16="http://schemas.microsoft.com/office/drawing/2014/main" id="{BC68FEB3-DB62-4A17-9655-E1F5EA163975}"/>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10;p50">
              <a:extLst>
                <a:ext uri="{FF2B5EF4-FFF2-40B4-BE49-F238E27FC236}">
                  <a16:creationId xmlns:a16="http://schemas.microsoft.com/office/drawing/2014/main" id="{101691D9-0CC5-421B-AFF3-C718B9E3EF86}"/>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1;p50">
              <a:extLst>
                <a:ext uri="{FF2B5EF4-FFF2-40B4-BE49-F238E27FC236}">
                  <a16:creationId xmlns:a16="http://schemas.microsoft.com/office/drawing/2014/main" id="{65D7705F-C3B0-4279-977D-9711A721734D}"/>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2;p50">
              <a:extLst>
                <a:ext uri="{FF2B5EF4-FFF2-40B4-BE49-F238E27FC236}">
                  <a16:creationId xmlns:a16="http://schemas.microsoft.com/office/drawing/2014/main" id="{0EBBC7E2-9678-4443-8D2D-175EEBBAC227}"/>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3;p50">
              <a:extLst>
                <a:ext uri="{FF2B5EF4-FFF2-40B4-BE49-F238E27FC236}">
                  <a16:creationId xmlns:a16="http://schemas.microsoft.com/office/drawing/2014/main" id="{2CB81CF0-C4FD-40EC-902F-112861859B05}"/>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Oval 40">
            <a:extLst>
              <a:ext uri="{FF2B5EF4-FFF2-40B4-BE49-F238E27FC236}">
                <a16:creationId xmlns:a16="http://schemas.microsoft.com/office/drawing/2014/main" id="{95EC20AF-F136-4853-8E55-C27498F48FF8}"/>
              </a:ext>
            </a:extLst>
          </p:cNvPr>
          <p:cNvSpPr/>
          <p:nvPr/>
        </p:nvSpPr>
        <p:spPr>
          <a:xfrm>
            <a:off x="4300781" y="2239091"/>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5D901BA-A750-4808-9AFC-8B4E60AFA6E4}"/>
              </a:ext>
            </a:extLst>
          </p:cNvPr>
          <p:cNvSpPr/>
          <p:nvPr/>
        </p:nvSpPr>
        <p:spPr>
          <a:xfrm>
            <a:off x="4300781" y="4280983"/>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6405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heel(1)">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heel(1)">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97"/>
        <p:cNvGrpSpPr/>
        <p:nvPr/>
      </p:nvGrpSpPr>
      <p:grpSpPr>
        <a:xfrm>
          <a:off x="0" y="0"/>
          <a:ext cx="0" cy="0"/>
          <a:chOff x="0" y="0"/>
          <a:chExt cx="0" cy="0"/>
        </a:xfrm>
      </p:grpSpPr>
      <p:grpSp>
        <p:nvGrpSpPr>
          <p:cNvPr id="500" name="Google Shape;500;p45"/>
          <p:cNvGrpSpPr/>
          <p:nvPr/>
        </p:nvGrpSpPr>
        <p:grpSpPr>
          <a:xfrm>
            <a:off x="7903232" y="4410745"/>
            <a:ext cx="307867" cy="375544"/>
            <a:chOff x="8203301" y="1315421"/>
            <a:chExt cx="307867" cy="375544"/>
          </a:xfrm>
        </p:grpSpPr>
        <p:sp>
          <p:nvSpPr>
            <p:cNvPr id="501" name="Google Shape;501;p45"/>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45"/>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45"/>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45"/>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45"/>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45"/>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7" name="Google Shape;507;p45"/>
          <p:cNvGrpSpPr/>
          <p:nvPr/>
        </p:nvGrpSpPr>
        <p:grpSpPr>
          <a:xfrm>
            <a:off x="314340" y="1317380"/>
            <a:ext cx="400447" cy="326568"/>
            <a:chOff x="5426900" y="3064075"/>
            <a:chExt cx="281450" cy="229525"/>
          </a:xfrm>
        </p:grpSpPr>
        <p:sp>
          <p:nvSpPr>
            <p:cNvPr id="508" name="Google Shape;508;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4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4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4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4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4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4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7" name="Google Shape;517;p45"/>
          <p:cNvGrpSpPr/>
          <p:nvPr/>
        </p:nvGrpSpPr>
        <p:grpSpPr>
          <a:xfrm>
            <a:off x="1392694" y="440354"/>
            <a:ext cx="400419" cy="511250"/>
            <a:chOff x="5905475" y="2032050"/>
            <a:chExt cx="454350" cy="580175"/>
          </a:xfrm>
        </p:grpSpPr>
        <p:sp>
          <p:nvSpPr>
            <p:cNvPr id="518" name="Google Shape;518;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4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4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4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4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TextBox 32">
            <a:extLst>
              <a:ext uri="{FF2B5EF4-FFF2-40B4-BE49-F238E27FC236}">
                <a16:creationId xmlns:a16="http://schemas.microsoft.com/office/drawing/2014/main" id="{AE6CBB5F-145E-41EE-B532-748999158934}"/>
              </a:ext>
            </a:extLst>
          </p:cNvPr>
          <p:cNvSpPr txBox="1"/>
          <p:nvPr/>
        </p:nvSpPr>
        <p:spPr>
          <a:xfrm>
            <a:off x="3355848" y="516556"/>
            <a:ext cx="38983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1F3864"/>
                </a:solidFill>
                <a:effectLst/>
                <a:uLnTx/>
                <a:uFillTx/>
                <a:latin typeface="Arial" panose="020B0604020202020204" pitchFamily="34" charset="0"/>
                <a:ea typeface="Times New Roman" panose="02020603050405020304" pitchFamily="18" charset="0"/>
                <a:cs typeface="Arial"/>
                <a:sym typeface="Arial"/>
              </a:rPr>
              <a:t>KHỞI ĐỘNG</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icture 8" descr="A cat chasing a mouse&#10;&#10;Description automatically generated with medium confidence">
            <a:extLst>
              <a:ext uri="{FF2B5EF4-FFF2-40B4-BE49-F238E27FC236}">
                <a16:creationId xmlns:a16="http://schemas.microsoft.com/office/drawing/2014/main" id="{462AF865-C505-4623-AD06-3A41049165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27120" y="1868131"/>
            <a:ext cx="2983836" cy="2248067"/>
          </a:xfrm>
          <a:prstGeom prst="rect">
            <a:avLst/>
          </a:prstGeom>
        </p:spPr>
      </p:pic>
      <p:sp>
        <p:nvSpPr>
          <p:cNvPr id="40" name="TextBox 39">
            <a:extLst>
              <a:ext uri="{FF2B5EF4-FFF2-40B4-BE49-F238E27FC236}">
                <a16:creationId xmlns:a16="http://schemas.microsoft.com/office/drawing/2014/main" id="{3FA07067-6D56-4130-BE12-B4BF830633F1}"/>
              </a:ext>
            </a:extLst>
          </p:cNvPr>
          <p:cNvSpPr txBox="1"/>
          <p:nvPr/>
        </p:nvSpPr>
        <p:spPr>
          <a:xfrm>
            <a:off x="733044" y="1317380"/>
            <a:ext cx="4572000" cy="3349571"/>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C2. </a:t>
            </a:r>
            <a:r>
              <a:rPr kumimoji="0" lang="vi-VN" sz="2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Quan sát hình 12.1 và cho biết: Con mèo phát hiện ra con chuột nhờ cơ quan nào? Thông tin về con chuột được truyền qua các cơ quan nào trong cơ thể mèo?</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6977127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F691F0-07F2-4785-95EB-C78EACC95D55}"/>
              </a:ext>
            </a:extLst>
          </p:cNvPr>
          <p:cNvSpPr txBox="1"/>
          <p:nvPr/>
        </p:nvSpPr>
        <p:spPr>
          <a:xfrm>
            <a:off x="511444" y="1389668"/>
            <a:ext cx="7718156" cy="2037224"/>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3:</a:t>
            </a:r>
            <a:r>
              <a:rPr lang="vi-VN" sz="2000" dirty="0">
                <a:solidFill>
                  <a:schemeClr val="tx1">
                    <a:lumMod val="75000"/>
                  </a:schemeClr>
                </a:solidFill>
                <a:effectLst/>
                <a:latin typeface="Arial" panose="020B0604020202020204" pitchFamily="34" charset="0"/>
                <a:ea typeface="Times New Roman" panose="02020603050405020304" pitchFamily="18" charset="0"/>
              </a:rPr>
              <a:t> Xác định: Hành động mà môi trường thực hiện đối với sinh vật được gọi là?</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A. Phản ứng</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B. Kích thích</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solidFill>
                  <a:schemeClr val="tx1">
                    <a:lumMod val="75000"/>
                  </a:schemeClr>
                </a:solidFill>
                <a:effectLst/>
                <a:latin typeface="Arial" panose="020B0604020202020204" pitchFamily="34" charset="0"/>
                <a:ea typeface="Times New Roman" panose="02020603050405020304" pitchFamily="18" charset="0"/>
              </a:rPr>
              <a:t>C. Phản xạ</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vi-VN" sz="2000" dirty="0">
                <a:solidFill>
                  <a:schemeClr val="tx1">
                    <a:lumMod val="75000"/>
                  </a:schemeClr>
                </a:solidFill>
                <a:effectLst/>
                <a:latin typeface="Arial" panose="020B0604020202020204" pitchFamily="34" charset="0"/>
                <a:ea typeface="Times New Roman" panose="02020603050405020304" pitchFamily="18" charset="0"/>
              </a:rPr>
              <a:t>D. Phản công</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60CD0FA-369A-4E66-A9B9-888EF45DF262}"/>
              </a:ext>
            </a:extLst>
          </p:cNvPr>
          <p:cNvSpPr txBox="1"/>
          <p:nvPr/>
        </p:nvSpPr>
        <p:spPr>
          <a:xfrm>
            <a:off x="2789697" y="928003"/>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7" name="Oval 6">
            <a:extLst>
              <a:ext uri="{FF2B5EF4-FFF2-40B4-BE49-F238E27FC236}">
                <a16:creationId xmlns:a16="http://schemas.microsoft.com/office/drawing/2014/main" id="{AAE90F2F-68B1-4524-AAD8-590760C60CDB}"/>
              </a:ext>
            </a:extLst>
          </p:cNvPr>
          <p:cNvSpPr/>
          <p:nvPr/>
        </p:nvSpPr>
        <p:spPr>
          <a:xfrm>
            <a:off x="4161472" y="2463816"/>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68ADD18-0103-4C7B-80E5-E2BE7F4F6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7907" y="2078054"/>
            <a:ext cx="771524" cy="771524"/>
          </a:xfrm>
          <a:prstGeom prst="rect">
            <a:avLst/>
          </a:prstGeom>
        </p:spPr>
      </p:pic>
      <p:pic>
        <p:nvPicPr>
          <p:cNvPr id="10" name="Picture 6">
            <a:extLst>
              <a:ext uri="{FF2B5EF4-FFF2-40B4-BE49-F238E27FC236}">
                <a16:creationId xmlns:a16="http://schemas.microsoft.com/office/drawing/2014/main" id="{F0B84636-D229-4B12-8F78-21645D9969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11012" y="3674090"/>
            <a:ext cx="1127931" cy="1082814"/>
          </a:xfrm>
          <a:prstGeom prst="rect">
            <a:avLst/>
          </a:prstGeom>
        </p:spPr>
      </p:pic>
      <p:pic>
        <p:nvPicPr>
          <p:cNvPr id="12" name="Picture 19">
            <a:extLst>
              <a:ext uri="{FF2B5EF4-FFF2-40B4-BE49-F238E27FC236}">
                <a16:creationId xmlns:a16="http://schemas.microsoft.com/office/drawing/2014/main" id="{79B9BCDF-C15B-4F04-8D52-EDF3741405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20133" y="3477418"/>
            <a:ext cx="1139127" cy="919845"/>
          </a:xfrm>
          <a:prstGeom prst="rect">
            <a:avLst/>
          </a:prstGeom>
        </p:spPr>
      </p:pic>
      <p:grpSp>
        <p:nvGrpSpPr>
          <p:cNvPr id="13" name="Google Shape;777;p50">
            <a:extLst>
              <a:ext uri="{FF2B5EF4-FFF2-40B4-BE49-F238E27FC236}">
                <a16:creationId xmlns:a16="http://schemas.microsoft.com/office/drawing/2014/main" id="{E2B364BF-C4E8-4B03-A05D-91BEA0A77405}"/>
              </a:ext>
            </a:extLst>
          </p:cNvPr>
          <p:cNvGrpSpPr/>
          <p:nvPr/>
        </p:nvGrpSpPr>
        <p:grpSpPr>
          <a:xfrm>
            <a:off x="8039568" y="602040"/>
            <a:ext cx="329404" cy="420627"/>
            <a:chOff x="5905475" y="2032050"/>
            <a:chExt cx="454350" cy="580175"/>
          </a:xfrm>
        </p:grpSpPr>
        <p:sp>
          <p:nvSpPr>
            <p:cNvPr id="14" name="Google Shape;778;p50">
              <a:extLst>
                <a:ext uri="{FF2B5EF4-FFF2-40B4-BE49-F238E27FC236}">
                  <a16:creationId xmlns:a16="http://schemas.microsoft.com/office/drawing/2014/main" id="{8B0131DA-DD89-459E-9368-4691663DD891}"/>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9;p50">
              <a:extLst>
                <a:ext uri="{FF2B5EF4-FFF2-40B4-BE49-F238E27FC236}">
                  <a16:creationId xmlns:a16="http://schemas.microsoft.com/office/drawing/2014/main" id="{31424FD2-4A80-47C3-B9D2-A80D6ED0FD19}"/>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0;p50">
              <a:extLst>
                <a:ext uri="{FF2B5EF4-FFF2-40B4-BE49-F238E27FC236}">
                  <a16:creationId xmlns:a16="http://schemas.microsoft.com/office/drawing/2014/main" id="{626F00B8-838D-4D2E-9890-21B37E93F406}"/>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1;p50">
              <a:extLst>
                <a:ext uri="{FF2B5EF4-FFF2-40B4-BE49-F238E27FC236}">
                  <a16:creationId xmlns:a16="http://schemas.microsoft.com/office/drawing/2014/main" id="{21B9A45D-3672-487A-A0BD-E20C3F5890B5}"/>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2;p50">
              <a:extLst>
                <a:ext uri="{FF2B5EF4-FFF2-40B4-BE49-F238E27FC236}">
                  <a16:creationId xmlns:a16="http://schemas.microsoft.com/office/drawing/2014/main" id="{7CB7386A-56A5-40C5-8F72-014A4795C7DB}"/>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p50">
              <a:extLst>
                <a:ext uri="{FF2B5EF4-FFF2-40B4-BE49-F238E27FC236}">
                  <a16:creationId xmlns:a16="http://schemas.microsoft.com/office/drawing/2014/main" id="{D60219BD-4B18-4D52-8647-9333750C1A46}"/>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84;p50">
            <a:extLst>
              <a:ext uri="{FF2B5EF4-FFF2-40B4-BE49-F238E27FC236}">
                <a16:creationId xmlns:a16="http://schemas.microsoft.com/office/drawing/2014/main" id="{D6DC8612-B266-4EBB-A041-05CCCE152C03}"/>
              </a:ext>
            </a:extLst>
          </p:cNvPr>
          <p:cNvGrpSpPr/>
          <p:nvPr/>
        </p:nvGrpSpPr>
        <p:grpSpPr>
          <a:xfrm>
            <a:off x="1411928" y="641852"/>
            <a:ext cx="248477" cy="364003"/>
            <a:chOff x="7509313" y="3231788"/>
            <a:chExt cx="249575" cy="365575"/>
          </a:xfrm>
        </p:grpSpPr>
        <p:sp>
          <p:nvSpPr>
            <p:cNvPr id="21" name="Google Shape;785;p50">
              <a:extLst>
                <a:ext uri="{FF2B5EF4-FFF2-40B4-BE49-F238E27FC236}">
                  <a16:creationId xmlns:a16="http://schemas.microsoft.com/office/drawing/2014/main" id="{1AFC105D-3C66-43F2-9D26-DE4C529D2AC3}"/>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6;p50">
              <a:extLst>
                <a:ext uri="{FF2B5EF4-FFF2-40B4-BE49-F238E27FC236}">
                  <a16:creationId xmlns:a16="http://schemas.microsoft.com/office/drawing/2014/main" id="{AFBB4D71-FE27-4B36-9BBC-22BB1E7160FF}"/>
                </a:ext>
              </a:extLst>
            </p:cNvPr>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7;p50">
              <a:extLst>
                <a:ext uri="{FF2B5EF4-FFF2-40B4-BE49-F238E27FC236}">
                  <a16:creationId xmlns:a16="http://schemas.microsoft.com/office/drawing/2014/main" id="{1669BE1C-E18A-46A2-A748-CE456963659F}"/>
                </a:ext>
              </a:extLst>
            </p:cNvPr>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804;p50">
            <a:extLst>
              <a:ext uri="{FF2B5EF4-FFF2-40B4-BE49-F238E27FC236}">
                <a16:creationId xmlns:a16="http://schemas.microsoft.com/office/drawing/2014/main" id="{EF384184-98CA-4E87-A854-9C5F0D708235}"/>
              </a:ext>
            </a:extLst>
          </p:cNvPr>
          <p:cNvGrpSpPr/>
          <p:nvPr/>
        </p:nvGrpSpPr>
        <p:grpSpPr>
          <a:xfrm rot="5973186">
            <a:off x="122137" y="3335236"/>
            <a:ext cx="525721" cy="428640"/>
            <a:chOff x="5426900" y="3064075"/>
            <a:chExt cx="281450" cy="229525"/>
          </a:xfrm>
        </p:grpSpPr>
        <p:sp>
          <p:nvSpPr>
            <p:cNvPr id="25" name="Google Shape;805;p50">
              <a:extLst>
                <a:ext uri="{FF2B5EF4-FFF2-40B4-BE49-F238E27FC236}">
                  <a16:creationId xmlns:a16="http://schemas.microsoft.com/office/drawing/2014/main" id="{9739EBAB-8309-479C-8D72-60F0CCC99BC0}"/>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6;p50">
              <a:extLst>
                <a:ext uri="{FF2B5EF4-FFF2-40B4-BE49-F238E27FC236}">
                  <a16:creationId xmlns:a16="http://schemas.microsoft.com/office/drawing/2014/main" id="{840FB430-C484-4492-A210-4A213FB4996E}"/>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7;p50">
              <a:extLst>
                <a:ext uri="{FF2B5EF4-FFF2-40B4-BE49-F238E27FC236}">
                  <a16:creationId xmlns:a16="http://schemas.microsoft.com/office/drawing/2014/main" id="{F20868CB-BE4C-44C6-8D59-CE891C570CED}"/>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8;p50">
              <a:extLst>
                <a:ext uri="{FF2B5EF4-FFF2-40B4-BE49-F238E27FC236}">
                  <a16:creationId xmlns:a16="http://schemas.microsoft.com/office/drawing/2014/main" id="{7137F751-4D64-4682-830A-B27CF09929B9}"/>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09;p50">
              <a:extLst>
                <a:ext uri="{FF2B5EF4-FFF2-40B4-BE49-F238E27FC236}">
                  <a16:creationId xmlns:a16="http://schemas.microsoft.com/office/drawing/2014/main" id="{69D5ECE1-0668-463B-9D6E-8ADA95ACB643}"/>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0;p50">
              <a:extLst>
                <a:ext uri="{FF2B5EF4-FFF2-40B4-BE49-F238E27FC236}">
                  <a16:creationId xmlns:a16="http://schemas.microsoft.com/office/drawing/2014/main" id="{75204924-4E25-4264-87E5-D0373704633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1;p50">
              <a:extLst>
                <a:ext uri="{FF2B5EF4-FFF2-40B4-BE49-F238E27FC236}">
                  <a16:creationId xmlns:a16="http://schemas.microsoft.com/office/drawing/2014/main" id="{2B153240-DBF8-49EB-9C18-36AA338FD346}"/>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2;p50">
              <a:extLst>
                <a:ext uri="{FF2B5EF4-FFF2-40B4-BE49-F238E27FC236}">
                  <a16:creationId xmlns:a16="http://schemas.microsoft.com/office/drawing/2014/main" id="{E2BB17D8-6D64-49D2-9496-6B6FE409469C}"/>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3;p50">
              <a:extLst>
                <a:ext uri="{FF2B5EF4-FFF2-40B4-BE49-F238E27FC236}">
                  <a16:creationId xmlns:a16="http://schemas.microsoft.com/office/drawing/2014/main" id="{15B746F9-C07D-40AC-85B7-76E57A839D29}"/>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45924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E4FB4-634E-4C96-9EB4-61D4C4A5BE74}"/>
              </a:ext>
            </a:extLst>
          </p:cNvPr>
          <p:cNvSpPr txBox="1"/>
          <p:nvPr/>
        </p:nvSpPr>
        <p:spPr>
          <a:xfrm>
            <a:off x="2779865" y="210249"/>
            <a:ext cx="4285281" cy="461665"/>
          </a:xfrm>
          <a:prstGeom prst="rect">
            <a:avLst/>
          </a:prstGeom>
          <a:noFill/>
        </p:spPr>
        <p:txBody>
          <a:bodyPr wrap="square" rtlCol="0">
            <a:spAutoFit/>
          </a:bodyPr>
          <a:lstStyle/>
          <a:p>
            <a:r>
              <a:rPr lang="vi-VN" sz="2400" b="1" dirty="0">
                <a:solidFill>
                  <a:schemeClr val="tx1">
                    <a:lumMod val="75000"/>
                  </a:schemeClr>
                </a:solidFill>
              </a:rPr>
              <a:t>CÂU HỎI TRẮC NGHIỆM </a:t>
            </a:r>
            <a:endParaRPr lang="en-US" sz="2400" b="1" dirty="0">
              <a:solidFill>
                <a:schemeClr val="tx1">
                  <a:lumMod val="75000"/>
                </a:schemeClr>
              </a:solidFill>
            </a:endParaRPr>
          </a:p>
        </p:txBody>
      </p:sp>
      <p:sp>
        <p:nvSpPr>
          <p:cNvPr id="6" name="TextBox 5">
            <a:extLst>
              <a:ext uri="{FF2B5EF4-FFF2-40B4-BE49-F238E27FC236}">
                <a16:creationId xmlns:a16="http://schemas.microsoft.com/office/drawing/2014/main" id="{1BE4F5EF-A0B6-4439-839E-6A71D489F8EC}"/>
              </a:ext>
            </a:extLst>
          </p:cNvPr>
          <p:cNvSpPr txBox="1"/>
          <p:nvPr/>
        </p:nvSpPr>
        <p:spPr>
          <a:xfrm>
            <a:off x="634181" y="708700"/>
            <a:ext cx="8052618" cy="4114716"/>
          </a:xfrm>
          <a:prstGeom prst="rect">
            <a:avLst/>
          </a:prstGeom>
          <a:noFill/>
        </p:spPr>
        <p:txBody>
          <a:bodyPr wrap="square">
            <a:spAutoFit/>
          </a:bodyPr>
          <a:lstStyle/>
          <a:p>
            <a:pPr algn="just">
              <a:lnSpc>
                <a:spcPct val="150000"/>
              </a:lnSpc>
              <a:spcBef>
                <a:spcPts val="300"/>
              </a:spcBef>
              <a:spcAft>
                <a:spcPts val="300"/>
              </a:spcAft>
            </a:pPr>
            <a:r>
              <a:rPr lang="vi-VN" sz="2000" b="1" dirty="0">
                <a:solidFill>
                  <a:schemeClr val="tx1">
                    <a:lumMod val="75000"/>
                  </a:schemeClr>
                </a:solidFill>
                <a:effectLst/>
                <a:latin typeface="Arial" panose="020B0604020202020204" pitchFamily="34" charset="0"/>
                <a:ea typeface="Times New Roman" panose="02020603050405020304" pitchFamily="18" charset="0"/>
              </a:rPr>
              <a:t>Câu 4:</a:t>
            </a:r>
            <a:r>
              <a:rPr lang="vi-VN" sz="2000" dirty="0">
                <a:solidFill>
                  <a:schemeClr val="tx1">
                    <a:lumMod val="75000"/>
                  </a:schemeClr>
                </a:solidFill>
                <a:effectLst/>
                <a:latin typeface="Arial" panose="020B0604020202020204" pitchFamily="34" charset="0"/>
                <a:ea typeface="Times New Roman" panose="02020603050405020304" pitchFamily="18" charset="0"/>
              </a:rPr>
              <a:t> Trong giai đoạn tiếp nhận, phân tử tín hiệu liên kết với thụ thể đặc hiệu ở?</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A. Tế </a:t>
            </a:r>
            <a:r>
              <a:rPr lang="vi-VN" sz="2000" dirty="0">
                <a:solidFill>
                  <a:schemeClr val="tx1">
                    <a:lumMod val="75000"/>
                  </a:schemeClr>
                </a:solidFill>
                <a:effectLst/>
                <a:latin typeface="Arial" panose="020B0604020202020204" pitchFamily="34" charset="0"/>
                <a:ea typeface="Times New Roman" panose="02020603050405020304" pitchFamily="18" charset="0"/>
              </a:rPr>
              <a:t>bào			</a:t>
            </a:r>
            <a:r>
              <a:rPr lang="en-US" sz="2000" dirty="0">
                <a:solidFill>
                  <a:schemeClr val="tx1">
                    <a:lumMod val="75000"/>
                  </a:schemeClr>
                </a:solidFill>
                <a:effectLst/>
                <a:latin typeface="Arial" panose="020B0604020202020204" pitchFamily="34" charset="0"/>
                <a:ea typeface="Times New Roman" panose="02020603050405020304" pitchFamily="18" charset="0"/>
              </a:rPr>
              <a:t>B. Tế bào tiếp nhận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C. Tế bào đích</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D. Cả 3 đáp án trên</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b="1" dirty="0">
                <a:solidFill>
                  <a:schemeClr val="tx1">
                    <a:lumMod val="75000"/>
                  </a:schemeClr>
                </a:solidFill>
                <a:effectLst/>
                <a:latin typeface="Arial" panose="020B0604020202020204" pitchFamily="34" charset="0"/>
                <a:ea typeface="Times New Roman" panose="02020603050405020304" pitchFamily="18" charset="0"/>
              </a:rPr>
              <a:t>Câu 5:</a:t>
            </a:r>
            <a:r>
              <a:rPr lang="en-US" sz="2000" dirty="0">
                <a:solidFill>
                  <a:schemeClr val="tx1">
                    <a:lumMod val="75000"/>
                  </a:schemeClr>
                </a:solidFill>
                <a:effectLst/>
                <a:latin typeface="Arial" panose="020B0604020202020204" pitchFamily="34" charset="0"/>
                <a:ea typeface="Times New Roman" panose="02020603050405020304" pitchFamily="18" charset="0"/>
              </a:rPr>
              <a:t> Đối với bào quan nào sau đây, protein nhập vào vẫn ở trạng thái gấp nếp ban đầu?</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A. Peroxisomes</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B. Ti thể</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tx1">
                    <a:lumMod val="75000"/>
                  </a:schemeClr>
                </a:solidFill>
                <a:effectLst/>
                <a:latin typeface="Arial" panose="020B0604020202020204" pitchFamily="34" charset="0"/>
                <a:ea typeface="Times New Roman" panose="02020603050405020304" pitchFamily="18" charset="0"/>
              </a:rPr>
              <a:t>C. Lục lạp</a:t>
            </a:r>
            <a:r>
              <a:rPr lang="vi-VN" sz="2000" dirty="0">
                <a:solidFill>
                  <a:schemeClr val="tx1">
                    <a:lumMod val="75000"/>
                  </a:schemeClr>
                </a:solidFill>
                <a:latin typeface="Times New Roman" panose="02020603050405020304" pitchFamily="18" charset="0"/>
                <a:ea typeface="Times New Roman" panose="02020603050405020304" pitchFamily="18" charset="0"/>
              </a:rPr>
              <a:t>			</a:t>
            </a:r>
            <a:r>
              <a:rPr lang="en-US" sz="2000" dirty="0">
                <a:solidFill>
                  <a:schemeClr val="tx1">
                    <a:lumMod val="75000"/>
                  </a:schemeClr>
                </a:solidFill>
                <a:effectLst/>
                <a:latin typeface="Arial" panose="020B0604020202020204" pitchFamily="34" charset="0"/>
                <a:ea typeface="Times New Roman" panose="02020603050405020304" pitchFamily="18" charset="0"/>
              </a:rPr>
              <a:t>D. Lưới nội thất</a:t>
            </a:r>
            <a:endParaRPr lang="en-US" sz="2000" dirty="0">
              <a:solidFill>
                <a:schemeClr val="tx1">
                  <a:lumMod val="75000"/>
                </a:schemeClr>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117F120D-1A36-4B41-A129-41CA927055C4}"/>
              </a:ext>
            </a:extLst>
          </p:cNvPr>
          <p:cNvSpPr/>
          <p:nvPr/>
        </p:nvSpPr>
        <p:spPr>
          <a:xfrm>
            <a:off x="634181" y="2340917"/>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73CF3F-E92B-4544-9567-9F1A0B5E5B8B}"/>
              </a:ext>
            </a:extLst>
          </p:cNvPr>
          <p:cNvSpPr/>
          <p:nvPr/>
        </p:nvSpPr>
        <p:spPr>
          <a:xfrm>
            <a:off x="634181" y="3810835"/>
            <a:ext cx="41052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2445;p78">
            <a:extLst>
              <a:ext uri="{FF2B5EF4-FFF2-40B4-BE49-F238E27FC236}">
                <a16:creationId xmlns:a16="http://schemas.microsoft.com/office/drawing/2014/main" id="{2FC16655-8EEC-4403-B4BE-CC088A466866}"/>
              </a:ext>
            </a:extLst>
          </p:cNvPr>
          <p:cNvGrpSpPr/>
          <p:nvPr/>
        </p:nvGrpSpPr>
        <p:grpSpPr>
          <a:xfrm>
            <a:off x="7174418" y="1398334"/>
            <a:ext cx="1036865" cy="885287"/>
            <a:chOff x="4961313" y="1545763"/>
            <a:chExt cx="802900" cy="685525"/>
          </a:xfrm>
        </p:grpSpPr>
        <p:sp>
          <p:nvSpPr>
            <p:cNvPr id="10" name="Google Shape;2446;p78">
              <a:extLst>
                <a:ext uri="{FF2B5EF4-FFF2-40B4-BE49-F238E27FC236}">
                  <a16:creationId xmlns:a16="http://schemas.microsoft.com/office/drawing/2014/main" id="{5321CBC4-7670-4DF0-9C34-86D4E610D923}"/>
                </a:ext>
              </a:extLst>
            </p:cNvPr>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47;p78">
              <a:extLst>
                <a:ext uri="{FF2B5EF4-FFF2-40B4-BE49-F238E27FC236}">
                  <a16:creationId xmlns:a16="http://schemas.microsoft.com/office/drawing/2014/main" id="{A8C52DC8-A879-4C12-B7FC-E298BABC3425}"/>
                </a:ext>
              </a:extLst>
            </p:cNvPr>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48;p78">
              <a:extLst>
                <a:ext uri="{FF2B5EF4-FFF2-40B4-BE49-F238E27FC236}">
                  <a16:creationId xmlns:a16="http://schemas.microsoft.com/office/drawing/2014/main" id="{420DF5E9-D9B9-4C83-9EF1-1D03E5186DE7}"/>
                </a:ext>
              </a:extLst>
            </p:cNvPr>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49;p78">
              <a:extLst>
                <a:ext uri="{FF2B5EF4-FFF2-40B4-BE49-F238E27FC236}">
                  <a16:creationId xmlns:a16="http://schemas.microsoft.com/office/drawing/2014/main" id="{EA793D08-0FFC-4DD7-B91D-7BF5270C70E5}"/>
                </a:ext>
              </a:extLst>
            </p:cNvPr>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50;p78">
              <a:extLst>
                <a:ext uri="{FF2B5EF4-FFF2-40B4-BE49-F238E27FC236}">
                  <a16:creationId xmlns:a16="http://schemas.microsoft.com/office/drawing/2014/main" id="{1E1C2C1F-9862-4D2D-BA39-7415FA4887E9}"/>
                </a:ext>
              </a:extLst>
            </p:cNvPr>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51;p78">
              <a:extLst>
                <a:ext uri="{FF2B5EF4-FFF2-40B4-BE49-F238E27FC236}">
                  <a16:creationId xmlns:a16="http://schemas.microsoft.com/office/drawing/2014/main" id="{5BB06AE6-CCF8-45F6-B61E-F29C5B3CE367}"/>
                </a:ext>
              </a:extLst>
            </p:cNvPr>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52;p78">
              <a:extLst>
                <a:ext uri="{FF2B5EF4-FFF2-40B4-BE49-F238E27FC236}">
                  <a16:creationId xmlns:a16="http://schemas.microsoft.com/office/drawing/2014/main" id="{2BAFB814-1370-4FC2-A1BC-4128B6CF85E4}"/>
                </a:ext>
              </a:extLst>
            </p:cNvPr>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53;p78">
              <a:extLst>
                <a:ext uri="{FF2B5EF4-FFF2-40B4-BE49-F238E27FC236}">
                  <a16:creationId xmlns:a16="http://schemas.microsoft.com/office/drawing/2014/main" id="{64E87FD3-3D46-461F-AF19-AE25A520C60F}"/>
                </a:ext>
              </a:extLst>
            </p:cNvPr>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54;p78">
              <a:extLst>
                <a:ext uri="{FF2B5EF4-FFF2-40B4-BE49-F238E27FC236}">
                  <a16:creationId xmlns:a16="http://schemas.microsoft.com/office/drawing/2014/main" id="{FC049A39-5397-40B3-94A5-215BF364BAB5}"/>
                </a:ext>
              </a:extLst>
            </p:cNvPr>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455;p78">
              <a:extLst>
                <a:ext uri="{FF2B5EF4-FFF2-40B4-BE49-F238E27FC236}">
                  <a16:creationId xmlns:a16="http://schemas.microsoft.com/office/drawing/2014/main" id="{0BF7153B-D022-4A23-A675-0DEE0ED54091}"/>
                </a:ext>
              </a:extLst>
            </p:cNvPr>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456;p78">
              <a:extLst>
                <a:ext uri="{FF2B5EF4-FFF2-40B4-BE49-F238E27FC236}">
                  <a16:creationId xmlns:a16="http://schemas.microsoft.com/office/drawing/2014/main" id="{656403D4-E349-462C-B18E-22C7E3564F45}"/>
                </a:ext>
              </a:extLst>
            </p:cNvPr>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57;p78">
              <a:extLst>
                <a:ext uri="{FF2B5EF4-FFF2-40B4-BE49-F238E27FC236}">
                  <a16:creationId xmlns:a16="http://schemas.microsoft.com/office/drawing/2014/main" id="{CC774FCF-82FC-45B6-B8BE-2DBEA7480BA2}"/>
                </a:ext>
              </a:extLst>
            </p:cNvPr>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2" name="Picture 14">
            <a:extLst>
              <a:ext uri="{FF2B5EF4-FFF2-40B4-BE49-F238E27FC236}">
                <a16:creationId xmlns:a16="http://schemas.microsoft.com/office/drawing/2014/main" id="{7EE35C73-6DD1-4A7C-9955-3DA7F92211CA}"/>
              </a:ext>
            </a:extLst>
          </p:cNvPr>
          <p:cNvPicPr>
            <a:picLocks noChangeAspect="1"/>
          </p:cNvPicPr>
          <p:nvPr/>
        </p:nvPicPr>
        <p:blipFill>
          <a:blip r:embed="rId2"/>
          <a:srcRect/>
          <a:stretch>
            <a:fillRect/>
          </a:stretch>
        </p:blipFill>
        <p:spPr>
          <a:xfrm>
            <a:off x="6685657" y="3498571"/>
            <a:ext cx="758977" cy="1086192"/>
          </a:xfrm>
          <a:prstGeom prst="rect">
            <a:avLst/>
          </a:prstGeom>
        </p:spPr>
      </p:pic>
      <p:grpSp>
        <p:nvGrpSpPr>
          <p:cNvPr id="23" name="Google Shape;804;p50">
            <a:extLst>
              <a:ext uri="{FF2B5EF4-FFF2-40B4-BE49-F238E27FC236}">
                <a16:creationId xmlns:a16="http://schemas.microsoft.com/office/drawing/2014/main" id="{ED358F34-4A26-4E66-86A2-98405A0E6867}"/>
              </a:ext>
            </a:extLst>
          </p:cNvPr>
          <p:cNvGrpSpPr/>
          <p:nvPr/>
        </p:nvGrpSpPr>
        <p:grpSpPr>
          <a:xfrm rot="5973186">
            <a:off x="321612" y="199596"/>
            <a:ext cx="525721" cy="428640"/>
            <a:chOff x="5426900" y="3064075"/>
            <a:chExt cx="281450" cy="229525"/>
          </a:xfrm>
        </p:grpSpPr>
        <p:sp>
          <p:nvSpPr>
            <p:cNvPr id="24" name="Google Shape;805;p50">
              <a:extLst>
                <a:ext uri="{FF2B5EF4-FFF2-40B4-BE49-F238E27FC236}">
                  <a16:creationId xmlns:a16="http://schemas.microsoft.com/office/drawing/2014/main" id="{C567E15E-5774-468F-A748-5934A85BBB12}"/>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6;p50">
              <a:extLst>
                <a:ext uri="{FF2B5EF4-FFF2-40B4-BE49-F238E27FC236}">
                  <a16:creationId xmlns:a16="http://schemas.microsoft.com/office/drawing/2014/main" id="{B791844A-CD8C-4E82-9777-47AE8CB7F75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7;p50">
              <a:extLst>
                <a:ext uri="{FF2B5EF4-FFF2-40B4-BE49-F238E27FC236}">
                  <a16:creationId xmlns:a16="http://schemas.microsoft.com/office/drawing/2014/main" id="{95E2E4CF-0870-4D1F-AA55-ED8763D8885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8;p50">
              <a:extLst>
                <a:ext uri="{FF2B5EF4-FFF2-40B4-BE49-F238E27FC236}">
                  <a16:creationId xmlns:a16="http://schemas.microsoft.com/office/drawing/2014/main" id="{6EDC9F8A-364F-4C21-9314-3E3D0A31EF3B}"/>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9;p50">
              <a:extLst>
                <a:ext uri="{FF2B5EF4-FFF2-40B4-BE49-F238E27FC236}">
                  <a16:creationId xmlns:a16="http://schemas.microsoft.com/office/drawing/2014/main" id="{326D9AAD-1A7B-41F6-A8C1-18558E429306}"/>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0;p50">
              <a:extLst>
                <a:ext uri="{FF2B5EF4-FFF2-40B4-BE49-F238E27FC236}">
                  <a16:creationId xmlns:a16="http://schemas.microsoft.com/office/drawing/2014/main" id="{8E3432D5-AAD9-494F-878C-7F936754A433}"/>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1;p50">
              <a:extLst>
                <a:ext uri="{FF2B5EF4-FFF2-40B4-BE49-F238E27FC236}">
                  <a16:creationId xmlns:a16="http://schemas.microsoft.com/office/drawing/2014/main" id="{A9FA47A4-9295-488B-A31C-0ED04F647DFD}"/>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2;p50">
              <a:extLst>
                <a:ext uri="{FF2B5EF4-FFF2-40B4-BE49-F238E27FC236}">
                  <a16:creationId xmlns:a16="http://schemas.microsoft.com/office/drawing/2014/main" id="{D7447628-5397-4F42-BAB9-F813FC3C9EAF}"/>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3;p50">
              <a:extLst>
                <a:ext uri="{FF2B5EF4-FFF2-40B4-BE49-F238E27FC236}">
                  <a16:creationId xmlns:a16="http://schemas.microsoft.com/office/drawing/2014/main" id="{EEE2C9C7-E7C9-4551-B86F-423E7F23D621}"/>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72778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6" dur="500"/>
                                        <p:tgtEl>
                                          <p:spTgt spid="6">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84" name="Google Shape;884;p52"/>
          <p:cNvGrpSpPr/>
          <p:nvPr/>
        </p:nvGrpSpPr>
        <p:grpSpPr>
          <a:xfrm>
            <a:off x="7582685" y="709614"/>
            <a:ext cx="525281" cy="503806"/>
            <a:chOff x="4160381" y="1422371"/>
            <a:chExt cx="525281" cy="503806"/>
          </a:xfrm>
        </p:grpSpPr>
        <p:sp>
          <p:nvSpPr>
            <p:cNvPr id="885" name="Google Shape;885;p52"/>
            <p:cNvSpPr/>
            <p:nvPr/>
          </p:nvSpPr>
          <p:spPr>
            <a:xfrm>
              <a:off x="4163222" y="1423047"/>
              <a:ext cx="522439" cy="503130"/>
            </a:xfrm>
            <a:custGeom>
              <a:avLst/>
              <a:gdLst/>
              <a:ahLst/>
              <a:cxnLst/>
              <a:rect l="l" t="t" r="r" b="b"/>
              <a:pathLst>
                <a:path w="39259" h="37808" extrusionOk="0">
                  <a:moveTo>
                    <a:pt x="20364" y="0"/>
                  </a:moveTo>
                  <a:cubicBezTo>
                    <a:pt x="15447" y="0"/>
                    <a:pt x="10612" y="1930"/>
                    <a:pt x="7012" y="5562"/>
                  </a:cubicBezTo>
                  <a:cubicBezTo>
                    <a:pt x="1622" y="10952"/>
                    <a:pt x="0" y="19061"/>
                    <a:pt x="2910" y="26169"/>
                  </a:cubicBezTo>
                  <a:cubicBezTo>
                    <a:pt x="5820" y="33229"/>
                    <a:pt x="12736" y="37808"/>
                    <a:pt x="20369" y="37808"/>
                  </a:cubicBezTo>
                  <a:cubicBezTo>
                    <a:pt x="30815" y="37808"/>
                    <a:pt x="39258" y="29365"/>
                    <a:pt x="39258" y="18918"/>
                  </a:cubicBezTo>
                  <a:cubicBezTo>
                    <a:pt x="39258" y="11286"/>
                    <a:pt x="34679" y="4369"/>
                    <a:pt x="27619" y="1460"/>
                  </a:cubicBezTo>
                  <a:cubicBezTo>
                    <a:pt x="25275" y="478"/>
                    <a:pt x="22809" y="0"/>
                    <a:pt x="2036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4192119" y="1486234"/>
              <a:ext cx="477367" cy="408793"/>
            </a:xfrm>
            <a:custGeom>
              <a:avLst/>
              <a:gdLst/>
              <a:ahLst/>
              <a:cxnLst/>
              <a:rect l="l" t="t" r="r" b="b"/>
              <a:pathLst>
                <a:path w="35872" h="30719" extrusionOk="0">
                  <a:moveTo>
                    <a:pt x="20512" y="0"/>
                  </a:moveTo>
                  <a:cubicBezTo>
                    <a:pt x="6821" y="0"/>
                    <a:pt x="0" y="16552"/>
                    <a:pt x="9683" y="26188"/>
                  </a:cubicBezTo>
                  <a:cubicBezTo>
                    <a:pt x="12813" y="29318"/>
                    <a:pt x="16656" y="30718"/>
                    <a:pt x="20423" y="30718"/>
                  </a:cubicBezTo>
                  <a:cubicBezTo>
                    <a:pt x="28312" y="30718"/>
                    <a:pt x="35871" y="24578"/>
                    <a:pt x="35871" y="15312"/>
                  </a:cubicBezTo>
                  <a:cubicBezTo>
                    <a:pt x="35824" y="6869"/>
                    <a:pt x="28955" y="0"/>
                    <a:pt x="20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2"/>
            <p:cNvSpPr/>
            <p:nvPr/>
          </p:nvSpPr>
          <p:spPr>
            <a:xfrm>
              <a:off x="4457458" y="1501471"/>
              <a:ext cx="15876" cy="48253"/>
            </a:xfrm>
            <a:custGeom>
              <a:avLst/>
              <a:gdLst/>
              <a:ahLst/>
              <a:cxnLst/>
              <a:rect l="l" t="t" r="r" b="b"/>
              <a:pathLst>
                <a:path w="1193" h="3626" extrusionOk="0">
                  <a:moveTo>
                    <a:pt x="573" y="0"/>
                  </a:moveTo>
                  <a:cubicBezTo>
                    <a:pt x="239" y="0"/>
                    <a:pt x="0" y="239"/>
                    <a:pt x="0" y="572"/>
                  </a:cubicBezTo>
                  <a:lnTo>
                    <a:pt x="0" y="3053"/>
                  </a:lnTo>
                  <a:cubicBezTo>
                    <a:pt x="0" y="3339"/>
                    <a:pt x="239" y="3625"/>
                    <a:pt x="573" y="3625"/>
                  </a:cubicBezTo>
                  <a:cubicBezTo>
                    <a:pt x="906" y="3625"/>
                    <a:pt x="1193" y="3339"/>
                    <a:pt x="1193" y="3053"/>
                  </a:cubicBezTo>
                  <a:lnTo>
                    <a:pt x="1193" y="572"/>
                  </a:lnTo>
                  <a:cubicBezTo>
                    <a:pt x="1193" y="239"/>
                    <a:pt x="906" y="0"/>
                    <a:pt x="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2"/>
            <p:cNvSpPr/>
            <p:nvPr/>
          </p:nvSpPr>
          <p:spPr>
            <a:xfrm>
              <a:off x="4457458" y="1832814"/>
              <a:ext cx="15876" cy="48266"/>
            </a:xfrm>
            <a:custGeom>
              <a:avLst/>
              <a:gdLst/>
              <a:ahLst/>
              <a:cxnLst/>
              <a:rect l="l" t="t" r="r" b="b"/>
              <a:pathLst>
                <a:path w="1193" h="3627" extrusionOk="0">
                  <a:moveTo>
                    <a:pt x="573" y="1"/>
                  </a:moveTo>
                  <a:cubicBezTo>
                    <a:pt x="239" y="1"/>
                    <a:pt x="0" y="239"/>
                    <a:pt x="0" y="573"/>
                  </a:cubicBezTo>
                  <a:lnTo>
                    <a:pt x="0" y="3054"/>
                  </a:lnTo>
                  <a:cubicBezTo>
                    <a:pt x="0" y="3340"/>
                    <a:pt x="239" y="3626"/>
                    <a:pt x="573" y="3626"/>
                  </a:cubicBezTo>
                  <a:cubicBezTo>
                    <a:pt x="906" y="3626"/>
                    <a:pt x="1193" y="3340"/>
                    <a:pt x="1193" y="3054"/>
                  </a:cubicBezTo>
                  <a:lnTo>
                    <a:pt x="1193" y="573"/>
                  </a:lnTo>
                  <a:cubicBezTo>
                    <a:pt x="1193" y="239"/>
                    <a:pt x="906" y="1"/>
                    <a:pt x="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4607260"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340" y="1145"/>
                    <a:pt x="3578" y="907"/>
                    <a:pt x="3578" y="573"/>
                  </a:cubicBezTo>
                  <a:cubicBezTo>
                    <a:pt x="3578" y="286"/>
                    <a:pt x="3340"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4451110" y="1678567"/>
              <a:ext cx="139023" cy="25404"/>
            </a:xfrm>
            <a:custGeom>
              <a:avLst/>
              <a:gdLst/>
              <a:ahLst/>
              <a:cxnLst/>
              <a:rect l="l" t="t" r="r" b="b"/>
              <a:pathLst>
                <a:path w="10447" h="1909" extrusionOk="0">
                  <a:moveTo>
                    <a:pt x="1193" y="1"/>
                  </a:moveTo>
                  <a:cubicBezTo>
                    <a:pt x="0" y="96"/>
                    <a:pt x="0" y="1861"/>
                    <a:pt x="1193" y="1909"/>
                  </a:cubicBezTo>
                  <a:lnTo>
                    <a:pt x="9254" y="1909"/>
                  </a:lnTo>
                  <a:cubicBezTo>
                    <a:pt x="10447" y="1861"/>
                    <a:pt x="10447" y="96"/>
                    <a:pt x="9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4453678" y="1557908"/>
              <a:ext cx="26642" cy="146116"/>
            </a:xfrm>
            <a:custGeom>
              <a:avLst/>
              <a:gdLst/>
              <a:ahLst/>
              <a:cxnLst/>
              <a:rect l="l" t="t" r="r" b="b"/>
              <a:pathLst>
                <a:path w="2002" h="10980" extrusionOk="0">
                  <a:moveTo>
                    <a:pt x="961" y="1"/>
                  </a:moveTo>
                  <a:cubicBezTo>
                    <a:pt x="432" y="1"/>
                    <a:pt x="46" y="415"/>
                    <a:pt x="46" y="958"/>
                  </a:cubicBezTo>
                  <a:lnTo>
                    <a:pt x="46" y="10022"/>
                  </a:lnTo>
                  <a:cubicBezTo>
                    <a:pt x="0" y="10522"/>
                    <a:pt x="388" y="10979"/>
                    <a:pt x="921" y="10979"/>
                  </a:cubicBezTo>
                  <a:cubicBezTo>
                    <a:pt x="947" y="10979"/>
                    <a:pt x="973" y="10978"/>
                    <a:pt x="1000" y="10976"/>
                  </a:cubicBezTo>
                  <a:cubicBezTo>
                    <a:pt x="1026" y="10978"/>
                    <a:pt x="1053" y="10979"/>
                    <a:pt x="1079" y="10979"/>
                  </a:cubicBezTo>
                  <a:cubicBezTo>
                    <a:pt x="1567" y="10979"/>
                    <a:pt x="1956" y="10565"/>
                    <a:pt x="2001" y="10022"/>
                  </a:cubicBezTo>
                  <a:lnTo>
                    <a:pt x="2001" y="958"/>
                  </a:lnTo>
                  <a:cubicBezTo>
                    <a:pt x="2001" y="434"/>
                    <a:pt x="1572" y="4"/>
                    <a:pt x="1047" y="4"/>
                  </a:cubicBezTo>
                  <a:cubicBezTo>
                    <a:pt x="1018" y="2"/>
                    <a:pt x="989"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4275903" y="1683651"/>
              <a:ext cx="47628" cy="15250"/>
            </a:xfrm>
            <a:custGeom>
              <a:avLst/>
              <a:gdLst/>
              <a:ahLst/>
              <a:cxnLst/>
              <a:rect l="l" t="t" r="r" b="b"/>
              <a:pathLst>
                <a:path w="3579" h="1146" extrusionOk="0">
                  <a:moveTo>
                    <a:pt x="573" y="0"/>
                  </a:moveTo>
                  <a:cubicBezTo>
                    <a:pt x="239" y="0"/>
                    <a:pt x="1" y="286"/>
                    <a:pt x="1" y="573"/>
                  </a:cubicBezTo>
                  <a:cubicBezTo>
                    <a:pt x="1" y="907"/>
                    <a:pt x="239" y="1145"/>
                    <a:pt x="573" y="1145"/>
                  </a:cubicBezTo>
                  <a:lnTo>
                    <a:pt x="3006" y="1145"/>
                  </a:lnTo>
                  <a:cubicBezTo>
                    <a:pt x="3292" y="1145"/>
                    <a:pt x="3578" y="907"/>
                    <a:pt x="3578" y="573"/>
                  </a:cubicBezTo>
                  <a:cubicBezTo>
                    <a:pt x="3578" y="286"/>
                    <a:pt x="3292" y="0"/>
                    <a:pt x="30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4599010" y="1592468"/>
              <a:ext cx="24140" cy="19083"/>
            </a:xfrm>
            <a:custGeom>
              <a:avLst/>
              <a:gdLst/>
              <a:ahLst/>
              <a:cxnLst/>
              <a:rect l="l" t="t" r="r" b="b"/>
              <a:pathLst>
                <a:path w="1814" h="1434" extrusionOk="0">
                  <a:moveTo>
                    <a:pt x="1177" y="1"/>
                  </a:moveTo>
                  <a:cubicBezTo>
                    <a:pt x="1071" y="1"/>
                    <a:pt x="962" y="27"/>
                    <a:pt x="859" y="79"/>
                  </a:cubicBezTo>
                  <a:lnTo>
                    <a:pt x="382" y="365"/>
                  </a:lnTo>
                  <a:cubicBezTo>
                    <a:pt x="96" y="556"/>
                    <a:pt x="0" y="890"/>
                    <a:pt x="191" y="1176"/>
                  </a:cubicBezTo>
                  <a:cubicBezTo>
                    <a:pt x="288" y="1338"/>
                    <a:pt x="474" y="1434"/>
                    <a:pt x="672" y="1434"/>
                  </a:cubicBezTo>
                  <a:cubicBezTo>
                    <a:pt x="766" y="1434"/>
                    <a:pt x="863" y="1413"/>
                    <a:pt x="954" y="1367"/>
                  </a:cubicBezTo>
                  <a:lnTo>
                    <a:pt x="1479" y="1033"/>
                  </a:lnTo>
                  <a:cubicBezTo>
                    <a:pt x="1718" y="890"/>
                    <a:pt x="1813" y="508"/>
                    <a:pt x="1670" y="270"/>
                  </a:cubicBezTo>
                  <a:cubicBezTo>
                    <a:pt x="1548" y="86"/>
                    <a:pt x="1367" y="1"/>
                    <a:pt x="1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2"/>
            <p:cNvSpPr/>
            <p:nvPr/>
          </p:nvSpPr>
          <p:spPr>
            <a:xfrm>
              <a:off x="4307642" y="1772252"/>
              <a:ext cx="22862" cy="18311"/>
            </a:xfrm>
            <a:custGeom>
              <a:avLst/>
              <a:gdLst/>
              <a:ahLst/>
              <a:cxnLst/>
              <a:rect l="l" t="t" r="r" b="b"/>
              <a:pathLst>
                <a:path w="1718" h="1376" extrusionOk="0">
                  <a:moveTo>
                    <a:pt x="1046" y="1"/>
                  </a:moveTo>
                  <a:cubicBezTo>
                    <a:pt x="952" y="1"/>
                    <a:pt x="856" y="22"/>
                    <a:pt x="764" y="68"/>
                  </a:cubicBezTo>
                  <a:lnTo>
                    <a:pt x="335" y="354"/>
                  </a:lnTo>
                  <a:cubicBezTo>
                    <a:pt x="96" y="497"/>
                    <a:pt x="1" y="831"/>
                    <a:pt x="144" y="1117"/>
                  </a:cubicBezTo>
                  <a:cubicBezTo>
                    <a:pt x="274" y="1280"/>
                    <a:pt x="469" y="1376"/>
                    <a:pt x="671" y="1376"/>
                  </a:cubicBezTo>
                  <a:cubicBezTo>
                    <a:pt x="766" y="1376"/>
                    <a:pt x="863" y="1354"/>
                    <a:pt x="955" y="1308"/>
                  </a:cubicBezTo>
                  <a:lnTo>
                    <a:pt x="1336" y="1070"/>
                  </a:lnTo>
                  <a:cubicBezTo>
                    <a:pt x="1623" y="879"/>
                    <a:pt x="1718" y="545"/>
                    <a:pt x="1527" y="259"/>
                  </a:cubicBezTo>
                  <a:cubicBezTo>
                    <a:pt x="1430" y="97"/>
                    <a:pt x="1245" y="1"/>
                    <a:pt x="10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2"/>
            <p:cNvSpPr/>
            <p:nvPr/>
          </p:nvSpPr>
          <p:spPr>
            <a:xfrm>
              <a:off x="4536797" y="1530401"/>
              <a:ext cx="20959" cy="21824"/>
            </a:xfrm>
            <a:custGeom>
              <a:avLst/>
              <a:gdLst/>
              <a:ahLst/>
              <a:cxnLst/>
              <a:rect l="l" t="t" r="r" b="b"/>
              <a:pathLst>
                <a:path w="1575" h="1640" extrusionOk="0">
                  <a:moveTo>
                    <a:pt x="911" y="1"/>
                  </a:moveTo>
                  <a:cubicBezTo>
                    <a:pt x="713" y="1"/>
                    <a:pt x="527" y="97"/>
                    <a:pt x="430" y="259"/>
                  </a:cubicBezTo>
                  <a:lnTo>
                    <a:pt x="144" y="784"/>
                  </a:lnTo>
                  <a:cubicBezTo>
                    <a:pt x="1" y="1070"/>
                    <a:pt x="96" y="1404"/>
                    <a:pt x="382" y="1594"/>
                  </a:cubicBezTo>
                  <a:cubicBezTo>
                    <a:pt x="455" y="1623"/>
                    <a:pt x="536" y="1639"/>
                    <a:pt x="619" y="1639"/>
                  </a:cubicBezTo>
                  <a:cubicBezTo>
                    <a:pt x="810" y="1639"/>
                    <a:pt x="1013" y="1555"/>
                    <a:pt x="1146" y="1356"/>
                  </a:cubicBezTo>
                  <a:lnTo>
                    <a:pt x="1432" y="879"/>
                  </a:lnTo>
                  <a:cubicBezTo>
                    <a:pt x="1575" y="593"/>
                    <a:pt x="1479" y="211"/>
                    <a:pt x="1193" y="68"/>
                  </a:cubicBezTo>
                  <a:cubicBezTo>
                    <a:pt x="1102" y="22"/>
                    <a:pt x="1005" y="1"/>
                    <a:pt x="9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2"/>
            <p:cNvSpPr/>
            <p:nvPr/>
          </p:nvSpPr>
          <p:spPr>
            <a:xfrm>
              <a:off x="4373022" y="1831949"/>
              <a:ext cx="19695" cy="20826"/>
            </a:xfrm>
            <a:custGeom>
              <a:avLst/>
              <a:gdLst/>
              <a:ahLst/>
              <a:cxnLst/>
              <a:rect l="l" t="t" r="r" b="b"/>
              <a:pathLst>
                <a:path w="1480" h="1565" extrusionOk="0">
                  <a:moveTo>
                    <a:pt x="873" y="0"/>
                  </a:moveTo>
                  <a:cubicBezTo>
                    <a:pt x="671" y="0"/>
                    <a:pt x="481" y="107"/>
                    <a:pt x="383" y="304"/>
                  </a:cubicBezTo>
                  <a:lnTo>
                    <a:pt x="144" y="734"/>
                  </a:lnTo>
                  <a:cubicBezTo>
                    <a:pt x="1" y="1020"/>
                    <a:pt x="96" y="1354"/>
                    <a:pt x="335" y="1497"/>
                  </a:cubicBezTo>
                  <a:cubicBezTo>
                    <a:pt x="427" y="1543"/>
                    <a:pt x="523" y="1564"/>
                    <a:pt x="617" y="1564"/>
                  </a:cubicBezTo>
                  <a:cubicBezTo>
                    <a:pt x="816" y="1564"/>
                    <a:pt x="1001" y="1468"/>
                    <a:pt x="1098" y="1306"/>
                  </a:cubicBezTo>
                  <a:lnTo>
                    <a:pt x="1337" y="877"/>
                  </a:lnTo>
                  <a:cubicBezTo>
                    <a:pt x="1480" y="591"/>
                    <a:pt x="1384" y="257"/>
                    <a:pt x="1146" y="66"/>
                  </a:cubicBezTo>
                  <a:cubicBezTo>
                    <a:pt x="1057" y="22"/>
                    <a:pt x="964" y="0"/>
                    <a:pt x="8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4541880" y="1828117"/>
              <a:ext cx="20959" cy="21478"/>
            </a:xfrm>
            <a:custGeom>
              <a:avLst/>
              <a:gdLst/>
              <a:ahLst/>
              <a:cxnLst/>
              <a:rect l="l" t="t" r="r" b="b"/>
              <a:pathLst>
                <a:path w="1575" h="1614" extrusionOk="0">
                  <a:moveTo>
                    <a:pt x="618" y="1"/>
                  </a:moveTo>
                  <a:cubicBezTo>
                    <a:pt x="523" y="1"/>
                    <a:pt x="426" y="22"/>
                    <a:pt x="334" y="68"/>
                  </a:cubicBezTo>
                  <a:cubicBezTo>
                    <a:pt x="96" y="211"/>
                    <a:pt x="0" y="592"/>
                    <a:pt x="143" y="831"/>
                  </a:cubicBezTo>
                  <a:lnTo>
                    <a:pt x="477" y="1356"/>
                  </a:lnTo>
                  <a:cubicBezTo>
                    <a:pt x="575" y="1518"/>
                    <a:pt x="760" y="1614"/>
                    <a:pt x="959" y="1614"/>
                  </a:cubicBezTo>
                  <a:cubicBezTo>
                    <a:pt x="1052" y="1614"/>
                    <a:pt x="1149" y="1592"/>
                    <a:pt x="1241" y="1546"/>
                  </a:cubicBezTo>
                  <a:cubicBezTo>
                    <a:pt x="1479" y="1403"/>
                    <a:pt x="1574" y="1069"/>
                    <a:pt x="1431" y="783"/>
                  </a:cubicBezTo>
                  <a:lnTo>
                    <a:pt x="1145" y="259"/>
                  </a:lnTo>
                  <a:cubicBezTo>
                    <a:pt x="1016" y="96"/>
                    <a:pt x="820" y="1"/>
                    <a:pt x="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4367313" y="1533435"/>
              <a:ext cx="20334" cy="20360"/>
            </a:xfrm>
            <a:custGeom>
              <a:avLst/>
              <a:gdLst/>
              <a:ahLst/>
              <a:cxnLst/>
              <a:rect l="l" t="t" r="r" b="b"/>
              <a:pathLst>
                <a:path w="1528" h="1530" extrusionOk="0">
                  <a:moveTo>
                    <a:pt x="665" y="0"/>
                  </a:moveTo>
                  <a:cubicBezTo>
                    <a:pt x="566" y="0"/>
                    <a:pt x="468" y="27"/>
                    <a:pt x="382" y="79"/>
                  </a:cubicBezTo>
                  <a:cubicBezTo>
                    <a:pt x="96" y="222"/>
                    <a:pt x="1" y="556"/>
                    <a:pt x="144" y="842"/>
                  </a:cubicBezTo>
                  <a:lnTo>
                    <a:pt x="382" y="1271"/>
                  </a:lnTo>
                  <a:cubicBezTo>
                    <a:pt x="512" y="1433"/>
                    <a:pt x="708" y="1529"/>
                    <a:pt x="910" y="1529"/>
                  </a:cubicBezTo>
                  <a:cubicBezTo>
                    <a:pt x="1005" y="1529"/>
                    <a:pt x="1101" y="1508"/>
                    <a:pt x="1193" y="1462"/>
                  </a:cubicBezTo>
                  <a:cubicBezTo>
                    <a:pt x="1432" y="1319"/>
                    <a:pt x="1527" y="985"/>
                    <a:pt x="1384" y="699"/>
                  </a:cubicBezTo>
                  <a:lnTo>
                    <a:pt x="1145" y="269"/>
                  </a:lnTo>
                  <a:cubicBezTo>
                    <a:pt x="1023" y="86"/>
                    <a:pt x="842" y="0"/>
                    <a:pt x="6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4602177" y="1766570"/>
              <a:ext cx="24140" cy="18897"/>
            </a:xfrm>
            <a:custGeom>
              <a:avLst/>
              <a:gdLst/>
              <a:ahLst/>
              <a:cxnLst/>
              <a:rect l="l" t="t" r="r" b="b"/>
              <a:pathLst>
                <a:path w="1814" h="1420" extrusionOk="0">
                  <a:moveTo>
                    <a:pt x="656" y="0"/>
                  </a:moveTo>
                  <a:cubicBezTo>
                    <a:pt x="455" y="0"/>
                    <a:pt x="243" y="107"/>
                    <a:pt x="144" y="304"/>
                  </a:cubicBezTo>
                  <a:cubicBezTo>
                    <a:pt x="1" y="543"/>
                    <a:pt x="96" y="877"/>
                    <a:pt x="383" y="1067"/>
                  </a:cubicBezTo>
                  <a:lnTo>
                    <a:pt x="860" y="1354"/>
                  </a:lnTo>
                  <a:cubicBezTo>
                    <a:pt x="948" y="1398"/>
                    <a:pt x="1041" y="1419"/>
                    <a:pt x="1133" y="1419"/>
                  </a:cubicBezTo>
                  <a:cubicBezTo>
                    <a:pt x="1339" y="1419"/>
                    <a:pt x="1539" y="1313"/>
                    <a:pt x="1670" y="1115"/>
                  </a:cubicBezTo>
                  <a:cubicBezTo>
                    <a:pt x="1814" y="877"/>
                    <a:pt x="1718" y="543"/>
                    <a:pt x="1432" y="352"/>
                  </a:cubicBezTo>
                  <a:lnTo>
                    <a:pt x="907" y="66"/>
                  </a:lnTo>
                  <a:cubicBezTo>
                    <a:pt x="833" y="21"/>
                    <a:pt x="746" y="0"/>
                    <a:pt x="6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4304475" y="1597697"/>
              <a:ext cx="22224" cy="18285"/>
            </a:xfrm>
            <a:custGeom>
              <a:avLst/>
              <a:gdLst/>
              <a:ahLst/>
              <a:cxnLst/>
              <a:rect l="l" t="t" r="r" b="b"/>
              <a:pathLst>
                <a:path w="1670" h="1374" extrusionOk="0">
                  <a:moveTo>
                    <a:pt x="624" y="0"/>
                  </a:moveTo>
                  <a:cubicBezTo>
                    <a:pt x="426" y="0"/>
                    <a:pt x="241" y="96"/>
                    <a:pt x="143" y="258"/>
                  </a:cubicBezTo>
                  <a:cubicBezTo>
                    <a:pt x="0" y="544"/>
                    <a:pt x="96" y="878"/>
                    <a:pt x="334" y="1069"/>
                  </a:cubicBezTo>
                  <a:lnTo>
                    <a:pt x="763" y="1308"/>
                  </a:lnTo>
                  <a:cubicBezTo>
                    <a:pt x="852" y="1352"/>
                    <a:pt x="945" y="1373"/>
                    <a:pt x="1036" y="1373"/>
                  </a:cubicBezTo>
                  <a:cubicBezTo>
                    <a:pt x="1238" y="1373"/>
                    <a:pt x="1428" y="1267"/>
                    <a:pt x="1527" y="1069"/>
                  </a:cubicBezTo>
                  <a:cubicBezTo>
                    <a:pt x="1670" y="831"/>
                    <a:pt x="1574" y="449"/>
                    <a:pt x="1336" y="306"/>
                  </a:cubicBezTo>
                  <a:lnTo>
                    <a:pt x="907" y="67"/>
                  </a:lnTo>
                  <a:cubicBezTo>
                    <a:pt x="815" y="21"/>
                    <a:pt x="718" y="0"/>
                    <a:pt x="6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4162284" y="1422371"/>
              <a:ext cx="522439" cy="503143"/>
            </a:xfrm>
            <a:custGeom>
              <a:avLst/>
              <a:gdLst/>
              <a:ahLst/>
              <a:cxnLst/>
              <a:rect l="l" t="t" r="r" b="b"/>
              <a:pathLst>
                <a:path w="39259" h="37809" extrusionOk="0">
                  <a:moveTo>
                    <a:pt x="20364" y="1"/>
                  </a:moveTo>
                  <a:cubicBezTo>
                    <a:pt x="15447" y="1"/>
                    <a:pt x="10612" y="1931"/>
                    <a:pt x="7012" y="5562"/>
                  </a:cubicBezTo>
                  <a:cubicBezTo>
                    <a:pt x="1622" y="10953"/>
                    <a:pt x="0" y="19062"/>
                    <a:pt x="2910" y="26169"/>
                  </a:cubicBezTo>
                  <a:cubicBezTo>
                    <a:pt x="5820" y="33229"/>
                    <a:pt x="12736" y="37808"/>
                    <a:pt x="20369" y="37808"/>
                  </a:cubicBezTo>
                  <a:cubicBezTo>
                    <a:pt x="30815" y="37808"/>
                    <a:pt x="39258" y="29365"/>
                    <a:pt x="39258" y="18919"/>
                  </a:cubicBezTo>
                  <a:cubicBezTo>
                    <a:pt x="39258" y="11287"/>
                    <a:pt x="34679" y="4370"/>
                    <a:pt x="27619" y="1460"/>
                  </a:cubicBezTo>
                  <a:cubicBezTo>
                    <a:pt x="25274" y="478"/>
                    <a:pt x="22809" y="1"/>
                    <a:pt x="20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4160381" y="1470358"/>
              <a:ext cx="477367" cy="408793"/>
            </a:xfrm>
            <a:custGeom>
              <a:avLst/>
              <a:gdLst/>
              <a:ahLst/>
              <a:cxnLst/>
              <a:rect l="l" t="t" r="r" b="b"/>
              <a:pathLst>
                <a:path w="35872" h="30719" extrusionOk="0">
                  <a:moveTo>
                    <a:pt x="20512" y="1"/>
                  </a:moveTo>
                  <a:cubicBezTo>
                    <a:pt x="6821" y="1"/>
                    <a:pt x="0" y="16553"/>
                    <a:pt x="9683" y="26189"/>
                  </a:cubicBezTo>
                  <a:cubicBezTo>
                    <a:pt x="12813" y="29318"/>
                    <a:pt x="16656" y="30719"/>
                    <a:pt x="20423" y="30719"/>
                  </a:cubicBezTo>
                  <a:cubicBezTo>
                    <a:pt x="28312" y="30719"/>
                    <a:pt x="35871" y="24578"/>
                    <a:pt x="35871" y="15313"/>
                  </a:cubicBezTo>
                  <a:cubicBezTo>
                    <a:pt x="35823" y="6870"/>
                    <a:pt x="28955" y="1"/>
                    <a:pt x="20512"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2"/>
            <p:cNvSpPr/>
            <p:nvPr/>
          </p:nvSpPr>
          <p:spPr>
            <a:xfrm>
              <a:off x="4425719" y="1485595"/>
              <a:ext cx="15876" cy="48253"/>
            </a:xfrm>
            <a:custGeom>
              <a:avLst/>
              <a:gdLst/>
              <a:ahLst/>
              <a:cxnLst/>
              <a:rect l="l" t="t" r="r" b="b"/>
              <a:pathLst>
                <a:path w="1193" h="3626" extrusionOk="0">
                  <a:moveTo>
                    <a:pt x="573" y="1"/>
                  </a:moveTo>
                  <a:cubicBezTo>
                    <a:pt x="239" y="1"/>
                    <a:pt x="0" y="287"/>
                    <a:pt x="0" y="573"/>
                  </a:cubicBezTo>
                  <a:lnTo>
                    <a:pt x="0" y="3053"/>
                  </a:lnTo>
                  <a:cubicBezTo>
                    <a:pt x="0" y="3340"/>
                    <a:pt x="239" y="3626"/>
                    <a:pt x="573" y="3626"/>
                  </a:cubicBezTo>
                  <a:cubicBezTo>
                    <a:pt x="906" y="3626"/>
                    <a:pt x="1193" y="3340"/>
                    <a:pt x="1193" y="3053"/>
                  </a:cubicBezTo>
                  <a:lnTo>
                    <a:pt x="1193" y="573"/>
                  </a:lnTo>
                  <a:cubicBezTo>
                    <a:pt x="1193" y="239"/>
                    <a:pt x="906"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4425719" y="1816952"/>
              <a:ext cx="15876" cy="48253"/>
            </a:xfrm>
            <a:custGeom>
              <a:avLst/>
              <a:gdLst/>
              <a:ahLst/>
              <a:cxnLst/>
              <a:rect l="l" t="t" r="r" b="b"/>
              <a:pathLst>
                <a:path w="1193" h="3626" extrusionOk="0">
                  <a:moveTo>
                    <a:pt x="573" y="0"/>
                  </a:moveTo>
                  <a:cubicBezTo>
                    <a:pt x="239" y="0"/>
                    <a:pt x="0" y="287"/>
                    <a:pt x="0" y="573"/>
                  </a:cubicBezTo>
                  <a:lnTo>
                    <a:pt x="0" y="3053"/>
                  </a:lnTo>
                  <a:cubicBezTo>
                    <a:pt x="0" y="3339"/>
                    <a:pt x="239" y="3626"/>
                    <a:pt x="573" y="3626"/>
                  </a:cubicBezTo>
                  <a:cubicBezTo>
                    <a:pt x="906" y="3626"/>
                    <a:pt x="1193" y="3339"/>
                    <a:pt x="1193" y="3053"/>
                  </a:cubicBezTo>
                  <a:lnTo>
                    <a:pt x="1193" y="573"/>
                  </a:lnTo>
                  <a:cubicBezTo>
                    <a:pt x="1193" y="239"/>
                    <a:pt x="906"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2"/>
            <p:cNvSpPr/>
            <p:nvPr/>
          </p:nvSpPr>
          <p:spPr>
            <a:xfrm>
              <a:off x="4575522"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340" y="1146"/>
                    <a:pt x="3578" y="907"/>
                    <a:pt x="3578" y="573"/>
                  </a:cubicBezTo>
                  <a:cubicBezTo>
                    <a:pt x="3578" y="287"/>
                    <a:pt x="334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2"/>
            <p:cNvSpPr/>
            <p:nvPr/>
          </p:nvSpPr>
          <p:spPr>
            <a:xfrm>
              <a:off x="4419372" y="1662704"/>
              <a:ext cx="139023" cy="25404"/>
            </a:xfrm>
            <a:custGeom>
              <a:avLst/>
              <a:gdLst/>
              <a:ahLst/>
              <a:cxnLst/>
              <a:rect l="l" t="t" r="r" b="b"/>
              <a:pathLst>
                <a:path w="10447" h="1909" extrusionOk="0">
                  <a:moveTo>
                    <a:pt x="1193" y="0"/>
                  </a:moveTo>
                  <a:cubicBezTo>
                    <a:pt x="0" y="96"/>
                    <a:pt x="0" y="1860"/>
                    <a:pt x="1193" y="1908"/>
                  </a:cubicBezTo>
                  <a:lnTo>
                    <a:pt x="9254" y="1908"/>
                  </a:lnTo>
                  <a:cubicBezTo>
                    <a:pt x="10447" y="1860"/>
                    <a:pt x="10447" y="96"/>
                    <a:pt x="9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4421940" y="1542045"/>
              <a:ext cx="26642" cy="146103"/>
            </a:xfrm>
            <a:custGeom>
              <a:avLst/>
              <a:gdLst/>
              <a:ahLst/>
              <a:cxnLst/>
              <a:rect l="l" t="t" r="r" b="b"/>
              <a:pathLst>
                <a:path w="2002" h="10979" extrusionOk="0">
                  <a:moveTo>
                    <a:pt x="961" y="0"/>
                  </a:moveTo>
                  <a:cubicBezTo>
                    <a:pt x="432" y="0"/>
                    <a:pt x="46" y="415"/>
                    <a:pt x="46" y="958"/>
                  </a:cubicBezTo>
                  <a:lnTo>
                    <a:pt x="46" y="10021"/>
                  </a:lnTo>
                  <a:cubicBezTo>
                    <a:pt x="0" y="10521"/>
                    <a:pt x="388" y="10978"/>
                    <a:pt x="921" y="10978"/>
                  </a:cubicBezTo>
                  <a:cubicBezTo>
                    <a:pt x="947" y="10978"/>
                    <a:pt x="973" y="10977"/>
                    <a:pt x="1000" y="10975"/>
                  </a:cubicBezTo>
                  <a:cubicBezTo>
                    <a:pt x="1026" y="10978"/>
                    <a:pt x="1053" y="10979"/>
                    <a:pt x="1079" y="10979"/>
                  </a:cubicBezTo>
                  <a:cubicBezTo>
                    <a:pt x="1567" y="10979"/>
                    <a:pt x="1956" y="10564"/>
                    <a:pt x="2001" y="10021"/>
                  </a:cubicBezTo>
                  <a:lnTo>
                    <a:pt x="2001" y="958"/>
                  </a:lnTo>
                  <a:cubicBezTo>
                    <a:pt x="2001" y="433"/>
                    <a:pt x="1572" y="4"/>
                    <a:pt x="1047" y="4"/>
                  </a:cubicBezTo>
                  <a:cubicBezTo>
                    <a:pt x="1018" y="2"/>
                    <a:pt x="989"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2"/>
            <p:cNvSpPr/>
            <p:nvPr/>
          </p:nvSpPr>
          <p:spPr>
            <a:xfrm>
              <a:off x="4244165" y="1667775"/>
              <a:ext cx="47628" cy="15250"/>
            </a:xfrm>
            <a:custGeom>
              <a:avLst/>
              <a:gdLst/>
              <a:ahLst/>
              <a:cxnLst/>
              <a:rect l="l" t="t" r="r" b="b"/>
              <a:pathLst>
                <a:path w="3579" h="1146" extrusionOk="0">
                  <a:moveTo>
                    <a:pt x="573" y="1"/>
                  </a:moveTo>
                  <a:cubicBezTo>
                    <a:pt x="239" y="1"/>
                    <a:pt x="1" y="287"/>
                    <a:pt x="1" y="573"/>
                  </a:cubicBezTo>
                  <a:cubicBezTo>
                    <a:pt x="1" y="907"/>
                    <a:pt x="239" y="1146"/>
                    <a:pt x="573" y="1146"/>
                  </a:cubicBezTo>
                  <a:lnTo>
                    <a:pt x="3006" y="1146"/>
                  </a:lnTo>
                  <a:cubicBezTo>
                    <a:pt x="3292" y="1146"/>
                    <a:pt x="3578" y="907"/>
                    <a:pt x="3578" y="573"/>
                  </a:cubicBezTo>
                  <a:cubicBezTo>
                    <a:pt x="3578" y="287"/>
                    <a:pt x="3292"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2"/>
            <p:cNvSpPr/>
            <p:nvPr/>
          </p:nvSpPr>
          <p:spPr>
            <a:xfrm>
              <a:off x="4567271" y="1576605"/>
              <a:ext cx="24140" cy="19083"/>
            </a:xfrm>
            <a:custGeom>
              <a:avLst/>
              <a:gdLst/>
              <a:ahLst/>
              <a:cxnLst/>
              <a:rect l="l" t="t" r="r" b="b"/>
              <a:pathLst>
                <a:path w="1814" h="1434" extrusionOk="0">
                  <a:moveTo>
                    <a:pt x="1177" y="0"/>
                  </a:moveTo>
                  <a:cubicBezTo>
                    <a:pt x="1071" y="0"/>
                    <a:pt x="962" y="27"/>
                    <a:pt x="859" y="78"/>
                  </a:cubicBezTo>
                  <a:lnTo>
                    <a:pt x="382" y="364"/>
                  </a:lnTo>
                  <a:cubicBezTo>
                    <a:pt x="96" y="555"/>
                    <a:pt x="0" y="889"/>
                    <a:pt x="191" y="1175"/>
                  </a:cubicBezTo>
                  <a:cubicBezTo>
                    <a:pt x="288" y="1337"/>
                    <a:pt x="474" y="1433"/>
                    <a:pt x="672" y="1433"/>
                  </a:cubicBezTo>
                  <a:cubicBezTo>
                    <a:pt x="766" y="1433"/>
                    <a:pt x="863" y="1412"/>
                    <a:pt x="954" y="1366"/>
                  </a:cubicBezTo>
                  <a:lnTo>
                    <a:pt x="1479" y="1032"/>
                  </a:lnTo>
                  <a:cubicBezTo>
                    <a:pt x="1718" y="889"/>
                    <a:pt x="1813" y="507"/>
                    <a:pt x="1670" y="269"/>
                  </a:cubicBezTo>
                  <a:cubicBezTo>
                    <a:pt x="1548" y="86"/>
                    <a:pt x="1366"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4275903" y="1756389"/>
              <a:ext cx="22862" cy="18298"/>
            </a:xfrm>
            <a:custGeom>
              <a:avLst/>
              <a:gdLst/>
              <a:ahLst/>
              <a:cxnLst/>
              <a:rect l="l" t="t" r="r" b="b"/>
              <a:pathLst>
                <a:path w="1718" h="1375" extrusionOk="0">
                  <a:moveTo>
                    <a:pt x="1046" y="0"/>
                  </a:moveTo>
                  <a:cubicBezTo>
                    <a:pt x="952" y="0"/>
                    <a:pt x="856" y="22"/>
                    <a:pt x="764" y="68"/>
                  </a:cubicBezTo>
                  <a:lnTo>
                    <a:pt x="335" y="354"/>
                  </a:lnTo>
                  <a:cubicBezTo>
                    <a:pt x="96" y="497"/>
                    <a:pt x="1" y="831"/>
                    <a:pt x="144" y="1117"/>
                  </a:cubicBezTo>
                  <a:cubicBezTo>
                    <a:pt x="273" y="1279"/>
                    <a:pt x="469" y="1375"/>
                    <a:pt x="671" y="1375"/>
                  </a:cubicBezTo>
                  <a:cubicBezTo>
                    <a:pt x="766" y="1375"/>
                    <a:pt x="863" y="1354"/>
                    <a:pt x="955" y="1308"/>
                  </a:cubicBezTo>
                  <a:lnTo>
                    <a:pt x="1336" y="1069"/>
                  </a:lnTo>
                  <a:cubicBezTo>
                    <a:pt x="1623" y="878"/>
                    <a:pt x="1718" y="545"/>
                    <a:pt x="1527" y="258"/>
                  </a:cubicBezTo>
                  <a:cubicBezTo>
                    <a:pt x="1430" y="96"/>
                    <a:pt x="1245"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4505059" y="1514539"/>
              <a:ext cx="20959" cy="21811"/>
            </a:xfrm>
            <a:custGeom>
              <a:avLst/>
              <a:gdLst/>
              <a:ahLst/>
              <a:cxnLst/>
              <a:rect l="l" t="t" r="r" b="b"/>
              <a:pathLst>
                <a:path w="1575" h="1639" extrusionOk="0">
                  <a:moveTo>
                    <a:pt x="911" y="0"/>
                  </a:moveTo>
                  <a:cubicBezTo>
                    <a:pt x="713" y="0"/>
                    <a:pt x="527" y="96"/>
                    <a:pt x="430" y="258"/>
                  </a:cubicBezTo>
                  <a:lnTo>
                    <a:pt x="144" y="783"/>
                  </a:lnTo>
                  <a:cubicBezTo>
                    <a:pt x="1" y="1069"/>
                    <a:pt x="96" y="1403"/>
                    <a:pt x="382" y="1594"/>
                  </a:cubicBezTo>
                  <a:cubicBezTo>
                    <a:pt x="455" y="1623"/>
                    <a:pt x="535" y="1639"/>
                    <a:pt x="619" y="1639"/>
                  </a:cubicBezTo>
                  <a:cubicBezTo>
                    <a:pt x="810" y="1639"/>
                    <a:pt x="1013" y="1555"/>
                    <a:pt x="1146" y="1355"/>
                  </a:cubicBezTo>
                  <a:lnTo>
                    <a:pt x="1432" y="878"/>
                  </a:lnTo>
                  <a:cubicBezTo>
                    <a:pt x="1575" y="592"/>
                    <a:pt x="1479" y="211"/>
                    <a:pt x="1193" y="68"/>
                  </a:cubicBezTo>
                  <a:cubicBezTo>
                    <a:pt x="1101" y="22"/>
                    <a:pt x="1005"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2"/>
            <p:cNvSpPr/>
            <p:nvPr/>
          </p:nvSpPr>
          <p:spPr>
            <a:xfrm>
              <a:off x="4341283" y="1816073"/>
              <a:ext cx="19695" cy="20826"/>
            </a:xfrm>
            <a:custGeom>
              <a:avLst/>
              <a:gdLst/>
              <a:ahLst/>
              <a:cxnLst/>
              <a:rect l="l" t="t" r="r" b="b"/>
              <a:pathLst>
                <a:path w="1480" h="1565" extrusionOk="0">
                  <a:moveTo>
                    <a:pt x="873" y="1"/>
                  </a:moveTo>
                  <a:cubicBezTo>
                    <a:pt x="671" y="1"/>
                    <a:pt x="481" y="107"/>
                    <a:pt x="383" y="305"/>
                  </a:cubicBezTo>
                  <a:lnTo>
                    <a:pt x="144" y="734"/>
                  </a:lnTo>
                  <a:cubicBezTo>
                    <a:pt x="1" y="1020"/>
                    <a:pt x="96" y="1354"/>
                    <a:pt x="335" y="1497"/>
                  </a:cubicBezTo>
                  <a:cubicBezTo>
                    <a:pt x="427" y="1543"/>
                    <a:pt x="523" y="1565"/>
                    <a:pt x="617" y="1565"/>
                  </a:cubicBezTo>
                  <a:cubicBezTo>
                    <a:pt x="815" y="1565"/>
                    <a:pt x="1001" y="1469"/>
                    <a:pt x="1098" y="1307"/>
                  </a:cubicBezTo>
                  <a:lnTo>
                    <a:pt x="1337" y="877"/>
                  </a:lnTo>
                  <a:cubicBezTo>
                    <a:pt x="1480" y="591"/>
                    <a:pt x="1384" y="257"/>
                    <a:pt x="1146" y="66"/>
                  </a:cubicBezTo>
                  <a:cubicBezTo>
                    <a:pt x="1057" y="22"/>
                    <a:pt x="964"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2"/>
            <p:cNvSpPr/>
            <p:nvPr/>
          </p:nvSpPr>
          <p:spPr>
            <a:xfrm>
              <a:off x="4510142" y="1812241"/>
              <a:ext cx="20959" cy="21492"/>
            </a:xfrm>
            <a:custGeom>
              <a:avLst/>
              <a:gdLst/>
              <a:ahLst/>
              <a:cxnLst/>
              <a:rect l="l" t="t" r="r" b="b"/>
              <a:pathLst>
                <a:path w="1575" h="1615" extrusionOk="0">
                  <a:moveTo>
                    <a:pt x="618" y="1"/>
                  </a:moveTo>
                  <a:cubicBezTo>
                    <a:pt x="523" y="1"/>
                    <a:pt x="426" y="22"/>
                    <a:pt x="334" y="68"/>
                  </a:cubicBezTo>
                  <a:cubicBezTo>
                    <a:pt x="96" y="211"/>
                    <a:pt x="0" y="593"/>
                    <a:pt x="143" y="831"/>
                  </a:cubicBezTo>
                  <a:lnTo>
                    <a:pt x="477" y="1356"/>
                  </a:lnTo>
                  <a:cubicBezTo>
                    <a:pt x="575" y="1518"/>
                    <a:pt x="760" y="1614"/>
                    <a:pt x="958" y="1614"/>
                  </a:cubicBezTo>
                  <a:cubicBezTo>
                    <a:pt x="1052" y="1614"/>
                    <a:pt x="1149" y="1593"/>
                    <a:pt x="1241" y="1547"/>
                  </a:cubicBezTo>
                  <a:cubicBezTo>
                    <a:pt x="1479" y="1404"/>
                    <a:pt x="1574" y="1070"/>
                    <a:pt x="1431" y="784"/>
                  </a:cubicBezTo>
                  <a:lnTo>
                    <a:pt x="1145" y="259"/>
                  </a:lnTo>
                  <a:cubicBezTo>
                    <a:pt x="1016" y="97"/>
                    <a:pt x="82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4335574" y="1517560"/>
              <a:ext cx="20334" cy="20360"/>
            </a:xfrm>
            <a:custGeom>
              <a:avLst/>
              <a:gdLst/>
              <a:ahLst/>
              <a:cxnLst/>
              <a:rect l="l" t="t" r="r" b="b"/>
              <a:pathLst>
                <a:path w="1528" h="1530" extrusionOk="0">
                  <a:moveTo>
                    <a:pt x="665" y="1"/>
                  </a:moveTo>
                  <a:cubicBezTo>
                    <a:pt x="566" y="1"/>
                    <a:pt x="468" y="28"/>
                    <a:pt x="382" y="79"/>
                  </a:cubicBezTo>
                  <a:cubicBezTo>
                    <a:pt x="96" y="222"/>
                    <a:pt x="1" y="556"/>
                    <a:pt x="144" y="842"/>
                  </a:cubicBezTo>
                  <a:lnTo>
                    <a:pt x="382" y="1272"/>
                  </a:lnTo>
                  <a:cubicBezTo>
                    <a:pt x="512" y="1434"/>
                    <a:pt x="708" y="1530"/>
                    <a:pt x="909" y="1530"/>
                  </a:cubicBezTo>
                  <a:cubicBezTo>
                    <a:pt x="1005" y="1530"/>
                    <a:pt x="1101" y="1508"/>
                    <a:pt x="1193" y="1462"/>
                  </a:cubicBezTo>
                  <a:cubicBezTo>
                    <a:pt x="1432" y="1319"/>
                    <a:pt x="1527" y="985"/>
                    <a:pt x="1384" y="699"/>
                  </a:cubicBezTo>
                  <a:lnTo>
                    <a:pt x="1145" y="270"/>
                  </a:lnTo>
                  <a:cubicBezTo>
                    <a:pt x="1023" y="86"/>
                    <a:pt x="842"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2"/>
            <p:cNvSpPr/>
            <p:nvPr/>
          </p:nvSpPr>
          <p:spPr>
            <a:xfrm>
              <a:off x="4570438" y="1750694"/>
              <a:ext cx="24140" cy="18897"/>
            </a:xfrm>
            <a:custGeom>
              <a:avLst/>
              <a:gdLst/>
              <a:ahLst/>
              <a:cxnLst/>
              <a:rect l="l" t="t" r="r" b="b"/>
              <a:pathLst>
                <a:path w="1814" h="1420" extrusionOk="0">
                  <a:moveTo>
                    <a:pt x="656" y="0"/>
                  </a:moveTo>
                  <a:cubicBezTo>
                    <a:pt x="455" y="0"/>
                    <a:pt x="243" y="107"/>
                    <a:pt x="144" y="305"/>
                  </a:cubicBezTo>
                  <a:cubicBezTo>
                    <a:pt x="1" y="543"/>
                    <a:pt x="96" y="877"/>
                    <a:pt x="383" y="1068"/>
                  </a:cubicBezTo>
                  <a:lnTo>
                    <a:pt x="860" y="1354"/>
                  </a:lnTo>
                  <a:cubicBezTo>
                    <a:pt x="948" y="1398"/>
                    <a:pt x="1041" y="1420"/>
                    <a:pt x="1133" y="1420"/>
                  </a:cubicBezTo>
                  <a:cubicBezTo>
                    <a:pt x="1339" y="1420"/>
                    <a:pt x="1539" y="1313"/>
                    <a:pt x="1670" y="1116"/>
                  </a:cubicBezTo>
                  <a:cubicBezTo>
                    <a:pt x="1814" y="877"/>
                    <a:pt x="1718" y="543"/>
                    <a:pt x="1432" y="352"/>
                  </a:cubicBezTo>
                  <a:lnTo>
                    <a:pt x="907" y="66"/>
                  </a:lnTo>
                  <a:cubicBezTo>
                    <a:pt x="833" y="22"/>
                    <a:pt x="746"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2"/>
            <p:cNvSpPr/>
            <p:nvPr/>
          </p:nvSpPr>
          <p:spPr>
            <a:xfrm>
              <a:off x="4272736" y="1581822"/>
              <a:ext cx="22224" cy="18285"/>
            </a:xfrm>
            <a:custGeom>
              <a:avLst/>
              <a:gdLst/>
              <a:ahLst/>
              <a:cxnLst/>
              <a:rect l="l" t="t" r="r" b="b"/>
              <a:pathLst>
                <a:path w="1670" h="1374" extrusionOk="0">
                  <a:moveTo>
                    <a:pt x="624" y="1"/>
                  </a:moveTo>
                  <a:cubicBezTo>
                    <a:pt x="426" y="1"/>
                    <a:pt x="241" y="97"/>
                    <a:pt x="143" y="259"/>
                  </a:cubicBezTo>
                  <a:cubicBezTo>
                    <a:pt x="0" y="545"/>
                    <a:pt x="96" y="879"/>
                    <a:pt x="334" y="1070"/>
                  </a:cubicBezTo>
                  <a:lnTo>
                    <a:pt x="763" y="1308"/>
                  </a:lnTo>
                  <a:cubicBezTo>
                    <a:pt x="852" y="1352"/>
                    <a:pt x="945" y="1374"/>
                    <a:pt x="1036" y="1374"/>
                  </a:cubicBezTo>
                  <a:cubicBezTo>
                    <a:pt x="1238" y="1374"/>
                    <a:pt x="1428" y="1267"/>
                    <a:pt x="1527" y="1070"/>
                  </a:cubicBezTo>
                  <a:cubicBezTo>
                    <a:pt x="1670" y="831"/>
                    <a:pt x="1574" y="449"/>
                    <a:pt x="1336" y="306"/>
                  </a:cubicBezTo>
                  <a:lnTo>
                    <a:pt x="907" y="68"/>
                  </a:lnTo>
                  <a:cubicBezTo>
                    <a:pt x="815" y="22"/>
                    <a:pt x="718"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52"/>
          <p:cNvGrpSpPr/>
          <p:nvPr/>
        </p:nvGrpSpPr>
        <p:grpSpPr>
          <a:xfrm rot="963071">
            <a:off x="5367022" y="4351636"/>
            <a:ext cx="272963" cy="494756"/>
            <a:chOff x="6032900" y="2096271"/>
            <a:chExt cx="272963" cy="494756"/>
          </a:xfrm>
        </p:grpSpPr>
        <p:sp>
          <p:nvSpPr>
            <p:cNvPr id="918" name="Google Shape;918;p52"/>
            <p:cNvSpPr/>
            <p:nvPr/>
          </p:nvSpPr>
          <p:spPr>
            <a:xfrm>
              <a:off x="6032900" y="2096271"/>
              <a:ext cx="272963" cy="486256"/>
            </a:xfrm>
            <a:custGeom>
              <a:avLst/>
              <a:gdLst/>
              <a:ahLst/>
              <a:cxnLst/>
              <a:rect l="l" t="t" r="r" b="b"/>
              <a:pathLst>
                <a:path w="20512" h="36540" extrusionOk="0">
                  <a:moveTo>
                    <a:pt x="3387" y="0"/>
                  </a:moveTo>
                  <a:cubicBezTo>
                    <a:pt x="2671" y="0"/>
                    <a:pt x="2099" y="573"/>
                    <a:pt x="2099" y="1336"/>
                  </a:cubicBezTo>
                  <a:lnTo>
                    <a:pt x="2099" y="28525"/>
                  </a:lnTo>
                  <a:lnTo>
                    <a:pt x="429" y="33820"/>
                  </a:lnTo>
                  <a:cubicBezTo>
                    <a:pt x="0" y="35156"/>
                    <a:pt x="1002" y="36539"/>
                    <a:pt x="2433" y="36539"/>
                  </a:cubicBezTo>
                  <a:lnTo>
                    <a:pt x="14978" y="36539"/>
                  </a:lnTo>
                  <a:cubicBezTo>
                    <a:pt x="16409" y="36539"/>
                    <a:pt x="17411" y="35156"/>
                    <a:pt x="17029" y="33820"/>
                  </a:cubicBezTo>
                  <a:lnTo>
                    <a:pt x="15360" y="28478"/>
                  </a:lnTo>
                  <a:lnTo>
                    <a:pt x="15360" y="7203"/>
                  </a:lnTo>
                  <a:lnTo>
                    <a:pt x="19796" y="2147"/>
                  </a:lnTo>
                  <a:cubicBezTo>
                    <a:pt x="20512" y="1288"/>
                    <a:pt x="19891" y="0"/>
                    <a:pt x="1879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6126412" y="2225415"/>
              <a:ext cx="85940" cy="252696"/>
            </a:xfrm>
            <a:custGeom>
              <a:avLst/>
              <a:gdLst/>
              <a:ahLst/>
              <a:cxnLst/>
              <a:rect l="l" t="t" r="r" b="b"/>
              <a:pathLst>
                <a:path w="6458" h="18989" extrusionOk="0">
                  <a:moveTo>
                    <a:pt x="5049" y="0"/>
                  </a:moveTo>
                  <a:cubicBezTo>
                    <a:pt x="5020" y="0"/>
                    <a:pt x="4991" y="1"/>
                    <a:pt x="4961" y="3"/>
                  </a:cubicBezTo>
                  <a:lnTo>
                    <a:pt x="1097" y="3"/>
                  </a:lnTo>
                  <a:cubicBezTo>
                    <a:pt x="477" y="3"/>
                    <a:pt x="0" y="480"/>
                    <a:pt x="0" y="1100"/>
                  </a:cubicBezTo>
                  <a:lnTo>
                    <a:pt x="0" y="17891"/>
                  </a:lnTo>
                  <a:cubicBezTo>
                    <a:pt x="0" y="18511"/>
                    <a:pt x="477" y="18988"/>
                    <a:pt x="1097" y="18988"/>
                  </a:cubicBezTo>
                  <a:lnTo>
                    <a:pt x="4961" y="18988"/>
                  </a:lnTo>
                  <a:cubicBezTo>
                    <a:pt x="6392" y="18988"/>
                    <a:pt x="6392" y="16842"/>
                    <a:pt x="4961" y="16842"/>
                  </a:cubicBezTo>
                  <a:lnTo>
                    <a:pt x="2147" y="16842"/>
                  </a:lnTo>
                  <a:lnTo>
                    <a:pt x="2147" y="14695"/>
                  </a:lnTo>
                  <a:lnTo>
                    <a:pt x="4961" y="14695"/>
                  </a:lnTo>
                  <a:cubicBezTo>
                    <a:pt x="5005" y="14699"/>
                    <a:pt x="5049" y="14701"/>
                    <a:pt x="5091" y="14701"/>
                  </a:cubicBezTo>
                  <a:cubicBezTo>
                    <a:pt x="6444" y="14701"/>
                    <a:pt x="6444" y="12590"/>
                    <a:pt x="5091" y="12590"/>
                  </a:cubicBezTo>
                  <a:cubicBezTo>
                    <a:pt x="5049" y="12590"/>
                    <a:pt x="5005" y="12592"/>
                    <a:pt x="4961" y="12596"/>
                  </a:cubicBezTo>
                  <a:lnTo>
                    <a:pt x="2147" y="12596"/>
                  </a:lnTo>
                  <a:lnTo>
                    <a:pt x="2147" y="10545"/>
                  </a:lnTo>
                  <a:lnTo>
                    <a:pt x="4961" y="10545"/>
                  </a:lnTo>
                  <a:cubicBezTo>
                    <a:pt x="4991" y="10547"/>
                    <a:pt x="5021" y="10548"/>
                    <a:pt x="5051" y="10548"/>
                  </a:cubicBezTo>
                  <a:cubicBezTo>
                    <a:pt x="6457" y="10548"/>
                    <a:pt x="6457" y="8396"/>
                    <a:pt x="5051" y="8396"/>
                  </a:cubicBezTo>
                  <a:cubicBezTo>
                    <a:pt x="5021" y="8396"/>
                    <a:pt x="4991" y="8397"/>
                    <a:pt x="4961" y="8398"/>
                  </a:cubicBezTo>
                  <a:lnTo>
                    <a:pt x="2147" y="8398"/>
                  </a:lnTo>
                  <a:lnTo>
                    <a:pt x="2147" y="6347"/>
                  </a:lnTo>
                  <a:lnTo>
                    <a:pt x="4961" y="6347"/>
                  </a:lnTo>
                  <a:cubicBezTo>
                    <a:pt x="5005" y="6351"/>
                    <a:pt x="5049" y="6354"/>
                    <a:pt x="5091" y="6354"/>
                  </a:cubicBezTo>
                  <a:cubicBezTo>
                    <a:pt x="6444" y="6354"/>
                    <a:pt x="6444" y="4242"/>
                    <a:pt x="5091" y="4242"/>
                  </a:cubicBezTo>
                  <a:cubicBezTo>
                    <a:pt x="5049" y="4242"/>
                    <a:pt x="5005" y="4244"/>
                    <a:pt x="4961" y="4248"/>
                  </a:cubicBezTo>
                  <a:lnTo>
                    <a:pt x="2147" y="4248"/>
                  </a:lnTo>
                  <a:lnTo>
                    <a:pt x="2147" y="2150"/>
                  </a:lnTo>
                  <a:lnTo>
                    <a:pt x="4961" y="2150"/>
                  </a:lnTo>
                  <a:cubicBezTo>
                    <a:pt x="5005" y="2154"/>
                    <a:pt x="5049" y="2156"/>
                    <a:pt x="5090" y="2156"/>
                  </a:cubicBezTo>
                  <a:cubicBezTo>
                    <a:pt x="6458" y="2156"/>
                    <a:pt x="6444" y="0"/>
                    <a:pt x="5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6032900" y="2102932"/>
              <a:ext cx="272963" cy="486256"/>
            </a:xfrm>
            <a:custGeom>
              <a:avLst/>
              <a:gdLst/>
              <a:ahLst/>
              <a:cxnLst/>
              <a:rect l="l" t="t" r="r" b="b"/>
              <a:pathLst>
                <a:path w="20512" h="36540" extrusionOk="0">
                  <a:moveTo>
                    <a:pt x="3387" y="1"/>
                  </a:moveTo>
                  <a:cubicBezTo>
                    <a:pt x="2671" y="1"/>
                    <a:pt x="2099" y="573"/>
                    <a:pt x="2099" y="1336"/>
                  </a:cubicBezTo>
                  <a:lnTo>
                    <a:pt x="2099" y="28526"/>
                  </a:lnTo>
                  <a:lnTo>
                    <a:pt x="429" y="33821"/>
                  </a:lnTo>
                  <a:cubicBezTo>
                    <a:pt x="0" y="35156"/>
                    <a:pt x="1002" y="36540"/>
                    <a:pt x="2433" y="36540"/>
                  </a:cubicBezTo>
                  <a:lnTo>
                    <a:pt x="14978" y="36540"/>
                  </a:lnTo>
                  <a:cubicBezTo>
                    <a:pt x="16409" y="36540"/>
                    <a:pt x="17411" y="35156"/>
                    <a:pt x="17029" y="33821"/>
                  </a:cubicBezTo>
                  <a:lnTo>
                    <a:pt x="15360" y="28478"/>
                  </a:lnTo>
                  <a:lnTo>
                    <a:pt x="15360" y="7204"/>
                  </a:lnTo>
                  <a:lnTo>
                    <a:pt x="19796" y="2147"/>
                  </a:lnTo>
                  <a:cubicBezTo>
                    <a:pt x="20511" y="1289"/>
                    <a:pt x="19891" y="1"/>
                    <a:pt x="18794" y="1"/>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6126406" y="2209539"/>
              <a:ext cx="85953" cy="252696"/>
            </a:xfrm>
            <a:custGeom>
              <a:avLst/>
              <a:gdLst/>
              <a:ahLst/>
              <a:cxnLst/>
              <a:rect l="l" t="t" r="r" b="b"/>
              <a:pathLst>
                <a:path w="6459" h="18989" extrusionOk="0">
                  <a:moveTo>
                    <a:pt x="5050" y="1"/>
                  </a:moveTo>
                  <a:cubicBezTo>
                    <a:pt x="5021" y="1"/>
                    <a:pt x="4992" y="2"/>
                    <a:pt x="4962" y="4"/>
                  </a:cubicBezTo>
                  <a:lnTo>
                    <a:pt x="1098" y="4"/>
                  </a:lnTo>
                  <a:cubicBezTo>
                    <a:pt x="478" y="4"/>
                    <a:pt x="1" y="481"/>
                    <a:pt x="1" y="1101"/>
                  </a:cubicBezTo>
                  <a:lnTo>
                    <a:pt x="1" y="17891"/>
                  </a:lnTo>
                  <a:cubicBezTo>
                    <a:pt x="1" y="18512"/>
                    <a:pt x="478" y="18989"/>
                    <a:pt x="1098" y="18989"/>
                  </a:cubicBezTo>
                  <a:lnTo>
                    <a:pt x="4962" y="18989"/>
                  </a:lnTo>
                  <a:cubicBezTo>
                    <a:pt x="6393" y="18989"/>
                    <a:pt x="6393" y="16842"/>
                    <a:pt x="4962" y="16842"/>
                  </a:cubicBezTo>
                  <a:lnTo>
                    <a:pt x="2148" y="16842"/>
                  </a:lnTo>
                  <a:lnTo>
                    <a:pt x="2148" y="14695"/>
                  </a:lnTo>
                  <a:lnTo>
                    <a:pt x="4962" y="14695"/>
                  </a:lnTo>
                  <a:cubicBezTo>
                    <a:pt x="5006" y="14700"/>
                    <a:pt x="5050" y="14702"/>
                    <a:pt x="5091" y="14702"/>
                  </a:cubicBezTo>
                  <a:cubicBezTo>
                    <a:pt x="6445" y="14702"/>
                    <a:pt x="6445" y="12590"/>
                    <a:pt x="5091" y="12590"/>
                  </a:cubicBezTo>
                  <a:cubicBezTo>
                    <a:pt x="5050" y="12590"/>
                    <a:pt x="5006" y="12592"/>
                    <a:pt x="4962" y="12597"/>
                  </a:cubicBezTo>
                  <a:lnTo>
                    <a:pt x="2148" y="12597"/>
                  </a:lnTo>
                  <a:lnTo>
                    <a:pt x="2148" y="10545"/>
                  </a:lnTo>
                  <a:lnTo>
                    <a:pt x="4962" y="10545"/>
                  </a:lnTo>
                  <a:cubicBezTo>
                    <a:pt x="4992" y="10547"/>
                    <a:pt x="5022" y="10548"/>
                    <a:pt x="5052" y="10548"/>
                  </a:cubicBezTo>
                  <a:cubicBezTo>
                    <a:pt x="6458" y="10548"/>
                    <a:pt x="6458" y="8396"/>
                    <a:pt x="5052" y="8396"/>
                  </a:cubicBezTo>
                  <a:cubicBezTo>
                    <a:pt x="5022" y="8396"/>
                    <a:pt x="4992" y="8397"/>
                    <a:pt x="4962" y="8399"/>
                  </a:cubicBezTo>
                  <a:lnTo>
                    <a:pt x="2148" y="8399"/>
                  </a:lnTo>
                  <a:lnTo>
                    <a:pt x="2148" y="6348"/>
                  </a:lnTo>
                  <a:lnTo>
                    <a:pt x="4962" y="6348"/>
                  </a:lnTo>
                  <a:cubicBezTo>
                    <a:pt x="5006" y="6352"/>
                    <a:pt x="5050" y="6354"/>
                    <a:pt x="5091" y="6354"/>
                  </a:cubicBezTo>
                  <a:cubicBezTo>
                    <a:pt x="6445" y="6354"/>
                    <a:pt x="6445" y="4243"/>
                    <a:pt x="5091" y="4243"/>
                  </a:cubicBezTo>
                  <a:cubicBezTo>
                    <a:pt x="5050" y="4243"/>
                    <a:pt x="5006" y="4245"/>
                    <a:pt x="4962" y="4249"/>
                  </a:cubicBezTo>
                  <a:lnTo>
                    <a:pt x="2148" y="4249"/>
                  </a:lnTo>
                  <a:lnTo>
                    <a:pt x="2148" y="2150"/>
                  </a:lnTo>
                  <a:lnTo>
                    <a:pt x="4962" y="2150"/>
                  </a:lnTo>
                  <a:cubicBezTo>
                    <a:pt x="5006" y="2154"/>
                    <a:pt x="5050" y="2156"/>
                    <a:pt x="5091" y="2156"/>
                  </a:cubicBezTo>
                  <a:cubicBezTo>
                    <a:pt x="6459" y="2156"/>
                    <a:pt x="6445" y="1"/>
                    <a:pt x="5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p:nvPr/>
          </p:nvSpPr>
          <p:spPr>
            <a:xfrm>
              <a:off x="6032909" y="2483729"/>
              <a:ext cx="231697" cy="107298"/>
            </a:xfrm>
            <a:custGeom>
              <a:avLst/>
              <a:gdLst/>
              <a:ahLst/>
              <a:cxnLst/>
              <a:rect l="l" t="t" r="r" b="b"/>
              <a:pathLst>
                <a:path w="17411" h="8063" extrusionOk="0">
                  <a:moveTo>
                    <a:pt x="2099" y="1"/>
                  </a:moveTo>
                  <a:lnTo>
                    <a:pt x="429" y="5296"/>
                  </a:lnTo>
                  <a:cubicBezTo>
                    <a:pt x="0" y="6679"/>
                    <a:pt x="1002" y="8062"/>
                    <a:pt x="2433" y="8062"/>
                  </a:cubicBezTo>
                  <a:lnTo>
                    <a:pt x="14978" y="8062"/>
                  </a:lnTo>
                  <a:cubicBezTo>
                    <a:pt x="16409" y="8062"/>
                    <a:pt x="17411" y="6679"/>
                    <a:pt x="16982" y="5296"/>
                  </a:cubicBezTo>
                  <a:lnTo>
                    <a:pt x="153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52"/>
          <p:cNvGrpSpPr/>
          <p:nvPr/>
        </p:nvGrpSpPr>
        <p:grpSpPr>
          <a:xfrm rot="20609253">
            <a:off x="245210" y="1376250"/>
            <a:ext cx="352067" cy="448858"/>
            <a:chOff x="4245994" y="731775"/>
            <a:chExt cx="352067" cy="448858"/>
          </a:xfrm>
        </p:grpSpPr>
        <p:sp>
          <p:nvSpPr>
            <p:cNvPr id="924" name="Google Shape;924;p52"/>
            <p:cNvSpPr/>
            <p:nvPr/>
          </p:nvSpPr>
          <p:spPr>
            <a:xfrm>
              <a:off x="4245994" y="731811"/>
              <a:ext cx="344065"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2"/>
            <p:cNvSpPr/>
            <p:nvPr/>
          </p:nvSpPr>
          <p:spPr>
            <a:xfrm>
              <a:off x="4251475" y="731775"/>
              <a:ext cx="346586" cy="448822"/>
            </a:xfrm>
            <a:custGeom>
              <a:avLst/>
              <a:gdLst/>
              <a:ahLst/>
              <a:cxnLst/>
              <a:rect l="l" t="t" r="r" b="b"/>
              <a:pathLst>
                <a:path w="25855" h="33727" extrusionOk="0">
                  <a:moveTo>
                    <a:pt x="2209" y="0"/>
                  </a:moveTo>
                  <a:cubicBezTo>
                    <a:pt x="1004" y="0"/>
                    <a:pt x="0" y="1031"/>
                    <a:pt x="0" y="2244"/>
                  </a:cubicBezTo>
                  <a:lnTo>
                    <a:pt x="0" y="30769"/>
                  </a:lnTo>
                  <a:cubicBezTo>
                    <a:pt x="0" y="32391"/>
                    <a:pt x="1336" y="33726"/>
                    <a:pt x="2958" y="33726"/>
                  </a:cubicBezTo>
                  <a:lnTo>
                    <a:pt x="22944" y="33726"/>
                  </a:lnTo>
                  <a:cubicBezTo>
                    <a:pt x="24566" y="33726"/>
                    <a:pt x="25854" y="32391"/>
                    <a:pt x="25854" y="30769"/>
                  </a:cubicBezTo>
                  <a:lnTo>
                    <a:pt x="25854" y="2244"/>
                  </a:lnTo>
                  <a:cubicBezTo>
                    <a:pt x="25854" y="1003"/>
                    <a:pt x="24852" y="2"/>
                    <a:pt x="23565" y="2"/>
                  </a:cubicBezTo>
                  <a:lnTo>
                    <a:pt x="2290" y="2"/>
                  </a:lnTo>
                  <a:cubicBezTo>
                    <a:pt x="2263" y="1"/>
                    <a:pt x="2236" y="0"/>
                    <a:pt x="2209" y="0"/>
                  </a:cubicBezTo>
                  <a:close/>
                </a:path>
              </a:pathLst>
            </a:cu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2"/>
            <p:cNvSpPr/>
            <p:nvPr/>
          </p:nvSpPr>
          <p:spPr>
            <a:xfrm>
              <a:off x="4283207" y="934300"/>
              <a:ext cx="281214" cy="209487"/>
            </a:xfrm>
            <a:custGeom>
              <a:avLst/>
              <a:gdLst/>
              <a:ahLst/>
              <a:cxnLst/>
              <a:rect l="l" t="t" r="r" b="b"/>
              <a:pathLst>
                <a:path w="21132" h="15742" extrusionOk="0">
                  <a:moveTo>
                    <a:pt x="0" y="0"/>
                  </a:moveTo>
                  <a:lnTo>
                    <a:pt x="0" y="13356"/>
                  </a:lnTo>
                  <a:cubicBezTo>
                    <a:pt x="0" y="14644"/>
                    <a:pt x="1097" y="15742"/>
                    <a:pt x="2385" y="15742"/>
                  </a:cubicBezTo>
                  <a:lnTo>
                    <a:pt x="18747" y="15742"/>
                  </a:lnTo>
                  <a:cubicBezTo>
                    <a:pt x="20082" y="15742"/>
                    <a:pt x="21132" y="14644"/>
                    <a:pt x="21132" y="13356"/>
                  </a:cubicBezTo>
                  <a:lnTo>
                    <a:pt x="21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2"/>
            <p:cNvSpPr/>
            <p:nvPr/>
          </p:nvSpPr>
          <p:spPr>
            <a:xfrm>
              <a:off x="4509182" y="769885"/>
              <a:ext cx="60962" cy="15889"/>
            </a:xfrm>
            <a:custGeom>
              <a:avLst/>
              <a:gdLst/>
              <a:ahLst/>
              <a:cxnLst/>
              <a:rect l="l" t="t" r="r" b="b"/>
              <a:pathLst>
                <a:path w="4581" h="1194" extrusionOk="0">
                  <a:moveTo>
                    <a:pt x="716" y="1"/>
                  </a:moveTo>
                  <a:cubicBezTo>
                    <a:pt x="335" y="1"/>
                    <a:pt x="1" y="144"/>
                    <a:pt x="1" y="573"/>
                  </a:cubicBezTo>
                  <a:cubicBezTo>
                    <a:pt x="1" y="1002"/>
                    <a:pt x="335" y="1193"/>
                    <a:pt x="716" y="1193"/>
                  </a:cubicBezTo>
                  <a:lnTo>
                    <a:pt x="3865" y="1193"/>
                  </a:lnTo>
                  <a:cubicBezTo>
                    <a:pt x="4246" y="1193"/>
                    <a:pt x="4580" y="1002"/>
                    <a:pt x="4580" y="573"/>
                  </a:cubicBezTo>
                  <a:cubicBezTo>
                    <a:pt x="4580" y="192"/>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2"/>
            <p:cNvSpPr/>
            <p:nvPr/>
          </p:nvSpPr>
          <p:spPr>
            <a:xfrm>
              <a:off x="4509182" y="825112"/>
              <a:ext cx="60962" cy="24140"/>
            </a:xfrm>
            <a:custGeom>
              <a:avLst/>
              <a:gdLst/>
              <a:ahLst/>
              <a:cxnLst/>
              <a:rect l="l" t="t" r="r" b="b"/>
              <a:pathLst>
                <a:path w="4581" h="1814" extrusionOk="0">
                  <a:moveTo>
                    <a:pt x="716" y="1"/>
                  </a:moveTo>
                  <a:cubicBezTo>
                    <a:pt x="335" y="1"/>
                    <a:pt x="1" y="478"/>
                    <a:pt x="1" y="907"/>
                  </a:cubicBezTo>
                  <a:cubicBezTo>
                    <a:pt x="1" y="1289"/>
                    <a:pt x="335" y="1813"/>
                    <a:pt x="716" y="1813"/>
                  </a:cubicBezTo>
                  <a:lnTo>
                    <a:pt x="3865" y="1813"/>
                  </a:lnTo>
                  <a:cubicBezTo>
                    <a:pt x="4246" y="1813"/>
                    <a:pt x="4580" y="1289"/>
                    <a:pt x="4580" y="907"/>
                  </a:cubicBezTo>
                  <a:cubicBezTo>
                    <a:pt x="4580" y="478"/>
                    <a:pt x="4246" y="1"/>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2"/>
            <p:cNvSpPr/>
            <p:nvPr/>
          </p:nvSpPr>
          <p:spPr>
            <a:xfrm>
              <a:off x="4509182" y="880976"/>
              <a:ext cx="60962" cy="23501"/>
            </a:xfrm>
            <a:custGeom>
              <a:avLst/>
              <a:gdLst/>
              <a:ahLst/>
              <a:cxnLst/>
              <a:rect l="l" t="t" r="r" b="b"/>
              <a:pathLst>
                <a:path w="4581" h="1766" extrusionOk="0">
                  <a:moveTo>
                    <a:pt x="716" y="0"/>
                  </a:moveTo>
                  <a:cubicBezTo>
                    <a:pt x="335" y="0"/>
                    <a:pt x="1" y="477"/>
                    <a:pt x="1" y="859"/>
                  </a:cubicBezTo>
                  <a:cubicBezTo>
                    <a:pt x="1" y="1288"/>
                    <a:pt x="335" y="1765"/>
                    <a:pt x="716" y="1765"/>
                  </a:cubicBezTo>
                  <a:lnTo>
                    <a:pt x="3865" y="1765"/>
                  </a:lnTo>
                  <a:cubicBezTo>
                    <a:pt x="4246" y="1765"/>
                    <a:pt x="4580" y="1288"/>
                    <a:pt x="4580" y="859"/>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2"/>
            <p:cNvSpPr/>
            <p:nvPr/>
          </p:nvSpPr>
          <p:spPr>
            <a:xfrm>
              <a:off x="4509182" y="936203"/>
              <a:ext cx="60962" cy="24126"/>
            </a:xfrm>
            <a:custGeom>
              <a:avLst/>
              <a:gdLst/>
              <a:ahLst/>
              <a:cxnLst/>
              <a:rect l="l" t="t" r="r" b="b"/>
              <a:pathLst>
                <a:path w="4581" h="1813" extrusionOk="0">
                  <a:moveTo>
                    <a:pt x="716" y="0"/>
                  </a:moveTo>
                  <a:cubicBezTo>
                    <a:pt x="335" y="0"/>
                    <a:pt x="1" y="477"/>
                    <a:pt x="1" y="907"/>
                  </a:cubicBezTo>
                  <a:cubicBezTo>
                    <a:pt x="1" y="1288"/>
                    <a:pt x="335" y="1813"/>
                    <a:pt x="716" y="1813"/>
                  </a:cubicBezTo>
                  <a:lnTo>
                    <a:pt x="3865" y="1813"/>
                  </a:lnTo>
                  <a:cubicBezTo>
                    <a:pt x="4246" y="1813"/>
                    <a:pt x="4580" y="1288"/>
                    <a:pt x="4580" y="907"/>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2"/>
            <p:cNvSpPr/>
            <p:nvPr/>
          </p:nvSpPr>
          <p:spPr>
            <a:xfrm>
              <a:off x="4509182" y="999679"/>
              <a:ext cx="60962" cy="15876"/>
            </a:xfrm>
            <a:custGeom>
              <a:avLst/>
              <a:gdLst/>
              <a:ahLst/>
              <a:cxnLst/>
              <a:rect l="l" t="t" r="r" b="b"/>
              <a:pathLst>
                <a:path w="4581" h="1193" extrusionOk="0">
                  <a:moveTo>
                    <a:pt x="716" y="0"/>
                  </a:moveTo>
                  <a:cubicBezTo>
                    <a:pt x="335" y="0"/>
                    <a:pt x="1" y="191"/>
                    <a:pt x="1" y="621"/>
                  </a:cubicBezTo>
                  <a:cubicBezTo>
                    <a:pt x="1" y="1002"/>
                    <a:pt x="335" y="1193"/>
                    <a:pt x="716" y="1193"/>
                  </a:cubicBezTo>
                  <a:lnTo>
                    <a:pt x="3865" y="1193"/>
                  </a:lnTo>
                  <a:cubicBezTo>
                    <a:pt x="4246" y="1193"/>
                    <a:pt x="4580" y="1002"/>
                    <a:pt x="4580" y="621"/>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2"/>
            <p:cNvSpPr/>
            <p:nvPr/>
          </p:nvSpPr>
          <p:spPr>
            <a:xfrm>
              <a:off x="4509182" y="1055544"/>
              <a:ext cx="60962" cy="15876"/>
            </a:xfrm>
            <a:custGeom>
              <a:avLst/>
              <a:gdLst/>
              <a:ahLst/>
              <a:cxnLst/>
              <a:rect l="l" t="t" r="r" b="b"/>
              <a:pathLst>
                <a:path w="4581" h="1193" extrusionOk="0">
                  <a:moveTo>
                    <a:pt x="716" y="0"/>
                  </a:moveTo>
                  <a:cubicBezTo>
                    <a:pt x="335" y="0"/>
                    <a:pt x="1" y="143"/>
                    <a:pt x="1" y="573"/>
                  </a:cubicBezTo>
                  <a:cubicBezTo>
                    <a:pt x="1" y="1002"/>
                    <a:pt x="335" y="1193"/>
                    <a:pt x="716" y="1193"/>
                  </a:cubicBezTo>
                  <a:lnTo>
                    <a:pt x="3865" y="1193"/>
                  </a:lnTo>
                  <a:cubicBezTo>
                    <a:pt x="4246" y="1193"/>
                    <a:pt x="4580" y="1002"/>
                    <a:pt x="4580" y="573"/>
                  </a:cubicBezTo>
                  <a:cubicBezTo>
                    <a:pt x="4580" y="191"/>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2"/>
            <p:cNvSpPr/>
            <p:nvPr/>
          </p:nvSpPr>
          <p:spPr>
            <a:xfrm>
              <a:off x="4509182" y="1110770"/>
              <a:ext cx="60962" cy="24126"/>
            </a:xfrm>
            <a:custGeom>
              <a:avLst/>
              <a:gdLst/>
              <a:ahLst/>
              <a:cxnLst/>
              <a:rect l="l" t="t" r="r" b="b"/>
              <a:pathLst>
                <a:path w="4581" h="1813" extrusionOk="0">
                  <a:moveTo>
                    <a:pt x="716" y="0"/>
                  </a:moveTo>
                  <a:cubicBezTo>
                    <a:pt x="335" y="0"/>
                    <a:pt x="1" y="477"/>
                    <a:pt x="1" y="906"/>
                  </a:cubicBezTo>
                  <a:cubicBezTo>
                    <a:pt x="1" y="1288"/>
                    <a:pt x="335" y="1813"/>
                    <a:pt x="716" y="1813"/>
                  </a:cubicBezTo>
                  <a:lnTo>
                    <a:pt x="3865" y="1813"/>
                  </a:lnTo>
                  <a:cubicBezTo>
                    <a:pt x="4246" y="1813"/>
                    <a:pt x="4580" y="1288"/>
                    <a:pt x="4580" y="906"/>
                  </a:cubicBezTo>
                  <a:cubicBezTo>
                    <a:pt x="4580" y="477"/>
                    <a:pt x="4246"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52"/>
          <p:cNvGrpSpPr/>
          <p:nvPr/>
        </p:nvGrpSpPr>
        <p:grpSpPr>
          <a:xfrm>
            <a:off x="8570373" y="2162495"/>
            <a:ext cx="320453" cy="409255"/>
            <a:chOff x="5905475" y="2032050"/>
            <a:chExt cx="454350" cy="580175"/>
          </a:xfrm>
        </p:grpSpPr>
        <p:sp>
          <p:nvSpPr>
            <p:cNvPr id="935" name="Google Shape;935;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52"/>
          <p:cNvGrpSpPr/>
          <p:nvPr/>
        </p:nvGrpSpPr>
        <p:grpSpPr>
          <a:xfrm>
            <a:off x="6884396" y="883319"/>
            <a:ext cx="244304" cy="306056"/>
            <a:chOff x="7249250" y="2312150"/>
            <a:chExt cx="433317" cy="542846"/>
          </a:xfrm>
        </p:grpSpPr>
        <p:sp>
          <p:nvSpPr>
            <p:cNvPr id="942" name="Google Shape;942;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52"/>
          <p:cNvGrpSpPr/>
          <p:nvPr/>
        </p:nvGrpSpPr>
        <p:grpSpPr>
          <a:xfrm rot="5973186">
            <a:off x="712100" y="4215078"/>
            <a:ext cx="525721" cy="428640"/>
            <a:chOff x="5426900" y="3064075"/>
            <a:chExt cx="281450" cy="229525"/>
          </a:xfrm>
        </p:grpSpPr>
        <p:sp>
          <p:nvSpPr>
            <p:cNvPr id="946" name="Google Shape;94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2"/>
          <p:cNvGrpSpPr/>
          <p:nvPr/>
        </p:nvGrpSpPr>
        <p:grpSpPr>
          <a:xfrm rot="5973186">
            <a:off x="1503150" y="325678"/>
            <a:ext cx="525721" cy="428640"/>
            <a:chOff x="5426900" y="3064075"/>
            <a:chExt cx="281450" cy="229525"/>
          </a:xfrm>
        </p:grpSpPr>
        <p:sp>
          <p:nvSpPr>
            <p:cNvPr id="956" name="Google Shape;956;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TextBox 109">
            <a:extLst>
              <a:ext uri="{FF2B5EF4-FFF2-40B4-BE49-F238E27FC236}">
                <a16:creationId xmlns:a16="http://schemas.microsoft.com/office/drawing/2014/main" id="{7D1BFA3C-82E5-415A-B1E0-D4EFC7493A25}"/>
              </a:ext>
            </a:extLst>
          </p:cNvPr>
          <p:cNvSpPr txBox="1"/>
          <p:nvPr/>
        </p:nvSpPr>
        <p:spPr>
          <a:xfrm>
            <a:off x="3433722" y="297428"/>
            <a:ext cx="2499923"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VẬN DỤNG</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12" name="TextBox 111">
            <a:extLst>
              <a:ext uri="{FF2B5EF4-FFF2-40B4-BE49-F238E27FC236}">
                <a16:creationId xmlns:a16="http://schemas.microsoft.com/office/drawing/2014/main" id="{F4AB1C1C-DE09-487D-BD74-E34908F38B9E}"/>
              </a:ext>
            </a:extLst>
          </p:cNvPr>
          <p:cNvSpPr txBox="1"/>
          <p:nvPr/>
        </p:nvSpPr>
        <p:spPr>
          <a:xfrm>
            <a:off x="1024451" y="1315012"/>
            <a:ext cx="6615214" cy="2805320"/>
          </a:xfrm>
          <a:prstGeom prst="rect">
            <a:avLst/>
          </a:prstGeom>
          <a:noFill/>
        </p:spPr>
        <p:txBody>
          <a:bodyPr wrap="square">
            <a:spAutoFit/>
          </a:bodyPr>
          <a:lstStyle/>
          <a:p>
            <a:pPr algn="just">
              <a:lnSpc>
                <a:spcPct val="150000"/>
              </a:lnSpc>
            </a:pPr>
            <a:r>
              <a:rPr lang="vi-VN" sz="2000" b="1" dirty="0">
                <a:effectLst/>
                <a:latin typeface="Arial" panose="020B0604020202020204" pitchFamily="34" charset="0"/>
                <a:ea typeface="Times New Roman" panose="02020603050405020304" pitchFamily="18" charset="0"/>
              </a:rPr>
              <a:t>Câu hỏi: </a:t>
            </a:r>
            <a:r>
              <a:rPr lang="vi-VN" sz="2000" dirty="0">
                <a:effectLst/>
                <a:latin typeface="Arial" panose="020B0604020202020204" pitchFamily="34" charset="0"/>
                <a:ea typeface="Times New Roman" panose="02020603050405020304" pitchFamily="18" charset="0"/>
              </a:rPr>
              <a:t>Hormone từ tế bào tuyến giáp đi theo đường máu đến các tế bào cơ làm tăng cường hoạt động phiên mã, dịch mã, trao đổi chất ở các tế bào cơ. Xác định và vẽ sơ đồ kết quả mô tả các yếu tố tham gia trong quá trình truyền thông tin đó. Cho biết quá trình truyền thông tin trên thuộc kiểu truyền tin nội tiết hay cận tiết</a:t>
            </a:r>
            <a:endParaRPr lang="en-US" sz="2000" dirty="0"/>
          </a:p>
        </p:txBody>
      </p:sp>
      <p:sp>
        <p:nvSpPr>
          <p:cNvPr id="114" name="TextBox 113">
            <a:extLst>
              <a:ext uri="{FF2B5EF4-FFF2-40B4-BE49-F238E27FC236}">
                <a16:creationId xmlns:a16="http://schemas.microsoft.com/office/drawing/2014/main" id="{5841BBD2-1D47-40B3-8D59-A72DD541D0A8}"/>
              </a:ext>
            </a:extLst>
          </p:cNvPr>
          <p:cNvSpPr txBox="1"/>
          <p:nvPr/>
        </p:nvSpPr>
        <p:spPr>
          <a:xfrm>
            <a:off x="7154146" y="4695429"/>
            <a:ext cx="2527954" cy="400110"/>
          </a:xfrm>
          <a:prstGeom prst="rect">
            <a:avLst/>
          </a:prstGeom>
          <a:noFill/>
        </p:spPr>
        <p:txBody>
          <a:bodyPr wrap="square">
            <a:spAutoFit/>
          </a:bodyPr>
          <a:lstStyle/>
          <a:p>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Hoạt động đôi </a:t>
            </a:r>
            <a:endParaRPr lang="en-US" dirty="0"/>
          </a:p>
        </p:txBody>
      </p:sp>
      <p:pic>
        <p:nvPicPr>
          <p:cNvPr id="115" name="Picture 2">
            <a:extLst>
              <a:ext uri="{FF2B5EF4-FFF2-40B4-BE49-F238E27FC236}">
                <a16:creationId xmlns:a16="http://schemas.microsoft.com/office/drawing/2014/main" id="{FF5F801D-E776-44C9-9D78-77AB4B4EEF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7992" y="3199325"/>
            <a:ext cx="1492834" cy="1487236"/>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ircle(in)">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randombar(horizontal)">
                                      <p:cBhvr>
                                        <p:cTn id="12" dur="500"/>
                                        <p:tgtEl>
                                          <p:spTgt spid="1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randombar(horizontal)">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barn(inVertical)">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94B8B-C1DD-49EC-A9A9-FD41E74965AA}"/>
              </a:ext>
            </a:extLst>
          </p:cNvPr>
          <p:cNvSpPr txBox="1"/>
          <p:nvPr/>
        </p:nvSpPr>
        <p:spPr>
          <a:xfrm>
            <a:off x="221225" y="681937"/>
            <a:ext cx="8701549" cy="1881990"/>
          </a:xfrm>
          <a:prstGeom prst="rect">
            <a:avLst/>
          </a:prstGeom>
          <a:noFill/>
        </p:spPr>
        <p:txBody>
          <a:bodyPr wrap="square">
            <a:spAutoFit/>
          </a:bodyPr>
          <a:lstStyle/>
          <a:p>
            <a:pPr algn="just">
              <a:lnSpc>
                <a:spcPct val="150000"/>
              </a:lnSpc>
            </a:pPr>
            <a:r>
              <a:rPr lang="vi-VN" sz="2000" dirty="0">
                <a:latin typeface="+mn-lt"/>
              </a:rPr>
              <a:t>S</a:t>
            </a:r>
            <a:r>
              <a:rPr lang="vi-VN" sz="2000" b="0" i="0" dirty="0">
                <a:solidFill>
                  <a:srgbClr val="000000"/>
                </a:solidFill>
                <a:effectLst/>
                <a:latin typeface="+mn-lt"/>
              </a:rPr>
              <a:t>ơ đồ mô tả các yếu tố tham gia trong quá trình truyền thông tin trên:</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Tế bào tiết: Tế bào tuyến giáp.</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Tế bào đích: Tế bào cơ.</a:t>
            </a:r>
          </a:p>
          <a:p>
            <a:pPr marL="342900" indent="-342900" algn="just">
              <a:lnSpc>
                <a:spcPct val="150000"/>
              </a:lnSpc>
              <a:buFont typeface="Arial" panose="020B0604020202020204" pitchFamily="34" charset="0"/>
              <a:buChar char="•"/>
            </a:pPr>
            <a:r>
              <a:rPr lang="vi-VN" sz="2000" b="0" i="0" dirty="0">
                <a:solidFill>
                  <a:srgbClr val="000000"/>
                </a:solidFill>
                <a:effectLst/>
                <a:latin typeface="+mn-lt"/>
              </a:rPr>
              <a:t>Phân tử tín hiệu: Hormone tuyến giáp.</a:t>
            </a:r>
          </a:p>
        </p:txBody>
      </p:sp>
      <p:pic>
        <p:nvPicPr>
          <p:cNvPr id="1026" name="Picture 2" descr="Hormone từ tế bào tuyến giáp được vận chuyển trong máu đến các tế bào cơ làm tăng cường hoạt động phiên mã">
            <a:extLst>
              <a:ext uri="{FF2B5EF4-FFF2-40B4-BE49-F238E27FC236}">
                <a16:creationId xmlns:a16="http://schemas.microsoft.com/office/drawing/2014/main" id="{701FE117-7926-4347-BCEB-5D709657B59D}"/>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99338" y="2563927"/>
            <a:ext cx="5398833" cy="2194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136A13-C622-4302-8C1D-2D45D4B424F6}"/>
              </a:ext>
            </a:extLst>
          </p:cNvPr>
          <p:cNvSpPr txBox="1"/>
          <p:nvPr/>
        </p:nvSpPr>
        <p:spPr>
          <a:xfrm>
            <a:off x="-97185" y="97822"/>
            <a:ext cx="1788485" cy="5778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sng" strike="noStrike" kern="0" cap="none" spc="0" normalizeH="0" baseline="0" noProof="0" dirty="0">
                <a:ln>
                  <a:noFill/>
                </a:ln>
                <a:solidFill>
                  <a:srgbClr val="FF0000"/>
                </a:solidFill>
                <a:effectLst/>
                <a:uLnTx/>
                <a:uFillTx/>
                <a:latin typeface="Arial" panose="020B0604020202020204" pitchFamily="34" charset="0"/>
                <a:cs typeface="Arial"/>
                <a:sym typeface="Arial"/>
              </a:rPr>
              <a:t>Trả lời </a:t>
            </a:r>
          </a:p>
        </p:txBody>
      </p:sp>
    </p:spTree>
    <p:extLst>
      <p:ext uri="{BB962C8B-B14F-4D97-AF65-F5344CB8AC3E}">
        <p14:creationId xmlns:p14="http://schemas.microsoft.com/office/powerpoint/2010/main" val="251915681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heel(1)">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151D1-579B-44DE-9096-FA635ACBF833}"/>
              </a:ext>
            </a:extLst>
          </p:cNvPr>
          <p:cNvSpPr txBox="1"/>
          <p:nvPr/>
        </p:nvSpPr>
        <p:spPr>
          <a:xfrm>
            <a:off x="1128527" y="3213344"/>
            <a:ext cx="7474699" cy="1420325"/>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Quá trình truyền thông tin trên thuộc kiểu truyền tin nội tiết vì các phân tử tín hiệu được tiết vào máu truyền đến tế bào đích ở xa (từ tế bào tuyến giáp đến các tế bào cơ).</a:t>
            </a:r>
            <a:endParaRPr lang="en-US" sz="2000" dirty="0">
              <a:latin typeface="+mn-lt"/>
            </a:endParaRPr>
          </a:p>
        </p:txBody>
      </p:sp>
      <p:pic>
        <p:nvPicPr>
          <p:cNvPr id="3" name="Picture 2" descr="Hormone từ tế bào tuyến giáp được vận chuyển trong máu đến các tế bào cơ làm tăng cường hoạt động phiên mã">
            <a:extLst>
              <a:ext uri="{FF2B5EF4-FFF2-40B4-BE49-F238E27FC236}">
                <a16:creationId xmlns:a16="http://schemas.microsoft.com/office/drawing/2014/main" id="{6D98747F-D56B-4CEE-B626-BD85FBAE6CAD}"/>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72583" y="1019135"/>
            <a:ext cx="5398833" cy="2194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0466FCA4-3E95-4A04-AA84-3D60E6A26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0438">
            <a:off x="990099" y="2286771"/>
            <a:ext cx="1020913" cy="837149"/>
          </a:xfrm>
          <a:prstGeom prst="rect">
            <a:avLst/>
          </a:prstGeom>
        </p:spPr>
      </p:pic>
      <p:grpSp>
        <p:nvGrpSpPr>
          <p:cNvPr id="5" name="Google Shape;2445;p78">
            <a:extLst>
              <a:ext uri="{FF2B5EF4-FFF2-40B4-BE49-F238E27FC236}">
                <a16:creationId xmlns:a16="http://schemas.microsoft.com/office/drawing/2014/main" id="{1CE57317-F41C-486B-A1AC-F386C219B349}"/>
              </a:ext>
            </a:extLst>
          </p:cNvPr>
          <p:cNvGrpSpPr/>
          <p:nvPr/>
        </p:nvGrpSpPr>
        <p:grpSpPr>
          <a:xfrm>
            <a:off x="1354150" y="179832"/>
            <a:ext cx="1036865" cy="885287"/>
            <a:chOff x="4961313" y="1545763"/>
            <a:chExt cx="802900" cy="685525"/>
          </a:xfrm>
        </p:grpSpPr>
        <p:sp>
          <p:nvSpPr>
            <p:cNvPr id="6" name="Google Shape;2446;p78">
              <a:extLst>
                <a:ext uri="{FF2B5EF4-FFF2-40B4-BE49-F238E27FC236}">
                  <a16:creationId xmlns:a16="http://schemas.microsoft.com/office/drawing/2014/main" id="{9C5A9CFA-2336-4D64-903E-8E8D155D03A0}"/>
                </a:ext>
              </a:extLst>
            </p:cNvPr>
            <p:cNvSpPr/>
            <p:nvPr/>
          </p:nvSpPr>
          <p:spPr>
            <a:xfrm>
              <a:off x="4961650" y="1545825"/>
              <a:ext cx="802225" cy="685400"/>
            </a:xfrm>
            <a:custGeom>
              <a:avLst/>
              <a:gdLst/>
              <a:ahLst/>
              <a:cxnLst/>
              <a:rect l="l" t="t" r="r" b="b"/>
              <a:pathLst>
                <a:path w="32089" h="27416" extrusionOk="0">
                  <a:moveTo>
                    <a:pt x="22198" y="926"/>
                  </a:moveTo>
                  <a:cubicBezTo>
                    <a:pt x="22545" y="926"/>
                    <a:pt x="22888" y="993"/>
                    <a:pt x="23219" y="1085"/>
                  </a:cubicBezTo>
                  <a:cubicBezTo>
                    <a:pt x="24222" y="1384"/>
                    <a:pt x="25036" y="1899"/>
                    <a:pt x="25524" y="2848"/>
                  </a:cubicBezTo>
                  <a:cubicBezTo>
                    <a:pt x="26121" y="4042"/>
                    <a:pt x="25958" y="5154"/>
                    <a:pt x="25199" y="6212"/>
                  </a:cubicBezTo>
                  <a:cubicBezTo>
                    <a:pt x="24615" y="7011"/>
                    <a:pt x="23842" y="7329"/>
                    <a:pt x="22949" y="7329"/>
                  </a:cubicBezTo>
                  <a:cubicBezTo>
                    <a:pt x="22721" y="7329"/>
                    <a:pt x="22485" y="7308"/>
                    <a:pt x="22242" y="7269"/>
                  </a:cubicBezTo>
                  <a:cubicBezTo>
                    <a:pt x="22215" y="7269"/>
                    <a:pt x="22215" y="7242"/>
                    <a:pt x="22161" y="7188"/>
                  </a:cubicBezTo>
                  <a:cubicBezTo>
                    <a:pt x="22296" y="6998"/>
                    <a:pt x="22459" y="6836"/>
                    <a:pt x="22568" y="6646"/>
                  </a:cubicBezTo>
                  <a:cubicBezTo>
                    <a:pt x="22785" y="6320"/>
                    <a:pt x="23002" y="6022"/>
                    <a:pt x="23137" y="5669"/>
                  </a:cubicBezTo>
                  <a:cubicBezTo>
                    <a:pt x="23517" y="4638"/>
                    <a:pt x="22812" y="3608"/>
                    <a:pt x="21727" y="3554"/>
                  </a:cubicBezTo>
                  <a:cubicBezTo>
                    <a:pt x="21699" y="3552"/>
                    <a:pt x="21672" y="3551"/>
                    <a:pt x="21645" y="3551"/>
                  </a:cubicBezTo>
                  <a:cubicBezTo>
                    <a:pt x="21248" y="3551"/>
                    <a:pt x="20923" y="3735"/>
                    <a:pt x="20669" y="4015"/>
                  </a:cubicBezTo>
                  <a:cubicBezTo>
                    <a:pt x="20316" y="4367"/>
                    <a:pt x="19964" y="4720"/>
                    <a:pt x="19557" y="5127"/>
                  </a:cubicBezTo>
                  <a:cubicBezTo>
                    <a:pt x="19476" y="4937"/>
                    <a:pt x="19394" y="4801"/>
                    <a:pt x="19367" y="4666"/>
                  </a:cubicBezTo>
                  <a:cubicBezTo>
                    <a:pt x="18960" y="2875"/>
                    <a:pt x="19910" y="1384"/>
                    <a:pt x="21700" y="977"/>
                  </a:cubicBezTo>
                  <a:cubicBezTo>
                    <a:pt x="21866" y="942"/>
                    <a:pt x="22033" y="926"/>
                    <a:pt x="22198" y="926"/>
                  </a:cubicBezTo>
                  <a:close/>
                  <a:moveTo>
                    <a:pt x="21510" y="4367"/>
                  </a:moveTo>
                  <a:cubicBezTo>
                    <a:pt x="21862" y="4367"/>
                    <a:pt x="22161" y="4476"/>
                    <a:pt x="22269" y="4855"/>
                  </a:cubicBezTo>
                  <a:cubicBezTo>
                    <a:pt x="22405" y="5208"/>
                    <a:pt x="22378" y="5561"/>
                    <a:pt x="22107" y="5859"/>
                  </a:cubicBezTo>
                  <a:cubicBezTo>
                    <a:pt x="21483" y="6510"/>
                    <a:pt x="20832" y="7188"/>
                    <a:pt x="20181" y="7839"/>
                  </a:cubicBezTo>
                  <a:cubicBezTo>
                    <a:pt x="20154" y="7866"/>
                    <a:pt x="20099" y="7866"/>
                    <a:pt x="20018" y="7920"/>
                  </a:cubicBezTo>
                  <a:cubicBezTo>
                    <a:pt x="19720" y="7703"/>
                    <a:pt x="19394" y="7459"/>
                    <a:pt x="19042" y="7215"/>
                  </a:cubicBezTo>
                  <a:cubicBezTo>
                    <a:pt x="19150" y="7052"/>
                    <a:pt x="19231" y="6917"/>
                    <a:pt x="19340" y="6808"/>
                  </a:cubicBezTo>
                  <a:cubicBezTo>
                    <a:pt x="19720" y="6402"/>
                    <a:pt x="20154" y="5995"/>
                    <a:pt x="20506" y="5588"/>
                  </a:cubicBezTo>
                  <a:cubicBezTo>
                    <a:pt x="20859" y="5208"/>
                    <a:pt x="21130" y="4801"/>
                    <a:pt x="21510" y="4367"/>
                  </a:cubicBezTo>
                  <a:close/>
                  <a:moveTo>
                    <a:pt x="13464" y="13555"/>
                  </a:moveTo>
                  <a:cubicBezTo>
                    <a:pt x="13611" y="13555"/>
                    <a:pt x="13781" y="13604"/>
                    <a:pt x="13915" y="13671"/>
                  </a:cubicBezTo>
                  <a:cubicBezTo>
                    <a:pt x="14295" y="13915"/>
                    <a:pt x="14295" y="14267"/>
                    <a:pt x="13915" y="14539"/>
                  </a:cubicBezTo>
                  <a:cubicBezTo>
                    <a:pt x="13780" y="14620"/>
                    <a:pt x="13617" y="14674"/>
                    <a:pt x="13481" y="14756"/>
                  </a:cubicBezTo>
                  <a:cubicBezTo>
                    <a:pt x="12152" y="15434"/>
                    <a:pt x="10823" y="16112"/>
                    <a:pt x="9494" y="16817"/>
                  </a:cubicBezTo>
                  <a:cubicBezTo>
                    <a:pt x="9087" y="17034"/>
                    <a:pt x="8680" y="17278"/>
                    <a:pt x="8219" y="17522"/>
                  </a:cubicBezTo>
                  <a:cubicBezTo>
                    <a:pt x="7975" y="17007"/>
                    <a:pt x="7758" y="16573"/>
                    <a:pt x="7514" y="16112"/>
                  </a:cubicBezTo>
                  <a:cubicBezTo>
                    <a:pt x="7812" y="15813"/>
                    <a:pt x="8165" y="15678"/>
                    <a:pt x="8518" y="15569"/>
                  </a:cubicBezTo>
                  <a:cubicBezTo>
                    <a:pt x="9928" y="15054"/>
                    <a:pt x="11338" y="14457"/>
                    <a:pt x="12695" y="13806"/>
                  </a:cubicBezTo>
                  <a:cubicBezTo>
                    <a:pt x="12912" y="13698"/>
                    <a:pt x="13129" y="13589"/>
                    <a:pt x="13373" y="13562"/>
                  </a:cubicBezTo>
                  <a:cubicBezTo>
                    <a:pt x="13402" y="13557"/>
                    <a:pt x="13432" y="13555"/>
                    <a:pt x="13464" y="13555"/>
                  </a:cubicBezTo>
                  <a:close/>
                  <a:moveTo>
                    <a:pt x="15217" y="7459"/>
                  </a:moveTo>
                  <a:cubicBezTo>
                    <a:pt x="15814" y="7459"/>
                    <a:pt x="16438" y="7514"/>
                    <a:pt x="17062" y="7568"/>
                  </a:cubicBezTo>
                  <a:cubicBezTo>
                    <a:pt x="18147" y="7676"/>
                    <a:pt x="19042" y="8219"/>
                    <a:pt x="19774" y="8978"/>
                  </a:cubicBezTo>
                  <a:cubicBezTo>
                    <a:pt x="20805" y="10063"/>
                    <a:pt x="21591" y="11311"/>
                    <a:pt x="21781" y="12830"/>
                  </a:cubicBezTo>
                  <a:cubicBezTo>
                    <a:pt x="22107" y="15081"/>
                    <a:pt x="21483" y="17007"/>
                    <a:pt x="19665" y="18472"/>
                  </a:cubicBezTo>
                  <a:cubicBezTo>
                    <a:pt x="19394" y="18689"/>
                    <a:pt x="19042" y="18906"/>
                    <a:pt x="18689" y="19041"/>
                  </a:cubicBezTo>
                  <a:cubicBezTo>
                    <a:pt x="17482" y="19494"/>
                    <a:pt x="16228" y="19807"/>
                    <a:pt x="14907" y="19807"/>
                  </a:cubicBezTo>
                  <a:cubicBezTo>
                    <a:pt x="14803" y="19807"/>
                    <a:pt x="14698" y="19805"/>
                    <a:pt x="14593" y="19801"/>
                  </a:cubicBezTo>
                  <a:cubicBezTo>
                    <a:pt x="12857" y="19719"/>
                    <a:pt x="11447" y="18933"/>
                    <a:pt x="10335" y="17549"/>
                  </a:cubicBezTo>
                  <a:cubicBezTo>
                    <a:pt x="10308" y="17522"/>
                    <a:pt x="10308" y="17468"/>
                    <a:pt x="10281" y="17387"/>
                  </a:cubicBezTo>
                  <a:cubicBezTo>
                    <a:pt x="10470" y="17278"/>
                    <a:pt x="10633" y="17170"/>
                    <a:pt x="10823" y="17061"/>
                  </a:cubicBezTo>
                  <a:cubicBezTo>
                    <a:pt x="11962" y="16492"/>
                    <a:pt x="13129" y="15895"/>
                    <a:pt x="14295" y="15298"/>
                  </a:cubicBezTo>
                  <a:cubicBezTo>
                    <a:pt x="14973" y="14973"/>
                    <a:pt x="15271" y="14376"/>
                    <a:pt x="15109" y="13752"/>
                  </a:cubicBezTo>
                  <a:cubicBezTo>
                    <a:pt x="14894" y="13084"/>
                    <a:pt x="14259" y="12584"/>
                    <a:pt x="13630" y="12584"/>
                  </a:cubicBezTo>
                  <a:cubicBezTo>
                    <a:pt x="13544" y="12584"/>
                    <a:pt x="13458" y="12593"/>
                    <a:pt x="13373" y="12613"/>
                  </a:cubicBezTo>
                  <a:cubicBezTo>
                    <a:pt x="12966" y="12694"/>
                    <a:pt x="12586" y="12857"/>
                    <a:pt x="12234" y="13020"/>
                  </a:cubicBezTo>
                  <a:cubicBezTo>
                    <a:pt x="11501" y="13345"/>
                    <a:pt x="10742" y="13671"/>
                    <a:pt x="10009" y="13996"/>
                  </a:cubicBezTo>
                  <a:cubicBezTo>
                    <a:pt x="9847" y="14050"/>
                    <a:pt x="9657" y="14105"/>
                    <a:pt x="9413" y="14186"/>
                  </a:cubicBezTo>
                  <a:cubicBezTo>
                    <a:pt x="9331" y="13454"/>
                    <a:pt x="9521" y="12830"/>
                    <a:pt x="9711" y="12233"/>
                  </a:cubicBezTo>
                  <a:cubicBezTo>
                    <a:pt x="9982" y="11311"/>
                    <a:pt x="10389" y="10443"/>
                    <a:pt x="10959" y="9684"/>
                  </a:cubicBezTo>
                  <a:cubicBezTo>
                    <a:pt x="12017" y="8246"/>
                    <a:pt x="13427" y="7486"/>
                    <a:pt x="15217" y="7459"/>
                  </a:cubicBezTo>
                  <a:close/>
                  <a:moveTo>
                    <a:pt x="4456" y="15605"/>
                  </a:moveTo>
                  <a:cubicBezTo>
                    <a:pt x="4563" y="15605"/>
                    <a:pt x="4670" y="15611"/>
                    <a:pt x="4774" y="15624"/>
                  </a:cubicBezTo>
                  <a:cubicBezTo>
                    <a:pt x="6185" y="15813"/>
                    <a:pt x="7134" y="16681"/>
                    <a:pt x="7351" y="18146"/>
                  </a:cubicBezTo>
                  <a:cubicBezTo>
                    <a:pt x="7378" y="18309"/>
                    <a:pt x="7351" y="18499"/>
                    <a:pt x="7378" y="18661"/>
                  </a:cubicBezTo>
                  <a:lnTo>
                    <a:pt x="7405" y="18661"/>
                  </a:lnTo>
                  <a:cubicBezTo>
                    <a:pt x="7351" y="19041"/>
                    <a:pt x="7297" y="19421"/>
                    <a:pt x="7188" y="19774"/>
                  </a:cubicBezTo>
                  <a:cubicBezTo>
                    <a:pt x="6971" y="20452"/>
                    <a:pt x="6510" y="20940"/>
                    <a:pt x="5832" y="21211"/>
                  </a:cubicBezTo>
                  <a:cubicBezTo>
                    <a:pt x="5387" y="21375"/>
                    <a:pt x="4947" y="21458"/>
                    <a:pt x="4513" y="21458"/>
                  </a:cubicBezTo>
                  <a:cubicBezTo>
                    <a:pt x="3940" y="21458"/>
                    <a:pt x="3376" y="21314"/>
                    <a:pt x="2822" y="21021"/>
                  </a:cubicBezTo>
                  <a:cubicBezTo>
                    <a:pt x="1275" y="20208"/>
                    <a:pt x="1004" y="18689"/>
                    <a:pt x="1628" y="17414"/>
                  </a:cubicBezTo>
                  <a:cubicBezTo>
                    <a:pt x="2171" y="16229"/>
                    <a:pt x="3366" y="15605"/>
                    <a:pt x="4456" y="15605"/>
                  </a:cubicBezTo>
                  <a:close/>
                  <a:moveTo>
                    <a:pt x="22079" y="17115"/>
                  </a:moveTo>
                  <a:cubicBezTo>
                    <a:pt x="22269" y="17251"/>
                    <a:pt x="22405" y="17332"/>
                    <a:pt x="22568" y="17441"/>
                  </a:cubicBezTo>
                  <a:cubicBezTo>
                    <a:pt x="23409" y="18173"/>
                    <a:pt x="24249" y="18906"/>
                    <a:pt x="25090" y="19611"/>
                  </a:cubicBezTo>
                  <a:cubicBezTo>
                    <a:pt x="25470" y="19909"/>
                    <a:pt x="25850" y="20208"/>
                    <a:pt x="26229" y="20479"/>
                  </a:cubicBezTo>
                  <a:cubicBezTo>
                    <a:pt x="26284" y="20533"/>
                    <a:pt x="26338" y="20560"/>
                    <a:pt x="26392" y="20614"/>
                  </a:cubicBezTo>
                  <a:cubicBezTo>
                    <a:pt x="26826" y="20967"/>
                    <a:pt x="26799" y="21428"/>
                    <a:pt x="26311" y="21699"/>
                  </a:cubicBezTo>
                  <a:cubicBezTo>
                    <a:pt x="26153" y="21805"/>
                    <a:pt x="25982" y="21859"/>
                    <a:pt x="25814" y="21859"/>
                  </a:cubicBezTo>
                  <a:cubicBezTo>
                    <a:pt x="25636" y="21859"/>
                    <a:pt x="25461" y="21798"/>
                    <a:pt x="25307" y="21672"/>
                  </a:cubicBezTo>
                  <a:cubicBezTo>
                    <a:pt x="24032" y="20587"/>
                    <a:pt x="22730" y="19502"/>
                    <a:pt x="21456" y="18417"/>
                  </a:cubicBezTo>
                  <a:cubicBezTo>
                    <a:pt x="21429" y="18363"/>
                    <a:pt x="21401" y="18336"/>
                    <a:pt x="21347" y="18255"/>
                  </a:cubicBezTo>
                  <a:cubicBezTo>
                    <a:pt x="21591" y="17848"/>
                    <a:pt x="21835" y="17495"/>
                    <a:pt x="22079" y="17115"/>
                  </a:cubicBezTo>
                  <a:close/>
                  <a:moveTo>
                    <a:pt x="27366" y="17821"/>
                  </a:moveTo>
                  <a:cubicBezTo>
                    <a:pt x="27869" y="17821"/>
                    <a:pt x="28364" y="17970"/>
                    <a:pt x="28779" y="18282"/>
                  </a:cubicBezTo>
                  <a:cubicBezTo>
                    <a:pt x="29810" y="19041"/>
                    <a:pt x="30542" y="20045"/>
                    <a:pt x="30895" y="21292"/>
                  </a:cubicBezTo>
                  <a:cubicBezTo>
                    <a:pt x="31057" y="21862"/>
                    <a:pt x="31030" y="22432"/>
                    <a:pt x="30922" y="23001"/>
                  </a:cubicBezTo>
                  <a:cubicBezTo>
                    <a:pt x="30732" y="23978"/>
                    <a:pt x="30244" y="24791"/>
                    <a:pt x="29511" y="25497"/>
                  </a:cubicBezTo>
                  <a:cubicBezTo>
                    <a:pt x="29050" y="25931"/>
                    <a:pt x="28481" y="26229"/>
                    <a:pt x="27830" y="26365"/>
                  </a:cubicBezTo>
                  <a:cubicBezTo>
                    <a:pt x="27492" y="26431"/>
                    <a:pt x="27158" y="26464"/>
                    <a:pt x="26830" y="26464"/>
                  </a:cubicBezTo>
                  <a:cubicBezTo>
                    <a:pt x="26079" y="26464"/>
                    <a:pt x="25355" y="26289"/>
                    <a:pt x="24656" y="25931"/>
                  </a:cubicBezTo>
                  <a:cubicBezTo>
                    <a:pt x="23002" y="25090"/>
                    <a:pt x="22378" y="23028"/>
                    <a:pt x="23300" y="21347"/>
                  </a:cubicBezTo>
                  <a:lnTo>
                    <a:pt x="23300" y="21347"/>
                  </a:lnTo>
                  <a:cubicBezTo>
                    <a:pt x="23680" y="21455"/>
                    <a:pt x="23951" y="21754"/>
                    <a:pt x="24277" y="21998"/>
                  </a:cubicBezTo>
                  <a:cubicBezTo>
                    <a:pt x="24521" y="22188"/>
                    <a:pt x="24738" y="22377"/>
                    <a:pt x="25009" y="22540"/>
                  </a:cubicBezTo>
                  <a:cubicBezTo>
                    <a:pt x="25261" y="22684"/>
                    <a:pt x="25531" y="22750"/>
                    <a:pt x="25797" y="22750"/>
                  </a:cubicBezTo>
                  <a:cubicBezTo>
                    <a:pt x="26589" y="22750"/>
                    <a:pt x="27349" y="22165"/>
                    <a:pt x="27531" y="21292"/>
                  </a:cubicBezTo>
                  <a:cubicBezTo>
                    <a:pt x="27559" y="21075"/>
                    <a:pt x="27504" y="20804"/>
                    <a:pt x="27396" y="20614"/>
                  </a:cubicBezTo>
                  <a:cubicBezTo>
                    <a:pt x="27287" y="20370"/>
                    <a:pt x="27070" y="20153"/>
                    <a:pt x="26880" y="19963"/>
                  </a:cubicBezTo>
                  <a:cubicBezTo>
                    <a:pt x="26528" y="19638"/>
                    <a:pt x="26175" y="19340"/>
                    <a:pt x="25823" y="19014"/>
                  </a:cubicBezTo>
                  <a:cubicBezTo>
                    <a:pt x="25687" y="18878"/>
                    <a:pt x="25578" y="18743"/>
                    <a:pt x="25443" y="18607"/>
                  </a:cubicBezTo>
                  <a:cubicBezTo>
                    <a:pt x="25988" y="18093"/>
                    <a:pt x="26686" y="17821"/>
                    <a:pt x="27366" y="17821"/>
                  </a:cubicBezTo>
                  <a:close/>
                  <a:moveTo>
                    <a:pt x="22242" y="0"/>
                  </a:moveTo>
                  <a:cubicBezTo>
                    <a:pt x="21869" y="0"/>
                    <a:pt x="21496" y="55"/>
                    <a:pt x="21130" y="163"/>
                  </a:cubicBezTo>
                  <a:cubicBezTo>
                    <a:pt x="19069" y="787"/>
                    <a:pt x="17930" y="2821"/>
                    <a:pt x="18472" y="4855"/>
                  </a:cubicBezTo>
                  <a:cubicBezTo>
                    <a:pt x="18553" y="5208"/>
                    <a:pt x="18716" y="5506"/>
                    <a:pt x="18825" y="5886"/>
                  </a:cubicBezTo>
                  <a:cubicBezTo>
                    <a:pt x="18553" y="6185"/>
                    <a:pt x="18255" y="6483"/>
                    <a:pt x="18011" y="6754"/>
                  </a:cubicBezTo>
                  <a:cubicBezTo>
                    <a:pt x="17279" y="6646"/>
                    <a:pt x="16628" y="6537"/>
                    <a:pt x="15949" y="6510"/>
                  </a:cubicBezTo>
                  <a:cubicBezTo>
                    <a:pt x="15804" y="6504"/>
                    <a:pt x="15660" y="6501"/>
                    <a:pt x="15516" y="6501"/>
                  </a:cubicBezTo>
                  <a:cubicBezTo>
                    <a:pt x="14261" y="6501"/>
                    <a:pt x="13054" y="6729"/>
                    <a:pt x="11935" y="7459"/>
                  </a:cubicBezTo>
                  <a:cubicBezTo>
                    <a:pt x="11040" y="8029"/>
                    <a:pt x="10335" y="8788"/>
                    <a:pt x="9819" y="9711"/>
                  </a:cubicBezTo>
                  <a:cubicBezTo>
                    <a:pt x="9223" y="10714"/>
                    <a:pt x="8789" y="11799"/>
                    <a:pt x="8599" y="12965"/>
                  </a:cubicBezTo>
                  <a:cubicBezTo>
                    <a:pt x="8518" y="13481"/>
                    <a:pt x="8463" y="14023"/>
                    <a:pt x="8409" y="14593"/>
                  </a:cubicBezTo>
                  <a:cubicBezTo>
                    <a:pt x="7839" y="14864"/>
                    <a:pt x="7270" y="15108"/>
                    <a:pt x="6727" y="15379"/>
                  </a:cubicBezTo>
                  <a:cubicBezTo>
                    <a:pt x="6592" y="15325"/>
                    <a:pt x="6456" y="15271"/>
                    <a:pt x="6321" y="15190"/>
                  </a:cubicBezTo>
                  <a:cubicBezTo>
                    <a:pt x="5887" y="14891"/>
                    <a:pt x="5371" y="14783"/>
                    <a:pt x="4856" y="14756"/>
                  </a:cubicBezTo>
                  <a:cubicBezTo>
                    <a:pt x="4757" y="14750"/>
                    <a:pt x="4659" y="14748"/>
                    <a:pt x="4563" y="14748"/>
                  </a:cubicBezTo>
                  <a:cubicBezTo>
                    <a:pt x="3173" y="14748"/>
                    <a:pt x="2002" y="15296"/>
                    <a:pt x="1140" y="16437"/>
                  </a:cubicBezTo>
                  <a:cubicBezTo>
                    <a:pt x="1" y="17983"/>
                    <a:pt x="28" y="20425"/>
                    <a:pt x="2116" y="21699"/>
                  </a:cubicBezTo>
                  <a:cubicBezTo>
                    <a:pt x="2826" y="22157"/>
                    <a:pt x="3613" y="22403"/>
                    <a:pt x="4445" y="22403"/>
                  </a:cubicBezTo>
                  <a:cubicBezTo>
                    <a:pt x="4599" y="22403"/>
                    <a:pt x="4754" y="22394"/>
                    <a:pt x="4910" y="22377"/>
                  </a:cubicBezTo>
                  <a:cubicBezTo>
                    <a:pt x="6863" y="22160"/>
                    <a:pt x="8138" y="21103"/>
                    <a:pt x="8273" y="18933"/>
                  </a:cubicBezTo>
                  <a:cubicBezTo>
                    <a:pt x="8301" y="18770"/>
                    <a:pt x="8328" y="18607"/>
                    <a:pt x="8355" y="18417"/>
                  </a:cubicBezTo>
                  <a:cubicBezTo>
                    <a:pt x="8680" y="18255"/>
                    <a:pt x="9033" y="18065"/>
                    <a:pt x="9386" y="17875"/>
                  </a:cubicBezTo>
                  <a:cubicBezTo>
                    <a:pt x="9521" y="18038"/>
                    <a:pt x="9603" y="18146"/>
                    <a:pt x="9711" y="18282"/>
                  </a:cubicBezTo>
                  <a:cubicBezTo>
                    <a:pt x="10036" y="18607"/>
                    <a:pt x="10335" y="18933"/>
                    <a:pt x="10687" y="19231"/>
                  </a:cubicBezTo>
                  <a:cubicBezTo>
                    <a:pt x="11904" y="20245"/>
                    <a:pt x="13310" y="20785"/>
                    <a:pt x="14884" y="20785"/>
                  </a:cubicBezTo>
                  <a:cubicBezTo>
                    <a:pt x="14994" y="20785"/>
                    <a:pt x="15105" y="20782"/>
                    <a:pt x="15217" y="20777"/>
                  </a:cubicBezTo>
                  <a:cubicBezTo>
                    <a:pt x="16221" y="20723"/>
                    <a:pt x="17197" y="20506"/>
                    <a:pt x="18147" y="20235"/>
                  </a:cubicBezTo>
                  <a:cubicBezTo>
                    <a:pt x="18960" y="20018"/>
                    <a:pt x="19720" y="19692"/>
                    <a:pt x="20371" y="19150"/>
                  </a:cubicBezTo>
                  <a:cubicBezTo>
                    <a:pt x="20425" y="19095"/>
                    <a:pt x="20533" y="19068"/>
                    <a:pt x="20615" y="19014"/>
                  </a:cubicBezTo>
                  <a:cubicBezTo>
                    <a:pt x="21239" y="19557"/>
                    <a:pt x="21862" y="20072"/>
                    <a:pt x="22486" y="20587"/>
                  </a:cubicBezTo>
                  <a:cubicBezTo>
                    <a:pt x="22351" y="20859"/>
                    <a:pt x="22269" y="21075"/>
                    <a:pt x="22161" y="21292"/>
                  </a:cubicBezTo>
                  <a:cubicBezTo>
                    <a:pt x="21130" y="23734"/>
                    <a:pt x="22595" y="25958"/>
                    <a:pt x="24141" y="26771"/>
                  </a:cubicBezTo>
                  <a:cubicBezTo>
                    <a:pt x="24973" y="27225"/>
                    <a:pt x="25858" y="27416"/>
                    <a:pt x="26759" y="27416"/>
                  </a:cubicBezTo>
                  <a:cubicBezTo>
                    <a:pt x="27150" y="27416"/>
                    <a:pt x="27544" y="27380"/>
                    <a:pt x="27938" y="27314"/>
                  </a:cubicBezTo>
                  <a:cubicBezTo>
                    <a:pt x="29945" y="26988"/>
                    <a:pt x="31925" y="24873"/>
                    <a:pt x="32007" y="22432"/>
                  </a:cubicBezTo>
                  <a:cubicBezTo>
                    <a:pt x="32088" y="20452"/>
                    <a:pt x="30624" y="18011"/>
                    <a:pt x="28833" y="17143"/>
                  </a:cubicBezTo>
                  <a:cubicBezTo>
                    <a:pt x="28386" y="16908"/>
                    <a:pt x="27921" y="16791"/>
                    <a:pt x="27440" y="16791"/>
                  </a:cubicBezTo>
                  <a:cubicBezTo>
                    <a:pt x="27309" y="16791"/>
                    <a:pt x="27177" y="16800"/>
                    <a:pt x="27043" y="16817"/>
                  </a:cubicBezTo>
                  <a:cubicBezTo>
                    <a:pt x="26419" y="16926"/>
                    <a:pt x="25850" y="17088"/>
                    <a:pt x="25334" y="17441"/>
                  </a:cubicBezTo>
                  <a:cubicBezTo>
                    <a:pt x="25090" y="17604"/>
                    <a:pt x="24846" y="17739"/>
                    <a:pt x="24602" y="17902"/>
                  </a:cubicBezTo>
                  <a:cubicBezTo>
                    <a:pt x="23870" y="17278"/>
                    <a:pt x="23192" y="16709"/>
                    <a:pt x="22486" y="16112"/>
                  </a:cubicBezTo>
                  <a:cubicBezTo>
                    <a:pt x="23327" y="13318"/>
                    <a:pt x="22595" y="10850"/>
                    <a:pt x="20778" y="8653"/>
                  </a:cubicBezTo>
                  <a:cubicBezTo>
                    <a:pt x="20967" y="8463"/>
                    <a:pt x="21130" y="8300"/>
                    <a:pt x="21320" y="8083"/>
                  </a:cubicBezTo>
                  <a:cubicBezTo>
                    <a:pt x="21618" y="8137"/>
                    <a:pt x="21835" y="8219"/>
                    <a:pt x="22052" y="8246"/>
                  </a:cubicBezTo>
                  <a:cubicBezTo>
                    <a:pt x="22307" y="8279"/>
                    <a:pt x="22557" y="8296"/>
                    <a:pt x="22801" y="8296"/>
                  </a:cubicBezTo>
                  <a:cubicBezTo>
                    <a:pt x="23959" y="8296"/>
                    <a:pt x="24984" y="7903"/>
                    <a:pt x="25768" y="6917"/>
                  </a:cubicBezTo>
                  <a:cubicBezTo>
                    <a:pt x="26718" y="5723"/>
                    <a:pt x="27070" y="4340"/>
                    <a:pt x="26474" y="2848"/>
                  </a:cubicBezTo>
                  <a:cubicBezTo>
                    <a:pt x="25904" y="1438"/>
                    <a:pt x="24819" y="597"/>
                    <a:pt x="23354" y="163"/>
                  </a:cubicBezTo>
                  <a:cubicBezTo>
                    <a:pt x="22988" y="55"/>
                    <a:pt x="22615" y="0"/>
                    <a:pt x="22242"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47;p78">
              <a:extLst>
                <a:ext uri="{FF2B5EF4-FFF2-40B4-BE49-F238E27FC236}">
                  <a16:creationId xmlns:a16="http://schemas.microsoft.com/office/drawing/2014/main" id="{4FD7A4F5-47B8-41F9-BA35-AB0C7B26EE2F}"/>
                </a:ext>
              </a:extLst>
            </p:cNvPr>
            <p:cNvSpPr/>
            <p:nvPr/>
          </p:nvSpPr>
          <p:spPr>
            <a:xfrm>
              <a:off x="4961313" y="1545763"/>
              <a:ext cx="802900" cy="685525"/>
            </a:xfrm>
            <a:custGeom>
              <a:avLst/>
              <a:gdLst/>
              <a:ahLst/>
              <a:cxnLst/>
              <a:rect l="l" t="t" r="r" b="b"/>
              <a:pathLst>
                <a:path w="32116" h="27421" extrusionOk="0">
                  <a:moveTo>
                    <a:pt x="22248" y="931"/>
                  </a:moveTo>
                  <a:cubicBezTo>
                    <a:pt x="22581" y="931"/>
                    <a:pt x="22913" y="991"/>
                    <a:pt x="23246" y="1096"/>
                  </a:cubicBezTo>
                  <a:cubicBezTo>
                    <a:pt x="24223" y="1367"/>
                    <a:pt x="25036" y="1909"/>
                    <a:pt x="25525" y="2859"/>
                  </a:cubicBezTo>
                  <a:cubicBezTo>
                    <a:pt x="26121" y="4025"/>
                    <a:pt x="25958" y="5164"/>
                    <a:pt x="25199" y="6195"/>
                  </a:cubicBezTo>
                  <a:cubicBezTo>
                    <a:pt x="24636" y="7017"/>
                    <a:pt x="23849" y="7339"/>
                    <a:pt x="22948" y="7339"/>
                  </a:cubicBezTo>
                  <a:cubicBezTo>
                    <a:pt x="22719" y="7339"/>
                    <a:pt x="22484" y="7318"/>
                    <a:pt x="22243" y="7280"/>
                  </a:cubicBezTo>
                  <a:cubicBezTo>
                    <a:pt x="22243" y="7280"/>
                    <a:pt x="22215" y="7253"/>
                    <a:pt x="22161" y="7198"/>
                  </a:cubicBezTo>
                  <a:cubicBezTo>
                    <a:pt x="22297" y="7009"/>
                    <a:pt x="22460" y="6846"/>
                    <a:pt x="22595" y="6656"/>
                  </a:cubicBezTo>
                  <a:cubicBezTo>
                    <a:pt x="22785" y="6331"/>
                    <a:pt x="23029" y="6032"/>
                    <a:pt x="23138" y="5680"/>
                  </a:cubicBezTo>
                  <a:cubicBezTo>
                    <a:pt x="23544" y="4649"/>
                    <a:pt x="22812" y="3618"/>
                    <a:pt x="21727" y="3564"/>
                  </a:cubicBezTo>
                  <a:cubicBezTo>
                    <a:pt x="21700" y="3562"/>
                    <a:pt x="21672" y="3561"/>
                    <a:pt x="21646" y="3561"/>
                  </a:cubicBezTo>
                  <a:cubicBezTo>
                    <a:pt x="21252" y="3561"/>
                    <a:pt x="20949" y="3746"/>
                    <a:pt x="20669" y="4025"/>
                  </a:cubicBezTo>
                  <a:cubicBezTo>
                    <a:pt x="20317" y="4378"/>
                    <a:pt x="19964" y="4730"/>
                    <a:pt x="19557" y="5137"/>
                  </a:cubicBezTo>
                  <a:cubicBezTo>
                    <a:pt x="19476" y="4947"/>
                    <a:pt x="19395" y="4812"/>
                    <a:pt x="19367" y="4676"/>
                  </a:cubicBezTo>
                  <a:cubicBezTo>
                    <a:pt x="18961" y="2886"/>
                    <a:pt x="19910" y="1394"/>
                    <a:pt x="21700" y="987"/>
                  </a:cubicBezTo>
                  <a:cubicBezTo>
                    <a:pt x="21883" y="949"/>
                    <a:pt x="22065" y="931"/>
                    <a:pt x="22248" y="931"/>
                  </a:cubicBezTo>
                  <a:close/>
                  <a:moveTo>
                    <a:pt x="21510" y="4378"/>
                  </a:moveTo>
                  <a:cubicBezTo>
                    <a:pt x="21863" y="4378"/>
                    <a:pt x="22161" y="4486"/>
                    <a:pt x="22297" y="4839"/>
                  </a:cubicBezTo>
                  <a:cubicBezTo>
                    <a:pt x="22405" y="5218"/>
                    <a:pt x="22378" y="5571"/>
                    <a:pt x="22107" y="5842"/>
                  </a:cubicBezTo>
                  <a:cubicBezTo>
                    <a:pt x="21483" y="6520"/>
                    <a:pt x="20832" y="7171"/>
                    <a:pt x="20181" y="7849"/>
                  </a:cubicBezTo>
                  <a:cubicBezTo>
                    <a:pt x="20181" y="7877"/>
                    <a:pt x="20127" y="7877"/>
                    <a:pt x="20018" y="7931"/>
                  </a:cubicBezTo>
                  <a:cubicBezTo>
                    <a:pt x="19720" y="7714"/>
                    <a:pt x="19395" y="7470"/>
                    <a:pt x="19042" y="7226"/>
                  </a:cubicBezTo>
                  <a:cubicBezTo>
                    <a:pt x="19150" y="7063"/>
                    <a:pt x="19232" y="6927"/>
                    <a:pt x="19340" y="6819"/>
                  </a:cubicBezTo>
                  <a:cubicBezTo>
                    <a:pt x="19747" y="6412"/>
                    <a:pt x="20154" y="6005"/>
                    <a:pt x="20534" y="5571"/>
                  </a:cubicBezTo>
                  <a:cubicBezTo>
                    <a:pt x="20859" y="5218"/>
                    <a:pt x="21158" y="4812"/>
                    <a:pt x="21510" y="4378"/>
                  </a:cubicBezTo>
                  <a:close/>
                  <a:moveTo>
                    <a:pt x="13496" y="13563"/>
                  </a:moveTo>
                  <a:cubicBezTo>
                    <a:pt x="13635" y="13563"/>
                    <a:pt x="13791" y="13598"/>
                    <a:pt x="13915" y="13681"/>
                  </a:cubicBezTo>
                  <a:cubicBezTo>
                    <a:pt x="14295" y="13898"/>
                    <a:pt x="14295" y="14278"/>
                    <a:pt x="13915" y="14522"/>
                  </a:cubicBezTo>
                  <a:cubicBezTo>
                    <a:pt x="13780" y="14630"/>
                    <a:pt x="13644" y="14685"/>
                    <a:pt x="13482" y="14766"/>
                  </a:cubicBezTo>
                  <a:cubicBezTo>
                    <a:pt x="12152" y="15444"/>
                    <a:pt x="10823" y="16122"/>
                    <a:pt x="9521" y="16800"/>
                  </a:cubicBezTo>
                  <a:cubicBezTo>
                    <a:pt x="9087" y="17017"/>
                    <a:pt x="8681" y="17261"/>
                    <a:pt x="8219" y="17533"/>
                  </a:cubicBezTo>
                  <a:cubicBezTo>
                    <a:pt x="7975" y="17017"/>
                    <a:pt x="7758" y="16556"/>
                    <a:pt x="7541" y="16095"/>
                  </a:cubicBezTo>
                  <a:cubicBezTo>
                    <a:pt x="7813" y="15824"/>
                    <a:pt x="8165" y="15688"/>
                    <a:pt x="8518" y="15553"/>
                  </a:cubicBezTo>
                  <a:cubicBezTo>
                    <a:pt x="9955" y="15037"/>
                    <a:pt x="11339" y="14468"/>
                    <a:pt x="12695" y="13790"/>
                  </a:cubicBezTo>
                  <a:cubicBezTo>
                    <a:pt x="12912" y="13708"/>
                    <a:pt x="13156" y="13600"/>
                    <a:pt x="13373" y="13573"/>
                  </a:cubicBezTo>
                  <a:cubicBezTo>
                    <a:pt x="13411" y="13566"/>
                    <a:pt x="13453" y="13563"/>
                    <a:pt x="13496" y="13563"/>
                  </a:cubicBezTo>
                  <a:close/>
                  <a:moveTo>
                    <a:pt x="15217" y="7470"/>
                  </a:moveTo>
                  <a:cubicBezTo>
                    <a:pt x="15841" y="7470"/>
                    <a:pt x="16438" y="7524"/>
                    <a:pt x="17062" y="7578"/>
                  </a:cubicBezTo>
                  <a:cubicBezTo>
                    <a:pt x="18147" y="7660"/>
                    <a:pt x="19042" y="8229"/>
                    <a:pt x="19774" y="8989"/>
                  </a:cubicBezTo>
                  <a:cubicBezTo>
                    <a:pt x="20805" y="10074"/>
                    <a:pt x="21592" y="11294"/>
                    <a:pt x="21809" y="12813"/>
                  </a:cubicBezTo>
                  <a:cubicBezTo>
                    <a:pt x="22107" y="15064"/>
                    <a:pt x="21483" y="16990"/>
                    <a:pt x="19666" y="18455"/>
                  </a:cubicBezTo>
                  <a:cubicBezTo>
                    <a:pt x="19395" y="18699"/>
                    <a:pt x="19069" y="18916"/>
                    <a:pt x="18716" y="19052"/>
                  </a:cubicBezTo>
                  <a:cubicBezTo>
                    <a:pt x="17525" y="19489"/>
                    <a:pt x="16311" y="19796"/>
                    <a:pt x="15056" y="19796"/>
                  </a:cubicBezTo>
                  <a:cubicBezTo>
                    <a:pt x="14911" y="19796"/>
                    <a:pt x="14766" y="19792"/>
                    <a:pt x="14621" y="19784"/>
                  </a:cubicBezTo>
                  <a:cubicBezTo>
                    <a:pt x="12858" y="19703"/>
                    <a:pt x="11447" y="18916"/>
                    <a:pt x="10335" y="17560"/>
                  </a:cubicBezTo>
                  <a:cubicBezTo>
                    <a:pt x="10308" y="17533"/>
                    <a:pt x="10308" y="17478"/>
                    <a:pt x="10308" y="17397"/>
                  </a:cubicBezTo>
                  <a:cubicBezTo>
                    <a:pt x="10471" y="17289"/>
                    <a:pt x="10634" y="17180"/>
                    <a:pt x="10823" y="17072"/>
                  </a:cubicBezTo>
                  <a:cubicBezTo>
                    <a:pt x="11990" y="16475"/>
                    <a:pt x="13129" y="15878"/>
                    <a:pt x="14295" y="15308"/>
                  </a:cubicBezTo>
                  <a:cubicBezTo>
                    <a:pt x="14973" y="14956"/>
                    <a:pt x="15299" y="14359"/>
                    <a:pt x="15109" y="13762"/>
                  </a:cubicBezTo>
                  <a:cubicBezTo>
                    <a:pt x="14891" y="13060"/>
                    <a:pt x="14241" y="12574"/>
                    <a:pt x="13603" y="12574"/>
                  </a:cubicBezTo>
                  <a:cubicBezTo>
                    <a:pt x="13526" y="12574"/>
                    <a:pt x="13449" y="12582"/>
                    <a:pt x="13373" y="12596"/>
                  </a:cubicBezTo>
                  <a:cubicBezTo>
                    <a:pt x="12966" y="12705"/>
                    <a:pt x="12614" y="12867"/>
                    <a:pt x="12234" y="13030"/>
                  </a:cubicBezTo>
                  <a:cubicBezTo>
                    <a:pt x="11501" y="13328"/>
                    <a:pt x="10769" y="13681"/>
                    <a:pt x="10010" y="13979"/>
                  </a:cubicBezTo>
                  <a:cubicBezTo>
                    <a:pt x="9847" y="14061"/>
                    <a:pt x="9657" y="14115"/>
                    <a:pt x="9413" y="14196"/>
                  </a:cubicBezTo>
                  <a:cubicBezTo>
                    <a:pt x="9359" y="13437"/>
                    <a:pt x="9521" y="12813"/>
                    <a:pt x="9711" y="12216"/>
                  </a:cubicBezTo>
                  <a:cubicBezTo>
                    <a:pt x="9983" y="11294"/>
                    <a:pt x="10417" y="10453"/>
                    <a:pt x="10986" y="9694"/>
                  </a:cubicBezTo>
                  <a:cubicBezTo>
                    <a:pt x="12017" y="8256"/>
                    <a:pt x="13427" y="7497"/>
                    <a:pt x="15217" y="7470"/>
                  </a:cubicBezTo>
                  <a:close/>
                  <a:moveTo>
                    <a:pt x="4446" y="15615"/>
                  </a:moveTo>
                  <a:cubicBezTo>
                    <a:pt x="4557" y="15615"/>
                    <a:pt x="4667" y="15621"/>
                    <a:pt x="4775" y="15634"/>
                  </a:cubicBezTo>
                  <a:cubicBezTo>
                    <a:pt x="6185" y="15824"/>
                    <a:pt x="7135" y="16692"/>
                    <a:pt x="7352" y="18156"/>
                  </a:cubicBezTo>
                  <a:cubicBezTo>
                    <a:pt x="7379" y="18319"/>
                    <a:pt x="7379" y="18482"/>
                    <a:pt x="7379" y="18645"/>
                  </a:cubicBezTo>
                  <a:cubicBezTo>
                    <a:pt x="7379" y="18672"/>
                    <a:pt x="7406" y="18672"/>
                    <a:pt x="7433" y="18672"/>
                  </a:cubicBezTo>
                  <a:cubicBezTo>
                    <a:pt x="7352" y="19024"/>
                    <a:pt x="7324" y="19404"/>
                    <a:pt x="7189" y="19757"/>
                  </a:cubicBezTo>
                  <a:cubicBezTo>
                    <a:pt x="6972" y="20462"/>
                    <a:pt x="6511" y="20950"/>
                    <a:pt x="5833" y="21221"/>
                  </a:cubicBezTo>
                  <a:cubicBezTo>
                    <a:pt x="5388" y="21385"/>
                    <a:pt x="4948" y="21468"/>
                    <a:pt x="4513" y="21468"/>
                  </a:cubicBezTo>
                  <a:cubicBezTo>
                    <a:pt x="3940" y="21468"/>
                    <a:pt x="3377" y="21324"/>
                    <a:pt x="2822" y="21032"/>
                  </a:cubicBezTo>
                  <a:cubicBezTo>
                    <a:pt x="1276" y="20218"/>
                    <a:pt x="1005" y="18699"/>
                    <a:pt x="1628" y="17397"/>
                  </a:cubicBezTo>
                  <a:cubicBezTo>
                    <a:pt x="2194" y="16216"/>
                    <a:pt x="3363" y="15615"/>
                    <a:pt x="4446" y="15615"/>
                  </a:cubicBezTo>
                  <a:close/>
                  <a:moveTo>
                    <a:pt x="22080" y="17126"/>
                  </a:moveTo>
                  <a:cubicBezTo>
                    <a:pt x="22270" y="17234"/>
                    <a:pt x="22432" y="17343"/>
                    <a:pt x="22568" y="17451"/>
                  </a:cubicBezTo>
                  <a:cubicBezTo>
                    <a:pt x="23409" y="18184"/>
                    <a:pt x="24250" y="18916"/>
                    <a:pt x="25118" y="19621"/>
                  </a:cubicBezTo>
                  <a:cubicBezTo>
                    <a:pt x="25470" y="19920"/>
                    <a:pt x="25850" y="20191"/>
                    <a:pt x="26230" y="20489"/>
                  </a:cubicBezTo>
                  <a:cubicBezTo>
                    <a:pt x="26284" y="20543"/>
                    <a:pt x="26365" y="20571"/>
                    <a:pt x="26420" y="20598"/>
                  </a:cubicBezTo>
                  <a:cubicBezTo>
                    <a:pt x="26826" y="20977"/>
                    <a:pt x="26799" y="21411"/>
                    <a:pt x="26311" y="21710"/>
                  </a:cubicBezTo>
                  <a:cubicBezTo>
                    <a:pt x="26154" y="21801"/>
                    <a:pt x="25984" y="21849"/>
                    <a:pt x="25816" y="21849"/>
                  </a:cubicBezTo>
                  <a:cubicBezTo>
                    <a:pt x="25638" y="21849"/>
                    <a:pt x="25462" y="21795"/>
                    <a:pt x="25308" y="21683"/>
                  </a:cubicBezTo>
                  <a:cubicBezTo>
                    <a:pt x="24033" y="20598"/>
                    <a:pt x="22758" y="19513"/>
                    <a:pt x="21456" y="18401"/>
                  </a:cubicBezTo>
                  <a:cubicBezTo>
                    <a:pt x="21429" y="18373"/>
                    <a:pt x="21402" y="18346"/>
                    <a:pt x="21347" y="18265"/>
                  </a:cubicBezTo>
                  <a:cubicBezTo>
                    <a:pt x="21619" y="17858"/>
                    <a:pt x="21836" y="17506"/>
                    <a:pt x="22080" y="17126"/>
                  </a:cubicBezTo>
                  <a:close/>
                  <a:moveTo>
                    <a:pt x="27379" y="17817"/>
                  </a:moveTo>
                  <a:cubicBezTo>
                    <a:pt x="27884" y="17817"/>
                    <a:pt x="28376" y="17965"/>
                    <a:pt x="28779" y="18265"/>
                  </a:cubicBezTo>
                  <a:cubicBezTo>
                    <a:pt x="29810" y="19052"/>
                    <a:pt x="30542" y="20055"/>
                    <a:pt x="30895" y="21303"/>
                  </a:cubicBezTo>
                  <a:cubicBezTo>
                    <a:pt x="31058" y="21872"/>
                    <a:pt x="31058" y="22442"/>
                    <a:pt x="30949" y="23012"/>
                  </a:cubicBezTo>
                  <a:cubicBezTo>
                    <a:pt x="30759" y="23988"/>
                    <a:pt x="30244" y="24802"/>
                    <a:pt x="29512" y="25480"/>
                  </a:cubicBezTo>
                  <a:cubicBezTo>
                    <a:pt x="29051" y="25941"/>
                    <a:pt x="28481" y="26239"/>
                    <a:pt x="27857" y="26375"/>
                  </a:cubicBezTo>
                  <a:cubicBezTo>
                    <a:pt x="27533" y="26438"/>
                    <a:pt x="27210" y="26469"/>
                    <a:pt x="26892" y="26469"/>
                  </a:cubicBezTo>
                  <a:cubicBezTo>
                    <a:pt x="26119" y="26469"/>
                    <a:pt x="25367" y="26287"/>
                    <a:pt x="24657" y="25941"/>
                  </a:cubicBezTo>
                  <a:cubicBezTo>
                    <a:pt x="23002" y="25100"/>
                    <a:pt x="22378" y="23039"/>
                    <a:pt x="23300" y="21330"/>
                  </a:cubicBezTo>
                  <a:lnTo>
                    <a:pt x="23300" y="21330"/>
                  </a:lnTo>
                  <a:cubicBezTo>
                    <a:pt x="23680" y="21466"/>
                    <a:pt x="23951" y="21764"/>
                    <a:pt x="24277" y="22008"/>
                  </a:cubicBezTo>
                  <a:cubicBezTo>
                    <a:pt x="24521" y="22198"/>
                    <a:pt x="24738" y="22388"/>
                    <a:pt x="25009" y="22551"/>
                  </a:cubicBezTo>
                  <a:cubicBezTo>
                    <a:pt x="25264" y="22692"/>
                    <a:pt x="25533" y="22756"/>
                    <a:pt x="25796" y="22756"/>
                  </a:cubicBezTo>
                  <a:cubicBezTo>
                    <a:pt x="26596" y="22756"/>
                    <a:pt x="27348" y="22160"/>
                    <a:pt x="27532" y="21303"/>
                  </a:cubicBezTo>
                  <a:cubicBezTo>
                    <a:pt x="27559" y="21086"/>
                    <a:pt x="27505" y="20815"/>
                    <a:pt x="27423" y="20625"/>
                  </a:cubicBezTo>
                  <a:cubicBezTo>
                    <a:pt x="27288" y="20381"/>
                    <a:pt x="27071" y="20164"/>
                    <a:pt x="26881" y="19974"/>
                  </a:cubicBezTo>
                  <a:cubicBezTo>
                    <a:pt x="26555" y="19621"/>
                    <a:pt x="26175" y="19323"/>
                    <a:pt x="25823" y="19024"/>
                  </a:cubicBezTo>
                  <a:cubicBezTo>
                    <a:pt x="25687" y="18889"/>
                    <a:pt x="25579" y="18753"/>
                    <a:pt x="25443" y="18618"/>
                  </a:cubicBezTo>
                  <a:cubicBezTo>
                    <a:pt x="25989" y="18087"/>
                    <a:pt x="26696" y="17817"/>
                    <a:pt x="27379" y="17817"/>
                  </a:cubicBezTo>
                  <a:close/>
                  <a:moveTo>
                    <a:pt x="22213" y="0"/>
                  </a:moveTo>
                  <a:cubicBezTo>
                    <a:pt x="21848" y="0"/>
                    <a:pt x="21486" y="55"/>
                    <a:pt x="21130" y="173"/>
                  </a:cubicBezTo>
                  <a:cubicBezTo>
                    <a:pt x="19069" y="797"/>
                    <a:pt x="17930" y="2804"/>
                    <a:pt x="18472" y="4866"/>
                  </a:cubicBezTo>
                  <a:cubicBezTo>
                    <a:pt x="18554" y="5191"/>
                    <a:pt x="18716" y="5517"/>
                    <a:pt x="18852" y="5869"/>
                  </a:cubicBezTo>
                  <a:cubicBezTo>
                    <a:pt x="18554" y="6195"/>
                    <a:pt x="18255" y="6493"/>
                    <a:pt x="18038" y="6737"/>
                  </a:cubicBezTo>
                  <a:cubicBezTo>
                    <a:pt x="17279" y="6656"/>
                    <a:pt x="16628" y="6520"/>
                    <a:pt x="15977" y="6493"/>
                  </a:cubicBezTo>
                  <a:cubicBezTo>
                    <a:pt x="15840" y="6488"/>
                    <a:pt x="15704" y="6485"/>
                    <a:pt x="15569" y="6485"/>
                  </a:cubicBezTo>
                  <a:cubicBezTo>
                    <a:pt x="14283" y="6485"/>
                    <a:pt x="13067" y="6731"/>
                    <a:pt x="11963" y="7443"/>
                  </a:cubicBezTo>
                  <a:cubicBezTo>
                    <a:pt x="11067" y="8039"/>
                    <a:pt x="10362" y="8799"/>
                    <a:pt x="9820" y="9694"/>
                  </a:cubicBezTo>
                  <a:cubicBezTo>
                    <a:pt x="9250" y="10725"/>
                    <a:pt x="8789" y="11782"/>
                    <a:pt x="8599" y="12949"/>
                  </a:cubicBezTo>
                  <a:cubicBezTo>
                    <a:pt x="8518" y="13491"/>
                    <a:pt x="8464" y="14034"/>
                    <a:pt x="8409" y="14576"/>
                  </a:cubicBezTo>
                  <a:cubicBezTo>
                    <a:pt x="7840" y="14847"/>
                    <a:pt x="7297" y="15119"/>
                    <a:pt x="6728" y="15363"/>
                  </a:cubicBezTo>
                  <a:cubicBezTo>
                    <a:pt x="6592" y="15308"/>
                    <a:pt x="6456" y="15254"/>
                    <a:pt x="6348" y="15200"/>
                  </a:cubicBezTo>
                  <a:cubicBezTo>
                    <a:pt x="5887" y="14875"/>
                    <a:pt x="5399" y="14766"/>
                    <a:pt x="4856" y="14739"/>
                  </a:cubicBezTo>
                  <a:cubicBezTo>
                    <a:pt x="4784" y="14736"/>
                    <a:pt x="4713" y="14735"/>
                    <a:pt x="4642" y="14735"/>
                  </a:cubicBezTo>
                  <a:cubicBezTo>
                    <a:pt x="3217" y="14735"/>
                    <a:pt x="2019" y="15259"/>
                    <a:pt x="1140" y="16448"/>
                  </a:cubicBezTo>
                  <a:cubicBezTo>
                    <a:pt x="1" y="17967"/>
                    <a:pt x="28" y="20408"/>
                    <a:pt x="2117" y="21710"/>
                  </a:cubicBezTo>
                  <a:cubicBezTo>
                    <a:pt x="2835" y="22136"/>
                    <a:pt x="3590" y="22395"/>
                    <a:pt x="4398" y="22395"/>
                  </a:cubicBezTo>
                  <a:cubicBezTo>
                    <a:pt x="4566" y="22395"/>
                    <a:pt x="4737" y="22384"/>
                    <a:pt x="4910" y="22361"/>
                  </a:cubicBezTo>
                  <a:cubicBezTo>
                    <a:pt x="6863" y="22144"/>
                    <a:pt x="8165" y="21086"/>
                    <a:pt x="8301" y="18916"/>
                  </a:cubicBezTo>
                  <a:cubicBezTo>
                    <a:pt x="8301" y="18753"/>
                    <a:pt x="8328" y="18590"/>
                    <a:pt x="8355" y="18428"/>
                  </a:cubicBezTo>
                  <a:cubicBezTo>
                    <a:pt x="8708" y="18238"/>
                    <a:pt x="9033" y="18075"/>
                    <a:pt x="9386" y="17885"/>
                  </a:cubicBezTo>
                  <a:cubicBezTo>
                    <a:pt x="9521" y="18021"/>
                    <a:pt x="9630" y="18156"/>
                    <a:pt x="9738" y="18265"/>
                  </a:cubicBezTo>
                  <a:cubicBezTo>
                    <a:pt x="10037" y="18590"/>
                    <a:pt x="10335" y="18943"/>
                    <a:pt x="10688" y="19214"/>
                  </a:cubicBezTo>
                  <a:cubicBezTo>
                    <a:pt x="11930" y="20228"/>
                    <a:pt x="13314" y="20768"/>
                    <a:pt x="14884" y="20768"/>
                  </a:cubicBezTo>
                  <a:cubicBezTo>
                    <a:pt x="14995" y="20768"/>
                    <a:pt x="15106" y="20766"/>
                    <a:pt x="15217" y="20760"/>
                  </a:cubicBezTo>
                  <a:cubicBezTo>
                    <a:pt x="16221" y="20706"/>
                    <a:pt x="17197" y="20516"/>
                    <a:pt x="18174" y="20245"/>
                  </a:cubicBezTo>
                  <a:cubicBezTo>
                    <a:pt x="18961" y="20028"/>
                    <a:pt x="19747" y="19703"/>
                    <a:pt x="20371" y="19133"/>
                  </a:cubicBezTo>
                  <a:cubicBezTo>
                    <a:pt x="20452" y="19079"/>
                    <a:pt x="20534" y="19052"/>
                    <a:pt x="20615" y="18997"/>
                  </a:cubicBezTo>
                  <a:cubicBezTo>
                    <a:pt x="21266" y="19540"/>
                    <a:pt x="21863" y="20055"/>
                    <a:pt x="22487" y="20598"/>
                  </a:cubicBezTo>
                  <a:cubicBezTo>
                    <a:pt x="22378" y="20869"/>
                    <a:pt x="22270" y="21059"/>
                    <a:pt x="22188" y="21276"/>
                  </a:cubicBezTo>
                  <a:cubicBezTo>
                    <a:pt x="21130" y="23717"/>
                    <a:pt x="22622" y="25968"/>
                    <a:pt x="24141" y="26782"/>
                  </a:cubicBezTo>
                  <a:cubicBezTo>
                    <a:pt x="25006" y="27224"/>
                    <a:pt x="25898" y="27421"/>
                    <a:pt x="26818" y="27421"/>
                  </a:cubicBezTo>
                  <a:cubicBezTo>
                    <a:pt x="27196" y="27421"/>
                    <a:pt x="27578" y="27388"/>
                    <a:pt x="27966" y="27324"/>
                  </a:cubicBezTo>
                  <a:cubicBezTo>
                    <a:pt x="29946" y="26972"/>
                    <a:pt x="31926" y="24883"/>
                    <a:pt x="32034" y="22415"/>
                  </a:cubicBezTo>
                  <a:cubicBezTo>
                    <a:pt x="32116" y="20435"/>
                    <a:pt x="30624" y="18021"/>
                    <a:pt x="28861" y="17126"/>
                  </a:cubicBezTo>
                  <a:cubicBezTo>
                    <a:pt x="28415" y="16914"/>
                    <a:pt x="27953" y="16801"/>
                    <a:pt x="27461" y="16801"/>
                  </a:cubicBezTo>
                  <a:cubicBezTo>
                    <a:pt x="27324" y="16801"/>
                    <a:pt x="27185" y="16810"/>
                    <a:pt x="27043" y="16827"/>
                  </a:cubicBezTo>
                  <a:cubicBezTo>
                    <a:pt x="26447" y="16936"/>
                    <a:pt x="25850" y="17099"/>
                    <a:pt x="25335" y="17451"/>
                  </a:cubicBezTo>
                  <a:cubicBezTo>
                    <a:pt x="25118" y="17614"/>
                    <a:pt x="24846" y="17750"/>
                    <a:pt x="24602" y="17885"/>
                  </a:cubicBezTo>
                  <a:cubicBezTo>
                    <a:pt x="23897" y="17289"/>
                    <a:pt x="23192" y="16692"/>
                    <a:pt x="22514" y="16122"/>
                  </a:cubicBezTo>
                  <a:cubicBezTo>
                    <a:pt x="23327" y="13301"/>
                    <a:pt x="22595" y="10860"/>
                    <a:pt x="20778" y="8663"/>
                  </a:cubicBezTo>
                  <a:cubicBezTo>
                    <a:pt x="20968" y="8473"/>
                    <a:pt x="21130" y="8283"/>
                    <a:pt x="21320" y="8094"/>
                  </a:cubicBezTo>
                  <a:cubicBezTo>
                    <a:pt x="21619" y="8148"/>
                    <a:pt x="21836" y="8229"/>
                    <a:pt x="22080" y="8229"/>
                  </a:cubicBezTo>
                  <a:cubicBezTo>
                    <a:pt x="22343" y="8269"/>
                    <a:pt x="22602" y="8290"/>
                    <a:pt x="22855" y="8290"/>
                  </a:cubicBezTo>
                  <a:cubicBezTo>
                    <a:pt x="23983" y="8290"/>
                    <a:pt x="24993" y="7880"/>
                    <a:pt x="25769" y="6927"/>
                  </a:cubicBezTo>
                  <a:cubicBezTo>
                    <a:pt x="26718" y="5707"/>
                    <a:pt x="27071" y="4350"/>
                    <a:pt x="26474" y="2859"/>
                  </a:cubicBezTo>
                  <a:cubicBezTo>
                    <a:pt x="25904" y="1421"/>
                    <a:pt x="24819" y="580"/>
                    <a:pt x="23382" y="173"/>
                  </a:cubicBezTo>
                  <a:cubicBezTo>
                    <a:pt x="22991" y="62"/>
                    <a:pt x="22600" y="0"/>
                    <a:pt x="2221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48;p78">
              <a:extLst>
                <a:ext uri="{FF2B5EF4-FFF2-40B4-BE49-F238E27FC236}">
                  <a16:creationId xmlns:a16="http://schemas.microsoft.com/office/drawing/2014/main" id="{2F3DFB21-7163-4BE1-9435-9A4E4A6A1277}"/>
                </a:ext>
              </a:extLst>
            </p:cNvPr>
            <p:cNvSpPr/>
            <p:nvPr/>
          </p:nvSpPr>
          <p:spPr>
            <a:xfrm>
              <a:off x="5195263" y="1732488"/>
              <a:ext cx="318725" cy="308200"/>
            </a:xfrm>
            <a:custGeom>
              <a:avLst/>
              <a:gdLst/>
              <a:ahLst/>
              <a:cxnLst/>
              <a:rect l="l" t="t" r="r" b="b"/>
              <a:pathLst>
                <a:path w="12749" h="12328" extrusionOk="0">
                  <a:moveTo>
                    <a:pt x="5859" y="1"/>
                  </a:moveTo>
                  <a:cubicBezTo>
                    <a:pt x="4069" y="28"/>
                    <a:pt x="2659" y="787"/>
                    <a:pt x="1628" y="2225"/>
                  </a:cubicBezTo>
                  <a:cubicBezTo>
                    <a:pt x="1059" y="2984"/>
                    <a:pt x="625" y="3825"/>
                    <a:pt x="353" y="4747"/>
                  </a:cubicBezTo>
                  <a:cubicBezTo>
                    <a:pt x="163" y="5344"/>
                    <a:pt x="1" y="5968"/>
                    <a:pt x="55" y="6727"/>
                  </a:cubicBezTo>
                  <a:cubicBezTo>
                    <a:pt x="299" y="6646"/>
                    <a:pt x="489" y="6592"/>
                    <a:pt x="652" y="6510"/>
                  </a:cubicBezTo>
                  <a:cubicBezTo>
                    <a:pt x="1411" y="6212"/>
                    <a:pt x="2143" y="5859"/>
                    <a:pt x="2876" y="5561"/>
                  </a:cubicBezTo>
                  <a:cubicBezTo>
                    <a:pt x="3256" y="5398"/>
                    <a:pt x="3608" y="5236"/>
                    <a:pt x="4015" y="5127"/>
                  </a:cubicBezTo>
                  <a:cubicBezTo>
                    <a:pt x="4091" y="5113"/>
                    <a:pt x="4168" y="5105"/>
                    <a:pt x="4245" y="5105"/>
                  </a:cubicBezTo>
                  <a:cubicBezTo>
                    <a:pt x="4883" y="5105"/>
                    <a:pt x="5533" y="5591"/>
                    <a:pt x="5751" y="6293"/>
                  </a:cubicBezTo>
                  <a:cubicBezTo>
                    <a:pt x="5941" y="6890"/>
                    <a:pt x="5615" y="7487"/>
                    <a:pt x="4937" y="7839"/>
                  </a:cubicBezTo>
                  <a:cubicBezTo>
                    <a:pt x="3771" y="8409"/>
                    <a:pt x="2632" y="9006"/>
                    <a:pt x="1465" y="9603"/>
                  </a:cubicBezTo>
                  <a:cubicBezTo>
                    <a:pt x="1276" y="9711"/>
                    <a:pt x="1113" y="9820"/>
                    <a:pt x="950" y="9928"/>
                  </a:cubicBezTo>
                  <a:cubicBezTo>
                    <a:pt x="950" y="10009"/>
                    <a:pt x="950" y="10064"/>
                    <a:pt x="977" y="10091"/>
                  </a:cubicBezTo>
                  <a:cubicBezTo>
                    <a:pt x="2089" y="11447"/>
                    <a:pt x="3500" y="12234"/>
                    <a:pt x="5263" y="12315"/>
                  </a:cubicBezTo>
                  <a:cubicBezTo>
                    <a:pt x="5408" y="12323"/>
                    <a:pt x="5553" y="12327"/>
                    <a:pt x="5698" y="12327"/>
                  </a:cubicBezTo>
                  <a:cubicBezTo>
                    <a:pt x="6953" y="12327"/>
                    <a:pt x="8167" y="12020"/>
                    <a:pt x="9358" y="11583"/>
                  </a:cubicBezTo>
                  <a:cubicBezTo>
                    <a:pt x="9711" y="11447"/>
                    <a:pt x="10037" y="11230"/>
                    <a:pt x="10308" y="10986"/>
                  </a:cubicBezTo>
                  <a:cubicBezTo>
                    <a:pt x="12125" y="9521"/>
                    <a:pt x="12749" y="7595"/>
                    <a:pt x="12451" y="5344"/>
                  </a:cubicBezTo>
                  <a:cubicBezTo>
                    <a:pt x="12234" y="3825"/>
                    <a:pt x="11447" y="2605"/>
                    <a:pt x="10416" y="1520"/>
                  </a:cubicBezTo>
                  <a:cubicBezTo>
                    <a:pt x="9684" y="760"/>
                    <a:pt x="8789" y="191"/>
                    <a:pt x="7704" y="109"/>
                  </a:cubicBezTo>
                  <a:cubicBezTo>
                    <a:pt x="7080" y="55"/>
                    <a:pt x="6483" y="1"/>
                    <a:pt x="5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49;p78">
              <a:extLst>
                <a:ext uri="{FF2B5EF4-FFF2-40B4-BE49-F238E27FC236}">
                  <a16:creationId xmlns:a16="http://schemas.microsoft.com/office/drawing/2014/main" id="{F9E8A72E-9BFC-436A-BFC3-E063CADE4E0A}"/>
                </a:ext>
              </a:extLst>
            </p:cNvPr>
            <p:cNvSpPr/>
            <p:nvPr/>
          </p:nvSpPr>
          <p:spPr>
            <a:xfrm>
              <a:off x="5520763" y="1991188"/>
              <a:ext cx="217000" cy="216325"/>
            </a:xfrm>
            <a:custGeom>
              <a:avLst/>
              <a:gdLst/>
              <a:ahLst/>
              <a:cxnLst/>
              <a:rect l="l" t="t" r="r" b="b"/>
              <a:pathLst>
                <a:path w="8680" h="8653" extrusionOk="0">
                  <a:moveTo>
                    <a:pt x="5001" y="0"/>
                  </a:moveTo>
                  <a:cubicBezTo>
                    <a:pt x="4318" y="0"/>
                    <a:pt x="3611" y="270"/>
                    <a:pt x="3065" y="801"/>
                  </a:cubicBezTo>
                  <a:cubicBezTo>
                    <a:pt x="3201" y="936"/>
                    <a:pt x="3309" y="1072"/>
                    <a:pt x="3445" y="1207"/>
                  </a:cubicBezTo>
                  <a:cubicBezTo>
                    <a:pt x="3797" y="1506"/>
                    <a:pt x="4177" y="1804"/>
                    <a:pt x="4503" y="2157"/>
                  </a:cubicBezTo>
                  <a:cubicBezTo>
                    <a:pt x="4693" y="2347"/>
                    <a:pt x="4910" y="2564"/>
                    <a:pt x="5045" y="2808"/>
                  </a:cubicBezTo>
                  <a:cubicBezTo>
                    <a:pt x="5127" y="2998"/>
                    <a:pt x="5181" y="3269"/>
                    <a:pt x="5154" y="3486"/>
                  </a:cubicBezTo>
                  <a:cubicBezTo>
                    <a:pt x="4970" y="4343"/>
                    <a:pt x="4218" y="4939"/>
                    <a:pt x="3418" y="4939"/>
                  </a:cubicBezTo>
                  <a:cubicBezTo>
                    <a:pt x="3155" y="4939"/>
                    <a:pt x="2886" y="4875"/>
                    <a:pt x="2631" y="4734"/>
                  </a:cubicBezTo>
                  <a:cubicBezTo>
                    <a:pt x="2360" y="4571"/>
                    <a:pt x="2143" y="4381"/>
                    <a:pt x="1899" y="4191"/>
                  </a:cubicBezTo>
                  <a:cubicBezTo>
                    <a:pt x="1573" y="3947"/>
                    <a:pt x="1302" y="3649"/>
                    <a:pt x="922" y="3513"/>
                  </a:cubicBezTo>
                  <a:lnTo>
                    <a:pt x="922" y="3513"/>
                  </a:lnTo>
                  <a:cubicBezTo>
                    <a:pt x="0" y="5222"/>
                    <a:pt x="624" y="7283"/>
                    <a:pt x="2279" y="8124"/>
                  </a:cubicBezTo>
                  <a:cubicBezTo>
                    <a:pt x="2989" y="8470"/>
                    <a:pt x="3741" y="8652"/>
                    <a:pt x="4514" y="8652"/>
                  </a:cubicBezTo>
                  <a:cubicBezTo>
                    <a:pt x="4832" y="8652"/>
                    <a:pt x="5155" y="8621"/>
                    <a:pt x="5479" y="8558"/>
                  </a:cubicBezTo>
                  <a:cubicBezTo>
                    <a:pt x="6103" y="8422"/>
                    <a:pt x="6673" y="8124"/>
                    <a:pt x="7134" y="7663"/>
                  </a:cubicBezTo>
                  <a:cubicBezTo>
                    <a:pt x="7866" y="6985"/>
                    <a:pt x="8381" y="6171"/>
                    <a:pt x="8571" y="5195"/>
                  </a:cubicBezTo>
                  <a:cubicBezTo>
                    <a:pt x="8680" y="4625"/>
                    <a:pt x="8680" y="4055"/>
                    <a:pt x="8517" y="3486"/>
                  </a:cubicBezTo>
                  <a:cubicBezTo>
                    <a:pt x="8164" y="2238"/>
                    <a:pt x="7432" y="1235"/>
                    <a:pt x="6401" y="448"/>
                  </a:cubicBezTo>
                  <a:cubicBezTo>
                    <a:pt x="5998" y="148"/>
                    <a:pt x="5506" y="0"/>
                    <a:pt x="50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50;p78">
              <a:extLst>
                <a:ext uri="{FF2B5EF4-FFF2-40B4-BE49-F238E27FC236}">
                  <a16:creationId xmlns:a16="http://schemas.microsoft.com/office/drawing/2014/main" id="{1B5953C9-8DB7-4938-B448-A4F549E2B69A}"/>
                </a:ext>
              </a:extLst>
            </p:cNvPr>
            <p:cNvSpPr/>
            <p:nvPr/>
          </p:nvSpPr>
          <p:spPr>
            <a:xfrm>
              <a:off x="4986413" y="1936138"/>
              <a:ext cx="160725" cy="146350"/>
            </a:xfrm>
            <a:custGeom>
              <a:avLst/>
              <a:gdLst/>
              <a:ahLst/>
              <a:cxnLst/>
              <a:rect l="l" t="t" r="r" b="b"/>
              <a:pathLst>
                <a:path w="6429" h="5854" extrusionOk="0">
                  <a:moveTo>
                    <a:pt x="3442" y="0"/>
                  </a:moveTo>
                  <a:cubicBezTo>
                    <a:pt x="2359" y="0"/>
                    <a:pt x="1190" y="601"/>
                    <a:pt x="624" y="1782"/>
                  </a:cubicBezTo>
                  <a:cubicBezTo>
                    <a:pt x="1" y="3084"/>
                    <a:pt x="272" y="4603"/>
                    <a:pt x="1818" y="5417"/>
                  </a:cubicBezTo>
                  <a:cubicBezTo>
                    <a:pt x="2373" y="5709"/>
                    <a:pt x="2936" y="5853"/>
                    <a:pt x="3509" y="5853"/>
                  </a:cubicBezTo>
                  <a:cubicBezTo>
                    <a:pt x="3944" y="5853"/>
                    <a:pt x="4384" y="5770"/>
                    <a:pt x="4829" y="5606"/>
                  </a:cubicBezTo>
                  <a:cubicBezTo>
                    <a:pt x="5507" y="5335"/>
                    <a:pt x="5968" y="4847"/>
                    <a:pt x="6185" y="4142"/>
                  </a:cubicBezTo>
                  <a:cubicBezTo>
                    <a:pt x="6320" y="3789"/>
                    <a:pt x="6348" y="3409"/>
                    <a:pt x="6429" y="3057"/>
                  </a:cubicBezTo>
                  <a:cubicBezTo>
                    <a:pt x="6402" y="3057"/>
                    <a:pt x="6375" y="3057"/>
                    <a:pt x="6375" y="3030"/>
                  </a:cubicBezTo>
                  <a:cubicBezTo>
                    <a:pt x="6375" y="2867"/>
                    <a:pt x="6375" y="2704"/>
                    <a:pt x="6348" y="2541"/>
                  </a:cubicBezTo>
                  <a:cubicBezTo>
                    <a:pt x="6131" y="1077"/>
                    <a:pt x="5181" y="209"/>
                    <a:pt x="3771" y="19"/>
                  </a:cubicBezTo>
                  <a:cubicBezTo>
                    <a:pt x="3663" y="6"/>
                    <a:pt x="3553"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51;p78">
              <a:extLst>
                <a:ext uri="{FF2B5EF4-FFF2-40B4-BE49-F238E27FC236}">
                  <a16:creationId xmlns:a16="http://schemas.microsoft.com/office/drawing/2014/main" id="{3AE85326-2EB2-42FD-9C42-E55DBCC566E1}"/>
                </a:ext>
              </a:extLst>
            </p:cNvPr>
            <p:cNvSpPr/>
            <p:nvPr/>
          </p:nvSpPr>
          <p:spPr>
            <a:xfrm>
              <a:off x="5435313" y="1569013"/>
              <a:ext cx="179050" cy="160225"/>
            </a:xfrm>
            <a:custGeom>
              <a:avLst/>
              <a:gdLst/>
              <a:ahLst/>
              <a:cxnLst/>
              <a:rect l="l" t="t" r="r" b="b"/>
              <a:pathLst>
                <a:path w="7162" h="6409" extrusionOk="0">
                  <a:moveTo>
                    <a:pt x="3288" y="1"/>
                  </a:moveTo>
                  <a:cubicBezTo>
                    <a:pt x="3105" y="1"/>
                    <a:pt x="2923" y="19"/>
                    <a:pt x="2740" y="57"/>
                  </a:cubicBezTo>
                  <a:cubicBezTo>
                    <a:pt x="950" y="464"/>
                    <a:pt x="1" y="1956"/>
                    <a:pt x="407" y="3746"/>
                  </a:cubicBezTo>
                  <a:cubicBezTo>
                    <a:pt x="435" y="3882"/>
                    <a:pt x="516" y="4017"/>
                    <a:pt x="597" y="4207"/>
                  </a:cubicBezTo>
                  <a:cubicBezTo>
                    <a:pt x="1004" y="3800"/>
                    <a:pt x="1357" y="3448"/>
                    <a:pt x="1709" y="3095"/>
                  </a:cubicBezTo>
                  <a:cubicBezTo>
                    <a:pt x="1989" y="2816"/>
                    <a:pt x="2292" y="2631"/>
                    <a:pt x="2686" y="2631"/>
                  </a:cubicBezTo>
                  <a:cubicBezTo>
                    <a:pt x="2712" y="2631"/>
                    <a:pt x="2740" y="2632"/>
                    <a:pt x="2767" y="2634"/>
                  </a:cubicBezTo>
                  <a:cubicBezTo>
                    <a:pt x="3852" y="2688"/>
                    <a:pt x="4584" y="3719"/>
                    <a:pt x="4178" y="4750"/>
                  </a:cubicBezTo>
                  <a:cubicBezTo>
                    <a:pt x="4069" y="5102"/>
                    <a:pt x="3825" y="5401"/>
                    <a:pt x="3635" y="5726"/>
                  </a:cubicBezTo>
                  <a:cubicBezTo>
                    <a:pt x="3500" y="5916"/>
                    <a:pt x="3337" y="6079"/>
                    <a:pt x="3201" y="6268"/>
                  </a:cubicBezTo>
                  <a:cubicBezTo>
                    <a:pt x="3255" y="6323"/>
                    <a:pt x="3283" y="6350"/>
                    <a:pt x="3283" y="6350"/>
                  </a:cubicBezTo>
                  <a:cubicBezTo>
                    <a:pt x="3524" y="6388"/>
                    <a:pt x="3759" y="6409"/>
                    <a:pt x="3988" y="6409"/>
                  </a:cubicBezTo>
                  <a:cubicBezTo>
                    <a:pt x="4889" y="6409"/>
                    <a:pt x="5676" y="6087"/>
                    <a:pt x="6239" y="5265"/>
                  </a:cubicBezTo>
                  <a:cubicBezTo>
                    <a:pt x="6998" y="4234"/>
                    <a:pt x="7161" y="3095"/>
                    <a:pt x="6565" y="1929"/>
                  </a:cubicBezTo>
                  <a:cubicBezTo>
                    <a:pt x="6076" y="979"/>
                    <a:pt x="5263" y="437"/>
                    <a:pt x="4286" y="166"/>
                  </a:cubicBezTo>
                  <a:cubicBezTo>
                    <a:pt x="3953" y="61"/>
                    <a:pt x="3621" y="1"/>
                    <a:pt x="3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52;p78">
              <a:extLst>
                <a:ext uri="{FF2B5EF4-FFF2-40B4-BE49-F238E27FC236}">
                  <a16:creationId xmlns:a16="http://schemas.microsoft.com/office/drawing/2014/main" id="{E28D7384-17F6-403B-BDE0-0E7F8B9A66E7}"/>
                </a:ext>
              </a:extLst>
            </p:cNvPr>
            <p:cNvSpPr/>
            <p:nvPr/>
          </p:nvSpPr>
          <p:spPr>
            <a:xfrm>
              <a:off x="5149838" y="1884813"/>
              <a:ext cx="168875" cy="99275"/>
            </a:xfrm>
            <a:custGeom>
              <a:avLst/>
              <a:gdLst/>
              <a:ahLst/>
              <a:cxnLst/>
              <a:rect l="l" t="t" r="r" b="b"/>
              <a:pathLst>
                <a:path w="6755" h="3971" extrusionOk="0">
                  <a:moveTo>
                    <a:pt x="5955" y="1"/>
                  </a:moveTo>
                  <a:cubicBezTo>
                    <a:pt x="5912" y="1"/>
                    <a:pt x="5870" y="4"/>
                    <a:pt x="5832" y="11"/>
                  </a:cubicBezTo>
                  <a:cubicBezTo>
                    <a:pt x="5615" y="38"/>
                    <a:pt x="5371" y="146"/>
                    <a:pt x="5154" y="228"/>
                  </a:cubicBezTo>
                  <a:cubicBezTo>
                    <a:pt x="3798" y="906"/>
                    <a:pt x="2414" y="1475"/>
                    <a:pt x="977" y="1991"/>
                  </a:cubicBezTo>
                  <a:cubicBezTo>
                    <a:pt x="624" y="2126"/>
                    <a:pt x="272" y="2262"/>
                    <a:pt x="0" y="2533"/>
                  </a:cubicBezTo>
                  <a:cubicBezTo>
                    <a:pt x="217" y="2994"/>
                    <a:pt x="434" y="3455"/>
                    <a:pt x="678" y="3971"/>
                  </a:cubicBezTo>
                  <a:cubicBezTo>
                    <a:pt x="1140" y="3699"/>
                    <a:pt x="1546" y="3455"/>
                    <a:pt x="1980" y="3238"/>
                  </a:cubicBezTo>
                  <a:cubicBezTo>
                    <a:pt x="3282" y="2560"/>
                    <a:pt x="4611" y="1882"/>
                    <a:pt x="5941" y="1204"/>
                  </a:cubicBezTo>
                  <a:cubicBezTo>
                    <a:pt x="6103" y="1123"/>
                    <a:pt x="6239" y="1068"/>
                    <a:pt x="6374" y="960"/>
                  </a:cubicBezTo>
                  <a:cubicBezTo>
                    <a:pt x="6754" y="716"/>
                    <a:pt x="6754" y="336"/>
                    <a:pt x="6374" y="119"/>
                  </a:cubicBezTo>
                  <a:cubicBezTo>
                    <a:pt x="6250" y="36"/>
                    <a:pt x="6094" y="1"/>
                    <a:pt x="5955"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53;p78">
              <a:extLst>
                <a:ext uri="{FF2B5EF4-FFF2-40B4-BE49-F238E27FC236}">
                  <a16:creationId xmlns:a16="http://schemas.microsoft.com/office/drawing/2014/main" id="{E558419E-941D-4ADF-8F44-37652C172338}"/>
                </a:ext>
              </a:extLst>
            </p:cNvPr>
            <p:cNvSpPr/>
            <p:nvPr/>
          </p:nvSpPr>
          <p:spPr>
            <a:xfrm>
              <a:off x="5494988" y="1973888"/>
              <a:ext cx="137000" cy="118100"/>
            </a:xfrm>
            <a:custGeom>
              <a:avLst/>
              <a:gdLst/>
              <a:ahLst/>
              <a:cxnLst/>
              <a:rect l="l" t="t" r="r" b="b"/>
              <a:pathLst>
                <a:path w="5480" h="4724" extrusionOk="0">
                  <a:moveTo>
                    <a:pt x="733" y="1"/>
                  </a:moveTo>
                  <a:cubicBezTo>
                    <a:pt x="489" y="381"/>
                    <a:pt x="272" y="733"/>
                    <a:pt x="0" y="1140"/>
                  </a:cubicBezTo>
                  <a:cubicBezTo>
                    <a:pt x="55" y="1221"/>
                    <a:pt x="82" y="1248"/>
                    <a:pt x="109" y="1276"/>
                  </a:cubicBezTo>
                  <a:cubicBezTo>
                    <a:pt x="1411" y="2388"/>
                    <a:pt x="2686" y="3473"/>
                    <a:pt x="3961" y="4558"/>
                  </a:cubicBezTo>
                  <a:cubicBezTo>
                    <a:pt x="4115" y="4670"/>
                    <a:pt x="4291" y="4724"/>
                    <a:pt x="4469" y="4724"/>
                  </a:cubicBezTo>
                  <a:cubicBezTo>
                    <a:pt x="4637" y="4724"/>
                    <a:pt x="4807" y="4676"/>
                    <a:pt x="4964" y="4585"/>
                  </a:cubicBezTo>
                  <a:cubicBezTo>
                    <a:pt x="5452" y="4286"/>
                    <a:pt x="5479" y="3852"/>
                    <a:pt x="5073" y="3473"/>
                  </a:cubicBezTo>
                  <a:cubicBezTo>
                    <a:pt x="5018" y="3446"/>
                    <a:pt x="4937" y="3418"/>
                    <a:pt x="4883" y="3364"/>
                  </a:cubicBezTo>
                  <a:cubicBezTo>
                    <a:pt x="4503" y="3066"/>
                    <a:pt x="4123" y="2795"/>
                    <a:pt x="3771" y="2496"/>
                  </a:cubicBezTo>
                  <a:cubicBezTo>
                    <a:pt x="2903" y="1791"/>
                    <a:pt x="2062" y="1059"/>
                    <a:pt x="1221" y="326"/>
                  </a:cubicBezTo>
                  <a:cubicBezTo>
                    <a:pt x="1085" y="218"/>
                    <a:pt x="923" y="109"/>
                    <a:pt x="733"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54;p78">
              <a:extLst>
                <a:ext uri="{FF2B5EF4-FFF2-40B4-BE49-F238E27FC236}">
                  <a16:creationId xmlns:a16="http://schemas.microsoft.com/office/drawing/2014/main" id="{73D247D5-FA73-4EB2-92A5-C248A671925A}"/>
                </a:ext>
              </a:extLst>
            </p:cNvPr>
            <p:cNvSpPr/>
            <p:nvPr/>
          </p:nvSpPr>
          <p:spPr>
            <a:xfrm>
              <a:off x="5437338" y="1655188"/>
              <a:ext cx="84125" cy="88850"/>
            </a:xfrm>
            <a:custGeom>
              <a:avLst/>
              <a:gdLst/>
              <a:ahLst/>
              <a:cxnLst/>
              <a:rect l="l" t="t" r="r" b="b"/>
              <a:pathLst>
                <a:path w="3365" h="3554" extrusionOk="0">
                  <a:moveTo>
                    <a:pt x="2469" y="1"/>
                  </a:moveTo>
                  <a:cubicBezTo>
                    <a:pt x="2117" y="435"/>
                    <a:pt x="1818" y="841"/>
                    <a:pt x="1493" y="1194"/>
                  </a:cubicBezTo>
                  <a:cubicBezTo>
                    <a:pt x="1113" y="1628"/>
                    <a:pt x="706" y="2035"/>
                    <a:pt x="299" y="2442"/>
                  </a:cubicBezTo>
                  <a:cubicBezTo>
                    <a:pt x="191" y="2550"/>
                    <a:pt x="109" y="2686"/>
                    <a:pt x="1" y="2849"/>
                  </a:cubicBezTo>
                  <a:cubicBezTo>
                    <a:pt x="354" y="3093"/>
                    <a:pt x="679" y="3337"/>
                    <a:pt x="977" y="3554"/>
                  </a:cubicBezTo>
                  <a:cubicBezTo>
                    <a:pt x="1086" y="3500"/>
                    <a:pt x="1140" y="3500"/>
                    <a:pt x="1140" y="3472"/>
                  </a:cubicBezTo>
                  <a:cubicBezTo>
                    <a:pt x="1791" y="2794"/>
                    <a:pt x="2442" y="2143"/>
                    <a:pt x="3066" y="1465"/>
                  </a:cubicBezTo>
                  <a:cubicBezTo>
                    <a:pt x="3337" y="1194"/>
                    <a:pt x="3364" y="841"/>
                    <a:pt x="3256" y="462"/>
                  </a:cubicBezTo>
                  <a:cubicBezTo>
                    <a:pt x="3120" y="109"/>
                    <a:pt x="2822" y="1"/>
                    <a:pt x="246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55;p78">
              <a:extLst>
                <a:ext uri="{FF2B5EF4-FFF2-40B4-BE49-F238E27FC236}">
                  <a16:creationId xmlns:a16="http://schemas.microsoft.com/office/drawing/2014/main" id="{6E38BC13-9590-48E2-ACFC-B3678B1E7787}"/>
                </a:ext>
              </a:extLst>
            </p:cNvPr>
            <p:cNvSpPr/>
            <p:nvPr/>
          </p:nvSpPr>
          <p:spPr>
            <a:xfrm>
              <a:off x="5356313" y="1918013"/>
              <a:ext cx="118350" cy="80325"/>
            </a:xfrm>
            <a:custGeom>
              <a:avLst/>
              <a:gdLst/>
              <a:ahLst/>
              <a:cxnLst/>
              <a:rect l="l" t="t" r="r" b="b"/>
              <a:pathLst>
                <a:path w="4734" h="3213" extrusionOk="0">
                  <a:moveTo>
                    <a:pt x="4272" y="0"/>
                  </a:moveTo>
                  <a:cubicBezTo>
                    <a:pt x="4104" y="0"/>
                    <a:pt x="3924" y="143"/>
                    <a:pt x="3784" y="446"/>
                  </a:cubicBezTo>
                  <a:cubicBezTo>
                    <a:pt x="3676" y="663"/>
                    <a:pt x="3622" y="880"/>
                    <a:pt x="3513" y="1097"/>
                  </a:cubicBezTo>
                  <a:cubicBezTo>
                    <a:pt x="3120" y="1824"/>
                    <a:pt x="2457" y="2223"/>
                    <a:pt x="1719" y="2223"/>
                  </a:cubicBezTo>
                  <a:cubicBezTo>
                    <a:pt x="1438" y="2223"/>
                    <a:pt x="1146" y="2165"/>
                    <a:pt x="855" y="2046"/>
                  </a:cubicBezTo>
                  <a:cubicBezTo>
                    <a:pt x="747" y="2019"/>
                    <a:pt x="665" y="1965"/>
                    <a:pt x="584" y="1937"/>
                  </a:cubicBezTo>
                  <a:cubicBezTo>
                    <a:pt x="544" y="1927"/>
                    <a:pt x="505" y="1923"/>
                    <a:pt x="467" y="1923"/>
                  </a:cubicBezTo>
                  <a:cubicBezTo>
                    <a:pt x="198" y="1923"/>
                    <a:pt x="0" y="2164"/>
                    <a:pt x="96" y="2426"/>
                  </a:cubicBezTo>
                  <a:cubicBezTo>
                    <a:pt x="177" y="2616"/>
                    <a:pt x="313" y="2833"/>
                    <a:pt x="502" y="2914"/>
                  </a:cubicBezTo>
                  <a:cubicBezTo>
                    <a:pt x="828" y="3049"/>
                    <a:pt x="1208" y="3131"/>
                    <a:pt x="1560" y="3212"/>
                  </a:cubicBezTo>
                  <a:cubicBezTo>
                    <a:pt x="3079" y="3212"/>
                    <a:pt x="4381" y="2154"/>
                    <a:pt x="4652" y="744"/>
                  </a:cubicBezTo>
                  <a:cubicBezTo>
                    <a:pt x="4734" y="364"/>
                    <a:pt x="4598" y="66"/>
                    <a:pt x="4354" y="12"/>
                  </a:cubicBezTo>
                  <a:cubicBezTo>
                    <a:pt x="4327" y="4"/>
                    <a:pt x="4300" y="0"/>
                    <a:pt x="427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56;p78">
              <a:extLst>
                <a:ext uri="{FF2B5EF4-FFF2-40B4-BE49-F238E27FC236}">
                  <a16:creationId xmlns:a16="http://schemas.microsoft.com/office/drawing/2014/main" id="{3F7AADFB-20E1-4DF0-87B1-1A2ADB6E6AC1}"/>
                </a:ext>
              </a:extLst>
            </p:cNvPr>
            <p:cNvSpPr/>
            <p:nvPr/>
          </p:nvSpPr>
          <p:spPr>
            <a:xfrm>
              <a:off x="5343763" y="1910763"/>
              <a:ext cx="24450" cy="27275"/>
            </a:xfrm>
            <a:custGeom>
              <a:avLst/>
              <a:gdLst/>
              <a:ahLst/>
              <a:cxnLst/>
              <a:rect l="l" t="t" r="r" b="b"/>
              <a:pathLst>
                <a:path w="978" h="1091" extrusionOk="0">
                  <a:moveTo>
                    <a:pt x="475" y="1"/>
                  </a:moveTo>
                  <a:cubicBezTo>
                    <a:pt x="245" y="1"/>
                    <a:pt x="28" y="209"/>
                    <a:pt x="28" y="464"/>
                  </a:cubicBezTo>
                  <a:cubicBezTo>
                    <a:pt x="1" y="790"/>
                    <a:pt x="218" y="1061"/>
                    <a:pt x="462" y="1088"/>
                  </a:cubicBezTo>
                  <a:cubicBezTo>
                    <a:pt x="477" y="1090"/>
                    <a:pt x="492" y="1091"/>
                    <a:pt x="507" y="1091"/>
                  </a:cubicBezTo>
                  <a:cubicBezTo>
                    <a:pt x="757" y="1091"/>
                    <a:pt x="952" y="881"/>
                    <a:pt x="977" y="600"/>
                  </a:cubicBezTo>
                  <a:cubicBezTo>
                    <a:pt x="977" y="302"/>
                    <a:pt x="787" y="30"/>
                    <a:pt x="516" y="3"/>
                  </a:cubicBezTo>
                  <a:cubicBezTo>
                    <a:pt x="502" y="2"/>
                    <a:pt x="488" y="1"/>
                    <a:pt x="47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57;p78">
              <a:extLst>
                <a:ext uri="{FF2B5EF4-FFF2-40B4-BE49-F238E27FC236}">
                  <a16:creationId xmlns:a16="http://schemas.microsoft.com/office/drawing/2014/main" id="{9A6BA8C4-D00D-4A99-81D3-468265DD2712}"/>
                </a:ext>
              </a:extLst>
            </p:cNvPr>
            <p:cNvSpPr/>
            <p:nvPr/>
          </p:nvSpPr>
          <p:spPr>
            <a:xfrm>
              <a:off x="5440063" y="1867388"/>
              <a:ext cx="22400" cy="22525"/>
            </a:xfrm>
            <a:custGeom>
              <a:avLst/>
              <a:gdLst/>
              <a:ahLst/>
              <a:cxnLst/>
              <a:rect l="l" t="t" r="r" b="b"/>
              <a:pathLst>
                <a:path w="896" h="901" extrusionOk="0">
                  <a:moveTo>
                    <a:pt x="393" y="0"/>
                  </a:moveTo>
                  <a:cubicBezTo>
                    <a:pt x="169" y="0"/>
                    <a:pt x="0" y="206"/>
                    <a:pt x="0" y="436"/>
                  </a:cubicBezTo>
                  <a:cubicBezTo>
                    <a:pt x="0" y="708"/>
                    <a:pt x="190" y="897"/>
                    <a:pt x="434" y="897"/>
                  </a:cubicBezTo>
                  <a:cubicBezTo>
                    <a:pt x="450" y="899"/>
                    <a:pt x="466" y="900"/>
                    <a:pt x="481" y="900"/>
                  </a:cubicBezTo>
                  <a:cubicBezTo>
                    <a:pt x="678" y="900"/>
                    <a:pt x="843" y="744"/>
                    <a:pt x="868" y="518"/>
                  </a:cubicBezTo>
                  <a:cubicBezTo>
                    <a:pt x="895" y="274"/>
                    <a:pt x="679" y="2"/>
                    <a:pt x="434" y="2"/>
                  </a:cubicBezTo>
                  <a:cubicBezTo>
                    <a:pt x="420" y="1"/>
                    <a:pt x="407" y="0"/>
                    <a:pt x="3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 name="Picture 14">
            <a:extLst>
              <a:ext uri="{FF2B5EF4-FFF2-40B4-BE49-F238E27FC236}">
                <a16:creationId xmlns:a16="http://schemas.microsoft.com/office/drawing/2014/main" id="{50587B2A-C4B6-4563-9B6F-8A05D019739C}"/>
              </a:ext>
            </a:extLst>
          </p:cNvPr>
          <p:cNvPicPr>
            <a:picLocks noChangeAspect="1"/>
          </p:cNvPicPr>
          <p:nvPr/>
        </p:nvPicPr>
        <p:blipFill>
          <a:blip r:embed="rId6"/>
          <a:srcRect/>
          <a:stretch>
            <a:fillRect/>
          </a:stretch>
        </p:blipFill>
        <p:spPr>
          <a:xfrm>
            <a:off x="8321225" y="2116238"/>
            <a:ext cx="758977" cy="1086192"/>
          </a:xfrm>
          <a:prstGeom prst="rect">
            <a:avLst/>
          </a:prstGeom>
        </p:spPr>
      </p:pic>
      <p:grpSp>
        <p:nvGrpSpPr>
          <p:cNvPr id="19" name="Google Shape;804;p50">
            <a:extLst>
              <a:ext uri="{FF2B5EF4-FFF2-40B4-BE49-F238E27FC236}">
                <a16:creationId xmlns:a16="http://schemas.microsoft.com/office/drawing/2014/main" id="{422732D4-0DCD-405B-A21A-F276FE6A2292}"/>
              </a:ext>
            </a:extLst>
          </p:cNvPr>
          <p:cNvGrpSpPr/>
          <p:nvPr/>
        </p:nvGrpSpPr>
        <p:grpSpPr>
          <a:xfrm rot="5973186">
            <a:off x="214635" y="1901917"/>
            <a:ext cx="525721" cy="428640"/>
            <a:chOff x="5426900" y="3064075"/>
            <a:chExt cx="281450" cy="229525"/>
          </a:xfrm>
        </p:grpSpPr>
        <p:sp>
          <p:nvSpPr>
            <p:cNvPr id="20" name="Google Shape;805;p50">
              <a:extLst>
                <a:ext uri="{FF2B5EF4-FFF2-40B4-BE49-F238E27FC236}">
                  <a16:creationId xmlns:a16="http://schemas.microsoft.com/office/drawing/2014/main" id="{5CC27EDC-39B1-4242-87FC-B9F040E96D4C}"/>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6;p50">
              <a:extLst>
                <a:ext uri="{FF2B5EF4-FFF2-40B4-BE49-F238E27FC236}">
                  <a16:creationId xmlns:a16="http://schemas.microsoft.com/office/drawing/2014/main" id="{CB3386FB-C309-488D-BF79-FE2A3CCD1089}"/>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7;p50">
              <a:extLst>
                <a:ext uri="{FF2B5EF4-FFF2-40B4-BE49-F238E27FC236}">
                  <a16:creationId xmlns:a16="http://schemas.microsoft.com/office/drawing/2014/main" id="{B6CAC09E-628F-463A-9222-CF4EE77683A5}"/>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8;p50">
              <a:extLst>
                <a:ext uri="{FF2B5EF4-FFF2-40B4-BE49-F238E27FC236}">
                  <a16:creationId xmlns:a16="http://schemas.microsoft.com/office/drawing/2014/main" id="{520B101E-0CC4-4C8D-A67E-C0F7C62DDB67}"/>
                </a:ext>
              </a:extLst>
            </p:cNvPr>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09;p50">
              <a:extLst>
                <a:ext uri="{FF2B5EF4-FFF2-40B4-BE49-F238E27FC236}">
                  <a16:creationId xmlns:a16="http://schemas.microsoft.com/office/drawing/2014/main" id="{4D342EDA-F30E-48F2-90D8-C08A9DB9EFD6}"/>
                </a:ext>
              </a:extLst>
            </p:cNvPr>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0;p50">
              <a:extLst>
                <a:ext uri="{FF2B5EF4-FFF2-40B4-BE49-F238E27FC236}">
                  <a16:creationId xmlns:a16="http://schemas.microsoft.com/office/drawing/2014/main" id="{539667B9-589F-4788-80AD-8F6F6FBFCCE3}"/>
                </a:ext>
              </a:extLst>
            </p:cNvPr>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1;p50">
              <a:extLst>
                <a:ext uri="{FF2B5EF4-FFF2-40B4-BE49-F238E27FC236}">
                  <a16:creationId xmlns:a16="http://schemas.microsoft.com/office/drawing/2014/main" id="{22318A67-C478-4F1C-BEBD-B1DCBDB5FDEB}"/>
                </a:ext>
              </a:extLst>
            </p:cNvPr>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2;p50">
              <a:extLst>
                <a:ext uri="{FF2B5EF4-FFF2-40B4-BE49-F238E27FC236}">
                  <a16:creationId xmlns:a16="http://schemas.microsoft.com/office/drawing/2014/main" id="{BEF7FB00-4E87-4E7E-A726-807EF3CAC41E}"/>
                </a:ext>
              </a:extLst>
            </p:cNvPr>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3;p50">
              <a:extLst>
                <a:ext uri="{FF2B5EF4-FFF2-40B4-BE49-F238E27FC236}">
                  <a16:creationId xmlns:a16="http://schemas.microsoft.com/office/drawing/2014/main" id="{6D5ACF7D-7BAC-45DF-BB24-9AD5F4BAD3D3}"/>
                </a:ext>
              </a:extLst>
            </p:cNvPr>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23647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64"/>
          <p:cNvSpPr/>
          <p:nvPr/>
        </p:nvSpPr>
        <p:spPr>
          <a:xfrm>
            <a:off x="7203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5" name="Google Shape;1705;p64"/>
          <p:cNvGrpSpPr/>
          <p:nvPr/>
        </p:nvGrpSpPr>
        <p:grpSpPr>
          <a:xfrm>
            <a:off x="889439" y="590888"/>
            <a:ext cx="320453" cy="409255"/>
            <a:chOff x="5905475" y="2032050"/>
            <a:chExt cx="454350" cy="580175"/>
          </a:xfrm>
        </p:grpSpPr>
        <p:sp>
          <p:nvSpPr>
            <p:cNvPr id="1706" name="Google Shape;1706;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12" name="Google Shape;1712;p64"/>
          <p:cNvGrpSpPr/>
          <p:nvPr/>
        </p:nvGrpSpPr>
        <p:grpSpPr>
          <a:xfrm>
            <a:off x="5253021" y="4222594"/>
            <a:ext cx="244304" cy="306056"/>
            <a:chOff x="7249250" y="2312150"/>
            <a:chExt cx="433317" cy="542846"/>
          </a:xfrm>
        </p:grpSpPr>
        <p:sp>
          <p:nvSpPr>
            <p:cNvPr id="1713" name="Google Shape;1713;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TextBox 84">
            <a:extLst>
              <a:ext uri="{FF2B5EF4-FFF2-40B4-BE49-F238E27FC236}">
                <a16:creationId xmlns:a16="http://schemas.microsoft.com/office/drawing/2014/main" id="{E009CCC0-8364-422D-9D29-A445F33453EA}"/>
              </a:ext>
            </a:extLst>
          </p:cNvPr>
          <p:cNvSpPr txBox="1"/>
          <p:nvPr/>
        </p:nvSpPr>
        <p:spPr>
          <a:xfrm>
            <a:off x="2151038" y="386708"/>
            <a:ext cx="5064287" cy="741998"/>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3200" b="1" i="0" strike="noStrike" kern="0" cap="none" spc="0" normalizeH="0" baseline="0" noProof="0" dirty="0">
                <a:ln>
                  <a:noFill/>
                </a:ln>
                <a:solidFill>
                  <a:schemeClr val="tx1">
                    <a:lumMod val="75000"/>
                  </a:schemeClr>
                </a:solidFill>
                <a:effectLst/>
                <a:uLnTx/>
                <a:uFillTx/>
                <a:latin typeface="Arial" panose="020B0604020202020204" pitchFamily="34" charset="0"/>
                <a:ea typeface="Times New Roman" panose="02020603050405020304" pitchFamily="18" charset="0"/>
                <a:cs typeface="Arial"/>
                <a:sym typeface="Arial"/>
              </a:rPr>
              <a:t>HƯỚNG DẪN VỀ NHÀ </a:t>
            </a:r>
            <a:endParaRPr kumimoji="0" lang="en-US" sz="3200" b="1" i="0" strike="noStrike" kern="0" cap="none" spc="0" normalizeH="0" baseline="0" noProof="0" dirty="0">
              <a:ln>
                <a:noFill/>
              </a:ln>
              <a:solidFill>
                <a:schemeClr val="tx1">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09" name="TextBox 108">
            <a:extLst>
              <a:ext uri="{FF2B5EF4-FFF2-40B4-BE49-F238E27FC236}">
                <a16:creationId xmlns:a16="http://schemas.microsoft.com/office/drawing/2014/main" id="{08F41626-EB64-42BB-A032-EAE8C623A6DB}"/>
              </a:ext>
            </a:extLst>
          </p:cNvPr>
          <p:cNvSpPr txBox="1"/>
          <p:nvPr/>
        </p:nvSpPr>
        <p:spPr>
          <a:xfrm>
            <a:off x="845254" y="3186120"/>
            <a:ext cx="2029718" cy="960006"/>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Ôn lại kiến thức đã học.</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nvGrpSpPr>
          <p:cNvPr id="2" name="Group 1">
            <a:extLst>
              <a:ext uri="{FF2B5EF4-FFF2-40B4-BE49-F238E27FC236}">
                <a16:creationId xmlns:a16="http://schemas.microsoft.com/office/drawing/2014/main" id="{6147B42C-7911-4048-87D7-5254689F944C}"/>
              </a:ext>
            </a:extLst>
          </p:cNvPr>
          <p:cNvGrpSpPr/>
          <p:nvPr/>
        </p:nvGrpSpPr>
        <p:grpSpPr>
          <a:xfrm>
            <a:off x="3423808" y="1376975"/>
            <a:ext cx="2296383" cy="2873429"/>
            <a:chOff x="3423808" y="1376975"/>
            <a:chExt cx="2296383" cy="2873429"/>
          </a:xfrm>
        </p:grpSpPr>
        <p:sp>
          <p:nvSpPr>
            <p:cNvPr id="1636" name="Google Shape;1636;p64"/>
            <p:cNvSpPr/>
            <p:nvPr/>
          </p:nvSpPr>
          <p:spPr>
            <a:xfrm>
              <a:off x="3423808" y="1376975"/>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65" name="Google Shape;1665;p64"/>
            <p:cNvGrpSpPr/>
            <p:nvPr/>
          </p:nvGrpSpPr>
          <p:grpSpPr>
            <a:xfrm>
              <a:off x="4093924" y="3187816"/>
              <a:ext cx="956150" cy="1062588"/>
              <a:chOff x="5117700" y="3973625"/>
              <a:chExt cx="956150" cy="1062588"/>
            </a:xfrm>
          </p:grpSpPr>
          <p:sp>
            <p:nvSpPr>
              <p:cNvPr id="1666" name="Google Shape;1666;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1" name="TextBox 110">
              <a:extLst>
                <a:ext uri="{FF2B5EF4-FFF2-40B4-BE49-F238E27FC236}">
                  <a16:creationId xmlns:a16="http://schemas.microsoft.com/office/drawing/2014/main" id="{2A6D5085-97CF-4D29-A342-9E5DE690956D}"/>
                </a:ext>
              </a:extLst>
            </p:cNvPr>
            <p:cNvSpPr txBox="1"/>
            <p:nvPr/>
          </p:nvSpPr>
          <p:spPr>
            <a:xfrm>
              <a:off x="3440292" y="1488914"/>
              <a:ext cx="2166539" cy="1421671"/>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Làm bài tập trong Sách bài tập Sinh học 10.</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grpSp>
        <p:nvGrpSpPr>
          <p:cNvPr id="3" name="Group 2">
            <a:extLst>
              <a:ext uri="{FF2B5EF4-FFF2-40B4-BE49-F238E27FC236}">
                <a16:creationId xmlns:a16="http://schemas.microsoft.com/office/drawing/2014/main" id="{63CC82A7-983E-4D01-9055-E7691B0D2C5E}"/>
              </a:ext>
            </a:extLst>
          </p:cNvPr>
          <p:cNvGrpSpPr/>
          <p:nvPr/>
        </p:nvGrpSpPr>
        <p:grpSpPr>
          <a:xfrm>
            <a:off x="6127258" y="1389188"/>
            <a:ext cx="2319875" cy="3174729"/>
            <a:chOff x="6127258" y="1389188"/>
            <a:chExt cx="2319875" cy="3174729"/>
          </a:xfrm>
        </p:grpSpPr>
        <p:sp>
          <p:nvSpPr>
            <p:cNvPr id="1637" name="Google Shape;1637;p64"/>
            <p:cNvSpPr/>
            <p:nvPr/>
          </p:nvSpPr>
          <p:spPr>
            <a:xfrm>
              <a:off x="6127258" y="2874303"/>
              <a:ext cx="2296383" cy="168961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45" name="Google Shape;1645;p64"/>
            <p:cNvGrpSpPr/>
            <p:nvPr/>
          </p:nvGrpSpPr>
          <p:grpSpPr>
            <a:xfrm>
              <a:off x="6728750" y="1389188"/>
              <a:ext cx="1092800" cy="1182350"/>
              <a:chOff x="2968638" y="3728200"/>
              <a:chExt cx="1092800" cy="1182350"/>
            </a:xfrm>
          </p:grpSpPr>
          <p:sp>
            <p:nvSpPr>
              <p:cNvPr id="1646" name="Google Shape;1646;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TextBox 112">
              <a:extLst>
                <a:ext uri="{FF2B5EF4-FFF2-40B4-BE49-F238E27FC236}">
                  <a16:creationId xmlns:a16="http://schemas.microsoft.com/office/drawing/2014/main" id="{86B9816C-054E-4B9C-91F3-77A929ECADC6}"/>
                </a:ext>
              </a:extLst>
            </p:cNvPr>
            <p:cNvSpPr txBox="1"/>
            <p:nvPr/>
          </p:nvSpPr>
          <p:spPr>
            <a:xfrm>
              <a:off x="6127258" y="3149313"/>
              <a:ext cx="2319875" cy="958660"/>
            </a:xfrm>
            <a:prstGeom prst="rect">
              <a:avLst/>
            </a:prstGeom>
            <a:noFill/>
          </p:spPr>
          <p:txBody>
            <a:bodyPr wrap="square">
              <a:spAutoFit/>
            </a:bodyPr>
            <a:lstStyle/>
            <a:p>
              <a:pPr algn="ctr">
                <a:lnSpc>
                  <a:spcPct val="150000"/>
                </a:lnSpc>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Đọc và tìm hiểu trước </a:t>
              </a:r>
              <a:r>
                <a:rPr kumimoji="0" lang="vi-VN" sz="2000" b="0" i="1"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Bài 13</a:t>
              </a:r>
              <a:endParaRPr lang="en-US" dirty="0"/>
            </a:p>
          </p:txBody>
        </p:sp>
      </p:grpSp>
      <p:grpSp>
        <p:nvGrpSpPr>
          <p:cNvPr id="114" name="Google Shape;2704;p80">
            <a:extLst>
              <a:ext uri="{FF2B5EF4-FFF2-40B4-BE49-F238E27FC236}">
                <a16:creationId xmlns:a16="http://schemas.microsoft.com/office/drawing/2014/main" id="{AB7DE42A-1FDD-424B-9B9B-BDDDD85C134E}"/>
              </a:ext>
            </a:extLst>
          </p:cNvPr>
          <p:cNvGrpSpPr/>
          <p:nvPr/>
        </p:nvGrpSpPr>
        <p:grpSpPr>
          <a:xfrm>
            <a:off x="1410451" y="1566038"/>
            <a:ext cx="854350" cy="1057196"/>
            <a:chOff x="2386850" y="4744663"/>
            <a:chExt cx="1171775" cy="1355213"/>
          </a:xfrm>
        </p:grpSpPr>
        <p:grpSp>
          <p:nvGrpSpPr>
            <p:cNvPr id="115" name="Google Shape;2705;p80">
              <a:extLst>
                <a:ext uri="{FF2B5EF4-FFF2-40B4-BE49-F238E27FC236}">
                  <a16:creationId xmlns:a16="http://schemas.microsoft.com/office/drawing/2014/main" id="{A9535FAE-0B09-4A19-B932-53103D2B849B}"/>
                </a:ext>
              </a:extLst>
            </p:cNvPr>
            <p:cNvGrpSpPr/>
            <p:nvPr/>
          </p:nvGrpSpPr>
          <p:grpSpPr>
            <a:xfrm>
              <a:off x="2386850" y="4744675"/>
              <a:ext cx="1171775" cy="1355200"/>
              <a:chOff x="2386850" y="4744675"/>
              <a:chExt cx="1171775" cy="1355200"/>
            </a:xfrm>
          </p:grpSpPr>
          <p:sp>
            <p:nvSpPr>
              <p:cNvPr id="135" name="Google Shape;2706;p80">
                <a:extLst>
                  <a:ext uri="{FF2B5EF4-FFF2-40B4-BE49-F238E27FC236}">
                    <a16:creationId xmlns:a16="http://schemas.microsoft.com/office/drawing/2014/main" id="{8488BD12-4666-4658-8E3B-866D0A9859BE}"/>
                  </a:ext>
                </a:extLst>
              </p:cNvPr>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07;p80">
                <a:extLst>
                  <a:ext uri="{FF2B5EF4-FFF2-40B4-BE49-F238E27FC236}">
                    <a16:creationId xmlns:a16="http://schemas.microsoft.com/office/drawing/2014/main" id="{4B344843-4F49-4BEC-BE81-9C42C7982FD7}"/>
                  </a:ext>
                </a:extLst>
              </p:cNvPr>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08;p80">
                <a:extLst>
                  <a:ext uri="{FF2B5EF4-FFF2-40B4-BE49-F238E27FC236}">
                    <a16:creationId xmlns:a16="http://schemas.microsoft.com/office/drawing/2014/main" id="{42374734-8D54-4CA5-A07C-AA543E3E7E4C}"/>
                  </a:ext>
                </a:extLst>
              </p:cNvPr>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09;p80">
                <a:extLst>
                  <a:ext uri="{FF2B5EF4-FFF2-40B4-BE49-F238E27FC236}">
                    <a16:creationId xmlns:a16="http://schemas.microsoft.com/office/drawing/2014/main" id="{C9107956-C1E9-4C53-85D5-3925DB47BE0D}"/>
                  </a:ext>
                </a:extLst>
              </p:cNvPr>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0;p80">
                <a:extLst>
                  <a:ext uri="{FF2B5EF4-FFF2-40B4-BE49-F238E27FC236}">
                    <a16:creationId xmlns:a16="http://schemas.microsoft.com/office/drawing/2014/main" id="{B9E3F281-EB23-4530-B2F0-C0DBDC3D4D86}"/>
                  </a:ext>
                </a:extLst>
              </p:cNvPr>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1;p80">
                <a:extLst>
                  <a:ext uri="{FF2B5EF4-FFF2-40B4-BE49-F238E27FC236}">
                    <a16:creationId xmlns:a16="http://schemas.microsoft.com/office/drawing/2014/main" id="{F10DCC70-67E3-46B5-8B53-8DDB84DD7DE2}"/>
                  </a:ext>
                </a:extLst>
              </p:cNvPr>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2;p80">
                <a:extLst>
                  <a:ext uri="{FF2B5EF4-FFF2-40B4-BE49-F238E27FC236}">
                    <a16:creationId xmlns:a16="http://schemas.microsoft.com/office/drawing/2014/main" id="{BB811050-84F2-4CA2-963F-430E317786CB}"/>
                  </a:ext>
                </a:extLst>
              </p:cNvPr>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13;p80">
                <a:extLst>
                  <a:ext uri="{FF2B5EF4-FFF2-40B4-BE49-F238E27FC236}">
                    <a16:creationId xmlns:a16="http://schemas.microsoft.com/office/drawing/2014/main" id="{60FE8369-ABA9-4927-BB36-D32BBD14DA5F}"/>
                  </a:ext>
                </a:extLst>
              </p:cNvPr>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14;p80">
                <a:extLst>
                  <a:ext uri="{FF2B5EF4-FFF2-40B4-BE49-F238E27FC236}">
                    <a16:creationId xmlns:a16="http://schemas.microsoft.com/office/drawing/2014/main" id="{84377EFA-236D-4E60-8E1E-47974EA5BC3A}"/>
                  </a:ext>
                </a:extLst>
              </p:cNvPr>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15;p80">
                <a:extLst>
                  <a:ext uri="{FF2B5EF4-FFF2-40B4-BE49-F238E27FC236}">
                    <a16:creationId xmlns:a16="http://schemas.microsoft.com/office/drawing/2014/main" id="{E9D76B87-1A5F-4D0B-8E3E-2047965EA0FB}"/>
                  </a:ext>
                </a:extLst>
              </p:cNvPr>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16;p80">
                <a:extLst>
                  <a:ext uri="{FF2B5EF4-FFF2-40B4-BE49-F238E27FC236}">
                    <a16:creationId xmlns:a16="http://schemas.microsoft.com/office/drawing/2014/main" id="{283BBAA3-00CB-4E0F-8352-58F2F315280B}"/>
                  </a:ext>
                </a:extLst>
              </p:cNvPr>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17;p80">
                <a:extLst>
                  <a:ext uri="{FF2B5EF4-FFF2-40B4-BE49-F238E27FC236}">
                    <a16:creationId xmlns:a16="http://schemas.microsoft.com/office/drawing/2014/main" id="{58842DF1-7B68-4EEA-846A-B57DA015842E}"/>
                  </a:ext>
                </a:extLst>
              </p:cNvPr>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18;p80">
                <a:extLst>
                  <a:ext uri="{FF2B5EF4-FFF2-40B4-BE49-F238E27FC236}">
                    <a16:creationId xmlns:a16="http://schemas.microsoft.com/office/drawing/2014/main" id="{4A0252FD-E9AA-45DA-B153-23F8114BD0A6}"/>
                  </a:ext>
                </a:extLst>
              </p:cNvPr>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19;p80">
                <a:extLst>
                  <a:ext uri="{FF2B5EF4-FFF2-40B4-BE49-F238E27FC236}">
                    <a16:creationId xmlns:a16="http://schemas.microsoft.com/office/drawing/2014/main" id="{8D4AC3E8-1AE4-4762-B216-B96177A722E9}"/>
                  </a:ext>
                </a:extLst>
              </p:cNvPr>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20;p80">
                <a:extLst>
                  <a:ext uri="{FF2B5EF4-FFF2-40B4-BE49-F238E27FC236}">
                    <a16:creationId xmlns:a16="http://schemas.microsoft.com/office/drawing/2014/main" id="{7ABBA552-195F-4CB2-B703-FB6904C24C96}"/>
                  </a:ext>
                </a:extLst>
              </p:cNvPr>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1;p80">
                <a:extLst>
                  <a:ext uri="{FF2B5EF4-FFF2-40B4-BE49-F238E27FC236}">
                    <a16:creationId xmlns:a16="http://schemas.microsoft.com/office/drawing/2014/main" id="{CAC55283-40CD-4FA2-99EC-4D2A97B214CB}"/>
                  </a:ext>
                </a:extLst>
              </p:cNvPr>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22;p80">
                <a:extLst>
                  <a:ext uri="{FF2B5EF4-FFF2-40B4-BE49-F238E27FC236}">
                    <a16:creationId xmlns:a16="http://schemas.microsoft.com/office/drawing/2014/main" id="{136F9D65-31A3-4139-BBF5-68957B934549}"/>
                  </a:ext>
                </a:extLst>
              </p:cNvPr>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23;p80">
                <a:extLst>
                  <a:ext uri="{FF2B5EF4-FFF2-40B4-BE49-F238E27FC236}">
                    <a16:creationId xmlns:a16="http://schemas.microsoft.com/office/drawing/2014/main" id="{F9505EC7-F170-43F7-A506-7F63FDF85890}"/>
                  </a:ext>
                </a:extLst>
              </p:cNvPr>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4;p80">
                <a:extLst>
                  <a:ext uri="{FF2B5EF4-FFF2-40B4-BE49-F238E27FC236}">
                    <a16:creationId xmlns:a16="http://schemas.microsoft.com/office/drawing/2014/main" id="{44E6FE15-9B26-4E36-BE5E-CE5361A7AF15}"/>
                  </a:ext>
                </a:extLst>
              </p:cNvPr>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25;p80">
                <a:extLst>
                  <a:ext uri="{FF2B5EF4-FFF2-40B4-BE49-F238E27FC236}">
                    <a16:creationId xmlns:a16="http://schemas.microsoft.com/office/drawing/2014/main" id="{E056428B-21C0-4883-BA6C-49144EAB43FC}"/>
                  </a:ext>
                </a:extLst>
              </p:cNvPr>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2726;p80">
              <a:extLst>
                <a:ext uri="{FF2B5EF4-FFF2-40B4-BE49-F238E27FC236}">
                  <a16:creationId xmlns:a16="http://schemas.microsoft.com/office/drawing/2014/main" id="{722E1636-DD26-4F0A-BA20-81200230DBDA}"/>
                </a:ext>
              </a:extLst>
            </p:cNvPr>
            <p:cNvGrpSpPr/>
            <p:nvPr/>
          </p:nvGrpSpPr>
          <p:grpSpPr>
            <a:xfrm>
              <a:off x="2386850" y="4744663"/>
              <a:ext cx="1171775" cy="1355200"/>
              <a:chOff x="711125" y="4670475"/>
              <a:chExt cx="1171775" cy="1355200"/>
            </a:xfrm>
          </p:grpSpPr>
          <p:sp>
            <p:nvSpPr>
              <p:cNvPr id="117" name="Google Shape;2727;p80">
                <a:extLst>
                  <a:ext uri="{FF2B5EF4-FFF2-40B4-BE49-F238E27FC236}">
                    <a16:creationId xmlns:a16="http://schemas.microsoft.com/office/drawing/2014/main" id="{AEF1904B-D212-4DBE-9C5E-916A24BB6944}"/>
                  </a:ext>
                </a:extLst>
              </p:cNvPr>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28;p80">
                <a:extLst>
                  <a:ext uri="{FF2B5EF4-FFF2-40B4-BE49-F238E27FC236}">
                    <a16:creationId xmlns:a16="http://schemas.microsoft.com/office/drawing/2014/main" id="{73AA5C02-A3B8-4588-BD59-81A37FD9FEB4}"/>
                  </a:ext>
                </a:extLst>
              </p:cNvPr>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29;p80">
                <a:extLst>
                  <a:ext uri="{FF2B5EF4-FFF2-40B4-BE49-F238E27FC236}">
                    <a16:creationId xmlns:a16="http://schemas.microsoft.com/office/drawing/2014/main" id="{4EA70A7A-20A0-4F23-8C48-2AAC14C8AA65}"/>
                  </a:ext>
                </a:extLst>
              </p:cNvPr>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30;p80">
                <a:extLst>
                  <a:ext uri="{FF2B5EF4-FFF2-40B4-BE49-F238E27FC236}">
                    <a16:creationId xmlns:a16="http://schemas.microsoft.com/office/drawing/2014/main" id="{2411DC8D-936F-4803-A9DC-3A0F73CE7B9E}"/>
                  </a:ext>
                </a:extLst>
              </p:cNvPr>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31;p80">
                <a:extLst>
                  <a:ext uri="{FF2B5EF4-FFF2-40B4-BE49-F238E27FC236}">
                    <a16:creationId xmlns:a16="http://schemas.microsoft.com/office/drawing/2014/main" id="{41D4E3B0-1B44-4647-9C9A-614145DA9709}"/>
                  </a:ext>
                </a:extLst>
              </p:cNvPr>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6C7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32;p80">
                <a:extLst>
                  <a:ext uri="{FF2B5EF4-FFF2-40B4-BE49-F238E27FC236}">
                    <a16:creationId xmlns:a16="http://schemas.microsoft.com/office/drawing/2014/main" id="{E88F5F36-2709-4A50-8D69-EA85314047EE}"/>
                  </a:ext>
                </a:extLst>
              </p:cNvPr>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3"/>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33;p80">
                <a:extLst>
                  <a:ext uri="{FF2B5EF4-FFF2-40B4-BE49-F238E27FC236}">
                    <a16:creationId xmlns:a16="http://schemas.microsoft.com/office/drawing/2014/main" id="{2A922AD8-2BAC-4BD5-9838-64DEAE506CC3}"/>
                  </a:ext>
                </a:extLst>
              </p:cNvPr>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34;p80">
                <a:extLst>
                  <a:ext uri="{FF2B5EF4-FFF2-40B4-BE49-F238E27FC236}">
                    <a16:creationId xmlns:a16="http://schemas.microsoft.com/office/drawing/2014/main" id="{70305F44-22E9-46DE-AF56-07272532AB82}"/>
                  </a:ext>
                </a:extLst>
              </p:cNvPr>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35;p80">
                <a:extLst>
                  <a:ext uri="{FF2B5EF4-FFF2-40B4-BE49-F238E27FC236}">
                    <a16:creationId xmlns:a16="http://schemas.microsoft.com/office/drawing/2014/main" id="{2FA59D32-3D1E-4163-835B-B0CA566CA662}"/>
                  </a:ext>
                </a:extLst>
              </p:cNvPr>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36;p80">
                <a:extLst>
                  <a:ext uri="{FF2B5EF4-FFF2-40B4-BE49-F238E27FC236}">
                    <a16:creationId xmlns:a16="http://schemas.microsoft.com/office/drawing/2014/main" id="{1D9D4F4A-8798-44A1-9F2A-7402C13B4280}"/>
                  </a:ext>
                </a:extLst>
              </p:cNvPr>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37;p80">
                <a:extLst>
                  <a:ext uri="{FF2B5EF4-FFF2-40B4-BE49-F238E27FC236}">
                    <a16:creationId xmlns:a16="http://schemas.microsoft.com/office/drawing/2014/main" id="{818C0FFC-D9A7-4E29-8795-9F9ABDDFD407}"/>
                  </a:ext>
                </a:extLst>
              </p:cNvPr>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8;p80">
                <a:extLst>
                  <a:ext uri="{FF2B5EF4-FFF2-40B4-BE49-F238E27FC236}">
                    <a16:creationId xmlns:a16="http://schemas.microsoft.com/office/drawing/2014/main" id="{662EB066-F7C7-4D00-865E-1DD09E0A2A9F}"/>
                  </a:ext>
                </a:extLst>
              </p:cNvPr>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39;p80">
                <a:extLst>
                  <a:ext uri="{FF2B5EF4-FFF2-40B4-BE49-F238E27FC236}">
                    <a16:creationId xmlns:a16="http://schemas.microsoft.com/office/drawing/2014/main" id="{221E2A51-E3BE-42AB-826A-C47ED57D83A0}"/>
                  </a:ext>
                </a:extLst>
              </p:cNvPr>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40;p80">
                <a:extLst>
                  <a:ext uri="{FF2B5EF4-FFF2-40B4-BE49-F238E27FC236}">
                    <a16:creationId xmlns:a16="http://schemas.microsoft.com/office/drawing/2014/main" id="{5818AEDC-E351-4A88-B436-B72CB38F4E22}"/>
                  </a:ext>
                </a:extLst>
              </p:cNvPr>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221C4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41;p80">
                <a:extLst>
                  <a:ext uri="{FF2B5EF4-FFF2-40B4-BE49-F238E27FC236}">
                    <a16:creationId xmlns:a16="http://schemas.microsoft.com/office/drawing/2014/main" id="{5D793824-41BB-44E8-B6B2-321C8A7CEB82}"/>
                  </a:ext>
                </a:extLst>
              </p:cNvPr>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42;p80">
                <a:extLst>
                  <a:ext uri="{FF2B5EF4-FFF2-40B4-BE49-F238E27FC236}">
                    <a16:creationId xmlns:a16="http://schemas.microsoft.com/office/drawing/2014/main" id="{07135AA4-BE20-4CA9-AE79-B96BF7DE7DDA}"/>
                  </a:ext>
                </a:extLst>
              </p:cNvPr>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43;p80">
                <a:extLst>
                  <a:ext uri="{FF2B5EF4-FFF2-40B4-BE49-F238E27FC236}">
                    <a16:creationId xmlns:a16="http://schemas.microsoft.com/office/drawing/2014/main" id="{B326CD5E-F934-428D-9426-43FAE8DADE91}"/>
                  </a:ext>
                </a:extLst>
              </p:cNvPr>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44;p80">
                <a:extLst>
                  <a:ext uri="{FF2B5EF4-FFF2-40B4-BE49-F238E27FC236}">
                    <a16:creationId xmlns:a16="http://schemas.microsoft.com/office/drawing/2014/main" id="{1A8A01B8-1D7E-4754-B00A-195912734DE2}"/>
                  </a:ext>
                </a:extLst>
              </p:cNvPr>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428830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arn(inVertical)">
                                      <p:cBhvr>
                                        <p:cTn id="12" dur="500"/>
                                        <p:tgtEl>
                                          <p:spTgt spid="1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barn(inVertical)">
                                      <p:cBhvr>
                                        <p:cTn id="15" dur="500"/>
                                        <p:tgtEl>
                                          <p:spTgt spid="10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35"/>
                                        </p:tgtEl>
                                        <p:attrNameLst>
                                          <p:attrName>style.visibility</p:attrName>
                                        </p:attrNameLst>
                                      </p:cBhvr>
                                      <p:to>
                                        <p:strVal val="visible"/>
                                      </p:to>
                                    </p:set>
                                    <p:animEffect transition="in" filter="barn(inVertical)">
                                      <p:cBhvr>
                                        <p:cTn id="18" dur="500"/>
                                        <p:tgtEl>
                                          <p:spTgt spid="16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 grpId="0" animBg="1"/>
      <p:bldP spid="85" grpId="0"/>
      <p:bldP spid="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58"/>
          <p:cNvSpPr/>
          <p:nvPr/>
        </p:nvSpPr>
        <p:spPr>
          <a:xfrm>
            <a:off x="1465878" y="1252865"/>
            <a:ext cx="6686340" cy="267972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1">
              <a:lumMod val="60000"/>
              <a:lumOff val="40000"/>
            </a:schemeClr>
          </a:solidFill>
          <a:ln>
            <a:noFill/>
          </a:ln>
          <a:effectLst>
            <a:outerShdw blurRad="200025" dist="28575" dir="504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8"/>
          <p:cNvGrpSpPr/>
          <p:nvPr/>
        </p:nvGrpSpPr>
        <p:grpSpPr>
          <a:xfrm>
            <a:off x="7453707" y="3218194"/>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548296" y="3061136"/>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648713" y="1246520"/>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7993650" y="800978"/>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a:extLst>
              <a:ext uri="{FF2B5EF4-FFF2-40B4-BE49-F238E27FC236}">
                <a16:creationId xmlns:a16="http://schemas.microsoft.com/office/drawing/2014/main" id="{B64E2289-90ED-4938-95B4-A32D6FADFCD4}"/>
              </a:ext>
            </a:extLst>
          </p:cNvPr>
          <p:cNvSpPr txBox="1"/>
          <p:nvPr/>
        </p:nvSpPr>
        <p:spPr>
          <a:xfrm>
            <a:off x="1771378" y="1482503"/>
            <a:ext cx="5985616" cy="1824923"/>
          </a:xfrm>
          <a:prstGeom prst="rect">
            <a:avLst/>
          </a:prstGeom>
          <a:noFill/>
        </p:spPr>
        <p:txBody>
          <a:bodyPr wrap="square" rtlCol="0">
            <a:spAutoFit/>
          </a:bodyPr>
          <a:lstStyle/>
          <a:p>
            <a:pPr algn="ctr">
              <a:lnSpc>
                <a:spcPct val="150000"/>
              </a:lnSpc>
            </a:pPr>
            <a:r>
              <a:rPr lang="en-US" sz="4000" b="1" dirty="0">
                <a:solidFill>
                  <a:schemeClr val="tx2">
                    <a:lumMod val="50000"/>
                  </a:schemeClr>
                </a:solidFill>
              </a:rPr>
              <a:t>HẸN GẶP LẠI CÁC EM TRONG TIẾT HỌC SAU!</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9"/>
          <p:cNvSpPr/>
          <p:nvPr/>
        </p:nvSpPr>
        <p:spPr>
          <a:xfrm>
            <a:off x="646274" y="1594606"/>
            <a:ext cx="3592071" cy="31019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9" name="Google Shape;1289;p59"/>
          <p:cNvSpPr/>
          <p:nvPr/>
        </p:nvSpPr>
        <p:spPr>
          <a:xfrm>
            <a:off x="4572000" y="1683500"/>
            <a:ext cx="3949700" cy="301307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6" name="Google Shape;1296;p59"/>
          <p:cNvGrpSpPr/>
          <p:nvPr/>
        </p:nvGrpSpPr>
        <p:grpSpPr>
          <a:xfrm rot="20850793">
            <a:off x="580240" y="1246937"/>
            <a:ext cx="318420" cy="609872"/>
            <a:chOff x="6014177" y="1404745"/>
            <a:chExt cx="248843" cy="492220"/>
          </a:xfrm>
        </p:grpSpPr>
        <p:sp>
          <p:nvSpPr>
            <p:cNvPr id="1297" name="Google Shape;1297;p59"/>
            <p:cNvSpPr/>
            <p:nvPr/>
          </p:nvSpPr>
          <p:spPr>
            <a:xfrm>
              <a:off x="6109398" y="1808709"/>
              <a:ext cx="51420" cy="44101"/>
            </a:xfrm>
            <a:custGeom>
              <a:avLst/>
              <a:gdLst/>
              <a:ahLst/>
              <a:cxnLst/>
              <a:rect l="l" t="t" r="r" b="b"/>
              <a:pathLst>
                <a:path w="3864" h="3314" extrusionOk="0">
                  <a:moveTo>
                    <a:pt x="1670" y="1"/>
                  </a:moveTo>
                  <a:cubicBezTo>
                    <a:pt x="716" y="1"/>
                    <a:pt x="0" y="716"/>
                    <a:pt x="0" y="1670"/>
                  </a:cubicBezTo>
                  <a:cubicBezTo>
                    <a:pt x="0" y="2664"/>
                    <a:pt x="798" y="3314"/>
                    <a:pt x="1639" y="3314"/>
                  </a:cubicBezTo>
                  <a:cubicBezTo>
                    <a:pt x="2050" y="3314"/>
                    <a:pt x="2470" y="3159"/>
                    <a:pt x="2814" y="2815"/>
                  </a:cubicBezTo>
                  <a:cubicBezTo>
                    <a:pt x="3864" y="1766"/>
                    <a:pt x="3148" y="1"/>
                    <a:pt x="167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59"/>
            <p:cNvSpPr/>
            <p:nvPr/>
          </p:nvSpPr>
          <p:spPr>
            <a:xfrm>
              <a:off x="6105579" y="1738259"/>
              <a:ext cx="27946" cy="27307"/>
            </a:xfrm>
            <a:custGeom>
              <a:avLst/>
              <a:gdLst/>
              <a:ahLst/>
              <a:cxnLst/>
              <a:rect l="l" t="t" r="r" b="b"/>
              <a:pathLst>
                <a:path w="2100" h="2052" extrusionOk="0">
                  <a:moveTo>
                    <a:pt x="716" y="0"/>
                  </a:moveTo>
                  <a:lnTo>
                    <a:pt x="621" y="48"/>
                  </a:lnTo>
                  <a:lnTo>
                    <a:pt x="526" y="95"/>
                  </a:lnTo>
                  <a:lnTo>
                    <a:pt x="430" y="143"/>
                  </a:lnTo>
                  <a:lnTo>
                    <a:pt x="382" y="191"/>
                  </a:lnTo>
                  <a:lnTo>
                    <a:pt x="287" y="286"/>
                  </a:lnTo>
                  <a:cubicBezTo>
                    <a:pt x="239" y="286"/>
                    <a:pt x="239" y="334"/>
                    <a:pt x="192" y="334"/>
                  </a:cubicBezTo>
                  <a:lnTo>
                    <a:pt x="144" y="429"/>
                  </a:lnTo>
                  <a:lnTo>
                    <a:pt x="96" y="525"/>
                  </a:lnTo>
                  <a:cubicBezTo>
                    <a:pt x="96" y="572"/>
                    <a:pt x="49" y="572"/>
                    <a:pt x="49" y="620"/>
                  </a:cubicBezTo>
                  <a:cubicBezTo>
                    <a:pt x="49" y="668"/>
                    <a:pt x="49" y="668"/>
                    <a:pt x="1" y="716"/>
                  </a:cubicBezTo>
                  <a:lnTo>
                    <a:pt x="1" y="811"/>
                  </a:lnTo>
                  <a:cubicBezTo>
                    <a:pt x="1" y="859"/>
                    <a:pt x="1" y="906"/>
                    <a:pt x="1" y="906"/>
                  </a:cubicBezTo>
                  <a:cubicBezTo>
                    <a:pt x="1" y="1002"/>
                    <a:pt x="1" y="1049"/>
                    <a:pt x="1" y="1145"/>
                  </a:cubicBezTo>
                  <a:cubicBezTo>
                    <a:pt x="1" y="1193"/>
                    <a:pt x="1" y="1193"/>
                    <a:pt x="1" y="1240"/>
                  </a:cubicBezTo>
                  <a:cubicBezTo>
                    <a:pt x="1" y="1288"/>
                    <a:pt x="1" y="1336"/>
                    <a:pt x="1" y="1336"/>
                  </a:cubicBezTo>
                  <a:cubicBezTo>
                    <a:pt x="49" y="1383"/>
                    <a:pt x="49" y="1431"/>
                    <a:pt x="49" y="1431"/>
                  </a:cubicBezTo>
                  <a:cubicBezTo>
                    <a:pt x="49" y="1479"/>
                    <a:pt x="96" y="1526"/>
                    <a:pt x="96" y="1526"/>
                  </a:cubicBezTo>
                  <a:lnTo>
                    <a:pt x="144" y="1622"/>
                  </a:lnTo>
                  <a:cubicBezTo>
                    <a:pt x="192" y="1670"/>
                    <a:pt x="192" y="1670"/>
                    <a:pt x="192" y="1717"/>
                  </a:cubicBezTo>
                  <a:cubicBezTo>
                    <a:pt x="239" y="1717"/>
                    <a:pt x="239" y="1765"/>
                    <a:pt x="287" y="1813"/>
                  </a:cubicBezTo>
                  <a:lnTo>
                    <a:pt x="382" y="1860"/>
                  </a:lnTo>
                  <a:cubicBezTo>
                    <a:pt x="382" y="1860"/>
                    <a:pt x="430" y="1908"/>
                    <a:pt x="430" y="1908"/>
                  </a:cubicBezTo>
                  <a:lnTo>
                    <a:pt x="526" y="1956"/>
                  </a:lnTo>
                  <a:lnTo>
                    <a:pt x="621" y="2003"/>
                  </a:lnTo>
                  <a:lnTo>
                    <a:pt x="716" y="2051"/>
                  </a:lnTo>
                  <a:lnTo>
                    <a:pt x="1336" y="2051"/>
                  </a:lnTo>
                  <a:lnTo>
                    <a:pt x="1432" y="2003"/>
                  </a:lnTo>
                  <a:cubicBezTo>
                    <a:pt x="1480" y="2003"/>
                    <a:pt x="1527" y="2003"/>
                    <a:pt x="1527" y="1956"/>
                  </a:cubicBezTo>
                  <a:lnTo>
                    <a:pt x="1623" y="1908"/>
                  </a:lnTo>
                  <a:cubicBezTo>
                    <a:pt x="1670" y="1908"/>
                    <a:pt x="1670" y="1860"/>
                    <a:pt x="1718" y="1860"/>
                  </a:cubicBezTo>
                  <a:lnTo>
                    <a:pt x="1813" y="1813"/>
                  </a:lnTo>
                  <a:cubicBezTo>
                    <a:pt x="1813" y="1765"/>
                    <a:pt x="1861" y="1717"/>
                    <a:pt x="1861" y="1717"/>
                  </a:cubicBezTo>
                  <a:cubicBezTo>
                    <a:pt x="1909" y="1670"/>
                    <a:pt x="1909" y="1670"/>
                    <a:pt x="1957" y="1622"/>
                  </a:cubicBezTo>
                  <a:lnTo>
                    <a:pt x="2004" y="1526"/>
                  </a:lnTo>
                  <a:cubicBezTo>
                    <a:pt x="2052" y="1526"/>
                    <a:pt x="2052" y="1479"/>
                    <a:pt x="2052" y="1431"/>
                  </a:cubicBezTo>
                  <a:cubicBezTo>
                    <a:pt x="2052" y="1431"/>
                    <a:pt x="2052" y="1383"/>
                    <a:pt x="2052" y="1336"/>
                  </a:cubicBezTo>
                  <a:cubicBezTo>
                    <a:pt x="2100" y="1336"/>
                    <a:pt x="2100" y="1288"/>
                    <a:pt x="2100" y="1240"/>
                  </a:cubicBezTo>
                  <a:cubicBezTo>
                    <a:pt x="2100" y="1193"/>
                    <a:pt x="2100" y="1193"/>
                    <a:pt x="2100" y="1145"/>
                  </a:cubicBezTo>
                  <a:cubicBezTo>
                    <a:pt x="2100" y="1049"/>
                    <a:pt x="2100" y="1002"/>
                    <a:pt x="2100" y="906"/>
                  </a:cubicBezTo>
                  <a:cubicBezTo>
                    <a:pt x="2100" y="906"/>
                    <a:pt x="2100" y="859"/>
                    <a:pt x="2100" y="811"/>
                  </a:cubicBezTo>
                  <a:lnTo>
                    <a:pt x="2052" y="716"/>
                  </a:lnTo>
                  <a:cubicBezTo>
                    <a:pt x="2052" y="668"/>
                    <a:pt x="2052" y="668"/>
                    <a:pt x="2052" y="620"/>
                  </a:cubicBezTo>
                  <a:cubicBezTo>
                    <a:pt x="2004" y="572"/>
                    <a:pt x="2004" y="572"/>
                    <a:pt x="2004" y="525"/>
                  </a:cubicBezTo>
                  <a:lnTo>
                    <a:pt x="1957" y="429"/>
                  </a:lnTo>
                  <a:lnTo>
                    <a:pt x="1861" y="334"/>
                  </a:lnTo>
                  <a:cubicBezTo>
                    <a:pt x="1861" y="334"/>
                    <a:pt x="1813" y="286"/>
                    <a:pt x="1813" y="286"/>
                  </a:cubicBezTo>
                  <a:lnTo>
                    <a:pt x="1718" y="191"/>
                  </a:lnTo>
                  <a:lnTo>
                    <a:pt x="1623" y="143"/>
                  </a:lnTo>
                  <a:lnTo>
                    <a:pt x="1527" y="95"/>
                  </a:lnTo>
                  <a:lnTo>
                    <a:pt x="1432" y="48"/>
                  </a:lnTo>
                  <a:lnTo>
                    <a:pt x="133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59"/>
            <p:cNvSpPr/>
            <p:nvPr/>
          </p:nvSpPr>
          <p:spPr>
            <a:xfrm>
              <a:off x="6197627" y="1820140"/>
              <a:ext cx="27307" cy="28571"/>
            </a:xfrm>
            <a:custGeom>
              <a:avLst/>
              <a:gdLst/>
              <a:ahLst/>
              <a:cxnLst/>
              <a:rect l="l" t="t" r="r" b="b"/>
              <a:pathLst>
                <a:path w="2052" h="2147" extrusionOk="0">
                  <a:moveTo>
                    <a:pt x="811" y="0"/>
                  </a:moveTo>
                  <a:lnTo>
                    <a:pt x="668" y="48"/>
                  </a:lnTo>
                  <a:lnTo>
                    <a:pt x="621" y="96"/>
                  </a:lnTo>
                  <a:lnTo>
                    <a:pt x="477" y="144"/>
                  </a:lnTo>
                  <a:lnTo>
                    <a:pt x="430" y="191"/>
                  </a:lnTo>
                  <a:lnTo>
                    <a:pt x="334" y="239"/>
                  </a:lnTo>
                  <a:cubicBezTo>
                    <a:pt x="287" y="287"/>
                    <a:pt x="287" y="287"/>
                    <a:pt x="239" y="334"/>
                  </a:cubicBezTo>
                  <a:lnTo>
                    <a:pt x="191" y="382"/>
                  </a:lnTo>
                  <a:cubicBezTo>
                    <a:pt x="144" y="430"/>
                    <a:pt x="144" y="430"/>
                    <a:pt x="96" y="477"/>
                  </a:cubicBezTo>
                  <a:lnTo>
                    <a:pt x="48" y="573"/>
                  </a:lnTo>
                  <a:cubicBezTo>
                    <a:pt x="48" y="573"/>
                    <a:pt x="0" y="621"/>
                    <a:pt x="0" y="668"/>
                  </a:cubicBezTo>
                  <a:lnTo>
                    <a:pt x="0" y="764"/>
                  </a:lnTo>
                  <a:cubicBezTo>
                    <a:pt x="0" y="811"/>
                    <a:pt x="0" y="811"/>
                    <a:pt x="0" y="859"/>
                  </a:cubicBezTo>
                  <a:cubicBezTo>
                    <a:pt x="0" y="907"/>
                    <a:pt x="0" y="954"/>
                    <a:pt x="0" y="954"/>
                  </a:cubicBezTo>
                  <a:cubicBezTo>
                    <a:pt x="0" y="1002"/>
                    <a:pt x="0" y="1050"/>
                    <a:pt x="0" y="1050"/>
                  </a:cubicBezTo>
                  <a:cubicBezTo>
                    <a:pt x="0" y="1098"/>
                    <a:pt x="0" y="1145"/>
                    <a:pt x="0" y="1193"/>
                  </a:cubicBezTo>
                  <a:cubicBezTo>
                    <a:pt x="0" y="1193"/>
                    <a:pt x="0" y="1241"/>
                    <a:pt x="0" y="1288"/>
                  </a:cubicBezTo>
                  <a:cubicBezTo>
                    <a:pt x="0" y="1336"/>
                    <a:pt x="0" y="1336"/>
                    <a:pt x="0" y="1384"/>
                  </a:cubicBezTo>
                  <a:lnTo>
                    <a:pt x="0" y="1479"/>
                  </a:lnTo>
                  <a:cubicBezTo>
                    <a:pt x="48" y="1527"/>
                    <a:pt x="48" y="1575"/>
                    <a:pt x="48" y="1575"/>
                  </a:cubicBezTo>
                  <a:lnTo>
                    <a:pt x="96" y="1670"/>
                  </a:lnTo>
                  <a:cubicBezTo>
                    <a:pt x="96" y="1670"/>
                    <a:pt x="144" y="1718"/>
                    <a:pt x="144" y="1718"/>
                  </a:cubicBezTo>
                  <a:lnTo>
                    <a:pt x="239" y="1813"/>
                  </a:lnTo>
                  <a:cubicBezTo>
                    <a:pt x="239" y="1861"/>
                    <a:pt x="287" y="1861"/>
                    <a:pt x="287" y="1909"/>
                  </a:cubicBezTo>
                  <a:lnTo>
                    <a:pt x="382" y="1956"/>
                  </a:lnTo>
                  <a:lnTo>
                    <a:pt x="477" y="2004"/>
                  </a:lnTo>
                  <a:lnTo>
                    <a:pt x="573" y="2052"/>
                  </a:lnTo>
                  <a:lnTo>
                    <a:pt x="668" y="2099"/>
                  </a:lnTo>
                  <a:lnTo>
                    <a:pt x="859" y="2099"/>
                  </a:lnTo>
                  <a:lnTo>
                    <a:pt x="907" y="2147"/>
                  </a:lnTo>
                  <a:lnTo>
                    <a:pt x="1241" y="2147"/>
                  </a:lnTo>
                  <a:lnTo>
                    <a:pt x="1336" y="2099"/>
                  </a:lnTo>
                  <a:lnTo>
                    <a:pt x="1432" y="2052"/>
                  </a:lnTo>
                  <a:lnTo>
                    <a:pt x="1527" y="2004"/>
                  </a:lnTo>
                  <a:lnTo>
                    <a:pt x="1622" y="1956"/>
                  </a:lnTo>
                  <a:lnTo>
                    <a:pt x="1670" y="1909"/>
                  </a:lnTo>
                  <a:cubicBezTo>
                    <a:pt x="1718" y="1861"/>
                    <a:pt x="1718" y="1861"/>
                    <a:pt x="1765" y="1813"/>
                  </a:cubicBezTo>
                  <a:cubicBezTo>
                    <a:pt x="1813" y="1813"/>
                    <a:pt x="1813" y="1765"/>
                    <a:pt x="1813" y="1765"/>
                  </a:cubicBezTo>
                  <a:cubicBezTo>
                    <a:pt x="1861" y="1718"/>
                    <a:pt x="1861" y="1718"/>
                    <a:pt x="1909" y="1670"/>
                  </a:cubicBezTo>
                  <a:lnTo>
                    <a:pt x="1956" y="1575"/>
                  </a:lnTo>
                  <a:cubicBezTo>
                    <a:pt x="1956" y="1527"/>
                    <a:pt x="2004" y="1527"/>
                    <a:pt x="2004" y="1479"/>
                  </a:cubicBezTo>
                  <a:cubicBezTo>
                    <a:pt x="2004" y="1431"/>
                    <a:pt x="2004" y="1431"/>
                    <a:pt x="2052" y="1384"/>
                  </a:cubicBezTo>
                  <a:cubicBezTo>
                    <a:pt x="2052" y="1336"/>
                    <a:pt x="2052" y="1336"/>
                    <a:pt x="2052" y="1288"/>
                  </a:cubicBezTo>
                  <a:cubicBezTo>
                    <a:pt x="2052" y="1241"/>
                    <a:pt x="2052" y="1193"/>
                    <a:pt x="2052" y="1193"/>
                  </a:cubicBezTo>
                  <a:cubicBezTo>
                    <a:pt x="2052" y="1145"/>
                    <a:pt x="2052" y="1098"/>
                    <a:pt x="2052" y="1050"/>
                  </a:cubicBezTo>
                  <a:cubicBezTo>
                    <a:pt x="2052" y="1050"/>
                    <a:pt x="2052" y="1002"/>
                    <a:pt x="2052" y="954"/>
                  </a:cubicBezTo>
                  <a:cubicBezTo>
                    <a:pt x="2052" y="954"/>
                    <a:pt x="2052" y="907"/>
                    <a:pt x="2052" y="859"/>
                  </a:cubicBezTo>
                  <a:cubicBezTo>
                    <a:pt x="2052" y="811"/>
                    <a:pt x="2052" y="811"/>
                    <a:pt x="2052" y="764"/>
                  </a:cubicBezTo>
                  <a:cubicBezTo>
                    <a:pt x="2004" y="716"/>
                    <a:pt x="2004" y="668"/>
                    <a:pt x="2004" y="668"/>
                  </a:cubicBezTo>
                  <a:cubicBezTo>
                    <a:pt x="2004" y="621"/>
                    <a:pt x="1956" y="621"/>
                    <a:pt x="1956" y="573"/>
                  </a:cubicBezTo>
                  <a:lnTo>
                    <a:pt x="1909" y="477"/>
                  </a:lnTo>
                  <a:cubicBezTo>
                    <a:pt x="1861" y="430"/>
                    <a:pt x="1861" y="430"/>
                    <a:pt x="1813" y="382"/>
                  </a:cubicBezTo>
                  <a:cubicBezTo>
                    <a:pt x="1813" y="382"/>
                    <a:pt x="1813" y="334"/>
                    <a:pt x="1765" y="334"/>
                  </a:cubicBezTo>
                  <a:cubicBezTo>
                    <a:pt x="1718" y="287"/>
                    <a:pt x="1718" y="287"/>
                    <a:pt x="1670" y="239"/>
                  </a:cubicBezTo>
                  <a:lnTo>
                    <a:pt x="1622" y="191"/>
                  </a:lnTo>
                  <a:lnTo>
                    <a:pt x="1527" y="144"/>
                  </a:lnTo>
                  <a:lnTo>
                    <a:pt x="1432" y="96"/>
                  </a:lnTo>
                  <a:lnTo>
                    <a:pt x="1336" y="48"/>
                  </a:lnTo>
                  <a:lnTo>
                    <a:pt x="1241"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59"/>
            <p:cNvSpPr/>
            <p:nvPr/>
          </p:nvSpPr>
          <p:spPr>
            <a:xfrm>
              <a:off x="6175403" y="1772526"/>
              <a:ext cx="27320" cy="27320"/>
            </a:xfrm>
            <a:custGeom>
              <a:avLst/>
              <a:gdLst/>
              <a:ahLst/>
              <a:cxnLst/>
              <a:rect l="l" t="t" r="r" b="b"/>
              <a:pathLst>
                <a:path w="2053" h="2053" extrusionOk="0">
                  <a:moveTo>
                    <a:pt x="716" y="1"/>
                  </a:moveTo>
                  <a:lnTo>
                    <a:pt x="621" y="49"/>
                  </a:lnTo>
                  <a:lnTo>
                    <a:pt x="526" y="96"/>
                  </a:lnTo>
                  <a:cubicBezTo>
                    <a:pt x="478" y="96"/>
                    <a:pt x="430" y="96"/>
                    <a:pt x="430" y="144"/>
                  </a:cubicBezTo>
                  <a:lnTo>
                    <a:pt x="335" y="192"/>
                  </a:lnTo>
                  <a:lnTo>
                    <a:pt x="239" y="287"/>
                  </a:lnTo>
                  <a:lnTo>
                    <a:pt x="192" y="335"/>
                  </a:lnTo>
                  <a:cubicBezTo>
                    <a:pt x="144" y="383"/>
                    <a:pt x="144" y="383"/>
                    <a:pt x="144" y="430"/>
                  </a:cubicBezTo>
                  <a:lnTo>
                    <a:pt x="49" y="526"/>
                  </a:lnTo>
                  <a:lnTo>
                    <a:pt x="49" y="621"/>
                  </a:lnTo>
                  <a:cubicBezTo>
                    <a:pt x="1" y="669"/>
                    <a:pt x="1" y="669"/>
                    <a:pt x="1" y="716"/>
                  </a:cubicBezTo>
                  <a:cubicBezTo>
                    <a:pt x="1" y="764"/>
                    <a:pt x="1" y="764"/>
                    <a:pt x="1" y="812"/>
                  </a:cubicBezTo>
                  <a:cubicBezTo>
                    <a:pt x="1" y="860"/>
                    <a:pt x="1" y="907"/>
                    <a:pt x="1" y="907"/>
                  </a:cubicBezTo>
                  <a:cubicBezTo>
                    <a:pt x="1" y="1003"/>
                    <a:pt x="1" y="1050"/>
                    <a:pt x="1" y="1146"/>
                  </a:cubicBezTo>
                  <a:cubicBezTo>
                    <a:pt x="1" y="1146"/>
                    <a:pt x="1" y="1193"/>
                    <a:pt x="1" y="1241"/>
                  </a:cubicBezTo>
                  <a:cubicBezTo>
                    <a:pt x="1" y="1289"/>
                    <a:pt x="1" y="1289"/>
                    <a:pt x="1" y="1337"/>
                  </a:cubicBezTo>
                  <a:cubicBezTo>
                    <a:pt x="1" y="1384"/>
                    <a:pt x="1" y="1384"/>
                    <a:pt x="49" y="1432"/>
                  </a:cubicBezTo>
                  <a:lnTo>
                    <a:pt x="49" y="1527"/>
                  </a:lnTo>
                  <a:lnTo>
                    <a:pt x="144" y="1623"/>
                  </a:lnTo>
                  <a:cubicBezTo>
                    <a:pt x="144" y="1670"/>
                    <a:pt x="144" y="1670"/>
                    <a:pt x="192" y="1718"/>
                  </a:cubicBezTo>
                  <a:lnTo>
                    <a:pt x="239" y="1766"/>
                  </a:lnTo>
                  <a:lnTo>
                    <a:pt x="335" y="1861"/>
                  </a:lnTo>
                  <a:lnTo>
                    <a:pt x="430" y="1909"/>
                  </a:lnTo>
                  <a:lnTo>
                    <a:pt x="526" y="1957"/>
                  </a:lnTo>
                  <a:lnTo>
                    <a:pt x="621" y="2004"/>
                  </a:lnTo>
                  <a:lnTo>
                    <a:pt x="716" y="2052"/>
                  </a:lnTo>
                  <a:lnTo>
                    <a:pt x="1337" y="2052"/>
                  </a:lnTo>
                  <a:lnTo>
                    <a:pt x="1432" y="2004"/>
                  </a:lnTo>
                  <a:lnTo>
                    <a:pt x="1527" y="1957"/>
                  </a:lnTo>
                  <a:lnTo>
                    <a:pt x="1623" y="1909"/>
                  </a:lnTo>
                  <a:lnTo>
                    <a:pt x="1670" y="1861"/>
                  </a:lnTo>
                  <a:lnTo>
                    <a:pt x="1766" y="1766"/>
                  </a:lnTo>
                  <a:lnTo>
                    <a:pt x="1861" y="1718"/>
                  </a:lnTo>
                  <a:lnTo>
                    <a:pt x="1909" y="1623"/>
                  </a:lnTo>
                  <a:lnTo>
                    <a:pt x="1957" y="1527"/>
                  </a:lnTo>
                  <a:cubicBezTo>
                    <a:pt x="1957" y="1480"/>
                    <a:pt x="2004" y="1480"/>
                    <a:pt x="2004" y="1432"/>
                  </a:cubicBezTo>
                  <a:lnTo>
                    <a:pt x="2052" y="1337"/>
                  </a:lnTo>
                  <a:cubicBezTo>
                    <a:pt x="2052" y="1289"/>
                    <a:pt x="2052" y="1289"/>
                    <a:pt x="2052" y="1241"/>
                  </a:cubicBezTo>
                  <a:lnTo>
                    <a:pt x="2052" y="1146"/>
                  </a:lnTo>
                  <a:cubicBezTo>
                    <a:pt x="2052" y="1050"/>
                    <a:pt x="2052" y="1003"/>
                    <a:pt x="2052" y="907"/>
                  </a:cubicBezTo>
                  <a:lnTo>
                    <a:pt x="2052" y="812"/>
                  </a:lnTo>
                  <a:cubicBezTo>
                    <a:pt x="2052" y="764"/>
                    <a:pt x="2052" y="764"/>
                    <a:pt x="2052" y="716"/>
                  </a:cubicBezTo>
                  <a:lnTo>
                    <a:pt x="2004" y="621"/>
                  </a:lnTo>
                  <a:cubicBezTo>
                    <a:pt x="2004" y="573"/>
                    <a:pt x="1957" y="573"/>
                    <a:pt x="1957" y="526"/>
                  </a:cubicBezTo>
                  <a:lnTo>
                    <a:pt x="1909" y="430"/>
                  </a:lnTo>
                  <a:lnTo>
                    <a:pt x="1861" y="335"/>
                  </a:lnTo>
                  <a:lnTo>
                    <a:pt x="1766" y="287"/>
                  </a:lnTo>
                  <a:lnTo>
                    <a:pt x="1670" y="192"/>
                  </a:lnTo>
                  <a:lnTo>
                    <a:pt x="1623" y="144"/>
                  </a:lnTo>
                  <a:lnTo>
                    <a:pt x="1527" y="96"/>
                  </a:lnTo>
                  <a:lnTo>
                    <a:pt x="1432" y="49"/>
                  </a:lnTo>
                  <a:lnTo>
                    <a:pt x="1337"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59"/>
            <p:cNvSpPr/>
            <p:nvPr/>
          </p:nvSpPr>
          <p:spPr>
            <a:xfrm>
              <a:off x="6017989" y="1410070"/>
              <a:ext cx="240586" cy="486895"/>
            </a:xfrm>
            <a:custGeom>
              <a:avLst/>
              <a:gdLst/>
              <a:ahLst/>
              <a:cxnLst/>
              <a:rect l="l" t="t" r="r" b="b"/>
              <a:pathLst>
                <a:path w="18079"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15360" y="36587"/>
                  </a:lnTo>
                  <a:cubicBezTo>
                    <a:pt x="16839" y="36587"/>
                    <a:pt x="18079" y="35347"/>
                    <a:pt x="18079" y="33868"/>
                  </a:cubicBezTo>
                  <a:lnTo>
                    <a:pt x="18079" y="9302"/>
                  </a:lnTo>
                  <a:cubicBezTo>
                    <a:pt x="18079" y="8205"/>
                    <a:pt x="17220" y="7394"/>
                    <a:pt x="16171" y="7394"/>
                  </a:cubicBezTo>
                  <a:lnTo>
                    <a:pt x="15741" y="7394"/>
                  </a:lnTo>
                  <a:lnTo>
                    <a:pt x="1574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59"/>
            <p:cNvSpPr/>
            <p:nvPr/>
          </p:nvSpPr>
          <p:spPr>
            <a:xfrm>
              <a:off x="6017989" y="1410070"/>
              <a:ext cx="245031" cy="28598"/>
            </a:xfrm>
            <a:custGeom>
              <a:avLst/>
              <a:gdLst/>
              <a:ahLst/>
              <a:cxnLst/>
              <a:rect l="l" t="t" r="r" b="b"/>
              <a:pathLst>
                <a:path w="18413" h="2149" extrusionOk="0">
                  <a:moveTo>
                    <a:pt x="1050" y="1"/>
                  </a:moveTo>
                  <a:cubicBezTo>
                    <a:pt x="477" y="48"/>
                    <a:pt x="0" y="525"/>
                    <a:pt x="0" y="1098"/>
                  </a:cubicBezTo>
                  <a:cubicBezTo>
                    <a:pt x="0" y="1670"/>
                    <a:pt x="477" y="2147"/>
                    <a:pt x="1050" y="2147"/>
                  </a:cubicBezTo>
                  <a:lnTo>
                    <a:pt x="16982" y="2147"/>
                  </a:lnTo>
                  <a:cubicBezTo>
                    <a:pt x="16997" y="2148"/>
                    <a:pt x="17013" y="2148"/>
                    <a:pt x="17028" y="2148"/>
                  </a:cubicBezTo>
                  <a:cubicBezTo>
                    <a:pt x="18412" y="2148"/>
                    <a:pt x="18397" y="48"/>
                    <a:pt x="1698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59"/>
            <p:cNvSpPr/>
            <p:nvPr/>
          </p:nvSpPr>
          <p:spPr>
            <a:xfrm>
              <a:off x="6096386" y="1792859"/>
              <a:ext cx="51420" cy="44101"/>
            </a:xfrm>
            <a:custGeom>
              <a:avLst/>
              <a:gdLst/>
              <a:ahLst/>
              <a:cxnLst/>
              <a:rect l="l" t="t" r="r" b="b"/>
              <a:pathLst>
                <a:path w="3864" h="3314" extrusionOk="0">
                  <a:moveTo>
                    <a:pt x="1670" y="1"/>
                  </a:moveTo>
                  <a:cubicBezTo>
                    <a:pt x="716" y="1"/>
                    <a:pt x="0" y="716"/>
                    <a:pt x="0" y="1670"/>
                  </a:cubicBezTo>
                  <a:cubicBezTo>
                    <a:pt x="0" y="2664"/>
                    <a:pt x="798" y="3314"/>
                    <a:pt x="1639" y="3314"/>
                  </a:cubicBezTo>
                  <a:cubicBezTo>
                    <a:pt x="2050" y="3314"/>
                    <a:pt x="2470" y="3159"/>
                    <a:pt x="2814" y="2815"/>
                  </a:cubicBezTo>
                  <a:cubicBezTo>
                    <a:pt x="3864" y="1766"/>
                    <a:pt x="3148" y="1"/>
                    <a:pt x="16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59"/>
            <p:cNvSpPr/>
            <p:nvPr/>
          </p:nvSpPr>
          <p:spPr>
            <a:xfrm>
              <a:off x="6092567" y="1722409"/>
              <a:ext cx="27946" cy="27307"/>
            </a:xfrm>
            <a:custGeom>
              <a:avLst/>
              <a:gdLst/>
              <a:ahLst/>
              <a:cxnLst/>
              <a:rect l="l" t="t" r="r" b="b"/>
              <a:pathLst>
                <a:path w="2100" h="2052" extrusionOk="0">
                  <a:moveTo>
                    <a:pt x="716" y="0"/>
                  </a:moveTo>
                  <a:lnTo>
                    <a:pt x="621" y="48"/>
                  </a:lnTo>
                  <a:lnTo>
                    <a:pt x="526" y="95"/>
                  </a:lnTo>
                  <a:lnTo>
                    <a:pt x="430" y="143"/>
                  </a:lnTo>
                  <a:lnTo>
                    <a:pt x="382" y="191"/>
                  </a:lnTo>
                  <a:lnTo>
                    <a:pt x="287" y="286"/>
                  </a:lnTo>
                  <a:cubicBezTo>
                    <a:pt x="239" y="286"/>
                    <a:pt x="239" y="334"/>
                    <a:pt x="192" y="334"/>
                  </a:cubicBezTo>
                  <a:lnTo>
                    <a:pt x="144" y="429"/>
                  </a:lnTo>
                  <a:lnTo>
                    <a:pt x="96" y="525"/>
                  </a:lnTo>
                  <a:cubicBezTo>
                    <a:pt x="96" y="572"/>
                    <a:pt x="49" y="572"/>
                    <a:pt x="49" y="620"/>
                  </a:cubicBezTo>
                  <a:cubicBezTo>
                    <a:pt x="49" y="668"/>
                    <a:pt x="49" y="668"/>
                    <a:pt x="1" y="716"/>
                  </a:cubicBezTo>
                  <a:lnTo>
                    <a:pt x="1" y="811"/>
                  </a:lnTo>
                  <a:cubicBezTo>
                    <a:pt x="1" y="859"/>
                    <a:pt x="1" y="906"/>
                    <a:pt x="1" y="906"/>
                  </a:cubicBezTo>
                  <a:cubicBezTo>
                    <a:pt x="1" y="1002"/>
                    <a:pt x="1" y="1049"/>
                    <a:pt x="1" y="1145"/>
                  </a:cubicBezTo>
                  <a:cubicBezTo>
                    <a:pt x="1" y="1193"/>
                    <a:pt x="1" y="1193"/>
                    <a:pt x="1" y="1240"/>
                  </a:cubicBezTo>
                  <a:cubicBezTo>
                    <a:pt x="1" y="1288"/>
                    <a:pt x="1" y="1336"/>
                    <a:pt x="1" y="1336"/>
                  </a:cubicBezTo>
                  <a:cubicBezTo>
                    <a:pt x="49" y="1383"/>
                    <a:pt x="49" y="1431"/>
                    <a:pt x="49" y="1431"/>
                  </a:cubicBezTo>
                  <a:cubicBezTo>
                    <a:pt x="49" y="1479"/>
                    <a:pt x="96" y="1526"/>
                    <a:pt x="96" y="1526"/>
                  </a:cubicBezTo>
                  <a:lnTo>
                    <a:pt x="144" y="1622"/>
                  </a:lnTo>
                  <a:cubicBezTo>
                    <a:pt x="192" y="1670"/>
                    <a:pt x="192" y="1670"/>
                    <a:pt x="192" y="1717"/>
                  </a:cubicBezTo>
                  <a:cubicBezTo>
                    <a:pt x="239" y="1717"/>
                    <a:pt x="239" y="1765"/>
                    <a:pt x="287" y="1813"/>
                  </a:cubicBezTo>
                  <a:lnTo>
                    <a:pt x="382" y="1860"/>
                  </a:lnTo>
                  <a:cubicBezTo>
                    <a:pt x="382" y="1860"/>
                    <a:pt x="430" y="1908"/>
                    <a:pt x="430" y="1908"/>
                  </a:cubicBezTo>
                  <a:lnTo>
                    <a:pt x="526" y="1956"/>
                  </a:lnTo>
                  <a:lnTo>
                    <a:pt x="621" y="2003"/>
                  </a:lnTo>
                  <a:lnTo>
                    <a:pt x="716" y="2051"/>
                  </a:lnTo>
                  <a:lnTo>
                    <a:pt x="1336" y="2051"/>
                  </a:lnTo>
                  <a:lnTo>
                    <a:pt x="1432" y="2003"/>
                  </a:lnTo>
                  <a:cubicBezTo>
                    <a:pt x="1480" y="2003"/>
                    <a:pt x="1527" y="2003"/>
                    <a:pt x="1527" y="1956"/>
                  </a:cubicBezTo>
                  <a:lnTo>
                    <a:pt x="1623" y="1908"/>
                  </a:lnTo>
                  <a:cubicBezTo>
                    <a:pt x="1670" y="1908"/>
                    <a:pt x="1670" y="1860"/>
                    <a:pt x="1718" y="1860"/>
                  </a:cubicBezTo>
                  <a:lnTo>
                    <a:pt x="1813" y="1813"/>
                  </a:lnTo>
                  <a:cubicBezTo>
                    <a:pt x="1813" y="1765"/>
                    <a:pt x="1861" y="1717"/>
                    <a:pt x="1861" y="1717"/>
                  </a:cubicBezTo>
                  <a:cubicBezTo>
                    <a:pt x="1909" y="1670"/>
                    <a:pt x="1909" y="1670"/>
                    <a:pt x="1957" y="1622"/>
                  </a:cubicBezTo>
                  <a:lnTo>
                    <a:pt x="2004" y="1526"/>
                  </a:lnTo>
                  <a:cubicBezTo>
                    <a:pt x="2052" y="1526"/>
                    <a:pt x="2052" y="1479"/>
                    <a:pt x="2052" y="1431"/>
                  </a:cubicBezTo>
                  <a:cubicBezTo>
                    <a:pt x="2052" y="1431"/>
                    <a:pt x="2052" y="1383"/>
                    <a:pt x="2052" y="1336"/>
                  </a:cubicBezTo>
                  <a:cubicBezTo>
                    <a:pt x="2100" y="1336"/>
                    <a:pt x="2100" y="1288"/>
                    <a:pt x="2100" y="1240"/>
                  </a:cubicBezTo>
                  <a:cubicBezTo>
                    <a:pt x="2100" y="1193"/>
                    <a:pt x="2100" y="1193"/>
                    <a:pt x="2100" y="1145"/>
                  </a:cubicBezTo>
                  <a:cubicBezTo>
                    <a:pt x="2100" y="1049"/>
                    <a:pt x="2100" y="1002"/>
                    <a:pt x="2100" y="906"/>
                  </a:cubicBezTo>
                  <a:cubicBezTo>
                    <a:pt x="2100" y="906"/>
                    <a:pt x="2100" y="859"/>
                    <a:pt x="2100" y="811"/>
                  </a:cubicBezTo>
                  <a:lnTo>
                    <a:pt x="2052" y="716"/>
                  </a:lnTo>
                  <a:cubicBezTo>
                    <a:pt x="2052" y="668"/>
                    <a:pt x="2052" y="668"/>
                    <a:pt x="2052" y="620"/>
                  </a:cubicBezTo>
                  <a:cubicBezTo>
                    <a:pt x="2004" y="572"/>
                    <a:pt x="2004" y="572"/>
                    <a:pt x="2004" y="525"/>
                  </a:cubicBezTo>
                  <a:lnTo>
                    <a:pt x="1957" y="429"/>
                  </a:lnTo>
                  <a:lnTo>
                    <a:pt x="1861" y="334"/>
                  </a:lnTo>
                  <a:cubicBezTo>
                    <a:pt x="1861" y="334"/>
                    <a:pt x="1813" y="286"/>
                    <a:pt x="1813" y="286"/>
                  </a:cubicBezTo>
                  <a:lnTo>
                    <a:pt x="1718" y="191"/>
                  </a:lnTo>
                  <a:lnTo>
                    <a:pt x="1623" y="143"/>
                  </a:lnTo>
                  <a:lnTo>
                    <a:pt x="1527" y="95"/>
                  </a:lnTo>
                  <a:lnTo>
                    <a:pt x="1432" y="48"/>
                  </a:lnTo>
                  <a:lnTo>
                    <a:pt x="133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59"/>
            <p:cNvSpPr/>
            <p:nvPr/>
          </p:nvSpPr>
          <p:spPr>
            <a:xfrm>
              <a:off x="6184614" y="1804290"/>
              <a:ext cx="27307" cy="28571"/>
            </a:xfrm>
            <a:custGeom>
              <a:avLst/>
              <a:gdLst/>
              <a:ahLst/>
              <a:cxnLst/>
              <a:rect l="l" t="t" r="r" b="b"/>
              <a:pathLst>
                <a:path w="2052" h="2147" extrusionOk="0">
                  <a:moveTo>
                    <a:pt x="811" y="0"/>
                  </a:moveTo>
                  <a:lnTo>
                    <a:pt x="668" y="48"/>
                  </a:lnTo>
                  <a:lnTo>
                    <a:pt x="621" y="96"/>
                  </a:lnTo>
                  <a:lnTo>
                    <a:pt x="477" y="144"/>
                  </a:lnTo>
                  <a:lnTo>
                    <a:pt x="430" y="191"/>
                  </a:lnTo>
                  <a:lnTo>
                    <a:pt x="334" y="239"/>
                  </a:lnTo>
                  <a:cubicBezTo>
                    <a:pt x="287" y="287"/>
                    <a:pt x="287" y="287"/>
                    <a:pt x="239" y="334"/>
                  </a:cubicBezTo>
                  <a:lnTo>
                    <a:pt x="191" y="382"/>
                  </a:lnTo>
                  <a:cubicBezTo>
                    <a:pt x="144" y="430"/>
                    <a:pt x="144" y="430"/>
                    <a:pt x="96" y="477"/>
                  </a:cubicBezTo>
                  <a:lnTo>
                    <a:pt x="48" y="573"/>
                  </a:lnTo>
                  <a:cubicBezTo>
                    <a:pt x="48" y="573"/>
                    <a:pt x="0" y="621"/>
                    <a:pt x="0" y="668"/>
                  </a:cubicBezTo>
                  <a:lnTo>
                    <a:pt x="0" y="764"/>
                  </a:lnTo>
                  <a:cubicBezTo>
                    <a:pt x="0" y="811"/>
                    <a:pt x="0" y="811"/>
                    <a:pt x="0" y="859"/>
                  </a:cubicBezTo>
                  <a:cubicBezTo>
                    <a:pt x="0" y="907"/>
                    <a:pt x="0" y="954"/>
                    <a:pt x="0" y="954"/>
                  </a:cubicBezTo>
                  <a:cubicBezTo>
                    <a:pt x="0" y="1002"/>
                    <a:pt x="0" y="1050"/>
                    <a:pt x="0" y="1050"/>
                  </a:cubicBezTo>
                  <a:cubicBezTo>
                    <a:pt x="0" y="1098"/>
                    <a:pt x="0" y="1145"/>
                    <a:pt x="0" y="1193"/>
                  </a:cubicBezTo>
                  <a:cubicBezTo>
                    <a:pt x="0" y="1193"/>
                    <a:pt x="0" y="1241"/>
                    <a:pt x="0" y="1288"/>
                  </a:cubicBezTo>
                  <a:cubicBezTo>
                    <a:pt x="0" y="1336"/>
                    <a:pt x="0" y="1336"/>
                    <a:pt x="0" y="1384"/>
                  </a:cubicBezTo>
                  <a:lnTo>
                    <a:pt x="0" y="1479"/>
                  </a:lnTo>
                  <a:cubicBezTo>
                    <a:pt x="48" y="1527"/>
                    <a:pt x="48" y="1575"/>
                    <a:pt x="48" y="1575"/>
                  </a:cubicBezTo>
                  <a:lnTo>
                    <a:pt x="96" y="1670"/>
                  </a:lnTo>
                  <a:cubicBezTo>
                    <a:pt x="96" y="1670"/>
                    <a:pt x="144" y="1718"/>
                    <a:pt x="144" y="1718"/>
                  </a:cubicBezTo>
                  <a:lnTo>
                    <a:pt x="239" y="1813"/>
                  </a:lnTo>
                  <a:cubicBezTo>
                    <a:pt x="239" y="1861"/>
                    <a:pt x="287" y="1861"/>
                    <a:pt x="287" y="1909"/>
                  </a:cubicBezTo>
                  <a:lnTo>
                    <a:pt x="382" y="1956"/>
                  </a:lnTo>
                  <a:lnTo>
                    <a:pt x="477" y="2004"/>
                  </a:lnTo>
                  <a:lnTo>
                    <a:pt x="573" y="2052"/>
                  </a:lnTo>
                  <a:lnTo>
                    <a:pt x="668" y="2099"/>
                  </a:lnTo>
                  <a:lnTo>
                    <a:pt x="859" y="2099"/>
                  </a:lnTo>
                  <a:lnTo>
                    <a:pt x="907" y="2147"/>
                  </a:lnTo>
                  <a:lnTo>
                    <a:pt x="1241" y="2147"/>
                  </a:lnTo>
                  <a:lnTo>
                    <a:pt x="1336" y="2099"/>
                  </a:lnTo>
                  <a:lnTo>
                    <a:pt x="1432" y="2052"/>
                  </a:lnTo>
                  <a:lnTo>
                    <a:pt x="1527" y="2004"/>
                  </a:lnTo>
                  <a:lnTo>
                    <a:pt x="1622" y="1956"/>
                  </a:lnTo>
                  <a:lnTo>
                    <a:pt x="1670" y="1909"/>
                  </a:lnTo>
                  <a:cubicBezTo>
                    <a:pt x="1718" y="1861"/>
                    <a:pt x="1718" y="1861"/>
                    <a:pt x="1765" y="1813"/>
                  </a:cubicBezTo>
                  <a:cubicBezTo>
                    <a:pt x="1813" y="1813"/>
                    <a:pt x="1813" y="1765"/>
                    <a:pt x="1813" y="1765"/>
                  </a:cubicBezTo>
                  <a:cubicBezTo>
                    <a:pt x="1861" y="1718"/>
                    <a:pt x="1861" y="1718"/>
                    <a:pt x="1909" y="1670"/>
                  </a:cubicBezTo>
                  <a:lnTo>
                    <a:pt x="1956" y="1575"/>
                  </a:lnTo>
                  <a:cubicBezTo>
                    <a:pt x="1956" y="1527"/>
                    <a:pt x="2004" y="1527"/>
                    <a:pt x="2004" y="1479"/>
                  </a:cubicBezTo>
                  <a:cubicBezTo>
                    <a:pt x="2004" y="1431"/>
                    <a:pt x="2004" y="1431"/>
                    <a:pt x="2052" y="1384"/>
                  </a:cubicBezTo>
                  <a:cubicBezTo>
                    <a:pt x="2052" y="1336"/>
                    <a:pt x="2052" y="1336"/>
                    <a:pt x="2052" y="1288"/>
                  </a:cubicBezTo>
                  <a:cubicBezTo>
                    <a:pt x="2052" y="1241"/>
                    <a:pt x="2052" y="1193"/>
                    <a:pt x="2052" y="1193"/>
                  </a:cubicBezTo>
                  <a:cubicBezTo>
                    <a:pt x="2052" y="1145"/>
                    <a:pt x="2052" y="1098"/>
                    <a:pt x="2052" y="1050"/>
                  </a:cubicBezTo>
                  <a:cubicBezTo>
                    <a:pt x="2052" y="1050"/>
                    <a:pt x="2052" y="1002"/>
                    <a:pt x="2052" y="954"/>
                  </a:cubicBezTo>
                  <a:cubicBezTo>
                    <a:pt x="2052" y="954"/>
                    <a:pt x="2052" y="907"/>
                    <a:pt x="2052" y="859"/>
                  </a:cubicBezTo>
                  <a:cubicBezTo>
                    <a:pt x="2052" y="811"/>
                    <a:pt x="2052" y="811"/>
                    <a:pt x="2052" y="764"/>
                  </a:cubicBezTo>
                  <a:cubicBezTo>
                    <a:pt x="2004" y="716"/>
                    <a:pt x="2004" y="668"/>
                    <a:pt x="2004" y="668"/>
                  </a:cubicBezTo>
                  <a:cubicBezTo>
                    <a:pt x="2004" y="621"/>
                    <a:pt x="1956" y="621"/>
                    <a:pt x="1956" y="573"/>
                  </a:cubicBezTo>
                  <a:lnTo>
                    <a:pt x="1909" y="477"/>
                  </a:lnTo>
                  <a:cubicBezTo>
                    <a:pt x="1861" y="430"/>
                    <a:pt x="1861" y="430"/>
                    <a:pt x="1813" y="382"/>
                  </a:cubicBezTo>
                  <a:cubicBezTo>
                    <a:pt x="1813" y="382"/>
                    <a:pt x="1813" y="334"/>
                    <a:pt x="1765" y="334"/>
                  </a:cubicBezTo>
                  <a:cubicBezTo>
                    <a:pt x="1718" y="287"/>
                    <a:pt x="1718" y="287"/>
                    <a:pt x="1670" y="239"/>
                  </a:cubicBezTo>
                  <a:lnTo>
                    <a:pt x="1622" y="191"/>
                  </a:lnTo>
                  <a:lnTo>
                    <a:pt x="1527" y="144"/>
                  </a:lnTo>
                  <a:lnTo>
                    <a:pt x="1432" y="96"/>
                  </a:lnTo>
                  <a:lnTo>
                    <a:pt x="1336" y="48"/>
                  </a:lnTo>
                  <a:lnTo>
                    <a:pt x="124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59"/>
            <p:cNvSpPr/>
            <p:nvPr/>
          </p:nvSpPr>
          <p:spPr>
            <a:xfrm>
              <a:off x="6162391" y="1756676"/>
              <a:ext cx="27320" cy="27320"/>
            </a:xfrm>
            <a:custGeom>
              <a:avLst/>
              <a:gdLst/>
              <a:ahLst/>
              <a:cxnLst/>
              <a:rect l="l" t="t" r="r" b="b"/>
              <a:pathLst>
                <a:path w="2053" h="2053" extrusionOk="0">
                  <a:moveTo>
                    <a:pt x="716" y="1"/>
                  </a:moveTo>
                  <a:lnTo>
                    <a:pt x="621" y="49"/>
                  </a:lnTo>
                  <a:lnTo>
                    <a:pt x="526" y="96"/>
                  </a:lnTo>
                  <a:cubicBezTo>
                    <a:pt x="478" y="96"/>
                    <a:pt x="430" y="96"/>
                    <a:pt x="430" y="144"/>
                  </a:cubicBezTo>
                  <a:lnTo>
                    <a:pt x="335" y="192"/>
                  </a:lnTo>
                  <a:lnTo>
                    <a:pt x="239" y="287"/>
                  </a:lnTo>
                  <a:lnTo>
                    <a:pt x="192" y="335"/>
                  </a:lnTo>
                  <a:cubicBezTo>
                    <a:pt x="144" y="383"/>
                    <a:pt x="144" y="383"/>
                    <a:pt x="144" y="430"/>
                  </a:cubicBezTo>
                  <a:lnTo>
                    <a:pt x="49" y="526"/>
                  </a:lnTo>
                  <a:lnTo>
                    <a:pt x="49" y="621"/>
                  </a:lnTo>
                  <a:cubicBezTo>
                    <a:pt x="1" y="669"/>
                    <a:pt x="1" y="669"/>
                    <a:pt x="1" y="716"/>
                  </a:cubicBezTo>
                  <a:cubicBezTo>
                    <a:pt x="1" y="764"/>
                    <a:pt x="1" y="764"/>
                    <a:pt x="1" y="812"/>
                  </a:cubicBezTo>
                  <a:cubicBezTo>
                    <a:pt x="1" y="860"/>
                    <a:pt x="1" y="907"/>
                    <a:pt x="1" y="907"/>
                  </a:cubicBezTo>
                  <a:cubicBezTo>
                    <a:pt x="1" y="1003"/>
                    <a:pt x="1" y="1050"/>
                    <a:pt x="1" y="1146"/>
                  </a:cubicBezTo>
                  <a:cubicBezTo>
                    <a:pt x="1" y="1146"/>
                    <a:pt x="1" y="1193"/>
                    <a:pt x="1" y="1241"/>
                  </a:cubicBezTo>
                  <a:cubicBezTo>
                    <a:pt x="1" y="1289"/>
                    <a:pt x="1" y="1289"/>
                    <a:pt x="1" y="1337"/>
                  </a:cubicBezTo>
                  <a:cubicBezTo>
                    <a:pt x="1" y="1384"/>
                    <a:pt x="1" y="1384"/>
                    <a:pt x="49" y="1432"/>
                  </a:cubicBezTo>
                  <a:lnTo>
                    <a:pt x="49" y="1527"/>
                  </a:lnTo>
                  <a:lnTo>
                    <a:pt x="144" y="1623"/>
                  </a:lnTo>
                  <a:cubicBezTo>
                    <a:pt x="144" y="1670"/>
                    <a:pt x="144" y="1670"/>
                    <a:pt x="192" y="1718"/>
                  </a:cubicBezTo>
                  <a:lnTo>
                    <a:pt x="239" y="1766"/>
                  </a:lnTo>
                  <a:lnTo>
                    <a:pt x="335" y="1861"/>
                  </a:lnTo>
                  <a:lnTo>
                    <a:pt x="430" y="1909"/>
                  </a:lnTo>
                  <a:lnTo>
                    <a:pt x="526" y="1957"/>
                  </a:lnTo>
                  <a:lnTo>
                    <a:pt x="621" y="2004"/>
                  </a:lnTo>
                  <a:lnTo>
                    <a:pt x="716" y="2052"/>
                  </a:lnTo>
                  <a:lnTo>
                    <a:pt x="1337" y="2052"/>
                  </a:lnTo>
                  <a:lnTo>
                    <a:pt x="1432" y="2004"/>
                  </a:lnTo>
                  <a:lnTo>
                    <a:pt x="1527" y="1957"/>
                  </a:lnTo>
                  <a:lnTo>
                    <a:pt x="1623" y="1909"/>
                  </a:lnTo>
                  <a:lnTo>
                    <a:pt x="1670" y="1861"/>
                  </a:lnTo>
                  <a:lnTo>
                    <a:pt x="1766" y="1766"/>
                  </a:lnTo>
                  <a:lnTo>
                    <a:pt x="1861" y="1718"/>
                  </a:lnTo>
                  <a:lnTo>
                    <a:pt x="1909" y="1623"/>
                  </a:lnTo>
                  <a:lnTo>
                    <a:pt x="1957" y="1527"/>
                  </a:lnTo>
                  <a:cubicBezTo>
                    <a:pt x="1957" y="1480"/>
                    <a:pt x="2004" y="1480"/>
                    <a:pt x="2004" y="1432"/>
                  </a:cubicBezTo>
                  <a:lnTo>
                    <a:pt x="2052" y="1337"/>
                  </a:lnTo>
                  <a:cubicBezTo>
                    <a:pt x="2052" y="1289"/>
                    <a:pt x="2052" y="1289"/>
                    <a:pt x="2052" y="1241"/>
                  </a:cubicBezTo>
                  <a:lnTo>
                    <a:pt x="2052" y="1146"/>
                  </a:lnTo>
                  <a:cubicBezTo>
                    <a:pt x="2052" y="1050"/>
                    <a:pt x="2052" y="1003"/>
                    <a:pt x="2052" y="907"/>
                  </a:cubicBezTo>
                  <a:lnTo>
                    <a:pt x="2052" y="812"/>
                  </a:lnTo>
                  <a:cubicBezTo>
                    <a:pt x="2052" y="764"/>
                    <a:pt x="2052" y="764"/>
                    <a:pt x="2052" y="716"/>
                  </a:cubicBezTo>
                  <a:lnTo>
                    <a:pt x="2004" y="621"/>
                  </a:lnTo>
                  <a:cubicBezTo>
                    <a:pt x="2004" y="573"/>
                    <a:pt x="1957" y="573"/>
                    <a:pt x="1957" y="526"/>
                  </a:cubicBezTo>
                  <a:lnTo>
                    <a:pt x="1909" y="430"/>
                  </a:lnTo>
                  <a:lnTo>
                    <a:pt x="1861" y="335"/>
                  </a:lnTo>
                  <a:lnTo>
                    <a:pt x="1766" y="287"/>
                  </a:lnTo>
                  <a:lnTo>
                    <a:pt x="1670" y="192"/>
                  </a:lnTo>
                  <a:lnTo>
                    <a:pt x="1623" y="144"/>
                  </a:lnTo>
                  <a:lnTo>
                    <a:pt x="1527" y="96"/>
                  </a:lnTo>
                  <a:lnTo>
                    <a:pt x="1432" y="49"/>
                  </a:lnTo>
                  <a:lnTo>
                    <a:pt x="133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59"/>
            <p:cNvSpPr/>
            <p:nvPr/>
          </p:nvSpPr>
          <p:spPr>
            <a:xfrm>
              <a:off x="6014177" y="1404745"/>
              <a:ext cx="240586" cy="486895"/>
            </a:xfrm>
            <a:custGeom>
              <a:avLst/>
              <a:gdLst/>
              <a:ahLst/>
              <a:cxnLst/>
              <a:rect l="l" t="t" r="r" b="b"/>
              <a:pathLst>
                <a:path w="18079"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15360" y="36587"/>
                  </a:lnTo>
                  <a:cubicBezTo>
                    <a:pt x="16839" y="36587"/>
                    <a:pt x="18079" y="35347"/>
                    <a:pt x="18079" y="33868"/>
                  </a:cubicBezTo>
                  <a:lnTo>
                    <a:pt x="18079" y="9302"/>
                  </a:lnTo>
                  <a:cubicBezTo>
                    <a:pt x="18079" y="8205"/>
                    <a:pt x="17220" y="7394"/>
                    <a:pt x="16171" y="7394"/>
                  </a:cubicBezTo>
                  <a:lnTo>
                    <a:pt x="15741" y="7394"/>
                  </a:lnTo>
                  <a:lnTo>
                    <a:pt x="157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59"/>
            <p:cNvSpPr/>
            <p:nvPr/>
          </p:nvSpPr>
          <p:spPr>
            <a:xfrm>
              <a:off x="6014177" y="1404745"/>
              <a:ext cx="121245" cy="486895"/>
            </a:xfrm>
            <a:custGeom>
              <a:avLst/>
              <a:gdLst/>
              <a:ahLst/>
              <a:cxnLst/>
              <a:rect l="l" t="t" r="r" b="b"/>
              <a:pathLst>
                <a:path w="9111" h="36588" extrusionOk="0">
                  <a:moveTo>
                    <a:pt x="2147" y="1"/>
                  </a:moveTo>
                  <a:lnTo>
                    <a:pt x="2147" y="7394"/>
                  </a:lnTo>
                  <a:lnTo>
                    <a:pt x="1908" y="7394"/>
                  </a:lnTo>
                  <a:cubicBezTo>
                    <a:pt x="859" y="7394"/>
                    <a:pt x="0" y="8253"/>
                    <a:pt x="0" y="9302"/>
                  </a:cubicBezTo>
                  <a:lnTo>
                    <a:pt x="0" y="33868"/>
                  </a:lnTo>
                  <a:cubicBezTo>
                    <a:pt x="0" y="35347"/>
                    <a:pt x="1193" y="36587"/>
                    <a:pt x="2671" y="36587"/>
                  </a:cubicBezTo>
                  <a:lnTo>
                    <a:pt x="9111" y="36587"/>
                  </a:lnTo>
                  <a:lnTo>
                    <a:pt x="911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59"/>
            <p:cNvSpPr/>
            <p:nvPr/>
          </p:nvSpPr>
          <p:spPr>
            <a:xfrm>
              <a:off x="6014177" y="1404745"/>
              <a:ext cx="245031" cy="28598"/>
            </a:xfrm>
            <a:custGeom>
              <a:avLst/>
              <a:gdLst/>
              <a:ahLst/>
              <a:cxnLst/>
              <a:rect l="l" t="t" r="r" b="b"/>
              <a:pathLst>
                <a:path w="18413" h="2149" extrusionOk="0">
                  <a:moveTo>
                    <a:pt x="1050" y="1"/>
                  </a:moveTo>
                  <a:cubicBezTo>
                    <a:pt x="477" y="48"/>
                    <a:pt x="0" y="525"/>
                    <a:pt x="0" y="1098"/>
                  </a:cubicBezTo>
                  <a:cubicBezTo>
                    <a:pt x="0" y="1670"/>
                    <a:pt x="477" y="2147"/>
                    <a:pt x="1050" y="2147"/>
                  </a:cubicBezTo>
                  <a:lnTo>
                    <a:pt x="16982" y="2147"/>
                  </a:lnTo>
                  <a:cubicBezTo>
                    <a:pt x="16997" y="2148"/>
                    <a:pt x="17013" y="2148"/>
                    <a:pt x="17028" y="2148"/>
                  </a:cubicBezTo>
                  <a:cubicBezTo>
                    <a:pt x="18412" y="2148"/>
                    <a:pt x="18397" y="48"/>
                    <a:pt x="169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59"/>
            <p:cNvSpPr/>
            <p:nvPr/>
          </p:nvSpPr>
          <p:spPr>
            <a:xfrm>
              <a:off x="6014177" y="1582479"/>
              <a:ext cx="239961" cy="309160"/>
            </a:xfrm>
            <a:custGeom>
              <a:avLst/>
              <a:gdLst/>
              <a:ahLst/>
              <a:cxnLst/>
              <a:rect l="l" t="t" r="r" b="b"/>
              <a:pathLst>
                <a:path w="18032" h="23232" extrusionOk="0">
                  <a:moveTo>
                    <a:pt x="18031" y="1"/>
                  </a:moveTo>
                  <a:lnTo>
                    <a:pt x="14644" y="1814"/>
                  </a:lnTo>
                  <a:cubicBezTo>
                    <a:pt x="14189" y="2041"/>
                    <a:pt x="13690" y="2160"/>
                    <a:pt x="13195" y="2160"/>
                  </a:cubicBezTo>
                  <a:cubicBezTo>
                    <a:pt x="12652" y="2160"/>
                    <a:pt x="12113" y="2017"/>
                    <a:pt x="11639" y="1718"/>
                  </a:cubicBezTo>
                  <a:cubicBezTo>
                    <a:pt x="10876" y="1289"/>
                    <a:pt x="9970" y="1050"/>
                    <a:pt x="9111" y="1003"/>
                  </a:cubicBezTo>
                  <a:cubicBezTo>
                    <a:pt x="8205" y="1003"/>
                    <a:pt x="7346" y="1193"/>
                    <a:pt x="6583" y="1575"/>
                  </a:cubicBezTo>
                  <a:lnTo>
                    <a:pt x="6344" y="1718"/>
                  </a:lnTo>
                  <a:cubicBezTo>
                    <a:pt x="5898" y="1928"/>
                    <a:pt x="5409" y="2037"/>
                    <a:pt x="4917" y="2037"/>
                  </a:cubicBezTo>
                  <a:cubicBezTo>
                    <a:pt x="4513" y="2037"/>
                    <a:pt x="4107" y="1964"/>
                    <a:pt x="3721" y="1814"/>
                  </a:cubicBezTo>
                  <a:lnTo>
                    <a:pt x="0" y="96"/>
                  </a:lnTo>
                  <a:lnTo>
                    <a:pt x="0" y="20512"/>
                  </a:lnTo>
                  <a:cubicBezTo>
                    <a:pt x="0" y="22039"/>
                    <a:pt x="1193" y="23231"/>
                    <a:pt x="2671" y="23231"/>
                  </a:cubicBezTo>
                  <a:lnTo>
                    <a:pt x="15360" y="23231"/>
                  </a:lnTo>
                  <a:cubicBezTo>
                    <a:pt x="16839" y="23231"/>
                    <a:pt x="18031" y="22039"/>
                    <a:pt x="18031" y="20512"/>
                  </a:cubicBezTo>
                  <a:lnTo>
                    <a:pt x="1803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59"/>
            <p:cNvSpPr/>
            <p:nvPr/>
          </p:nvSpPr>
          <p:spPr>
            <a:xfrm>
              <a:off x="6073847" y="1787521"/>
              <a:ext cx="51420" cy="44101"/>
            </a:xfrm>
            <a:custGeom>
              <a:avLst/>
              <a:gdLst/>
              <a:ahLst/>
              <a:cxnLst/>
              <a:rect l="l" t="t" r="r" b="b"/>
              <a:pathLst>
                <a:path w="3864" h="3314" extrusionOk="0">
                  <a:moveTo>
                    <a:pt x="1670" y="0"/>
                  </a:moveTo>
                  <a:cubicBezTo>
                    <a:pt x="716" y="0"/>
                    <a:pt x="0" y="716"/>
                    <a:pt x="0" y="1670"/>
                  </a:cubicBezTo>
                  <a:cubicBezTo>
                    <a:pt x="0" y="2664"/>
                    <a:pt x="798" y="3313"/>
                    <a:pt x="1639" y="3313"/>
                  </a:cubicBezTo>
                  <a:cubicBezTo>
                    <a:pt x="2050" y="3313"/>
                    <a:pt x="2470" y="3159"/>
                    <a:pt x="2814" y="2815"/>
                  </a:cubicBezTo>
                  <a:cubicBezTo>
                    <a:pt x="3864" y="1765"/>
                    <a:pt x="3148" y="0"/>
                    <a:pt x="16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59"/>
            <p:cNvSpPr/>
            <p:nvPr/>
          </p:nvSpPr>
          <p:spPr>
            <a:xfrm>
              <a:off x="6070028" y="1717058"/>
              <a:ext cx="27946" cy="27307"/>
            </a:xfrm>
            <a:custGeom>
              <a:avLst/>
              <a:gdLst/>
              <a:ahLst/>
              <a:cxnLst/>
              <a:rect l="l" t="t" r="r" b="b"/>
              <a:pathLst>
                <a:path w="2100" h="2052" extrusionOk="0">
                  <a:moveTo>
                    <a:pt x="716" y="1"/>
                  </a:moveTo>
                  <a:lnTo>
                    <a:pt x="621" y="48"/>
                  </a:lnTo>
                  <a:lnTo>
                    <a:pt x="526" y="96"/>
                  </a:lnTo>
                  <a:lnTo>
                    <a:pt x="430" y="144"/>
                  </a:lnTo>
                  <a:lnTo>
                    <a:pt x="382" y="191"/>
                  </a:lnTo>
                  <a:lnTo>
                    <a:pt x="287" y="287"/>
                  </a:lnTo>
                  <a:cubicBezTo>
                    <a:pt x="239" y="287"/>
                    <a:pt x="239" y="334"/>
                    <a:pt x="192" y="334"/>
                  </a:cubicBezTo>
                  <a:lnTo>
                    <a:pt x="144" y="430"/>
                  </a:lnTo>
                  <a:lnTo>
                    <a:pt x="96" y="525"/>
                  </a:lnTo>
                  <a:cubicBezTo>
                    <a:pt x="96" y="573"/>
                    <a:pt x="49" y="573"/>
                    <a:pt x="49" y="621"/>
                  </a:cubicBezTo>
                  <a:cubicBezTo>
                    <a:pt x="49" y="668"/>
                    <a:pt x="49" y="668"/>
                    <a:pt x="1" y="716"/>
                  </a:cubicBezTo>
                  <a:lnTo>
                    <a:pt x="1" y="811"/>
                  </a:lnTo>
                  <a:cubicBezTo>
                    <a:pt x="1" y="859"/>
                    <a:pt x="1" y="907"/>
                    <a:pt x="1" y="907"/>
                  </a:cubicBezTo>
                  <a:cubicBezTo>
                    <a:pt x="1" y="1002"/>
                    <a:pt x="1" y="1050"/>
                    <a:pt x="1" y="1145"/>
                  </a:cubicBezTo>
                  <a:cubicBezTo>
                    <a:pt x="1" y="1193"/>
                    <a:pt x="1" y="1193"/>
                    <a:pt x="1" y="1241"/>
                  </a:cubicBezTo>
                  <a:cubicBezTo>
                    <a:pt x="1" y="1288"/>
                    <a:pt x="1" y="1336"/>
                    <a:pt x="1" y="1336"/>
                  </a:cubicBezTo>
                  <a:cubicBezTo>
                    <a:pt x="49" y="1384"/>
                    <a:pt x="49" y="1432"/>
                    <a:pt x="49" y="1432"/>
                  </a:cubicBezTo>
                  <a:cubicBezTo>
                    <a:pt x="49" y="1479"/>
                    <a:pt x="96" y="1527"/>
                    <a:pt x="96" y="1527"/>
                  </a:cubicBezTo>
                  <a:lnTo>
                    <a:pt x="144" y="1622"/>
                  </a:lnTo>
                  <a:cubicBezTo>
                    <a:pt x="192" y="1670"/>
                    <a:pt x="192" y="1670"/>
                    <a:pt x="192" y="1718"/>
                  </a:cubicBezTo>
                  <a:cubicBezTo>
                    <a:pt x="239" y="1718"/>
                    <a:pt x="239" y="1765"/>
                    <a:pt x="287" y="1813"/>
                  </a:cubicBezTo>
                  <a:lnTo>
                    <a:pt x="382" y="1861"/>
                  </a:lnTo>
                  <a:cubicBezTo>
                    <a:pt x="382" y="1861"/>
                    <a:pt x="430" y="1909"/>
                    <a:pt x="430" y="1909"/>
                  </a:cubicBezTo>
                  <a:lnTo>
                    <a:pt x="526" y="1956"/>
                  </a:lnTo>
                  <a:lnTo>
                    <a:pt x="621" y="2004"/>
                  </a:lnTo>
                  <a:lnTo>
                    <a:pt x="716" y="2052"/>
                  </a:lnTo>
                  <a:lnTo>
                    <a:pt x="1336" y="2052"/>
                  </a:lnTo>
                  <a:lnTo>
                    <a:pt x="1432" y="2004"/>
                  </a:lnTo>
                  <a:cubicBezTo>
                    <a:pt x="1480" y="2004"/>
                    <a:pt x="1527" y="2004"/>
                    <a:pt x="1527" y="1956"/>
                  </a:cubicBezTo>
                  <a:lnTo>
                    <a:pt x="1623" y="1909"/>
                  </a:lnTo>
                  <a:cubicBezTo>
                    <a:pt x="1670" y="1909"/>
                    <a:pt x="1670" y="1861"/>
                    <a:pt x="1718" y="1861"/>
                  </a:cubicBezTo>
                  <a:lnTo>
                    <a:pt x="1813" y="1813"/>
                  </a:lnTo>
                  <a:cubicBezTo>
                    <a:pt x="1813" y="1765"/>
                    <a:pt x="1861" y="1718"/>
                    <a:pt x="1861" y="1718"/>
                  </a:cubicBezTo>
                  <a:cubicBezTo>
                    <a:pt x="1909" y="1670"/>
                    <a:pt x="1909" y="1670"/>
                    <a:pt x="1957" y="1622"/>
                  </a:cubicBezTo>
                  <a:lnTo>
                    <a:pt x="2004" y="1527"/>
                  </a:lnTo>
                  <a:cubicBezTo>
                    <a:pt x="2052" y="1527"/>
                    <a:pt x="2052" y="1479"/>
                    <a:pt x="2052" y="1432"/>
                  </a:cubicBezTo>
                  <a:cubicBezTo>
                    <a:pt x="2052" y="1432"/>
                    <a:pt x="2052" y="1384"/>
                    <a:pt x="2052" y="1336"/>
                  </a:cubicBezTo>
                  <a:cubicBezTo>
                    <a:pt x="2100" y="1336"/>
                    <a:pt x="2100" y="1288"/>
                    <a:pt x="2100" y="1241"/>
                  </a:cubicBezTo>
                  <a:cubicBezTo>
                    <a:pt x="2100" y="1193"/>
                    <a:pt x="2100" y="1193"/>
                    <a:pt x="2100" y="1145"/>
                  </a:cubicBezTo>
                  <a:cubicBezTo>
                    <a:pt x="2100" y="1050"/>
                    <a:pt x="2100" y="1002"/>
                    <a:pt x="2100" y="907"/>
                  </a:cubicBezTo>
                  <a:cubicBezTo>
                    <a:pt x="2100" y="907"/>
                    <a:pt x="2100" y="859"/>
                    <a:pt x="2100" y="811"/>
                  </a:cubicBezTo>
                  <a:lnTo>
                    <a:pt x="2052" y="716"/>
                  </a:lnTo>
                  <a:cubicBezTo>
                    <a:pt x="2052" y="668"/>
                    <a:pt x="2052" y="668"/>
                    <a:pt x="2052" y="621"/>
                  </a:cubicBezTo>
                  <a:cubicBezTo>
                    <a:pt x="2004" y="573"/>
                    <a:pt x="2004" y="573"/>
                    <a:pt x="2004" y="525"/>
                  </a:cubicBezTo>
                  <a:lnTo>
                    <a:pt x="1957" y="430"/>
                  </a:lnTo>
                  <a:lnTo>
                    <a:pt x="1861" y="334"/>
                  </a:lnTo>
                  <a:cubicBezTo>
                    <a:pt x="1861" y="334"/>
                    <a:pt x="1813" y="287"/>
                    <a:pt x="1813" y="287"/>
                  </a:cubicBezTo>
                  <a:lnTo>
                    <a:pt x="1718" y="191"/>
                  </a:lnTo>
                  <a:lnTo>
                    <a:pt x="1623" y="144"/>
                  </a:lnTo>
                  <a:lnTo>
                    <a:pt x="1527" y="96"/>
                  </a:lnTo>
                  <a:lnTo>
                    <a:pt x="1432" y="48"/>
                  </a:lnTo>
                  <a:lnTo>
                    <a:pt x="13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59"/>
            <p:cNvSpPr/>
            <p:nvPr/>
          </p:nvSpPr>
          <p:spPr>
            <a:xfrm>
              <a:off x="6162076" y="1798939"/>
              <a:ext cx="27307" cy="28585"/>
            </a:xfrm>
            <a:custGeom>
              <a:avLst/>
              <a:gdLst/>
              <a:ahLst/>
              <a:cxnLst/>
              <a:rect l="l" t="t" r="r" b="b"/>
              <a:pathLst>
                <a:path w="2052" h="2148" extrusionOk="0">
                  <a:moveTo>
                    <a:pt x="811" y="1"/>
                  </a:moveTo>
                  <a:lnTo>
                    <a:pt x="668" y="49"/>
                  </a:lnTo>
                  <a:lnTo>
                    <a:pt x="621" y="96"/>
                  </a:lnTo>
                  <a:lnTo>
                    <a:pt x="477" y="144"/>
                  </a:lnTo>
                  <a:lnTo>
                    <a:pt x="430" y="192"/>
                  </a:lnTo>
                  <a:lnTo>
                    <a:pt x="334" y="239"/>
                  </a:lnTo>
                  <a:cubicBezTo>
                    <a:pt x="287" y="287"/>
                    <a:pt x="287" y="287"/>
                    <a:pt x="239" y="335"/>
                  </a:cubicBezTo>
                  <a:lnTo>
                    <a:pt x="191" y="383"/>
                  </a:lnTo>
                  <a:cubicBezTo>
                    <a:pt x="144" y="430"/>
                    <a:pt x="144" y="430"/>
                    <a:pt x="96" y="478"/>
                  </a:cubicBezTo>
                  <a:lnTo>
                    <a:pt x="48" y="573"/>
                  </a:lnTo>
                  <a:cubicBezTo>
                    <a:pt x="48" y="573"/>
                    <a:pt x="0" y="621"/>
                    <a:pt x="0" y="669"/>
                  </a:cubicBezTo>
                  <a:lnTo>
                    <a:pt x="0" y="764"/>
                  </a:lnTo>
                  <a:cubicBezTo>
                    <a:pt x="0" y="812"/>
                    <a:pt x="0" y="812"/>
                    <a:pt x="0" y="860"/>
                  </a:cubicBezTo>
                  <a:cubicBezTo>
                    <a:pt x="0" y="907"/>
                    <a:pt x="0" y="955"/>
                    <a:pt x="0" y="955"/>
                  </a:cubicBezTo>
                  <a:cubicBezTo>
                    <a:pt x="0" y="1003"/>
                    <a:pt x="0" y="1050"/>
                    <a:pt x="0" y="1050"/>
                  </a:cubicBezTo>
                  <a:cubicBezTo>
                    <a:pt x="0" y="1098"/>
                    <a:pt x="0" y="1146"/>
                    <a:pt x="0" y="1193"/>
                  </a:cubicBezTo>
                  <a:cubicBezTo>
                    <a:pt x="0" y="1193"/>
                    <a:pt x="0" y="1241"/>
                    <a:pt x="0" y="1289"/>
                  </a:cubicBezTo>
                  <a:cubicBezTo>
                    <a:pt x="0" y="1337"/>
                    <a:pt x="0" y="1337"/>
                    <a:pt x="0" y="1384"/>
                  </a:cubicBezTo>
                  <a:lnTo>
                    <a:pt x="0" y="1480"/>
                  </a:lnTo>
                  <a:cubicBezTo>
                    <a:pt x="48" y="1527"/>
                    <a:pt x="48" y="1575"/>
                    <a:pt x="48" y="1575"/>
                  </a:cubicBezTo>
                  <a:lnTo>
                    <a:pt x="96" y="1670"/>
                  </a:lnTo>
                  <a:cubicBezTo>
                    <a:pt x="96" y="1670"/>
                    <a:pt x="144" y="1718"/>
                    <a:pt x="144" y="1718"/>
                  </a:cubicBezTo>
                  <a:lnTo>
                    <a:pt x="239" y="1814"/>
                  </a:lnTo>
                  <a:cubicBezTo>
                    <a:pt x="239" y="1861"/>
                    <a:pt x="287" y="1861"/>
                    <a:pt x="287" y="1909"/>
                  </a:cubicBezTo>
                  <a:lnTo>
                    <a:pt x="382" y="1957"/>
                  </a:lnTo>
                  <a:lnTo>
                    <a:pt x="477" y="2004"/>
                  </a:lnTo>
                  <a:lnTo>
                    <a:pt x="573" y="2052"/>
                  </a:lnTo>
                  <a:lnTo>
                    <a:pt x="668" y="2100"/>
                  </a:lnTo>
                  <a:lnTo>
                    <a:pt x="859" y="2100"/>
                  </a:lnTo>
                  <a:lnTo>
                    <a:pt x="907" y="2147"/>
                  </a:lnTo>
                  <a:lnTo>
                    <a:pt x="1241" y="2147"/>
                  </a:lnTo>
                  <a:lnTo>
                    <a:pt x="1336" y="2100"/>
                  </a:lnTo>
                  <a:lnTo>
                    <a:pt x="1431" y="2052"/>
                  </a:lnTo>
                  <a:lnTo>
                    <a:pt x="1527" y="2004"/>
                  </a:lnTo>
                  <a:lnTo>
                    <a:pt x="1622" y="1957"/>
                  </a:lnTo>
                  <a:lnTo>
                    <a:pt x="1670" y="1909"/>
                  </a:lnTo>
                  <a:cubicBezTo>
                    <a:pt x="1718" y="1861"/>
                    <a:pt x="1718" y="1861"/>
                    <a:pt x="1765" y="1814"/>
                  </a:cubicBezTo>
                  <a:cubicBezTo>
                    <a:pt x="1813" y="1814"/>
                    <a:pt x="1813" y="1766"/>
                    <a:pt x="1813" y="1766"/>
                  </a:cubicBezTo>
                  <a:cubicBezTo>
                    <a:pt x="1861" y="1718"/>
                    <a:pt x="1861" y="1718"/>
                    <a:pt x="1908" y="1670"/>
                  </a:cubicBezTo>
                  <a:lnTo>
                    <a:pt x="1956" y="1575"/>
                  </a:lnTo>
                  <a:cubicBezTo>
                    <a:pt x="1956" y="1527"/>
                    <a:pt x="2004" y="1527"/>
                    <a:pt x="2004" y="1480"/>
                  </a:cubicBezTo>
                  <a:cubicBezTo>
                    <a:pt x="2004" y="1432"/>
                    <a:pt x="2004" y="1432"/>
                    <a:pt x="2052" y="1384"/>
                  </a:cubicBezTo>
                  <a:cubicBezTo>
                    <a:pt x="2052" y="1337"/>
                    <a:pt x="2052" y="1337"/>
                    <a:pt x="2052" y="1289"/>
                  </a:cubicBezTo>
                  <a:cubicBezTo>
                    <a:pt x="2052" y="1241"/>
                    <a:pt x="2052" y="1193"/>
                    <a:pt x="2052" y="1193"/>
                  </a:cubicBezTo>
                  <a:cubicBezTo>
                    <a:pt x="2052" y="1146"/>
                    <a:pt x="2052" y="1098"/>
                    <a:pt x="2052" y="1050"/>
                  </a:cubicBezTo>
                  <a:cubicBezTo>
                    <a:pt x="2052" y="1050"/>
                    <a:pt x="2052" y="1003"/>
                    <a:pt x="2052" y="955"/>
                  </a:cubicBezTo>
                  <a:cubicBezTo>
                    <a:pt x="2052" y="955"/>
                    <a:pt x="2052" y="907"/>
                    <a:pt x="2052" y="860"/>
                  </a:cubicBezTo>
                  <a:cubicBezTo>
                    <a:pt x="2052" y="812"/>
                    <a:pt x="2052" y="812"/>
                    <a:pt x="2052" y="764"/>
                  </a:cubicBezTo>
                  <a:cubicBezTo>
                    <a:pt x="2004" y="716"/>
                    <a:pt x="2004" y="669"/>
                    <a:pt x="2004" y="669"/>
                  </a:cubicBezTo>
                  <a:cubicBezTo>
                    <a:pt x="2004" y="621"/>
                    <a:pt x="1956" y="621"/>
                    <a:pt x="1956" y="573"/>
                  </a:cubicBezTo>
                  <a:lnTo>
                    <a:pt x="1908" y="478"/>
                  </a:lnTo>
                  <a:cubicBezTo>
                    <a:pt x="1861" y="430"/>
                    <a:pt x="1861" y="430"/>
                    <a:pt x="1813" y="383"/>
                  </a:cubicBezTo>
                  <a:cubicBezTo>
                    <a:pt x="1813" y="383"/>
                    <a:pt x="1813" y="335"/>
                    <a:pt x="1765" y="335"/>
                  </a:cubicBezTo>
                  <a:cubicBezTo>
                    <a:pt x="1718" y="287"/>
                    <a:pt x="1718" y="287"/>
                    <a:pt x="1670" y="239"/>
                  </a:cubicBezTo>
                  <a:lnTo>
                    <a:pt x="1622" y="192"/>
                  </a:lnTo>
                  <a:lnTo>
                    <a:pt x="1527" y="144"/>
                  </a:lnTo>
                  <a:lnTo>
                    <a:pt x="1431" y="96"/>
                  </a:lnTo>
                  <a:lnTo>
                    <a:pt x="1336" y="49"/>
                  </a:lnTo>
                  <a:lnTo>
                    <a:pt x="12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59"/>
            <p:cNvSpPr/>
            <p:nvPr/>
          </p:nvSpPr>
          <p:spPr>
            <a:xfrm>
              <a:off x="6139853" y="1751338"/>
              <a:ext cx="27320" cy="27307"/>
            </a:xfrm>
            <a:custGeom>
              <a:avLst/>
              <a:gdLst/>
              <a:ahLst/>
              <a:cxnLst/>
              <a:rect l="l" t="t" r="r" b="b"/>
              <a:pathLst>
                <a:path w="2053" h="2052" extrusionOk="0">
                  <a:moveTo>
                    <a:pt x="716" y="0"/>
                  </a:moveTo>
                  <a:lnTo>
                    <a:pt x="621" y="48"/>
                  </a:lnTo>
                  <a:lnTo>
                    <a:pt x="526" y="96"/>
                  </a:lnTo>
                  <a:cubicBezTo>
                    <a:pt x="478" y="96"/>
                    <a:pt x="430" y="96"/>
                    <a:pt x="430" y="143"/>
                  </a:cubicBezTo>
                  <a:lnTo>
                    <a:pt x="335" y="191"/>
                  </a:lnTo>
                  <a:lnTo>
                    <a:pt x="239" y="287"/>
                  </a:lnTo>
                  <a:lnTo>
                    <a:pt x="192" y="334"/>
                  </a:lnTo>
                  <a:cubicBezTo>
                    <a:pt x="144" y="382"/>
                    <a:pt x="144" y="382"/>
                    <a:pt x="96" y="430"/>
                  </a:cubicBezTo>
                  <a:lnTo>
                    <a:pt x="49" y="525"/>
                  </a:lnTo>
                  <a:lnTo>
                    <a:pt x="49" y="620"/>
                  </a:lnTo>
                  <a:cubicBezTo>
                    <a:pt x="1" y="668"/>
                    <a:pt x="1" y="668"/>
                    <a:pt x="1" y="716"/>
                  </a:cubicBezTo>
                  <a:cubicBezTo>
                    <a:pt x="1" y="764"/>
                    <a:pt x="1" y="764"/>
                    <a:pt x="1" y="811"/>
                  </a:cubicBezTo>
                  <a:cubicBezTo>
                    <a:pt x="1" y="859"/>
                    <a:pt x="1" y="907"/>
                    <a:pt x="1" y="907"/>
                  </a:cubicBezTo>
                  <a:cubicBezTo>
                    <a:pt x="1" y="1002"/>
                    <a:pt x="1" y="1050"/>
                    <a:pt x="1" y="1145"/>
                  </a:cubicBezTo>
                  <a:cubicBezTo>
                    <a:pt x="1" y="1145"/>
                    <a:pt x="1" y="1193"/>
                    <a:pt x="1" y="1241"/>
                  </a:cubicBezTo>
                  <a:cubicBezTo>
                    <a:pt x="1" y="1288"/>
                    <a:pt x="1" y="1288"/>
                    <a:pt x="1" y="1336"/>
                  </a:cubicBezTo>
                  <a:cubicBezTo>
                    <a:pt x="1" y="1384"/>
                    <a:pt x="1" y="1384"/>
                    <a:pt x="49" y="1431"/>
                  </a:cubicBezTo>
                  <a:lnTo>
                    <a:pt x="49" y="1527"/>
                  </a:lnTo>
                  <a:lnTo>
                    <a:pt x="96" y="1622"/>
                  </a:lnTo>
                  <a:cubicBezTo>
                    <a:pt x="144" y="1670"/>
                    <a:pt x="144" y="1670"/>
                    <a:pt x="192" y="1718"/>
                  </a:cubicBezTo>
                  <a:lnTo>
                    <a:pt x="239" y="1765"/>
                  </a:lnTo>
                  <a:lnTo>
                    <a:pt x="335" y="1861"/>
                  </a:lnTo>
                  <a:lnTo>
                    <a:pt x="430" y="1908"/>
                  </a:lnTo>
                  <a:lnTo>
                    <a:pt x="526" y="1956"/>
                  </a:lnTo>
                  <a:lnTo>
                    <a:pt x="621" y="2004"/>
                  </a:lnTo>
                  <a:lnTo>
                    <a:pt x="716" y="2052"/>
                  </a:lnTo>
                  <a:lnTo>
                    <a:pt x="1337" y="2052"/>
                  </a:lnTo>
                  <a:lnTo>
                    <a:pt x="1432" y="2004"/>
                  </a:lnTo>
                  <a:lnTo>
                    <a:pt x="1527" y="1956"/>
                  </a:lnTo>
                  <a:lnTo>
                    <a:pt x="1623" y="1908"/>
                  </a:lnTo>
                  <a:lnTo>
                    <a:pt x="1670" y="1861"/>
                  </a:lnTo>
                  <a:lnTo>
                    <a:pt x="1766" y="1765"/>
                  </a:lnTo>
                  <a:lnTo>
                    <a:pt x="1861" y="1718"/>
                  </a:lnTo>
                  <a:lnTo>
                    <a:pt x="1909" y="1622"/>
                  </a:lnTo>
                  <a:lnTo>
                    <a:pt x="1957" y="1527"/>
                  </a:lnTo>
                  <a:cubicBezTo>
                    <a:pt x="1957" y="1479"/>
                    <a:pt x="2004" y="1479"/>
                    <a:pt x="2004" y="1431"/>
                  </a:cubicBezTo>
                  <a:lnTo>
                    <a:pt x="2052" y="1336"/>
                  </a:lnTo>
                  <a:cubicBezTo>
                    <a:pt x="2052" y="1288"/>
                    <a:pt x="2052" y="1288"/>
                    <a:pt x="2052" y="1241"/>
                  </a:cubicBezTo>
                  <a:lnTo>
                    <a:pt x="2052" y="1145"/>
                  </a:lnTo>
                  <a:cubicBezTo>
                    <a:pt x="2052" y="1050"/>
                    <a:pt x="2052" y="1002"/>
                    <a:pt x="2052" y="907"/>
                  </a:cubicBezTo>
                  <a:lnTo>
                    <a:pt x="2052" y="811"/>
                  </a:lnTo>
                  <a:cubicBezTo>
                    <a:pt x="2052" y="764"/>
                    <a:pt x="2052" y="764"/>
                    <a:pt x="2052" y="716"/>
                  </a:cubicBezTo>
                  <a:lnTo>
                    <a:pt x="2004" y="620"/>
                  </a:lnTo>
                  <a:cubicBezTo>
                    <a:pt x="2004" y="573"/>
                    <a:pt x="1957" y="573"/>
                    <a:pt x="1957" y="525"/>
                  </a:cubicBezTo>
                  <a:lnTo>
                    <a:pt x="1909" y="430"/>
                  </a:lnTo>
                  <a:lnTo>
                    <a:pt x="1861" y="334"/>
                  </a:lnTo>
                  <a:lnTo>
                    <a:pt x="1766" y="287"/>
                  </a:lnTo>
                  <a:lnTo>
                    <a:pt x="1670" y="191"/>
                  </a:lnTo>
                  <a:lnTo>
                    <a:pt x="1623" y="143"/>
                  </a:lnTo>
                  <a:lnTo>
                    <a:pt x="1527" y="96"/>
                  </a:lnTo>
                  <a:lnTo>
                    <a:pt x="1432" y="48"/>
                  </a:lnTo>
                  <a:lnTo>
                    <a:pt x="13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5" name="Google Shape;1315;p59"/>
          <p:cNvGrpSpPr/>
          <p:nvPr/>
        </p:nvGrpSpPr>
        <p:grpSpPr>
          <a:xfrm rot="658778">
            <a:off x="8101751" y="1523263"/>
            <a:ext cx="443550" cy="564277"/>
            <a:chOff x="5074260" y="1425632"/>
            <a:chExt cx="383428" cy="487834"/>
          </a:xfrm>
        </p:grpSpPr>
        <p:sp>
          <p:nvSpPr>
            <p:cNvPr id="1316" name="Google Shape;1316;p59"/>
            <p:cNvSpPr/>
            <p:nvPr/>
          </p:nvSpPr>
          <p:spPr>
            <a:xfrm>
              <a:off x="5089299" y="1494492"/>
              <a:ext cx="351691" cy="418973"/>
            </a:xfrm>
            <a:custGeom>
              <a:avLst/>
              <a:gdLst/>
              <a:ahLst/>
              <a:cxnLst/>
              <a:rect l="l" t="t" r="r" b="b"/>
              <a:pathLst>
                <a:path w="26428" h="31484" extrusionOk="0">
                  <a:moveTo>
                    <a:pt x="3674" y="1"/>
                  </a:moveTo>
                  <a:cubicBezTo>
                    <a:pt x="3101" y="1"/>
                    <a:pt x="2624" y="478"/>
                    <a:pt x="2624" y="1098"/>
                  </a:cubicBezTo>
                  <a:lnTo>
                    <a:pt x="2624" y="3578"/>
                  </a:lnTo>
                  <a:lnTo>
                    <a:pt x="859" y="5010"/>
                  </a:lnTo>
                  <a:cubicBezTo>
                    <a:pt x="335" y="5439"/>
                    <a:pt x="1" y="6107"/>
                    <a:pt x="1" y="6870"/>
                  </a:cubicBezTo>
                  <a:lnTo>
                    <a:pt x="1" y="26523"/>
                  </a:lnTo>
                  <a:cubicBezTo>
                    <a:pt x="1" y="29242"/>
                    <a:pt x="2195" y="31483"/>
                    <a:pt x="4962" y="31483"/>
                  </a:cubicBezTo>
                  <a:lnTo>
                    <a:pt x="21466" y="31483"/>
                  </a:lnTo>
                  <a:cubicBezTo>
                    <a:pt x="24233" y="31483"/>
                    <a:pt x="26427" y="29242"/>
                    <a:pt x="26427" y="26523"/>
                  </a:cubicBezTo>
                  <a:lnTo>
                    <a:pt x="26427" y="6584"/>
                  </a:lnTo>
                  <a:cubicBezTo>
                    <a:pt x="26427" y="5820"/>
                    <a:pt x="26045" y="5105"/>
                    <a:pt x="25425" y="4628"/>
                  </a:cubicBezTo>
                  <a:lnTo>
                    <a:pt x="23804" y="3435"/>
                  </a:lnTo>
                  <a:lnTo>
                    <a:pt x="23804" y="1241"/>
                  </a:lnTo>
                  <a:cubicBezTo>
                    <a:pt x="23804" y="621"/>
                    <a:pt x="23327" y="144"/>
                    <a:pt x="22706" y="144"/>
                  </a:cubicBezTo>
                  <a:lnTo>
                    <a:pt x="13357" y="96"/>
                  </a:lnTo>
                  <a:lnTo>
                    <a:pt x="3674"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59"/>
            <p:cNvSpPr/>
            <p:nvPr/>
          </p:nvSpPr>
          <p:spPr>
            <a:xfrm>
              <a:off x="5109619" y="1425945"/>
              <a:ext cx="314230" cy="96493"/>
            </a:xfrm>
            <a:custGeom>
              <a:avLst/>
              <a:gdLst/>
              <a:ahLst/>
              <a:cxnLst/>
              <a:rect l="l" t="t" r="r" b="b"/>
              <a:pathLst>
                <a:path w="23613" h="7251" extrusionOk="0">
                  <a:moveTo>
                    <a:pt x="2528" y="0"/>
                  </a:moveTo>
                  <a:cubicBezTo>
                    <a:pt x="1145" y="0"/>
                    <a:pt x="0" y="1145"/>
                    <a:pt x="0" y="2528"/>
                  </a:cubicBezTo>
                  <a:lnTo>
                    <a:pt x="0" y="6201"/>
                  </a:lnTo>
                  <a:cubicBezTo>
                    <a:pt x="0" y="6774"/>
                    <a:pt x="477" y="7251"/>
                    <a:pt x="1050" y="7251"/>
                  </a:cubicBezTo>
                  <a:lnTo>
                    <a:pt x="22515" y="7251"/>
                  </a:lnTo>
                  <a:cubicBezTo>
                    <a:pt x="23135" y="7251"/>
                    <a:pt x="23612" y="6774"/>
                    <a:pt x="23612" y="6201"/>
                  </a:cubicBezTo>
                  <a:lnTo>
                    <a:pt x="23612" y="2528"/>
                  </a:lnTo>
                  <a:cubicBezTo>
                    <a:pt x="23612" y="1145"/>
                    <a:pt x="22467" y="0"/>
                    <a:pt x="21084"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59"/>
            <p:cNvSpPr/>
            <p:nvPr/>
          </p:nvSpPr>
          <p:spPr>
            <a:xfrm>
              <a:off x="5186615" y="1679853"/>
              <a:ext cx="193624" cy="111091"/>
            </a:xfrm>
            <a:custGeom>
              <a:avLst/>
              <a:gdLst/>
              <a:ahLst/>
              <a:cxnLst/>
              <a:rect l="l" t="t" r="r" b="b"/>
              <a:pathLst>
                <a:path w="14550" h="8348" extrusionOk="0">
                  <a:moveTo>
                    <a:pt x="4199" y="0"/>
                  </a:moveTo>
                  <a:cubicBezTo>
                    <a:pt x="1861" y="0"/>
                    <a:pt x="1" y="1860"/>
                    <a:pt x="1" y="4150"/>
                  </a:cubicBezTo>
                  <a:cubicBezTo>
                    <a:pt x="1" y="6487"/>
                    <a:pt x="1861" y="8348"/>
                    <a:pt x="4199" y="8348"/>
                  </a:cubicBezTo>
                  <a:lnTo>
                    <a:pt x="10400" y="8348"/>
                  </a:lnTo>
                  <a:cubicBezTo>
                    <a:pt x="12689" y="8348"/>
                    <a:pt x="14550" y="6487"/>
                    <a:pt x="14550" y="4150"/>
                  </a:cubicBezTo>
                  <a:cubicBezTo>
                    <a:pt x="14550" y="1860"/>
                    <a:pt x="12689" y="0"/>
                    <a:pt x="10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59"/>
            <p:cNvSpPr/>
            <p:nvPr/>
          </p:nvSpPr>
          <p:spPr>
            <a:xfrm>
              <a:off x="5090135" y="1494192"/>
              <a:ext cx="351691" cy="418960"/>
            </a:xfrm>
            <a:custGeom>
              <a:avLst/>
              <a:gdLst/>
              <a:ahLst/>
              <a:cxnLst/>
              <a:rect l="l" t="t" r="r" b="b"/>
              <a:pathLst>
                <a:path w="26428" h="31483" extrusionOk="0">
                  <a:moveTo>
                    <a:pt x="3674" y="0"/>
                  </a:moveTo>
                  <a:cubicBezTo>
                    <a:pt x="3101" y="0"/>
                    <a:pt x="2624" y="477"/>
                    <a:pt x="2624" y="1098"/>
                  </a:cubicBezTo>
                  <a:lnTo>
                    <a:pt x="2624" y="3578"/>
                  </a:lnTo>
                  <a:lnTo>
                    <a:pt x="859" y="5009"/>
                  </a:lnTo>
                  <a:cubicBezTo>
                    <a:pt x="335" y="5438"/>
                    <a:pt x="1" y="6106"/>
                    <a:pt x="1" y="6869"/>
                  </a:cubicBezTo>
                  <a:lnTo>
                    <a:pt x="1" y="26522"/>
                  </a:lnTo>
                  <a:cubicBezTo>
                    <a:pt x="1" y="29241"/>
                    <a:pt x="2195" y="31483"/>
                    <a:pt x="4962" y="31483"/>
                  </a:cubicBezTo>
                  <a:lnTo>
                    <a:pt x="21466" y="31483"/>
                  </a:lnTo>
                  <a:cubicBezTo>
                    <a:pt x="24233" y="31483"/>
                    <a:pt x="26427" y="29241"/>
                    <a:pt x="26427" y="26522"/>
                  </a:cubicBezTo>
                  <a:lnTo>
                    <a:pt x="26427" y="6583"/>
                  </a:lnTo>
                  <a:cubicBezTo>
                    <a:pt x="26427" y="5820"/>
                    <a:pt x="26045" y="5104"/>
                    <a:pt x="25425" y="4627"/>
                  </a:cubicBezTo>
                  <a:lnTo>
                    <a:pt x="23804" y="3435"/>
                  </a:lnTo>
                  <a:lnTo>
                    <a:pt x="23804" y="1241"/>
                  </a:lnTo>
                  <a:cubicBezTo>
                    <a:pt x="23804" y="621"/>
                    <a:pt x="23327" y="143"/>
                    <a:pt x="22706" y="143"/>
                  </a:cubicBezTo>
                  <a:lnTo>
                    <a:pt x="13357" y="96"/>
                  </a:lnTo>
                  <a:lnTo>
                    <a:pt x="36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59"/>
            <p:cNvSpPr/>
            <p:nvPr/>
          </p:nvSpPr>
          <p:spPr>
            <a:xfrm>
              <a:off x="5074260" y="1486242"/>
              <a:ext cx="177762" cy="418960"/>
            </a:xfrm>
            <a:custGeom>
              <a:avLst/>
              <a:gdLst/>
              <a:ahLst/>
              <a:cxnLst/>
              <a:rect l="l" t="t" r="r" b="b"/>
              <a:pathLst>
                <a:path w="13358" h="31483" extrusionOk="0">
                  <a:moveTo>
                    <a:pt x="3674" y="0"/>
                  </a:moveTo>
                  <a:cubicBezTo>
                    <a:pt x="3101" y="0"/>
                    <a:pt x="2624" y="477"/>
                    <a:pt x="2624" y="1098"/>
                  </a:cubicBezTo>
                  <a:lnTo>
                    <a:pt x="2624" y="3578"/>
                  </a:lnTo>
                  <a:lnTo>
                    <a:pt x="859" y="5009"/>
                  </a:lnTo>
                  <a:cubicBezTo>
                    <a:pt x="335" y="5438"/>
                    <a:pt x="1" y="6106"/>
                    <a:pt x="1" y="6822"/>
                  </a:cubicBezTo>
                  <a:lnTo>
                    <a:pt x="1" y="26522"/>
                  </a:lnTo>
                  <a:cubicBezTo>
                    <a:pt x="1" y="29241"/>
                    <a:pt x="2195" y="31483"/>
                    <a:pt x="4962" y="31483"/>
                  </a:cubicBezTo>
                  <a:lnTo>
                    <a:pt x="13357" y="31483"/>
                  </a:lnTo>
                  <a:lnTo>
                    <a:pt x="13357" y="96"/>
                  </a:lnTo>
                  <a:lnTo>
                    <a:pt x="36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59"/>
            <p:cNvSpPr/>
            <p:nvPr/>
          </p:nvSpPr>
          <p:spPr>
            <a:xfrm>
              <a:off x="5090135" y="1613534"/>
              <a:ext cx="351691" cy="227891"/>
            </a:xfrm>
            <a:custGeom>
              <a:avLst/>
              <a:gdLst/>
              <a:ahLst/>
              <a:cxnLst/>
              <a:rect l="l" t="t" r="r" b="b"/>
              <a:pathLst>
                <a:path w="26428" h="17125" extrusionOk="0">
                  <a:moveTo>
                    <a:pt x="1" y="0"/>
                  </a:moveTo>
                  <a:lnTo>
                    <a:pt x="1" y="17125"/>
                  </a:lnTo>
                  <a:lnTo>
                    <a:pt x="26427" y="17125"/>
                  </a:lnTo>
                  <a:lnTo>
                    <a:pt x="26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59"/>
            <p:cNvSpPr/>
            <p:nvPr/>
          </p:nvSpPr>
          <p:spPr>
            <a:xfrm>
              <a:off x="5170752" y="1671927"/>
              <a:ext cx="193624" cy="111104"/>
            </a:xfrm>
            <a:custGeom>
              <a:avLst/>
              <a:gdLst/>
              <a:ahLst/>
              <a:cxnLst/>
              <a:rect l="l" t="t" r="r" b="b"/>
              <a:pathLst>
                <a:path w="14550" h="8349" extrusionOk="0">
                  <a:moveTo>
                    <a:pt x="4198" y="1"/>
                  </a:moveTo>
                  <a:cubicBezTo>
                    <a:pt x="1861" y="1"/>
                    <a:pt x="1" y="1861"/>
                    <a:pt x="1" y="4151"/>
                  </a:cubicBezTo>
                  <a:cubicBezTo>
                    <a:pt x="1" y="6488"/>
                    <a:pt x="1861" y="8348"/>
                    <a:pt x="4198" y="8348"/>
                  </a:cubicBezTo>
                  <a:lnTo>
                    <a:pt x="10400" y="8348"/>
                  </a:lnTo>
                  <a:cubicBezTo>
                    <a:pt x="12689" y="8348"/>
                    <a:pt x="14550" y="6488"/>
                    <a:pt x="14550" y="4151"/>
                  </a:cubicBezTo>
                  <a:cubicBezTo>
                    <a:pt x="14550" y="1861"/>
                    <a:pt x="12689" y="1"/>
                    <a:pt x="10400" y="1"/>
                  </a:cubicBezTo>
                  <a:close/>
                </a:path>
              </a:pathLst>
            </a:custGeom>
            <a:solidFill>
              <a:srgbClr val="EBBA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59"/>
            <p:cNvSpPr/>
            <p:nvPr/>
          </p:nvSpPr>
          <p:spPr>
            <a:xfrm>
              <a:off x="5110456" y="1425632"/>
              <a:ext cx="314230" cy="96506"/>
            </a:xfrm>
            <a:custGeom>
              <a:avLst/>
              <a:gdLst/>
              <a:ahLst/>
              <a:cxnLst/>
              <a:rect l="l" t="t" r="r" b="b"/>
              <a:pathLst>
                <a:path w="23613" h="7252" extrusionOk="0">
                  <a:moveTo>
                    <a:pt x="2528" y="1"/>
                  </a:moveTo>
                  <a:cubicBezTo>
                    <a:pt x="1145" y="1"/>
                    <a:pt x="0" y="1146"/>
                    <a:pt x="0" y="2529"/>
                  </a:cubicBezTo>
                  <a:lnTo>
                    <a:pt x="0" y="6202"/>
                  </a:lnTo>
                  <a:cubicBezTo>
                    <a:pt x="0" y="6774"/>
                    <a:pt x="477" y="7251"/>
                    <a:pt x="1050" y="7251"/>
                  </a:cubicBezTo>
                  <a:lnTo>
                    <a:pt x="22515" y="7251"/>
                  </a:lnTo>
                  <a:cubicBezTo>
                    <a:pt x="23135" y="7251"/>
                    <a:pt x="23612" y="6774"/>
                    <a:pt x="23612" y="6202"/>
                  </a:cubicBezTo>
                  <a:lnTo>
                    <a:pt x="23612" y="2529"/>
                  </a:lnTo>
                  <a:cubicBezTo>
                    <a:pt x="23612" y="1146"/>
                    <a:pt x="22467" y="1"/>
                    <a:pt x="210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59"/>
            <p:cNvSpPr/>
            <p:nvPr/>
          </p:nvSpPr>
          <p:spPr>
            <a:xfrm>
              <a:off x="5082523" y="1494192"/>
              <a:ext cx="375165" cy="28571"/>
            </a:xfrm>
            <a:custGeom>
              <a:avLst/>
              <a:gdLst/>
              <a:ahLst/>
              <a:cxnLst/>
              <a:rect l="l" t="t" r="r" b="b"/>
              <a:pathLst>
                <a:path w="28192" h="2147" extrusionOk="0">
                  <a:moveTo>
                    <a:pt x="1050" y="0"/>
                  </a:moveTo>
                  <a:cubicBezTo>
                    <a:pt x="477" y="0"/>
                    <a:pt x="0" y="477"/>
                    <a:pt x="0" y="1050"/>
                  </a:cubicBezTo>
                  <a:cubicBezTo>
                    <a:pt x="0" y="1670"/>
                    <a:pt x="477" y="2147"/>
                    <a:pt x="1050" y="2147"/>
                  </a:cubicBezTo>
                  <a:lnTo>
                    <a:pt x="26761" y="2147"/>
                  </a:lnTo>
                  <a:cubicBezTo>
                    <a:pt x="28192" y="2147"/>
                    <a:pt x="28192" y="0"/>
                    <a:pt x="26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5" name="Google Shape;1325;p59"/>
          <p:cNvGrpSpPr/>
          <p:nvPr/>
        </p:nvGrpSpPr>
        <p:grpSpPr>
          <a:xfrm rot="5973186">
            <a:off x="755875" y="4235603"/>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 name="TextBox 83">
            <a:extLst>
              <a:ext uri="{FF2B5EF4-FFF2-40B4-BE49-F238E27FC236}">
                <a16:creationId xmlns:a16="http://schemas.microsoft.com/office/drawing/2014/main" id="{8A11E3CE-7C45-4969-887F-4A87EF2F6E98}"/>
              </a:ext>
            </a:extLst>
          </p:cNvPr>
          <p:cNvSpPr txBox="1"/>
          <p:nvPr/>
        </p:nvSpPr>
        <p:spPr>
          <a:xfrm>
            <a:off x="4291568" y="446926"/>
            <a:ext cx="1276120" cy="579582"/>
          </a:xfrm>
          <a:prstGeom prst="rect">
            <a:avLst/>
          </a:prstGeom>
          <a:noFill/>
        </p:spPr>
        <p:txBody>
          <a:bodyPr wrap="square">
            <a:spAutoFit/>
          </a:bodyPr>
          <a:lstStyle/>
          <a:p>
            <a:pPr algn="just">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Gợi ý</a:t>
            </a:r>
            <a:endParaRPr lang="en-US" sz="2400" b="1" u="sng" dirty="0">
              <a:effectLst/>
              <a:latin typeface="Times New Roman" panose="02020603050405020304" pitchFamily="18" charset="0"/>
              <a:ea typeface="Times New Roman" panose="02020603050405020304" pitchFamily="18" charset="0"/>
            </a:endParaRPr>
          </a:p>
        </p:txBody>
      </p:sp>
      <p:sp>
        <p:nvSpPr>
          <p:cNvPr id="86" name="TextBox 85">
            <a:extLst>
              <a:ext uri="{FF2B5EF4-FFF2-40B4-BE49-F238E27FC236}">
                <a16:creationId xmlns:a16="http://schemas.microsoft.com/office/drawing/2014/main" id="{0DE7A894-873B-4739-A714-E4D6F279BD76}"/>
              </a:ext>
            </a:extLst>
          </p:cNvPr>
          <p:cNvSpPr txBox="1"/>
          <p:nvPr/>
        </p:nvSpPr>
        <p:spPr>
          <a:xfrm>
            <a:off x="869823" y="1728393"/>
            <a:ext cx="3078865" cy="2345001"/>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C1. </a:t>
            </a:r>
            <a:r>
              <a:rPr lang="vi-VN" sz="2000" dirty="0">
                <a:effectLst/>
                <a:latin typeface="Arial" panose="020B0604020202020204" pitchFamily="34" charset="0"/>
                <a:ea typeface="Times New Roman" panose="02020603050405020304" pitchFamily="18" charset="0"/>
              </a:rPr>
              <a:t>Trong cơ thể người và động vật, hệ thần kinh đóng vai trò phối hợp hoạt động của tất cả các hệ cơ quan.</a:t>
            </a:r>
            <a:endParaRPr lang="en-US" sz="1800" dirty="0">
              <a:effectLst/>
              <a:latin typeface="Times New Roman" panose="02020603050405020304" pitchFamily="18" charset="0"/>
              <a:ea typeface="Times New Roman" panose="02020603050405020304" pitchFamily="18" charset="0"/>
            </a:endParaRPr>
          </a:p>
        </p:txBody>
      </p:sp>
      <p:sp>
        <p:nvSpPr>
          <p:cNvPr id="88" name="TextBox 87">
            <a:extLst>
              <a:ext uri="{FF2B5EF4-FFF2-40B4-BE49-F238E27FC236}">
                <a16:creationId xmlns:a16="http://schemas.microsoft.com/office/drawing/2014/main" id="{42D04640-1EB3-450B-A5AD-838CACCF1968}"/>
              </a:ext>
            </a:extLst>
          </p:cNvPr>
          <p:cNvSpPr txBox="1"/>
          <p:nvPr/>
        </p:nvSpPr>
        <p:spPr>
          <a:xfrm>
            <a:off x="4781041" y="1550893"/>
            <a:ext cx="3547798" cy="2960554"/>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C2. </a:t>
            </a:r>
            <a:endParaRPr lang="en-US" sz="2000" b="1"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Con mèo phát hiện ra con chuột thông qua thị giác. </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Thông tin con chuột truyền qua hệ thần kinh → hệ cơ → mèo rình bắt chuột.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98194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1)">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8">
                                            <p:txEl>
                                              <p:pRg st="0" end="0"/>
                                            </p:txEl>
                                          </p:spTgt>
                                        </p:tgtEl>
                                        <p:attrNameLst>
                                          <p:attrName>style.visibility</p:attrName>
                                        </p:attrNameLst>
                                      </p:cBhvr>
                                      <p:to>
                                        <p:strVal val="visible"/>
                                      </p:to>
                                    </p:set>
                                    <p:anim calcmode="lin" valueType="num">
                                      <p:cBhvr>
                                        <p:cTn id="12" dur="500" fill="hold"/>
                                        <p:tgtEl>
                                          <p:spTgt spid="8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8">
                                            <p:txEl>
                                              <p:pRg st="1" end="1"/>
                                            </p:txEl>
                                          </p:spTgt>
                                        </p:tgtEl>
                                        <p:attrNameLst>
                                          <p:attrName>style.visibility</p:attrName>
                                        </p:attrNameLst>
                                      </p:cBhvr>
                                      <p:to>
                                        <p:strVal val="visible"/>
                                      </p:to>
                                    </p:set>
                                    <p:anim calcmode="lin" valueType="num">
                                      <p:cBhvr>
                                        <p:cTn id="19" dur="500" fill="hold"/>
                                        <p:tgtEl>
                                          <p:spTgt spid="8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8">
                                            <p:txEl>
                                              <p:pRg st="2" end="2"/>
                                            </p:txEl>
                                          </p:spTgt>
                                        </p:tgtEl>
                                        <p:attrNameLst>
                                          <p:attrName>style.visibility</p:attrName>
                                        </p:attrNameLst>
                                      </p:cBhvr>
                                      <p:to>
                                        <p:strVal val="visible"/>
                                      </p:to>
                                    </p:set>
                                    <p:anim calcmode="lin" valueType="num">
                                      <p:cBhvr>
                                        <p:cTn id="26" dur="500" fill="hold"/>
                                        <p:tgtEl>
                                          <p:spTgt spid="8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858395" y="1082835"/>
            <a:ext cx="7427210" cy="312424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47"/>
          <p:cNvGrpSpPr/>
          <p:nvPr/>
        </p:nvGrpSpPr>
        <p:grpSpPr>
          <a:xfrm>
            <a:off x="7492673" y="1028694"/>
            <a:ext cx="316000" cy="403512"/>
            <a:chOff x="5905475" y="2032050"/>
            <a:chExt cx="454350" cy="580175"/>
          </a:xfrm>
        </p:grpSpPr>
        <p:sp>
          <p:nvSpPr>
            <p:cNvPr id="584" name="Google Shape;584;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7"/>
          <p:cNvGrpSpPr/>
          <p:nvPr/>
        </p:nvGrpSpPr>
        <p:grpSpPr>
          <a:xfrm>
            <a:off x="1323149" y="3432949"/>
            <a:ext cx="125337" cy="183555"/>
            <a:chOff x="7509313" y="3231788"/>
            <a:chExt cx="249575" cy="365575"/>
          </a:xfrm>
        </p:grpSpPr>
        <p:sp>
          <p:nvSpPr>
            <p:cNvPr id="591" name="Google Shape;591;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7"/>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7"/>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7"/>
          <p:cNvGrpSpPr/>
          <p:nvPr/>
        </p:nvGrpSpPr>
        <p:grpSpPr>
          <a:xfrm>
            <a:off x="7285902" y="3268822"/>
            <a:ext cx="928708" cy="1032091"/>
            <a:chOff x="5117700" y="3973625"/>
            <a:chExt cx="956150" cy="1062588"/>
          </a:xfrm>
        </p:grpSpPr>
        <p:sp>
          <p:nvSpPr>
            <p:cNvPr id="595" name="Google Shape;595;p47"/>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7"/>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7"/>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7"/>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7"/>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7"/>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7"/>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7"/>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7"/>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7"/>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7"/>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7"/>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7"/>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7"/>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7"/>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7"/>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7"/>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7"/>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7"/>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7"/>
          <p:cNvGrpSpPr/>
          <p:nvPr/>
        </p:nvGrpSpPr>
        <p:grpSpPr>
          <a:xfrm rot="5973186">
            <a:off x="983325" y="923078"/>
            <a:ext cx="525721" cy="428640"/>
            <a:chOff x="5426900" y="3064075"/>
            <a:chExt cx="281450" cy="229525"/>
          </a:xfrm>
        </p:grpSpPr>
        <p:sp>
          <p:nvSpPr>
            <p:cNvPr id="620" name="Google Shape;620;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7"/>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A4D3CCC4-59C9-4AF5-B003-1F2CA643987F}"/>
              </a:ext>
            </a:extLst>
          </p:cNvPr>
          <p:cNvSpPr txBox="1"/>
          <p:nvPr/>
        </p:nvSpPr>
        <p:spPr>
          <a:xfrm>
            <a:off x="1587531" y="1468036"/>
            <a:ext cx="5953538" cy="2014334"/>
          </a:xfrm>
          <a:prstGeom prst="rect">
            <a:avLst/>
          </a:prstGeom>
          <a:noFill/>
        </p:spPr>
        <p:txBody>
          <a:bodyPr wrap="square">
            <a:spAutoFit/>
          </a:bodyPr>
          <a:lstStyle/>
          <a:p>
            <a:pPr algn="ctr">
              <a:lnSpc>
                <a:spcPct val="150000"/>
              </a:lnSpc>
              <a:spcBef>
                <a:spcPts val="200"/>
              </a:spcBef>
            </a:pPr>
            <a:r>
              <a:rPr lang="vi-VN" sz="4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BÀI 12: THÔNG TIN GIỮA CÁC TẾ BÀO</a:t>
            </a:r>
            <a:endParaRPr lang="en-US" sz="4400" b="1" dirty="0">
              <a:solidFill>
                <a:schemeClr val="bg1"/>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27"/>
        <p:cNvGrpSpPr/>
        <p:nvPr/>
      </p:nvGrpSpPr>
      <p:grpSpPr>
        <a:xfrm>
          <a:off x="0" y="0"/>
          <a:ext cx="0" cy="0"/>
          <a:chOff x="0" y="0"/>
          <a:chExt cx="0" cy="0"/>
        </a:xfrm>
      </p:grpSpPr>
      <p:sp>
        <p:nvSpPr>
          <p:cNvPr id="530" name="Google Shape;530;p46"/>
          <p:cNvSpPr/>
          <p:nvPr/>
        </p:nvSpPr>
        <p:spPr>
          <a:xfrm>
            <a:off x="1042029" y="1830009"/>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31" name="Google Shape;531;p46"/>
          <p:cNvSpPr/>
          <p:nvPr/>
        </p:nvSpPr>
        <p:spPr>
          <a:xfrm rot="10800000" flipH="1">
            <a:off x="1039491" y="3161172"/>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541" name="Google Shape;541;p46"/>
          <p:cNvSpPr txBox="1">
            <a:spLocks noGrp="1"/>
          </p:cNvSpPr>
          <p:nvPr>
            <p:ph type="title" idx="9"/>
          </p:nvPr>
        </p:nvSpPr>
        <p:spPr>
          <a:xfrm rot="1538">
            <a:off x="1037830" y="1922764"/>
            <a:ext cx="806270" cy="372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latin typeface="+mj-lt"/>
              </a:rPr>
              <a:t>I.</a:t>
            </a:r>
            <a:endParaRPr sz="3600" b="1" dirty="0">
              <a:latin typeface="+mj-lt"/>
            </a:endParaRPr>
          </a:p>
        </p:txBody>
      </p:sp>
      <p:sp>
        <p:nvSpPr>
          <p:cNvPr id="542" name="Google Shape;542;p46"/>
          <p:cNvSpPr txBox="1">
            <a:spLocks noGrp="1"/>
          </p:cNvSpPr>
          <p:nvPr>
            <p:ph type="title" idx="13"/>
          </p:nvPr>
        </p:nvSpPr>
        <p:spPr>
          <a:xfrm rot="3107">
            <a:off x="1037834" y="3250366"/>
            <a:ext cx="798334" cy="3718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latin typeface="+mj-lt"/>
              </a:rPr>
              <a:t>II.</a:t>
            </a:r>
            <a:endParaRPr sz="3600" b="1" dirty="0">
              <a:latin typeface="+mj-lt"/>
            </a:endParaRPr>
          </a:p>
        </p:txBody>
      </p:sp>
      <p:grpSp>
        <p:nvGrpSpPr>
          <p:cNvPr id="545" name="Google Shape;545;p46"/>
          <p:cNvGrpSpPr/>
          <p:nvPr/>
        </p:nvGrpSpPr>
        <p:grpSpPr>
          <a:xfrm>
            <a:off x="6758450" y="493988"/>
            <a:ext cx="339775" cy="728413"/>
            <a:chOff x="7941975" y="230788"/>
            <a:chExt cx="339775" cy="728413"/>
          </a:xfrm>
        </p:grpSpPr>
        <p:sp>
          <p:nvSpPr>
            <p:cNvPr id="546" name="Google Shape;546;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6"/>
          <p:cNvGrpSpPr/>
          <p:nvPr/>
        </p:nvGrpSpPr>
        <p:grpSpPr>
          <a:xfrm>
            <a:off x="8424292" y="4284416"/>
            <a:ext cx="277437" cy="391513"/>
            <a:chOff x="8424292" y="4284416"/>
            <a:chExt cx="277437" cy="391513"/>
          </a:xfrm>
        </p:grpSpPr>
        <p:grpSp>
          <p:nvGrpSpPr>
            <p:cNvPr id="558" name="Google Shape;558;p46"/>
            <p:cNvGrpSpPr/>
            <p:nvPr/>
          </p:nvGrpSpPr>
          <p:grpSpPr>
            <a:xfrm>
              <a:off x="8424292" y="4480091"/>
              <a:ext cx="129879" cy="195839"/>
              <a:chOff x="7509313" y="3231788"/>
              <a:chExt cx="249575" cy="365575"/>
            </a:xfrm>
          </p:grpSpPr>
          <p:sp>
            <p:nvSpPr>
              <p:cNvPr id="559" name="Google Shape;55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6"/>
            <p:cNvGrpSpPr/>
            <p:nvPr/>
          </p:nvGrpSpPr>
          <p:grpSpPr>
            <a:xfrm>
              <a:off x="8571875" y="4284416"/>
              <a:ext cx="129854" cy="195839"/>
              <a:chOff x="7509313" y="3231788"/>
              <a:chExt cx="249575" cy="365575"/>
            </a:xfrm>
          </p:grpSpPr>
          <p:sp>
            <p:nvSpPr>
              <p:cNvPr id="563" name="Google Shape;563;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46"/>
          <p:cNvGrpSpPr/>
          <p:nvPr/>
        </p:nvGrpSpPr>
        <p:grpSpPr>
          <a:xfrm rot="5973186">
            <a:off x="1583400" y="813978"/>
            <a:ext cx="525721" cy="428640"/>
            <a:chOff x="5426900" y="3064075"/>
            <a:chExt cx="281450" cy="229525"/>
          </a:xfrm>
        </p:grpSpPr>
        <p:sp>
          <p:nvSpPr>
            <p:cNvPr id="567" name="Google Shape;567;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TextBox 72">
            <a:extLst>
              <a:ext uri="{FF2B5EF4-FFF2-40B4-BE49-F238E27FC236}">
                <a16:creationId xmlns:a16="http://schemas.microsoft.com/office/drawing/2014/main" id="{58E11177-8975-4051-83F6-C2599D09F9F4}"/>
              </a:ext>
            </a:extLst>
          </p:cNvPr>
          <p:cNvSpPr txBox="1"/>
          <p:nvPr/>
        </p:nvSpPr>
        <p:spPr>
          <a:xfrm>
            <a:off x="2049936" y="3146244"/>
            <a:ext cx="5791201" cy="1307089"/>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accent2">
                    <a:lumMod val="75000"/>
                  </a:schemeClr>
                </a:solidFill>
                <a:effectLst/>
                <a:latin typeface="Arial" panose="020B0604020202020204" pitchFamily="34" charset="0"/>
                <a:ea typeface="Times New Roman" panose="02020603050405020304" pitchFamily="18" charset="0"/>
              </a:rPr>
              <a:t>Quá trình truyền thông tin giữa các tế bào</a:t>
            </a:r>
            <a:endParaRPr lang="en-US" sz="2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75" name="TextBox 74">
            <a:extLst>
              <a:ext uri="{FF2B5EF4-FFF2-40B4-BE49-F238E27FC236}">
                <a16:creationId xmlns:a16="http://schemas.microsoft.com/office/drawing/2014/main" id="{A589F156-131E-49EB-AB64-B73439CAE58A}"/>
              </a:ext>
            </a:extLst>
          </p:cNvPr>
          <p:cNvSpPr txBox="1"/>
          <p:nvPr/>
        </p:nvSpPr>
        <p:spPr>
          <a:xfrm>
            <a:off x="2049936" y="1747943"/>
            <a:ext cx="5903838" cy="1307089"/>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Times New Roman" panose="02020603050405020304" pitchFamily="18" charset="0"/>
                <a:cs typeface="Arial"/>
                <a:sym typeface="Arial"/>
              </a:rPr>
              <a:t>Khái niệm về thông tin giữa các tế bào</a:t>
            </a:r>
            <a:endParaRPr kumimoji="0" lang="en-US" sz="2800" b="0" i="0" u="none" strike="noStrike" kern="0" cap="none" spc="0"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7" name="TextBox 76">
            <a:extLst>
              <a:ext uri="{FF2B5EF4-FFF2-40B4-BE49-F238E27FC236}">
                <a16:creationId xmlns:a16="http://schemas.microsoft.com/office/drawing/2014/main" id="{AF38D67E-66D6-401D-A649-51E77DFE8CED}"/>
              </a:ext>
            </a:extLst>
          </p:cNvPr>
          <p:cNvSpPr txBox="1"/>
          <p:nvPr/>
        </p:nvSpPr>
        <p:spPr>
          <a:xfrm>
            <a:off x="2242425" y="522605"/>
            <a:ext cx="4868918" cy="584775"/>
          </a:xfrm>
          <a:prstGeom prst="rect">
            <a:avLst/>
          </a:prstGeom>
          <a:noFill/>
        </p:spPr>
        <p:txBody>
          <a:bodyPr wrap="square">
            <a:spAutoFit/>
          </a:bodyPr>
          <a:lstStyle/>
          <a:p>
            <a:r>
              <a:rPr lang="vi-VN" sz="3200" b="1" dirty="0">
                <a:solidFill>
                  <a:srgbClr val="1F3864"/>
                </a:solidFill>
                <a:effectLst/>
                <a:latin typeface="Arial" panose="020B0604020202020204" pitchFamily="34" charset="0"/>
                <a:ea typeface="Times New Roman" panose="02020603050405020304" pitchFamily="18" charset="0"/>
              </a:rPr>
              <a:t>NỘI DUNG BÀI HỌC</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barn(inVertical)">
                                      <p:cBhvr>
                                        <p:cTn id="7" dur="500"/>
                                        <p:tgtEl>
                                          <p:spTgt spid="5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1"/>
                                        </p:tgtEl>
                                        <p:attrNameLst>
                                          <p:attrName>style.visibility</p:attrName>
                                        </p:attrNameLst>
                                      </p:cBhvr>
                                      <p:to>
                                        <p:strVal val="visible"/>
                                      </p:to>
                                    </p:set>
                                    <p:animEffect transition="in" filter="barn(inVertical)">
                                      <p:cBhvr>
                                        <p:cTn id="10" dur="500"/>
                                        <p:tgtEl>
                                          <p:spTgt spid="5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31"/>
                                        </p:tgtEl>
                                        <p:attrNameLst>
                                          <p:attrName>style.visibility</p:attrName>
                                        </p:attrNameLst>
                                      </p:cBhvr>
                                      <p:to>
                                        <p:strVal val="visible"/>
                                      </p:to>
                                    </p:set>
                                    <p:animEffect transition="in" filter="randombar(horizontal)">
                                      <p:cBhvr>
                                        <p:cTn id="18" dur="500"/>
                                        <p:tgtEl>
                                          <p:spTgt spid="53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42"/>
                                        </p:tgtEl>
                                        <p:attrNameLst>
                                          <p:attrName>style.visibility</p:attrName>
                                        </p:attrNameLst>
                                      </p:cBhvr>
                                      <p:to>
                                        <p:strVal val="visible"/>
                                      </p:to>
                                    </p:set>
                                    <p:animEffect transition="in" filter="randombar(horizontal)">
                                      <p:cBhvr>
                                        <p:cTn id="21" dur="500"/>
                                        <p:tgtEl>
                                          <p:spTgt spid="542"/>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randombar(horizontal)">
                                      <p:cBhvr>
                                        <p:cTn id="2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31" grpId="0" animBg="1"/>
      <p:bldP spid="541" grpId="0"/>
      <p:bldP spid="542" grpId="0"/>
      <p:bldP spid="73"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246040" y="2447526"/>
            <a:ext cx="5348237" cy="180631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48"/>
          <p:cNvGrpSpPr/>
          <p:nvPr/>
        </p:nvGrpSpPr>
        <p:grpSpPr>
          <a:xfrm rot="-438619">
            <a:off x="902302" y="1858142"/>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260491" y="3311761"/>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280922" y="931299"/>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E1DD013C-C0FE-4ACD-AA40-576FC10322D2}"/>
              </a:ext>
            </a:extLst>
          </p:cNvPr>
          <p:cNvSpPr txBox="1"/>
          <p:nvPr/>
        </p:nvSpPr>
        <p:spPr>
          <a:xfrm>
            <a:off x="7391885" y="897984"/>
            <a:ext cx="1252048" cy="1200329"/>
          </a:xfrm>
          <a:prstGeom prst="rect">
            <a:avLst/>
          </a:prstGeom>
          <a:noFill/>
        </p:spPr>
        <p:txBody>
          <a:bodyPr wrap="square" rtlCol="0">
            <a:spAutoFit/>
          </a:bodyPr>
          <a:lstStyle/>
          <a:p>
            <a:r>
              <a:rPr lang="vi-VN" sz="7200" b="1" dirty="0">
                <a:solidFill>
                  <a:schemeClr val="bg1"/>
                </a:solidFill>
              </a:rPr>
              <a:t>I. </a:t>
            </a:r>
            <a:endParaRPr lang="en-US" sz="7200" b="1" dirty="0">
              <a:solidFill>
                <a:schemeClr val="bg1"/>
              </a:solidFill>
            </a:endParaRPr>
          </a:p>
        </p:txBody>
      </p:sp>
      <p:sp>
        <p:nvSpPr>
          <p:cNvPr id="87" name="TextBox 86">
            <a:extLst>
              <a:ext uri="{FF2B5EF4-FFF2-40B4-BE49-F238E27FC236}">
                <a16:creationId xmlns:a16="http://schemas.microsoft.com/office/drawing/2014/main" id="{56A7FB06-53AC-4492-A90A-22C1F1574699}"/>
              </a:ext>
            </a:extLst>
          </p:cNvPr>
          <p:cNvSpPr txBox="1"/>
          <p:nvPr/>
        </p:nvSpPr>
        <p:spPr>
          <a:xfrm>
            <a:off x="3153698" y="2690489"/>
            <a:ext cx="5475082" cy="1480662"/>
          </a:xfrm>
          <a:prstGeom prst="rect">
            <a:avLst/>
          </a:prstGeom>
          <a:noFill/>
        </p:spPr>
        <p:txBody>
          <a:bodyPr wrap="square">
            <a:spAutoFit/>
          </a:bodyPr>
          <a:lstStyle/>
          <a:p>
            <a:pPr algn="ctr">
              <a:lnSpc>
                <a:spcPct val="150000"/>
              </a:lnSpc>
              <a:spcBef>
                <a:spcPts val="300"/>
              </a:spcBef>
              <a:spcAft>
                <a:spcPts val="300"/>
              </a:spcAft>
            </a:pPr>
            <a:r>
              <a:rPr lang="vi-VN" sz="3200" b="1" dirty="0">
                <a:solidFill>
                  <a:schemeClr val="bg1"/>
                </a:solidFill>
                <a:effectLst/>
                <a:latin typeface="Arial" panose="020B0604020202020204" pitchFamily="34" charset="0"/>
                <a:ea typeface="Times New Roman" panose="02020603050405020304" pitchFamily="18" charset="0"/>
              </a:rPr>
              <a:t>KHÁI NIỆM VỀ THÔNG TIN GIỮA CÁC TẾ BÀO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34" name="Google Shape;734;p49"/>
          <p:cNvGrpSpPr/>
          <p:nvPr/>
        </p:nvGrpSpPr>
        <p:grpSpPr>
          <a:xfrm>
            <a:off x="7836155" y="618338"/>
            <a:ext cx="1254604" cy="1291974"/>
            <a:chOff x="5047850" y="2794950"/>
            <a:chExt cx="1095150" cy="1047150"/>
          </a:xfrm>
        </p:grpSpPr>
        <p:sp>
          <p:nvSpPr>
            <p:cNvPr id="735" name="Google Shape;735;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49"/>
          <p:cNvGrpSpPr/>
          <p:nvPr/>
        </p:nvGrpSpPr>
        <p:grpSpPr>
          <a:xfrm>
            <a:off x="340477" y="335385"/>
            <a:ext cx="320453" cy="409255"/>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9"/>
          <p:cNvGrpSpPr/>
          <p:nvPr/>
        </p:nvGrpSpPr>
        <p:grpSpPr>
          <a:xfrm>
            <a:off x="7073149" y="4409848"/>
            <a:ext cx="244304" cy="306056"/>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a:extLst>
              <a:ext uri="{FF2B5EF4-FFF2-40B4-BE49-F238E27FC236}">
                <a16:creationId xmlns:a16="http://schemas.microsoft.com/office/drawing/2014/main" id="{D719A39B-16F4-4B84-9120-FA9EB63064AE}"/>
              </a:ext>
            </a:extLst>
          </p:cNvPr>
          <p:cNvSpPr txBox="1"/>
          <p:nvPr/>
        </p:nvSpPr>
        <p:spPr>
          <a:xfrm>
            <a:off x="797836" y="123252"/>
            <a:ext cx="7330720" cy="660758"/>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accent3">
                    <a:lumMod val="50000"/>
                  </a:schemeClr>
                </a:solidFill>
                <a:effectLst/>
                <a:latin typeface="Arial" panose="020B0604020202020204" pitchFamily="34" charset="0"/>
                <a:ea typeface="Times New Roman" panose="02020603050405020304" pitchFamily="18" charset="0"/>
              </a:rPr>
              <a:t>I. Khái niệm về thông tin giữa các tế bào </a:t>
            </a:r>
            <a:endParaRPr lang="en-US" sz="24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pic>
        <p:nvPicPr>
          <p:cNvPr id="72" name="Picture 2">
            <a:extLst>
              <a:ext uri="{FF2B5EF4-FFF2-40B4-BE49-F238E27FC236}">
                <a16:creationId xmlns:a16="http://schemas.microsoft.com/office/drawing/2014/main" id="{38B98166-72E6-4F75-B110-4405D41368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0276" y="3343327"/>
            <a:ext cx="1296836" cy="1291974"/>
          </a:xfrm>
          <a:prstGeom prst="rect">
            <a:avLst/>
          </a:prstGeom>
        </p:spPr>
      </p:pic>
      <p:sp>
        <p:nvSpPr>
          <p:cNvPr id="74" name="TextBox 73">
            <a:extLst>
              <a:ext uri="{FF2B5EF4-FFF2-40B4-BE49-F238E27FC236}">
                <a16:creationId xmlns:a16="http://schemas.microsoft.com/office/drawing/2014/main" id="{FA33903D-578C-456B-8E96-401A91EB3C15}"/>
              </a:ext>
            </a:extLst>
          </p:cNvPr>
          <p:cNvSpPr txBox="1"/>
          <p:nvPr/>
        </p:nvSpPr>
        <p:spPr>
          <a:xfrm>
            <a:off x="7229687" y="4582139"/>
            <a:ext cx="2078926" cy="456535"/>
          </a:xfrm>
          <a:prstGeom prst="rect">
            <a:avLst/>
          </a:prstGeom>
          <a:noFill/>
        </p:spPr>
        <p:txBody>
          <a:bodyPr wrap="square">
            <a:spAutoFit/>
          </a:bodyPr>
          <a:lstStyle/>
          <a:p>
            <a:pPr algn="ctr">
              <a:lnSpc>
                <a:spcPct val="150000"/>
              </a:lnSpc>
            </a:pPr>
            <a:r>
              <a:rPr lang="vi-VN" sz="1800" b="1" dirty="0">
                <a:effectLst/>
                <a:latin typeface="Arial" panose="020B0604020202020204" pitchFamily="34" charset="0"/>
                <a:ea typeface="Times New Roman" panose="02020603050405020304" pitchFamily="18" charset="0"/>
              </a:rPr>
              <a:t>Hoạt động cặp</a:t>
            </a:r>
            <a:endParaRPr lang="en-US" sz="1800" dirty="0"/>
          </a:p>
        </p:txBody>
      </p:sp>
      <p:sp>
        <p:nvSpPr>
          <p:cNvPr id="76" name="TextBox 75">
            <a:extLst>
              <a:ext uri="{FF2B5EF4-FFF2-40B4-BE49-F238E27FC236}">
                <a16:creationId xmlns:a16="http://schemas.microsoft.com/office/drawing/2014/main" id="{A5CA01DE-FD1D-438D-A025-5AD5414816FD}"/>
              </a:ext>
            </a:extLst>
          </p:cNvPr>
          <p:cNvSpPr txBox="1"/>
          <p:nvPr/>
        </p:nvSpPr>
        <p:spPr>
          <a:xfrm>
            <a:off x="615676" y="987553"/>
            <a:ext cx="7354430" cy="2421945"/>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CH1. </a:t>
            </a:r>
            <a:r>
              <a:rPr lang="vi-VN" sz="2000" dirty="0">
                <a:effectLst/>
                <a:latin typeface="Arial" panose="020B0604020202020204" pitchFamily="34" charset="0"/>
                <a:ea typeface="Times New Roman" panose="02020603050405020304" pitchFamily="18" charset="0"/>
              </a:rPr>
              <a:t>Sự trao đổi thông tin qua điện thoại có thể diễn ra dưới những hình thức nào? Trong quá trình đó, thông tin được truyền như thế nào?</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CH2. </a:t>
            </a:r>
            <a:r>
              <a:rPr lang="vi-VN" sz="2000" dirty="0">
                <a:effectLst/>
                <a:latin typeface="Arial" panose="020B0604020202020204" pitchFamily="34" charset="0"/>
                <a:ea typeface="Times New Roman" panose="02020603050405020304" pitchFamily="18" charset="0"/>
              </a:rPr>
              <a:t>Điều gì sẽ xảy ra nếu các tế bào trong cơ thể chúng ta không có sự trao đổi thông tin với nhau?</a:t>
            </a:r>
            <a:endParaRPr lang="en-US" sz="2000" dirty="0">
              <a:effectLst/>
              <a:latin typeface="Times New Roman" panose="02020603050405020304" pitchFamily="18" charset="0"/>
              <a:ea typeface="Times New Roman" panose="02020603050405020304" pitchFamily="18" charset="0"/>
            </a:endParaRPr>
          </a:p>
        </p:txBody>
      </p:sp>
      <p:pic>
        <p:nvPicPr>
          <p:cNvPr id="15" name="Picture 14" descr="A picture containing text, clipart&#10;&#10;Description automatically generated">
            <a:extLst>
              <a:ext uri="{FF2B5EF4-FFF2-40B4-BE49-F238E27FC236}">
                <a16:creationId xmlns:a16="http://schemas.microsoft.com/office/drawing/2014/main" id="{5DE0B570-E2BA-490A-9B62-86512BFE5F1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2801" y="3343327"/>
            <a:ext cx="4526850" cy="1531457"/>
          </a:xfrm>
          <a:prstGeom prst="round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randombar(horizontal)">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76">
                                            <p:txEl>
                                              <p:pRg st="0" end="0"/>
                                            </p:txEl>
                                          </p:spTgt>
                                        </p:tgtEl>
                                        <p:attrNameLst>
                                          <p:attrName>style.visibility</p:attrName>
                                        </p:attrNameLst>
                                      </p:cBhvr>
                                      <p:to>
                                        <p:strVal val="visible"/>
                                      </p:to>
                                    </p:set>
                                    <p:anim calcmode="lin" valueType="num">
                                      <p:cBhvr>
                                        <p:cTn id="20" dur="500" fill="hold"/>
                                        <p:tgtEl>
                                          <p:spTgt spid="76">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76">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76">
                                            <p:txEl>
                                              <p:pRg st="1" end="1"/>
                                            </p:txEl>
                                          </p:spTgt>
                                        </p:tgtEl>
                                        <p:attrNameLst>
                                          <p:attrName>style.visibility</p:attrName>
                                        </p:attrNameLst>
                                      </p:cBhvr>
                                      <p:to>
                                        <p:strVal val="visible"/>
                                      </p:to>
                                    </p:set>
                                    <p:anim calcmode="lin" valueType="num">
                                      <p:cBhvr>
                                        <p:cTn id="27" dur="500" fill="hold"/>
                                        <p:tgtEl>
                                          <p:spTgt spid="76">
                                            <p:txEl>
                                              <p:pRg st="1" end="1"/>
                                            </p:txEl>
                                          </p:spTgt>
                                        </p:tgtEl>
                                        <p:attrNameLst>
                                          <p:attrName>ppt_w</p:attrName>
                                        </p:attrNameLst>
                                      </p:cBhvr>
                                      <p:tavLst>
                                        <p:tav tm="0">
                                          <p:val>
                                            <p:strVal val="#ppt_w+.3"/>
                                          </p:val>
                                        </p:tav>
                                        <p:tav tm="100000">
                                          <p:val>
                                            <p:strVal val="#ppt_w"/>
                                          </p:val>
                                        </p:tav>
                                      </p:tavLst>
                                    </p:anim>
                                    <p:anim calcmode="lin" valueType="num">
                                      <p:cBhvr>
                                        <p:cTn id="28" dur="500" fill="hold"/>
                                        <p:tgtEl>
                                          <p:spTgt spid="76">
                                            <p:txEl>
                                              <p:pRg st="1" end="1"/>
                                            </p:txEl>
                                          </p:spTgt>
                                        </p:tgtEl>
                                        <p:attrNameLst>
                                          <p:attrName>ppt_h</p:attrName>
                                        </p:attrNameLst>
                                      </p:cBhvr>
                                      <p:tavLst>
                                        <p:tav tm="0">
                                          <p:val>
                                            <p:strVal val="#ppt_h"/>
                                          </p:val>
                                        </p:tav>
                                        <p:tav tm="100000">
                                          <p:val>
                                            <p:strVal val="#ppt_h"/>
                                          </p:val>
                                        </p:tav>
                                      </p:tavLst>
                                    </p:anim>
                                    <p:animEffect transition="in" filter="fade">
                                      <p:cBhvr>
                                        <p:cTn id="29" dur="500"/>
                                        <p:tgtEl>
                                          <p:spTgt spid="76">
                                            <p:txEl>
                                              <p:pRg st="1" end="1"/>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4" grpId="0"/>
      <p:bldP spid="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B8812-0859-41F6-A11B-71BFB2F114FD}"/>
              </a:ext>
            </a:extLst>
          </p:cNvPr>
          <p:cNvSpPr txBox="1"/>
          <p:nvPr/>
        </p:nvSpPr>
        <p:spPr>
          <a:xfrm>
            <a:off x="862468" y="2010098"/>
            <a:ext cx="5233532" cy="2421945"/>
          </a:xfrm>
          <a:prstGeom prst="rect">
            <a:avLst/>
          </a:prstGeom>
          <a:noFill/>
        </p:spPr>
        <p:txBody>
          <a:bodyPr wrap="square">
            <a:spAutoFit/>
          </a:bodyPr>
          <a:lstStyle/>
          <a:p>
            <a:pPr algn="just">
              <a:lnSpc>
                <a:spcPct val="150000"/>
              </a:lnSpc>
              <a:spcBef>
                <a:spcPts val="300"/>
              </a:spcBef>
              <a:spcAft>
                <a:spcPts val="300"/>
              </a:spcAft>
            </a:pPr>
            <a:r>
              <a:rPr lang="en-US" sz="2000" b="1" dirty="0">
                <a:effectLst/>
                <a:latin typeface="Arial" panose="020B0604020202020204" pitchFamily="34" charset="0"/>
                <a:ea typeface="Times New Roman" panose="02020603050405020304" pitchFamily="18" charset="0"/>
              </a:rPr>
              <a:t>CH4. </a:t>
            </a:r>
            <a:r>
              <a:rPr lang="vi-VN" sz="2000" dirty="0">
                <a:effectLst/>
                <a:latin typeface="Arial" panose="020B0604020202020204" pitchFamily="34" charset="0"/>
                <a:ea typeface="Times New Roman" panose="02020603050405020304" pitchFamily="18" charset="0"/>
              </a:rPr>
              <a:t>Quan sát hình 1</a:t>
            </a:r>
            <a:r>
              <a:rPr lang="en-US" sz="2000" dirty="0">
                <a:effectLst/>
                <a:latin typeface="Arial" panose="020B0604020202020204" pitchFamily="34" charset="0"/>
                <a:ea typeface="Times New Roman" panose="02020603050405020304" pitchFamily="18" charset="0"/>
              </a:rPr>
              <a:t>2</a:t>
            </a:r>
            <a:r>
              <a:rPr lang="vi-VN" sz="2000" dirty="0">
                <a:effectLst/>
                <a:latin typeface="Arial" panose="020B0604020202020204" pitchFamily="34" charset="0"/>
                <a:ea typeface="Times New Roman" panose="02020603050405020304" pitchFamily="18" charset="0"/>
              </a:rPr>
              <a:t>.3 SGK:</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pPr>
            <a:r>
              <a:rPr lang="vi-VN" sz="2000" dirty="0">
                <a:solidFill>
                  <a:srgbClr val="000000"/>
                </a:solidFill>
                <a:effectLst/>
                <a:latin typeface="Arial" panose="020B0604020202020204" pitchFamily="34" charset="0"/>
                <a:ea typeface="Times New Roman" panose="02020603050405020304" pitchFamily="18" charset="0"/>
              </a:rPr>
              <a:t>a) So sánh hai kiểu thông tin giữa các tế bào: truyền tin cận tiết và truyền tin nội tiết.</a:t>
            </a:r>
            <a:endParaRPr lang="en-US" sz="2000" dirty="0">
              <a:effectLst/>
              <a:latin typeface="Times New Roman" panose="02020603050405020304" pitchFamily="18" charset="0"/>
              <a:ea typeface="Times New Roman" panose="02020603050405020304" pitchFamily="18" charset="0"/>
            </a:endParaRPr>
          </a:p>
          <a:p>
            <a:pPr algn="just">
              <a:lnSpc>
                <a:spcPct val="150000"/>
              </a:lnSpc>
              <a:spcAft>
                <a:spcPts val="300"/>
              </a:spcAft>
            </a:pPr>
            <a:r>
              <a:rPr lang="vi-VN" sz="2000" dirty="0">
                <a:solidFill>
                  <a:srgbClr val="000000"/>
                </a:solidFill>
                <a:effectLst/>
                <a:latin typeface="Arial" panose="020B0604020202020204" pitchFamily="34" charset="0"/>
                <a:ea typeface="Times New Roman" panose="02020603050405020304" pitchFamily="18" charset="0"/>
              </a:rPr>
              <a:t>b) Quá trình truyền thông tin giữa các tế bào cần có sự tham gia của những yếu tố nào?</a:t>
            </a:r>
            <a:endParaRPr lang="en-US" sz="2000" dirty="0">
              <a:effectLst/>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id="{8FB15E18-9D5A-4FC2-A8BA-ED8CA2D436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9655" y="53852"/>
            <a:ext cx="1002245" cy="998487"/>
          </a:xfrm>
          <a:prstGeom prst="rect">
            <a:avLst/>
          </a:prstGeom>
        </p:spPr>
      </p:pic>
      <p:sp>
        <p:nvSpPr>
          <p:cNvPr id="12" name="TextBox 11">
            <a:extLst>
              <a:ext uri="{FF2B5EF4-FFF2-40B4-BE49-F238E27FC236}">
                <a16:creationId xmlns:a16="http://schemas.microsoft.com/office/drawing/2014/main" id="{06ED211F-5F70-4498-88F5-44955EE55AEE}"/>
              </a:ext>
            </a:extLst>
          </p:cNvPr>
          <p:cNvSpPr txBox="1"/>
          <p:nvPr/>
        </p:nvSpPr>
        <p:spPr>
          <a:xfrm>
            <a:off x="1231900" y="553096"/>
            <a:ext cx="2078926" cy="496996"/>
          </a:xfrm>
          <a:prstGeom prst="rect">
            <a:avLst/>
          </a:prstGeom>
          <a:noFill/>
        </p:spPr>
        <p:txBody>
          <a:bodyPr wrap="square">
            <a:spAutoFit/>
          </a:bodyPr>
          <a:lstStyle/>
          <a:p>
            <a:pPr algn="ctr">
              <a:lnSpc>
                <a:spcPct val="150000"/>
              </a:lnSpc>
            </a:pPr>
            <a:r>
              <a:rPr lang="vi-VN" sz="2000" b="1" dirty="0">
                <a:effectLst/>
                <a:latin typeface="Arial" panose="020B0604020202020204" pitchFamily="34" charset="0"/>
                <a:ea typeface="Times New Roman" panose="02020603050405020304" pitchFamily="18" charset="0"/>
              </a:rPr>
              <a:t>Hoạt động cặp</a:t>
            </a:r>
            <a:endParaRPr lang="en-US" sz="2000" dirty="0"/>
          </a:p>
        </p:txBody>
      </p:sp>
      <p:sp>
        <p:nvSpPr>
          <p:cNvPr id="14" name="TextBox 13">
            <a:extLst>
              <a:ext uri="{FF2B5EF4-FFF2-40B4-BE49-F238E27FC236}">
                <a16:creationId xmlns:a16="http://schemas.microsoft.com/office/drawing/2014/main" id="{4099F213-10F5-4ABA-B57B-3B4B8A08194F}"/>
              </a:ext>
            </a:extLst>
          </p:cNvPr>
          <p:cNvSpPr txBox="1"/>
          <p:nvPr/>
        </p:nvSpPr>
        <p:spPr>
          <a:xfrm>
            <a:off x="862468" y="1050092"/>
            <a:ext cx="6744832" cy="960006"/>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CH3.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Thông tin tế bào là gì? Nêu ý nghĩa sinh học của thông tin giữa tế bào.</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6" name="Picture 15" descr="Diagram&#10;&#10;Description automatically generated">
            <a:extLst>
              <a:ext uri="{FF2B5EF4-FFF2-40B4-BE49-F238E27FC236}">
                <a16:creationId xmlns:a16="http://schemas.microsoft.com/office/drawing/2014/main" id="{7EDDA139-FEE9-4530-828E-6BCCCF082A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981700" y="2115041"/>
            <a:ext cx="3162300" cy="2421945"/>
          </a:xfrm>
          <a:prstGeom prst="rect">
            <a:avLst/>
          </a:prstGeom>
        </p:spPr>
      </p:pic>
      <p:grpSp>
        <p:nvGrpSpPr>
          <p:cNvPr id="17" name="Google Shape;842;p51">
            <a:extLst>
              <a:ext uri="{FF2B5EF4-FFF2-40B4-BE49-F238E27FC236}">
                <a16:creationId xmlns:a16="http://schemas.microsoft.com/office/drawing/2014/main" id="{AB1F5156-1D6C-4BB5-B9A5-20A947B99BFE}"/>
              </a:ext>
            </a:extLst>
          </p:cNvPr>
          <p:cNvGrpSpPr/>
          <p:nvPr/>
        </p:nvGrpSpPr>
        <p:grpSpPr>
          <a:xfrm>
            <a:off x="7932282" y="339803"/>
            <a:ext cx="698500" cy="923582"/>
            <a:chOff x="2586363" y="5410988"/>
            <a:chExt cx="1049025" cy="1334938"/>
          </a:xfrm>
        </p:grpSpPr>
        <p:sp>
          <p:nvSpPr>
            <p:cNvPr id="18" name="Google Shape;843;p51">
              <a:extLst>
                <a:ext uri="{FF2B5EF4-FFF2-40B4-BE49-F238E27FC236}">
                  <a16:creationId xmlns:a16="http://schemas.microsoft.com/office/drawing/2014/main" id="{8423BB84-05E8-41D9-8ECE-EE30D6B8A392}"/>
                </a:ext>
              </a:extLst>
            </p:cNvPr>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51">
              <a:extLst>
                <a:ext uri="{FF2B5EF4-FFF2-40B4-BE49-F238E27FC236}">
                  <a16:creationId xmlns:a16="http://schemas.microsoft.com/office/drawing/2014/main" id="{399FF191-049F-484E-9ECA-6CE1C3177723}"/>
                </a:ext>
              </a:extLst>
            </p:cNvPr>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51">
              <a:extLst>
                <a:ext uri="{FF2B5EF4-FFF2-40B4-BE49-F238E27FC236}">
                  <a16:creationId xmlns:a16="http://schemas.microsoft.com/office/drawing/2014/main" id="{78203006-A74D-48AD-90B8-18649E64AD56}"/>
                </a:ext>
              </a:extLst>
            </p:cNvPr>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51">
              <a:extLst>
                <a:ext uri="{FF2B5EF4-FFF2-40B4-BE49-F238E27FC236}">
                  <a16:creationId xmlns:a16="http://schemas.microsoft.com/office/drawing/2014/main" id="{17D02B12-1B07-463A-BD5B-B5DB9F6C6F87}"/>
                </a:ext>
              </a:extLst>
            </p:cNvPr>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51">
              <a:extLst>
                <a:ext uri="{FF2B5EF4-FFF2-40B4-BE49-F238E27FC236}">
                  <a16:creationId xmlns:a16="http://schemas.microsoft.com/office/drawing/2014/main" id="{5FD32061-A9A5-4ECB-BE77-05B23E304C54}"/>
                </a:ext>
              </a:extLst>
            </p:cNvPr>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51">
              <a:extLst>
                <a:ext uri="{FF2B5EF4-FFF2-40B4-BE49-F238E27FC236}">
                  <a16:creationId xmlns:a16="http://schemas.microsoft.com/office/drawing/2014/main" id="{977E3BEC-37B3-4CB4-876F-2BE9E126D633}"/>
                </a:ext>
              </a:extLst>
            </p:cNvPr>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51">
              <a:extLst>
                <a:ext uri="{FF2B5EF4-FFF2-40B4-BE49-F238E27FC236}">
                  <a16:creationId xmlns:a16="http://schemas.microsoft.com/office/drawing/2014/main" id="{8A4D965C-FCD4-44CB-A096-174CA1F55E9C}"/>
                </a:ext>
              </a:extLst>
            </p:cNvPr>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0;p51">
              <a:extLst>
                <a:ext uri="{FF2B5EF4-FFF2-40B4-BE49-F238E27FC236}">
                  <a16:creationId xmlns:a16="http://schemas.microsoft.com/office/drawing/2014/main" id="{1EAB1A74-7261-40DD-8BCA-D00AFEB9F2C1}"/>
                </a:ext>
              </a:extLst>
            </p:cNvPr>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1;p51">
              <a:extLst>
                <a:ext uri="{FF2B5EF4-FFF2-40B4-BE49-F238E27FC236}">
                  <a16:creationId xmlns:a16="http://schemas.microsoft.com/office/drawing/2014/main" id="{F134A2A9-7235-45E0-A4F5-8FEF080A50BB}"/>
                </a:ext>
              </a:extLst>
            </p:cNvPr>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2;p51">
              <a:extLst>
                <a:ext uri="{FF2B5EF4-FFF2-40B4-BE49-F238E27FC236}">
                  <a16:creationId xmlns:a16="http://schemas.microsoft.com/office/drawing/2014/main" id="{E52442AA-B337-4C0F-9F51-9D9A7D497873}"/>
                </a:ext>
              </a:extLst>
            </p:cNvPr>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3;p51">
              <a:extLst>
                <a:ext uri="{FF2B5EF4-FFF2-40B4-BE49-F238E27FC236}">
                  <a16:creationId xmlns:a16="http://schemas.microsoft.com/office/drawing/2014/main" id="{B35D0C91-0BFB-4A9F-AF83-25542060632E}"/>
                </a:ext>
              </a:extLst>
            </p:cNvPr>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4;p51">
              <a:extLst>
                <a:ext uri="{FF2B5EF4-FFF2-40B4-BE49-F238E27FC236}">
                  <a16:creationId xmlns:a16="http://schemas.microsoft.com/office/drawing/2014/main" id="{3EBF7B5B-98E2-4AFF-804A-33AEFEF907C5}"/>
                </a:ext>
              </a:extLst>
            </p:cNvPr>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5;p51">
              <a:extLst>
                <a:ext uri="{FF2B5EF4-FFF2-40B4-BE49-F238E27FC236}">
                  <a16:creationId xmlns:a16="http://schemas.microsoft.com/office/drawing/2014/main" id="{661BC056-2ECF-4CBC-86F7-062DC814A1A6}"/>
                </a:ext>
              </a:extLst>
            </p:cNvPr>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6;p51">
              <a:extLst>
                <a:ext uri="{FF2B5EF4-FFF2-40B4-BE49-F238E27FC236}">
                  <a16:creationId xmlns:a16="http://schemas.microsoft.com/office/drawing/2014/main" id="{0EA269D2-E241-40D3-9020-B8A362F4807B}"/>
                </a:ext>
              </a:extLst>
            </p:cNvPr>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p51">
              <a:extLst>
                <a:ext uri="{FF2B5EF4-FFF2-40B4-BE49-F238E27FC236}">
                  <a16:creationId xmlns:a16="http://schemas.microsoft.com/office/drawing/2014/main" id="{BB325580-686A-46CA-98A3-8F5503ED3FDF}"/>
                </a:ext>
              </a:extLst>
            </p:cNvPr>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8;p51">
              <a:extLst>
                <a:ext uri="{FF2B5EF4-FFF2-40B4-BE49-F238E27FC236}">
                  <a16:creationId xmlns:a16="http://schemas.microsoft.com/office/drawing/2014/main" id="{AD77A15A-F12D-49D6-95B7-584968281C15}"/>
                </a:ext>
              </a:extLst>
            </p:cNvPr>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14">
            <a:extLst>
              <a:ext uri="{FF2B5EF4-FFF2-40B4-BE49-F238E27FC236}">
                <a16:creationId xmlns:a16="http://schemas.microsoft.com/office/drawing/2014/main" id="{6C8999EE-A509-443D-A86E-DF7E15BE3ACA}"/>
              </a:ext>
            </a:extLst>
          </p:cNvPr>
          <p:cNvPicPr>
            <a:picLocks noChangeAspect="1"/>
          </p:cNvPicPr>
          <p:nvPr/>
        </p:nvPicPr>
        <p:blipFill>
          <a:blip r:embed="rId7"/>
          <a:srcRect/>
          <a:stretch>
            <a:fillRect/>
          </a:stretch>
        </p:blipFill>
        <p:spPr>
          <a:xfrm rot="19198807">
            <a:off x="5057330" y="-64800"/>
            <a:ext cx="823529" cy="1178574"/>
          </a:xfrm>
          <a:prstGeom prst="rect">
            <a:avLst/>
          </a:prstGeom>
        </p:spPr>
      </p:pic>
    </p:spTree>
    <p:extLst>
      <p:ext uri="{BB962C8B-B14F-4D97-AF65-F5344CB8AC3E}">
        <p14:creationId xmlns:p14="http://schemas.microsoft.com/office/powerpoint/2010/main" val="29303774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anim calcmode="lin" valueType="num">
                                      <p:cBhvr>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anim calcmode="lin" valueType="num">
                                      <p:cBhvr>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anim calcmode="lin" valueType="num">
                                      <p:cBhvr>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4"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1800</Words>
  <Application>Microsoft Macintosh PowerPoint</Application>
  <PresentationFormat>On-screen Show (16:9)</PresentationFormat>
  <Paragraphs>131</Paragraphs>
  <Slides>36</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Mali</vt:lpstr>
      <vt:lpstr>Comfortaa SemiBold</vt:lpstr>
      <vt:lpstr>Single Day</vt:lpstr>
      <vt:lpstr>Mali SemiBold</vt:lpstr>
      <vt:lpstr>Times New Roman</vt:lpstr>
      <vt:lpstr>Arial</vt:lpstr>
      <vt:lpstr>Mali Medium</vt:lpstr>
      <vt:lpstr>DengXian Light</vt:lpstr>
      <vt:lpstr>Comfortaa Medium</vt:lpstr>
      <vt:lpstr>Barlow Medium</vt:lpstr>
      <vt:lpstr>Comfortaa Light</vt:lpstr>
      <vt:lpstr>Comfortaa</vt:lpstr>
      <vt:lpstr>Calibri Light</vt:lpstr>
      <vt:lpstr>Basic Chemistry for Pre-K by Slidesgo</vt:lpstr>
      <vt:lpstr>1_Basic Chemistry for Pre-K by Slidesgo</vt:lpstr>
      <vt:lpstr>PowerPoint Presentation</vt:lpstr>
      <vt:lpstr>PowerPoint Presentation</vt:lpstr>
      <vt:lpstr>PowerPoint Presentation</vt:lpstr>
      <vt:lpstr>PowerPoint Presentation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cp:revision>
  <dcterms:modified xsi:type="dcterms:W3CDTF">2025-12-25T03:37:45Z</dcterms:modified>
</cp:coreProperties>
</file>