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4"/>
  </p:notesMasterIdLst>
  <p:sldIdLst>
    <p:sldId id="256" r:id="rId3"/>
    <p:sldId id="257" r:id="rId4"/>
    <p:sldId id="259" r:id="rId5"/>
    <p:sldId id="258" r:id="rId6"/>
    <p:sldId id="260" r:id="rId7"/>
    <p:sldId id="261" r:id="rId8"/>
    <p:sldId id="262" r:id="rId9"/>
    <p:sldId id="300" r:id="rId10"/>
    <p:sldId id="301" r:id="rId11"/>
    <p:sldId id="302" r:id="rId12"/>
    <p:sldId id="284" r:id="rId13"/>
    <p:sldId id="283" r:id="rId14"/>
    <p:sldId id="304" r:id="rId15"/>
    <p:sldId id="263" r:id="rId16"/>
    <p:sldId id="264" r:id="rId17"/>
    <p:sldId id="285" r:id="rId18"/>
    <p:sldId id="305" r:id="rId19"/>
    <p:sldId id="306" r:id="rId20"/>
    <p:sldId id="265" r:id="rId21"/>
    <p:sldId id="266" r:id="rId22"/>
    <p:sldId id="267" r:id="rId23"/>
    <p:sldId id="286" r:id="rId24"/>
    <p:sldId id="287" r:id="rId25"/>
    <p:sldId id="288" r:id="rId26"/>
    <p:sldId id="289" r:id="rId27"/>
    <p:sldId id="290" r:id="rId28"/>
    <p:sldId id="307" r:id="rId29"/>
    <p:sldId id="291" r:id="rId30"/>
    <p:sldId id="292" r:id="rId31"/>
    <p:sldId id="309" r:id="rId32"/>
    <p:sldId id="293" r:id="rId33"/>
    <p:sldId id="294" r:id="rId34"/>
    <p:sldId id="310" r:id="rId35"/>
    <p:sldId id="308" r:id="rId36"/>
    <p:sldId id="295" r:id="rId37"/>
    <p:sldId id="311" r:id="rId38"/>
    <p:sldId id="312" r:id="rId39"/>
    <p:sldId id="296" r:id="rId40"/>
    <p:sldId id="297" r:id="rId41"/>
    <p:sldId id="298" r:id="rId42"/>
    <p:sldId id="299" r:id="rId43"/>
  </p:sldIdLst>
  <p:sldSz cx="18288000" cy="10287000"/>
  <p:notesSz cx="6858000" cy="9144000"/>
  <p:embeddedFontLst>
    <p:embeddedFont>
      <p:font typeface="Anaheim" panose="020B0604020202020204" pitchFamily="34" charset="0"/>
      <p:regular r:id="rId45"/>
    </p:embeddedFont>
    <p:embeddedFont>
      <p:font typeface="Calibri" panose="020F0502020204030204" pitchFamily="34" charset="0"/>
      <p:regular r:id="rId46"/>
      <p:bold r:id="rId47"/>
      <p:italic r:id="rId48"/>
      <p:boldItalic r:id="rId49"/>
    </p:embeddedFont>
    <p:embeddedFont>
      <p:font typeface="Epilogue" panose="020B0604020202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623" autoAdjust="0"/>
  </p:normalViewPr>
  <p:slideViewPr>
    <p:cSldViewPr>
      <p:cViewPr varScale="1">
        <p:scale>
          <a:sx n="67" d="100"/>
          <a:sy n="67" d="100"/>
        </p:scale>
        <p:origin x="1560" y="-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E16DA-2C79-4F56-AB4E-02300E9D9CDF}" type="datetimeFigureOut">
              <a:rPr lang="en-US" smtClean="0"/>
              <a:t>12/25/25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3D67C-654C-42BD-AC87-8F77259681CF}" type="slidenum">
              <a:rPr lang="en-US" smtClean="0"/>
              <a:t>‹#›</a:t>
            </a:fld>
            <a:endParaRPr lang="en-US"/>
          </a:p>
        </p:txBody>
      </p:sp>
    </p:spTree>
    <p:extLst>
      <p:ext uri="{BB962C8B-B14F-4D97-AF65-F5344CB8AC3E}">
        <p14:creationId xmlns:p14="http://schemas.microsoft.com/office/powerpoint/2010/main" val="384635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13d23634475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13d23634475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13d23634475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13d23634475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65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450" y="1361800"/>
            <a:ext cx="10684200" cy="6453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0" name="Google Shape;10;p2"/>
          <p:cNvSpPr txBox="1">
            <a:spLocks noGrp="1"/>
          </p:cNvSpPr>
          <p:nvPr>
            <p:ph type="subTitle" idx="1"/>
          </p:nvPr>
        </p:nvSpPr>
        <p:spPr>
          <a:xfrm>
            <a:off x="1426450" y="8498950"/>
            <a:ext cx="7560000" cy="71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3200">
                <a:solidFill>
                  <a:srgbClr val="091F4E"/>
                </a:solidFill>
              </a:defRPr>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Tree>
    <p:extLst>
      <p:ext uri="{BB962C8B-B14F-4D97-AF65-F5344CB8AC3E}">
        <p14:creationId xmlns:p14="http://schemas.microsoft.com/office/powerpoint/2010/main" val="210017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407752" y="3467050"/>
            <a:ext cx="10453800" cy="168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5000"/>
              <a:buNone/>
              <a:defRPr sz="11000"/>
            </a:lvl1pPr>
            <a:lvl2pPr lvl="1" algn="r" rtl="0">
              <a:lnSpc>
                <a:spcPct val="80000"/>
              </a:lnSpc>
              <a:spcBef>
                <a:spcPts val="0"/>
              </a:spcBef>
              <a:spcAft>
                <a:spcPts val="0"/>
              </a:spcAft>
              <a:buClr>
                <a:schemeClr val="accent4"/>
              </a:buClr>
              <a:buSzPts val="5000"/>
              <a:buNone/>
              <a:defRPr sz="10000">
                <a:solidFill>
                  <a:schemeClr val="accent4"/>
                </a:solidFill>
              </a:defRPr>
            </a:lvl2pPr>
            <a:lvl3pPr lvl="2" algn="r" rtl="0">
              <a:lnSpc>
                <a:spcPct val="80000"/>
              </a:lnSpc>
              <a:spcBef>
                <a:spcPts val="0"/>
              </a:spcBef>
              <a:spcAft>
                <a:spcPts val="0"/>
              </a:spcAft>
              <a:buClr>
                <a:schemeClr val="accent4"/>
              </a:buClr>
              <a:buSzPts val="5000"/>
              <a:buNone/>
              <a:defRPr sz="10000">
                <a:solidFill>
                  <a:schemeClr val="accent4"/>
                </a:solidFill>
              </a:defRPr>
            </a:lvl3pPr>
            <a:lvl4pPr lvl="3" algn="r" rtl="0">
              <a:lnSpc>
                <a:spcPct val="80000"/>
              </a:lnSpc>
              <a:spcBef>
                <a:spcPts val="0"/>
              </a:spcBef>
              <a:spcAft>
                <a:spcPts val="0"/>
              </a:spcAft>
              <a:buClr>
                <a:schemeClr val="accent4"/>
              </a:buClr>
              <a:buSzPts val="5000"/>
              <a:buNone/>
              <a:defRPr sz="10000">
                <a:solidFill>
                  <a:schemeClr val="accent4"/>
                </a:solidFill>
              </a:defRPr>
            </a:lvl4pPr>
            <a:lvl5pPr lvl="4" algn="r" rtl="0">
              <a:lnSpc>
                <a:spcPct val="80000"/>
              </a:lnSpc>
              <a:spcBef>
                <a:spcPts val="0"/>
              </a:spcBef>
              <a:spcAft>
                <a:spcPts val="0"/>
              </a:spcAft>
              <a:buClr>
                <a:schemeClr val="accent4"/>
              </a:buClr>
              <a:buSzPts val="5000"/>
              <a:buNone/>
              <a:defRPr sz="10000">
                <a:solidFill>
                  <a:schemeClr val="accent4"/>
                </a:solidFill>
              </a:defRPr>
            </a:lvl5pPr>
            <a:lvl6pPr lvl="5" algn="r" rtl="0">
              <a:lnSpc>
                <a:spcPct val="80000"/>
              </a:lnSpc>
              <a:spcBef>
                <a:spcPts val="0"/>
              </a:spcBef>
              <a:spcAft>
                <a:spcPts val="0"/>
              </a:spcAft>
              <a:buClr>
                <a:schemeClr val="accent4"/>
              </a:buClr>
              <a:buSzPts val="5000"/>
              <a:buNone/>
              <a:defRPr sz="10000">
                <a:solidFill>
                  <a:schemeClr val="accent4"/>
                </a:solidFill>
              </a:defRPr>
            </a:lvl6pPr>
            <a:lvl7pPr lvl="6" algn="r" rtl="0">
              <a:lnSpc>
                <a:spcPct val="80000"/>
              </a:lnSpc>
              <a:spcBef>
                <a:spcPts val="0"/>
              </a:spcBef>
              <a:spcAft>
                <a:spcPts val="0"/>
              </a:spcAft>
              <a:buClr>
                <a:schemeClr val="accent4"/>
              </a:buClr>
              <a:buSzPts val="5000"/>
              <a:buNone/>
              <a:defRPr sz="10000">
                <a:solidFill>
                  <a:schemeClr val="accent4"/>
                </a:solidFill>
              </a:defRPr>
            </a:lvl7pPr>
            <a:lvl8pPr lvl="7" algn="r" rtl="0">
              <a:lnSpc>
                <a:spcPct val="80000"/>
              </a:lnSpc>
              <a:spcBef>
                <a:spcPts val="0"/>
              </a:spcBef>
              <a:spcAft>
                <a:spcPts val="0"/>
              </a:spcAft>
              <a:buClr>
                <a:schemeClr val="accent4"/>
              </a:buClr>
              <a:buSzPts val="5000"/>
              <a:buNone/>
              <a:defRPr sz="10000">
                <a:solidFill>
                  <a:schemeClr val="accent4"/>
                </a:solidFill>
              </a:defRPr>
            </a:lvl8pPr>
            <a:lvl9pPr lvl="8" algn="r" rtl="0">
              <a:lnSpc>
                <a:spcPct val="80000"/>
              </a:lnSpc>
              <a:spcBef>
                <a:spcPts val="0"/>
              </a:spcBef>
              <a:spcAft>
                <a:spcPts val="0"/>
              </a:spcAft>
              <a:buClr>
                <a:schemeClr val="accent3"/>
              </a:buClr>
              <a:buSzPts val="5000"/>
              <a:buNone/>
              <a:defRPr sz="10000">
                <a:solidFill>
                  <a:schemeClr val="accent3"/>
                </a:solidFill>
              </a:defRPr>
            </a:lvl9pPr>
          </a:lstStyle>
          <a:p>
            <a:endParaRPr/>
          </a:p>
        </p:txBody>
      </p:sp>
      <p:sp>
        <p:nvSpPr>
          <p:cNvPr id="13" name="Google Shape;13;p3"/>
          <p:cNvSpPr txBox="1">
            <a:spLocks noGrp="1"/>
          </p:cNvSpPr>
          <p:nvPr>
            <p:ph type="title" idx="2" hasCustomPrompt="1"/>
          </p:nvPr>
        </p:nvSpPr>
        <p:spPr>
          <a:xfrm>
            <a:off x="2434300" y="2358150"/>
            <a:ext cx="3211800" cy="25692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20000">
                <a:solidFill>
                  <a:schemeClr val="lt2"/>
                </a:solidFill>
              </a:defRPr>
            </a:lvl1pPr>
            <a:lvl2pPr lvl="1" algn="r" rtl="0">
              <a:spcBef>
                <a:spcPts val="0"/>
              </a:spcBef>
              <a:spcAft>
                <a:spcPts val="0"/>
              </a:spcAft>
              <a:buSzPts val="7200"/>
              <a:buNone/>
              <a:defRPr sz="14400"/>
            </a:lvl2pPr>
            <a:lvl3pPr lvl="2" algn="r" rtl="0">
              <a:spcBef>
                <a:spcPts val="0"/>
              </a:spcBef>
              <a:spcAft>
                <a:spcPts val="0"/>
              </a:spcAft>
              <a:buSzPts val="7200"/>
              <a:buNone/>
              <a:defRPr sz="14400"/>
            </a:lvl3pPr>
            <a:lvl4pPr lvl="3" algn="r" rtl="0">
              <a:spcBef>
                <a:spcPts val="0"/>
              </a:spcBef>
              <a:spcAft>
                <a:spcPts val="0"/>
              </a:spcAft>
              <a:buSzPts val="7200"/>
              <a:buNone/>
              <a:defRPr sz="14400"/>
            </a:lvl4pPr>
            <a:lvl5pPr lvl="4" algn="r" rtl="0">
              <a:spcBef>
                <a:spcPts val="0"/>
              </a:spcBef>
              <a:spcAft>
                <a:spcPts val="0"/>
              </a:spcAft>
              <a:buSzPts val="7200"/>
              <a:buNone/>
              <a:defRPr sz="14400"/>
            </a:lvl5pPr>
            <a:lvl6pPr lvl="5" algn="r" rtl="0">
              <a:spcBef>
                <a:spcPts val="0"/>
              </a:spcBef>
              <a:spcAft>
                <a:spcPts val="0"/>
              </a:spcAft>
              <a:buSzPts val="7200"/>
              <a:buNone/>
              <a:defRPr sz="14400"/>
            </a:lvl6pPr>
            <a:lvl7pPr lvl="6" algn="r" rtl="0">
              <a:spcBef>
                <a:spcPts val="0"/>
              </a:spcBef>
              <a:spcAft>
                <a:spcPts val="0"/>
              </a:spcAft>
              <a:buSzPts val="7200"/>
              <a:buNone/>
              <a:defRPr sz="14400"/>
            </a:lvl7pPr>
            <a:lvl8pPr lvl="7" algn="r" rtl="0">
              <a:spcBef>
                <a:spcPts val="0"/>
              </a:spcBef>
              <a:spcAft>
                <a:spcPts val="0"/>
              </a:spcAft>
              <a:buSzPts val="7200"/>
              <a:buNone/>
              <a:defRPr sz="14400"/>
            </a:lvl8pPr>
            <a:lvl9pPr lvl="8" algn="r" rtl="0">
              <a:spcBef>
                <a:spcPts val="0"/>
              </a:spcBef>
              <a:spcAft>
                <a:spcPts val="0"/>
              </a:spcAft>
              <a:buSzPts val="7200"/>
              <a:buNone/>
              <a:defRPr sz="14400"/>
            </a:lvl9pPr>
          </a:lstStyle>
          <a:p>
            <a:r>
              <a:t>xx%</a:t>
            </a:r>
          </a:p>
        </p:txBody>
      </p:sp>
      <p:sp>
        <p:nvSpPr>
          <p:cNvPr id="14" name="Google Shape;14;p3"/>
          <p:cNvSpPr txBox="1">
            <a:spLocks noGrp="1"/>
          </p:cNvSpPr>
          <p:nvPr>
            <p:ph type="subTitle" idx="1"/>
          </p:nvPr>
        </p:nvSpPr>
        <p:spPr>
          <a:xfrm>
            <a:off x="6810150" y="5449150"/>
            <a:ext cx="10051200" cy="99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200"/>
              <a:buNone/>
              <a:defRPr sz="3200">
                <a:solidFill>
                  <a:schemeClr val="lt1"/>
                </a:solidFill>
              </a:defRPr>
            </a:lvl1pPr>
            <a:lvl2pPr lvl="1" algn="r" rtl="0">
              <a:lnSpc>
                <a:spcPct val="100000"/>
              </a:lnSpc>
              <a:spcBef>
                <a:spcPts val="0"/>
              </a:spcBef>
              <a:spcAft>
                <a:spcPts val="0"/>
              </a:spcAft>
              <a:buSzPts val="1200"/>
              <a:buNone/>
              <a:defRPr sz="2400"/>
            </a:lvl2pPr>
            <a:lvl3pPr lvl="2" algn="r" rtl="0">
              <a:lnSpc>
                <a:spcPct val="100000"/>
              </a:lnSpc>
              <a:spcBef>
                <a:spcPts val="0"/>
              </a:spcBef>
              <a:spcAft>
                <a:spcPts val="0"/>
              </a:spcAft>
              <a:buSzPts val="1200"/>
              <a:buNone/>
              <a:defRPr sz="2400"/>
            </a:lvl3pPr>
            <a:lvl4pPr lvl="3" algn="r" rtl="0">
              <a:lnSpc>
                <a:spcPct val="100000"/>
              </a:lnSpc>
              <a:spcBef>
                <a:spcPts val="0"/>
              </a:spcBef>
              <a:spcAft>
                <a:spcPts val="0"/>
              </a:spcAft>
              <a:buSzPts val="1200"/>
              <a:buNone/>
              <a:defRPr sz="2400"/>
            </a:lvl4pPr>
            <a:lvl5pPr lvl="4" algn="r" rtl="0">
              <a:lnSpc>
                <a:spcPct val="100000"/>
              </a:lnSpc>
              <a:spcBef>
                <a:spcPts val="0"/>
              </a:spcBef>
              <a:spcAft>
                <a:spcPts val="0"/>
              </a:spcAft>
              <a:buSzPts val="1200"/>
              <a:buNone/>
              <a:defRPr sz="2400"/>
            </a:lvl5pPr>
            <a:lvl6pPr lvl="5" algn="r" rtl="0">
              <a:lnSpc>
                <a:spcPct val="100000"/>
              </a:lnSpc>
              <a:spcBef>
                <a:spcPts val="0"/>
              </a:spcBef>
              <a:spcAft>
                <a:spcPts val="0"/>
              </a:spcAft>
              <a:buSzPts val="1200"/>
              <a:buNone/>
              <a:defRPr sz="2400"/>
            </a:lvl6pPr>
            <a:lvl7pPr lvl="6" algn="r" rtl="0">
              <a:lnSpc>
                <a:spcPct val="100000"/>
              </a:lnSpc>
              <a:spcBef>
                <a:spcPts val="0"/>
              </a:spcBef>
              <a:spcAft>
                <a:spcPts val="0"/>
              </a:spcAft>
              <a:buSzPts val="1200"/>
              <a:buNone/>
              <a:defRPr sz="2400"/>
            </a:lvl7pPr>
            <a:lvl8pPr lvl="7" algn="r" rtl="0">
              <a:lnSpc>
                <a:spcPct val="100000"/>
              </a:lnSpc>
              <a:spcBef>
                <a:spcPts val="0"/>
              </a:spcBef>
              <a:spcAft>
                <a:spcPts val="0"/>
              </a:spcAft>
              <a:buSzPts val="1200"/>
              <a:buNone/>
              <a:defRPr sz="2400"/>
            </a:lvl8pPr>
            <a:lvl9pPr lvl="8" algn="r" rtl="0">
              <a:lnSpc>
                <a:spcPct val="100000"/>
              </a:lnSpc>
              <a:spcBef>
                <a:spcPts val="0"/>
              </a:spcBef>
              <a:spcAft>
                <a:spcPts val="0"/>
              </a:spcAft>
              <a:buSzPts val="1200"/>
              <a:buNone/>
              <a:defRPr sz="2400"/>
            </a:lvl9pPr>
          </a:lstStyle>
          <a:p>
            <a:endParaRPr/>
          </a:p>
        </p:txBody>
      </p:sp>
      <p:sp>
        <p:nvSpPr>
          <p:cNvPr id="15" name="Google Shape;15;p3"/>
          <p:cNvSpPr/>
          <p:nvPr/>
        </p:nvSpPr>
        <p:spPr>
          <a:xfrm>
            <a:off x="-749599" y="-228600"/>
            <a:ext cx="5534250" cy="2336000"/>
          </a:xfrm>
          <a:custGeom>
            <a:avLst/>
            <a:gdLst/>
            <a:ahLst/>
            <a:cxnLst/>
            <a:rect l="l" t="t" r="r" b="b"/>
            <a:pathLst>
              <a:path w="110685" h="46720" extrusionOk="0">
                <a:moveTo>
                  <a:pt x="0" y="45295"/>
                </a:moveTo>
                <a:cubicBezTo>
                  <a:pt x="10422" y="45295"/>
                  <a:pt x="21662" y="48718"/>
                  <a:pt x="31260" y="44657"/>
                </a:cubicBezTo>
                <a:cubicBezTo>
                  <a:pt x="41391" y="40370"/>
                  <a:pt x="48628" y="30428"/>
                  <a:pt x="59011" y="26794"/>
                </a:cubicBezTo>
                <a:cubicBezTo>
                  <a:pt x="70580" y="22745"/>
                  <a:pt x="84427" y="29070"/>
                  <a:pt x="95693" y="24242"/>
                </a:cubicBezTo>
                <a:cubicBezTo>
                  <a:pt x="104426" y="20499"/>
                  <a:pt x="107438" y="8929"/>
                  <a:pt x="110685" y="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130954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8" name="Google Shape;18;p4"/>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000"/>
              <a:buNone/>
              <a:defRPr sz="6000">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9" name="Google Shape;19;p4"/>
          <p:cNvSpPr txBox="1">
            <a:spLocks noGrp="1"/>
          </p:cNvSpPr>
          <p:nvPr>
            <p:ph type="body" idx="1"/>
          </p:nvPr>
        </p:nvSpPr>
        <p:spPr>
          <a:xfrm>
            <a:off x="1426450" y="2341500"/>
            <a:ext cx="15435000" cy="1145400"/>
          </a:xfrm>
          <a:prstGeom prst="rect">
            <a:avLst/>
          </a:prstGeom>
        </p:spPr>
        <p:txBody>
          <a:bodyPr spcFirstLastPara="1" wrap="square" lIns="91425" tIns="91425" rIns="91425" bIns="91425" anchor="t" anchorCtr="0">
            <a:noAutofit/>
          </a:bodyPr>
          <a:lstStyle>
            <a:lvl1pPr marL="914400" lvl="0" indent="-685800" algn="ctr">
              <a:spcBef>
                <a:spcPts val="0"/>
              </a:spcBef>
              <a:spcAft>
                <a:spcPts val="0"/>
              </a:spcAft>
              <a:buSzPts val="1800"/>
              <a:buChar char="●"/>
              <a:defRPr sz="24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154915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 name="Google Shape;22;p5"/>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981100" y="4996612"/>
            <a:ext cx="4981200" cy="1824000"/>
          </a:xfrm>
          <a:prstGeom prst="rect">
            <a:avLst/>
          </a:prstGeom>
          <a:ln>
            <a:noFill/>
          </a:ln>
        </p:spPr>
        <p:txBody>
          <a:bodyPr spcFirstLastPara="1" wrap="square" lIns="91425" tIns="91425" rIns="91425" bIns="91425" anchor="ctr" anchorCtr="0">
            <a:noAutofit/>
          </a:bodyPr>
          <a:lstStyle>
            <a:lvl1pPr marL="914400" lvl="0" indent="-635000" algn="ctr" rtl="0">
              <a:spcBef>
                <a:spcPts val="0"/>
              </a:spcBef>
              <a:spcAft>
                <a:spcPts val="0"/>
              </a:spcAft>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24" name="Google Shape;24;p5"/>
          <p:cNvSpPr txBox="1">
            <a:spLocks noGrp="1"/>
          </p:cNvSpPr>
          <p:nvPr>
            <p:ph type="body" idx="2"/>
          </p:nvPr>
        </p:nvSpPr>
        <p:spPr>
          <a:xfrm>
            <a:off x="9325650" y="4996550"/>
            <a:ext cx="4981200" cy="1824000"/>
          </a:xfrm>
          <a:prstGeom prst="rect">
            <a:avLst/>
          </a:prstGeom>
          <a:ln>
            <a:noFill/>
          </a:ln>
        </p:spPr>
        <p:txBody>
          <a:bodyPr spcFirstLastPara="1" wrap="square" lIns="91425" tIns="91425" rIns="91425" bIns="91425" anchor="ctr" anchorCtr="0">
            <a:noAutofit/>
          </a:bodyPr>
          <a:lstStyle>
            <a:lvl1pPr marL="914400" lvl="0" indent="-635000" algn="ctr" rtl="0">
              <a:spcBef>
                <a:spcPts val="0"/>
              </a:spcBef>
              <a:spcAft>
                <a:spcPts val="0"/>
              </a:spcAft>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25" name="Google Shape;25;p5"/>
          <p:cNvSpPr txBox="1">
            <a:spLocks noGrp="1"/>
          </p:cNvSpPr>
          <p:nvPr>
            <p:ph type="title" idx="3"/>
          </p:nvPr>
        </p:nvSpPr>
        <p:spPr>
          <a:xfrm>
            <a:off x="3981076" y="4225526"/>
            <a:ext cx="49812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6" name="Google Shape;26;p5"/>
          <p:cNvSpPr txBox="1">
            <a:spLocks noGrp="1"/>
          </p:cNvSpPr>
          <p:nvPr>
            <p:ph type="title" idx="4"/>
          </p:nvPr>
        </p:nvSpPr>
        <p:spPr>
          <a:xfrm>
            <a:off x="9325628" y="4225526"/>
            <a:ext cx="49812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2052106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 name="Google Shape;29;p6"/>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p:nvPr/>
        </p:nvSpPr>
        <p:spPr>
          <a:xfrm>
            <a:off x="5901050" y="8857823"/>
            <a:ext cx="6427400" cy="1540850"/>
          </a:xfrm>
          <a:custGeom>
            <a:avLst/>
            <a:gdLst/>
            <a:ahLst/>
            <a:cxnLst/>
            <a:rect l="l" t="t" r="r" b="b"/>
            <a:pathLst>
              <a:path w="128548" h="30817" extrusionOk="0">
                <a:moveTo>
                  <a:pt x="0" y="30817"/>
                </a:moveTo>
                <a:cubicBezTo>
                  <a:pt x="0" y="18184"/>
                  <a:pt x="9900" y="-2065"/>
                  <a:pt x="22329" y="195"/>
                </a:cubicBezTo>
                <a:cubicBezTo>
                  <a:pt x="29322" y="1466"/>
                  <a:pt x="31046" y="11433"/>
                  <a:pt x="35726" y="16782"/>
                </a:cubicBezTo>
                <a:cubicBezTo>
                  <a:pt x="38053" y="19442"/>
                  <a:pt x="42483" y="20420"/>
                  <a:pt x="45933" y="19653"/>
                </a:cubicBezTo>
                <a:cubicBezTo>
                  <a:pt x="53570" y="17956"/>
                  <a:pt x="58233" y="8182"/>
                  <a:pt x="66029" y="7532"/>
                </a:cubicBezTo>
                <a:cubicBezTo>
                  <a:pt x="70167" y="7187"/>
                  <a:pt x="75737" y="7023"/>
                  <a:pt x="78150" y="10402"/>
                </a:cubicBezTo>
                <a:cubicBezTo>
                  <a:pt x="80974" y="14355"/>
                  <a:pt x="79342" y="22093"/>
                  <a:pt x="83891" y="23799"/>
                </a:cubicBezTo>
                <a:cubicBezTo>
                  <a:pt x="91523" y="26661"/>
                  <a:pt x="100024" y="19799"/>
                  <a:pt x="108134" y="20610"/>
                </a:cubicBezTo>
                <a:cubicBezTo>
                  <a:pt x="111926" y="20989"/>
                  <a:pt x="114754" y="24390"/>
                  <a:pt x="118022" y="26351"/>
                </a:cubicBezTo>
                <a:cubicBezTo>
                  <a:pt x="121193" y="28254"/>
                  <a:pt x="125240" y="28206"/>
                  <a:pt x="128548" y="29860"/>
                </a:cubicBezTo>
              </a:path>
            </a:pathLst>
          </a:custGeom>
          <a:noFill/>
          <a:ln w="9525" cap="flat" cmpd="sng">
            <a:solidFill>
              <a:schemeClr val="accent1"/>
            </a:solidFill>
            <a:prstDash val="lgDash"/>
            <a:round/>
            <a:headEnd type="none" w="med" len="med"/>
            <a:tailEnd type="none" w="med" len="med"/>
          </a:ln>
        </p:spPr>
      </p:sp>
      <p:sp>
        <p:nvSpPr>
          <p:cNvPr id="31" name="Google Shape;31;p6"/>
          <p:cNvSpPr/>
          <p:nvPr/>
        </p:nvSpPr>
        <p:spPr>
          <a:xfrm>
            <a:off x="-47849" y="-111649"/>
            <a:ext cx="1295550" cy="3349250"/>
          </a:xfrm>
          <a:custGeom>
            <a:avLst/>
            <a:gdLst/>
            <a:ahLst/>
            <a:cxnLst/>
            <a:rect l="l" t="t" r="r" b="b"/>
            <a:pathLst>
              <a:path w="25911" h="66985" extrusionOk="0">
                <a:moveTo>
                  <a:pt x="16906" y="0"/>
                </a:moveTo>
                <a:cubicBezTo>
                  <a:pt x="20991" y="1021"/>
                  <a:pt x="26433" y="4764"/>
                  <a:pt x="25837" y="8932"/>
                </a:cubicBezTo>
                <a:cubicBezTo>
                  <a:pt x="25166" y="13626"/>
                  <a:pt x="17582" y="14338"/>
                  <a:pt x="15311" y="18501"/>
                </a:cubicBezTo>
                <a:cubicBezTo>
                  <a:pt x="12674" y="23335"/>
                  <a:pt x="20645" y="29844"/>
                  <a:pt x="18182" y="34769"/>
                </a:cubicBezTo>
                <a:cubicBezTo>
                  <a:pt x="15357" y="40419"/>
                  <a:pt x="7717" y="42430"/>
                  <a:pt x="4466" y="47847"/>
                </a:cubicBezTo>
                <a:cubicBezTo>
                  <a:pt x="1095" y="53464"/>
                  <a:pt x="1589" y="60630"/>
                  <a:pt x="0" y="66985"/>
                </a:cubicBezTo>
              </a:path>
            </a:pathLst>
          </a:custGeom>
          <a:noFill/>
          <a:ln w="9525" cap="flat" cmpd="sng">
            <a:solidFill>
              <a:schemeClr val="accent1"/>
            </a:solidFill>
            <a:prstDash val="lgDash"/>
            <a:round/>
            <a:headEnd type="none" w="med" len="med"/>
            <a:tailEnd type="none" w="med" len="med"/>
          </a:ln>
        </p:spPr>
      </p:sp>
      <p:sp>
        <p:nvSpPr>
          <p:cNvPr id="32" name="Google Shape;32;p6"/>
          <p:cNvSpPr/>
          <p:nvPr/>
        </p:nvSpPr>
        <p:spPr>
          <a:xfrm>
            <a:off x="17845423" y="5310950"/>
            <a:ext cx="750950" cy="3748000"/>
          </a:xfrm>
          <a:custGeom>
            <a:avLst/>
            <a:gdLst/>
            <a:ahLst/>
            <a:cxnLst/>
            <a:rect l="l" t="t" r="r" b="b"/>
            <a:pathLst>
              <a:path w="15019" h="74960" extrusionOk="0">
                <a:moveTo>
                  <a:pt x="15019" y="0"/>
                </a:moveTo>
                <a:cubicBezTo>
                  <a:pt x="9526" y="0"/>
                  <a:pt x="3675" y="5726"/>
                  <a:pt x="2898" y="11164"/>
                </a:cubicBezTo>
                <a:cubicBezTo>
                  <a:pt x="2219" y="15913"/>
                  <a:pt x="6767" y="20450"/>
                  <a:pt x="6088" y="25199"/>
                </a:cubicBezTo>
                <a:cubicBezTo>
                  <a:pt x="5608" y="28558"/>
                  <a:pt x="1401" y="30500"/>
                  <a:pt x="665" y="33812"/>
                </a:cubicBezTo>
                <a:cubicBezTo>
                  <a:pt x="-73" y="37135"/>
                  <a:pt x="-135" y="40649"/>
                  <a:pt x="346" y="44019"/>
                </a:cubicBezTo>
                <a:cubicBezTo>
                  <a:pt x="1902" y="54909"/>
                  <a:pt x="9672" y="64173"/>
                  <a:pt x="11829" y="7496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174855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a:spLocks noGrp="1"/>
          </p:cNvSpPr>
          <p:nvPr>
            <p:ph type="pic" idx="2"/>
          </p:nvPr>
        </p:nvSpPr>
        <p:spPr>
          <a:xfrm>
            <a:off x="9606450" y="1849400"/>
            <a:ext cx="6948000" cy="6948000"/>
          </a:xfrm>
          <a:prstGeom prst="ellipse">
            <a:avLst/>
          </a:prstGeom>
          <a:noFill/>
          <a:ln>
            <a:noFill/>
          </a:ln>
        </p:spPr>
      </p:sp>
      <p:sp>
        <p:nvSpPr>
          <p:cNvPr id="35" name="Google Shape;35;p7"/>
          <p:cNvSpPr txBox="1">
            <a:spLocks noGrp="1"/>
          </p:cNvSpPr>
          <p:nvPr>
            <p:ph type="title"/>
          </p:nvPr>
        </p:nvSpPr>
        <p:spPr>
          <a:xfrm>
            <a:off x="1426450" y="2371400"/>
            <a:ext cx="7492800" cy="332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6400">
                <a:solidFill>
                  <a:schemeClr val="accent3"/>
                </a:solidFill>
              </a:defRPr>
            </a:lvl1pPr>
            <a:lvl2pPr lvl="1" algn="ctr" rtl="0">
              <a:spcBef>
                <a:spcPts val="0"/>
              </a:spcBef>
              <a:spcAft>
                <a:spcPts val="0"/>
              </a:spcAft>
              <a:buSzPts val="4200"/>
              <a:buNone/>
              <a:defRPr sz="8400"/>
            </a:lvl2pPr>
            <a:lvl3pPr lvl="2" algn="ctr" rtl="0">
              <a:spcBef>
                <a:spcPts val="0"/>
              </a:spcBef>
              <a:spcAft>
                <a:spcPts val="0"/>
              </a:spcAft>
              <a:buSzPts val="4200"/>
              <a:buNone/>
              <a:defRPr sz="8400"/>
            </a:lvl3pPr>
            <a:lvl4pPr lvl="3" algn="ctr" rtl="0">
              <a:spcBef>
                <a:spcPts val="0"/>
              </a:spcBef>
              <a:spcAft>
                <a:spcPts val="0"/>
              </a:spcAft>
              <a:buSzPts val="4200"/>
              <a:buNone/>
              <a:defRPr sz="8400"/>
            </a:lvl4pPr>
            <a:lvl5pPr lvl="4" algn="ctr" rtl="0">
              <a:spcBef>
                <a:spcPts val="0"/>
              </a:spcBef>
              <a:spcAft>
                <a:spcPts val="0"/>
              </a:spcAft>
              <a:buSzPts val="4200"/>
              <a:buNone/>
              <a:defRPr sz="8400"/>
            </a:lvl5pPr>
            <a:lvl6pPr lvl="5" algn="ctr" rtl="0">
              <a:spcBef>
                <a:spcPts val="0"/>
              </a:spcBef>
              <a:spcAft>
                <a:spcPts val="0"/>
              </a:spcAft>
              <a:buSzPts val="4200"/>
              <a:buNone/>
              <a:defRPr sz="8400"/>
            </a:lvl6pPr>
            <a:lvl7pPr lvl="6" algn="ctr" rtl="0">
              <a:spcBef>
                <a:spcPts val="0"/>
              </a:spcBef>
              <a:spcAft>
                <a:spcPts val="0"/>
              </a:spcAft>
              <a:buSzPts val="4200"/>
              <a:buNone/>
              <a:defRPr sz="8400"/>
            </a:lvl7pPr>
            <a:lvl8pPr lvl="7" algn="ctr" rtl="0">
              <a:spcBef>
                <a:spcPts val="0"/>
              </a:spcBef>
              <a:spcAft>
                <a:spcPts val="0"/>
              </a:spcAft>
              <a:buSzPts val="4200"/>
              <a:buNone/>
              <a:defRPr sz="8400"/>
            </a:lvl8pPr>
            <a:lvl9pPr lvl="8" algn="ctr" rtl="0">
              <a:spcBef>
                <a:spcPts val="0"/>
              </a:spcBef>
              <a:spcAft>
                <a:spcPts val="0"/>
              </a:spcAft>
              <a:buSzPts val="4200"/>
              <a:buNone/>
              <a:defRPr sz="8400"/>
            </a:lvl9pPr>
          </a:lstStyle>
          <a:p>
            <a:endParaRPr/>
          </a:p>
        </p:txBody>
      </p:sp>
      <p:sp>
        <p:nvSpPr>
          <p:cNvPr id="36" name="Google Shape;36;p7"/>
          <p:cNvSpPr txBox="1">
            <a:spLocks noGrp="1"/>
          </p:cNvSpPr>
          <p:nvPr>
            <p:ph type="subTitle" idx="1"/>
          </p:nvPr>
        </p:nvSpPr>
        <p:spPr>
          <a:xfrm>
            <a:off x="1426450" y="5693600"/>
            <a:ext cx="7492800" cy="200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endParaRPr/>
          </a:p>
        </p:txBody>
      </p:sp>
      <p:sp>
        <p:nvSpPr>
          <p:cNvPr id="37" name="Google Shape;37;p7"/>
          <p:cNvSpPr/>
          <p:nvPr/>
        </p:nvSpPr>
        <p:spPr>
          <a:xfrm>
            <a:off x="-430599" y="-79749"/>
            <a:ext cx="5279050" cy="1246550"/>
          </a:xfrm>
          <a:custGeom>
            <a:avLst/>
            <a:gdLst/>
            <a:ahLst/>
            <a:cxnLst/>
            <a:rect l="l" t="t" r="r" b="b"/>
            <a:pathLst>
              <a:path w="105581" h="24931" extrusionOk="0">
                <a:moveTo>
                  <a:pt x="0" y="8612"/>
                </a:moveTo>
                <a:cubicBezTo>
                  <a:pt x="0" y="19189"/>
                  <a:pt x="17060" y="26636"/>
                  <a:pt x="27432" y="24561"/>
                </a:cubicBezTo>
                <a:cubicBezTo>
                  <a:pt x="34249" y="23197"/>
                  <a:pt x="39852" y="18059"/>
                  <a:pt x="46570" y="16268"/>
                </a:cubicBezTo>
                <a:cubicBezTo>
                  <a:pt x="50793" y="15142"/>
                  <a:pt x="55501" y="13929"/>
                  <a:pt x="59648" y="15311"/>
                </a:cubicBezTo>
                <a:cubicBezTo>
                  <a:pt x="65327" y="17204"/>
                  <a:pt x="71283" y="24210"/>
                  <a:pt x="76554" y="21372"/>
                </a:cubicBezTo>
                <a:cubicBezTo>
                  <a:pt x="80403" y="19300"/>
                  <a:pt x="81753" y="14214"/>
                  <a:pt x="85166" y="11483"/>
                </a:cubicBezTo>
                <a:cubicBezTo>
                  <a:pt x="88450" y="8855"/>
                  <a:pt x="93420" y="9277"/>
                  <a:pt x="96969" y="7018"/>
                </a:cubicBezTo>
                <a:cubicBezTo>
                  <a:pt x="100093" y="5029"/>
                  <a:pt x="102068" y="1171"/>
                  <a:pt x="105581" y="0"/>
                </a:cubicBezTo>
              </a:path>
            </a:pathLst>
          </a:custGeom>
          <a:noFill/>
          <a:ln w="9525" cap="flat" cmpd="sng">
            <a:solidFill>
              <a:schemeClr val="accent1"/>
            </a:solidFill>
            <a:prstDash val="lgDash"/>
            <a:round/>
            <a:headEnd type="none" w="med" len="med"/>
            <a:tailEnd type="none" w="med" len="med"/>
          </a:ln>
        </p:spPr>
      </p:sp>
      <p:sp>
        <p:nvSpPr>
          <p:cNvPr id="38" name="Google Shape;38;p7"/>
          <p:cNvSpPr/>
          <p:nvPr/>
        </p:nvSpPr>
        <p:spPr>
          <a:xfrm>
            <a:off x="14864300" y="-637949"/>
            <a:ext cx="4306200" cy="5837250"/>
          </a:xfrm>
          <a:custGeom>
            <a:avLst/>
            <a:gdLst/>
            <a:ahLst/>
            <a:cxnLst/>
            <a:rect l="l" t="t" r="r" b="b"/>
            <a:pathLst>
              <a:path w="86124" h="116745" extrusionOk="0">
                <a:moveTo>
                  <a:pt x="0" y="0"/>
                </a:moveTo>
                <a:cubicBezTo>
                  <a:pt x="0" y="6323"/>
                  <a:pt x="1234" y="14189"/>
                  <a:pt x="6380" y="17863"/>
                </a:cubicBezTo>
                <a:cubicBezTo>
                  <a:pt x="13276" y="22787"/>
                  <a:pt x="22754" y="22371"/>
                  <a:pt x="30622" y="25518"/>
                </a:cubicBezTo>
                <a:cubicBezTo>
                  <a:pt x="38618" y="28716"/>
                  <a:pt x="48509" y="39506"/>
                  <a:pt x="44657" y="47208"/>
                </a:cubicBezTo>
                <a:cubicBezTo>
                  <a:pt x="42788" y="50945"/>
                  <a:pt x="33355" y="54495"/>
                  <a:pt x="32536" y="50398"/>
                </a:cubicBezTo>
                <a:cubicBezTo>
                  <a:pt x="31987" y="47655"/>
                  <a:pt x="31159" y="42989"/>
                  <a:pt x="33812" y="42105"/>
                </a:cubicBezTo>
                <a:cubicBezTo>
                  <a:pt x="38658" y="40490"/>
                  <a:pt x="44743" y="38839"/>
                  <a:pt x="49123" y="41467"/>
                </a:cubicBezTo>
                <a:cubicBezTo>
                  <a:pt x="57040" y="46217"/>
                  <a:pt x="52292" y="59690"/>
                  <a:pt x="52950" y="68899"/>
                </a:cubicBezTo>
                <a:cubicBezTo>
                  <a:pt x="53323" y="74116"/>
                  <a:pt x="57277" y="78449"/>
                  <a:pt x="59968" y="82934"/>
                </a:cubicBezTo>
                <a:cubicBezTo>
                  <a:pt x="63835" y="89378"/>
                  <a:pt x="65028" y="97336"/>
                  <a:pt x="69537" y="103348"/>
                </a:cubicBezTo>
                <a:cubicBezTo>
                  <a:pt x="73801" y="109034"/>
                  <a:pt x="81098" y="111719"/>
                  <a:pt x="86124" y="116745"/>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1279064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306950" y="1876700"/>
            <a:ext cx="10554600" cy="618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60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41" name="Google Shape;41;p8"/>
          <p:cNvSpPr/>
          <p:nvPr/>
        </p:nvSpPr>
        <p:spPr>
          <a:xfrm>
            <a:off x="-886049" y="-1196149"/>
            <a:ext cx="7767050" cy="4720850"/>
          </a:xfrm>
          <a:custGeom>
            <a:avLst/>
            <a:gdLst/>
            <a:ahLst/>
            <a:cxnLst/>
            <a:rect l="l" t="t" r="r" b="b"/>
            <a:pathLst>
              <a:path w="155341" h="94417" extrusionOk="0">
                <a:moveTo>
                  <a:pt x="0" y="94417"/>
                </a:moveTo>
                <a:cubicBezTo>
                  <a:pt x="0" y="77864"/>
                  <a:pt x="33630" y="61311"/>
                  <a:pt x="44975" y="73365"/>
                </a:cubicBezTo>
                <a:cubicBezTo>
                  <a:pt x="47093" y="75616"/>
                  <a:pt x="50760" y="79037"/>
                  <a:pt x="49122" y="81658"/>
                </a:cubicBezTo>
                <a:cubicBezTo>
                  <a:pt x="46859" y="85279"/>
                  <a:pt x="41144" y="86841"/>
                  <a:pt x="37001" y="85805"/>
                </a:cubicBezTo>
                <a:cubicBezTo>
                  <a:pt x="33988" y="85052"/>
                  <a:pt x="31644" y="81550"/>
                  <a:pt x="31259" y="78468"/>
                </a:cubicBezTo>
                <a:cubicBezTo>
                  <a:pt x="30068" y="68944"/>
                  <a:pt x="40435" y="59458"/>
                  <a:pt x="49441" y="56140"/>
                </a:cubicBezTo>
                <a:cubicBezTo>
                  <a:pt x="57308" y="53242"/>
                  <a:pt x="66569" y="54596"/>
                  <a:pt x="74002" y="50717"/>
                </a:cubicBezTo>
                <a:cubicBezTo>
                  <a:pt x="81282" y="46918"/>
                  <a:pt x="84501" y="36294"/>
                  <a:pt x="92503" y="34449"/>
                </a:cubicBezTo>
                <a:cubicBezTo>
                  <a:pt x="98823" y="32992"/>
                  <a:pt x="105887" y="32173"/>
                  <a:pt x="111961" y="34449"/>
                </a:cubicBezTo>
                <a:cubicBezTo>
                  <a:pt x="115876" y="35916"/>
                  <a:pt x="120519" y="37597"/>
                  <a:pt x="124401" y="36044"/>
                </a:cubicBezTo>
                <a:cubicBezTo>
                  <a:pt x="130545" y="33586"/>
                  <a:pt x="130282" y="24141"/>
                  <a:pt x="132375" y="17863"/>
                </a:cubicBezTo>
                <a:cubicBezTo>
                  <a:pt x="134002" y="12984"/>
                  <a:pt x="141362" y="12853"/>
                  <a:pt x="145772" y="10207"/>
                </a:cubicBezTo>
                <a:cubicBezTo>
                  <a:pt x="149036" y="8248"/>
                  <a:pt x="149642" y="3504"/>
                  <a:pt x="152471" y="957"/>
                </a:cubicBezTo>
                <a:cubicBezTo>
                  <a:pt x="153220" y="282"/>
                  <a:pt x="155341" y="1008"/>
                  <a:pt x="155341" y="0"/>
                </a:cubicBezTo>
              </a:path>
            </a:pathLst>
          </a:custGeom>
          <a:noFill/>
          <a:ln w="9525" cap="flat" cmpd="sng">
            <a:solidFill>
              <a:schemeClr val="accent1"/>
            </a:solidFill>
            <a:prstDash val="lgDash"/>
            <a:round/>
            <a:headEnd type="none" w="med" len="med"/>
            <a:tailEnd type="none" w="med" len="med"/>
          </a:ln>
        </p:spPr>
      </p:sp>
      <p:sp>
        <p:nvSpPr>
          <p:cNvPr id="42" name="Google Shape;42;p8"/>
          <p:cNvSpPr/>
          <p:nvPr/>
        </p:nvSpPr>
        <p:spPr>
          <a:xfrm flipH="1">
            <a:off x="15573201" y="6093376"/>
            <a:ext cx="4242350" cy="4673000"/>
          </a:xfrm>
          <a:custGeom>
            <a:avLst/>
            <a:gdLst/>
            <a:ahLst/>
            <a:cxnLst/>
            <a:rect l="l" t="t" r="r" b="b"/>
            <a:pathLst>
              <a:path w="84847" h="93460" extrusionOk="0">
                <a:moveTo>
                  <a:pt x="0" y="0"/>
                </a:moveTo>
                <a:cubicBezTo>
                  <a:pt x="4954" y="14862"/>
                  <a:pt x="24260" y="26181"/>
                  <a:pt x="39872" y="24880"/>
                </a:cubicBezTo>
                <a:cubicBezTo>
                  <a:pt x="44320" y="24509"/>
                  <a:pt x="49236" y="24485"/>
                  <a:pt x="52950" y="22009"/>
                </a:cubicBezTo>
                <a:cubicBezTo>
                  <a:pt x="56170" y="19862"/>
                  <a:pt x="58742" y="13709"/>
                  <a:pt x="56139" y="10845"/>
                </a:cubicBezTo>
                <a:cubicBezTo>
                  <a:pt x="53132" y="7536"/>
                  <a:pt x="45774" y="8197"/>
                  <a:pt x="42742" y="11483"/>
                </a:cubicBezTo>
                <a:cubicBezTo>
                  <a:pt x="39523" y="14971"/>
                  <a:pt x="36560" y="21078"/>
                  <a:pt x="38915" y="25199"/>
                </a:cubicBezTo>
                <a:cubicBezTo>
                  <a:pt x="41496" y="29715"/>
                  <a:pt x="45699" y="34037"/>
                  <a:pt x="50717" y="35406"/>
                </a:cubicBezTo>
                <a:cubicBezTo>
                  <a:pt x="54223" y="36362"/>
                  <a:pt x="59121" y="36079"/>
                  <a:pt x="60924" y="39234"/>
                </a:cubicBezTo>
                <a:cubicBezTo>
                  <a:pt x="64255" y="45064"/>
                  <a:pt x="58995" y="55555"/>
                  <a:pt x="64752" y="59010"/>
                </a:cubicBezTo>
                <a:cubicBezTo>
                  <a:pt x="69853" y="62071"/>
                  <a:pt x="77920" y="62208"/>
                  <a:pt x="80382" y="67623"/>
                </a:cubicBezTo>
                <a:cubicBezTo>
                  <a:pt x="83999" y="75579"/>
                  <a:pt x="77855" y="88216"/>
                  <a:pt x="84847" y="9346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750301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1121650" y="2989150"/>
            <a:ext cx="9042600" cy="1632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400">
                <a:solidFill>
                  <a:schemeClr val="lt1"/>
                </a:solidFill>
              </a:defRPr>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45" name="Google Shape;45;p9"/>
          <p:cNvSpPr txBox="1">
            <a:spLocks noGrp="1"/>
          </p:cNvSpPr>
          <p:nvPr>
            <p:ph type="subTitle" idx="1"/>
          </p:nvPr>
        </p:nvSpPr>
        <p:spPr>
          <a:xfrm>
            <a:off x="1121650" y="4868376"/>
            <a:ext cx="9042600" cy="3019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3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46" name="Google Shape;46;p9"/>
          <p:cNvSpPr/>
          <p:nvPr/>
        </p:nvSpPr>
        <p:spPr>
          <a:xfrm>
            <a:off x="8313000" y="-813349"/>
            <a:ext cx="10363264" cy="2186250"/>
          </a:xfrm>
          <a:custGeom>
            <a:avLst/>
            <a:gdLst/>
            <a:ahLst/>
            <a:cxnLst/>
            <a:rect l="l" t="t" r="r" b="b"/>
            <a:pathLst>
              <a:path w="188835" h="43725" extrusionOk="0">
                <a:moveTo>
                  <a:pt x="0" y="0"/>
                </a:moveTo>
                <a:cubicBezTo>
                  <a:pt x="0" y="27580"/>
                  <a:pt x="46879" y="39107"/>
                  <a:pt x="74322" y="36363"/>
                </a:cubicBezTo>
                <a:cubicBezTo>
                  <a:pt x="82792" y="35516"/>
                  <a:pt x="91639" y="35042"/>
                  <a:pt x="99840" y="37320"/>
                </a:cubicBezTo>
                <a:cubicBezTo>
                  <a:pt x="110167" y="40189"/>
                  <a:pt x="120825" y="45011"/>
                  <a:pt x="131419" y="43381"/>
                </a:cubicBezTo>
                <a:cubicBezTo>
                  <a:pt x="140117" y="42043"/>
                  <a:pt x="148482" y="37163"/>
                  <a:pt x="154704" y="30941"/>
                </a:cubicBezTo>
                <a:cubicBezTo>
                  <a:pt x="157256" y="28389"/>
                  <a:pt x="159062" y="24751"/>
                  <a:pt x="162360" y="23285"/>
                </a:cubicBezTo>
                <a:cubicBezTo>
                  <a:pt x="170522" y="19656"/>
                  <a:pt x="180361" y="21964"/>
                  <a:pt x="188835" y="19139"/>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310897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7728450" y="2245100"/>
            <a:ext cx="8899800" cy="392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24000">
                <a:solidFill>
                  <a:schemeClr val="accent6"/>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51" name="Google Shape;51;p11"/>
          <p:cNvSpPr txBox="1">
            <a:spLocks noGrp="1"/>
          </p:cNvSpPr>
          <p:nvPr>
            <p:ph type="body" idx="1"/>
          </p:nvPr>
        </p:nvSpPr>
        <p:spPr>
          <a:xfrm>
            <a:off x="7728450" y="6511226"/>
            <a:ext cx="8899800" cy="805200"/>
          </a:xfrm>
          <a:prstGeom prst="rect">
            <a:avLst/>
          </a:prstGeom>
        </p:spPr>
        <p:txBody>
          <a:bodyPr spcFirstLastPara="1" wrap="square" lIns="91425" tIns="91425" rIns="91425" bIns="91425" anchor="ctr" anchorCtr="0">
            <a:noAutofit/>
          </a:bodyPr>
          <a:lstStyle>
            <a:lvl1pPr marL="914400" lvl="0" indent="-685800" algn="ctr">
              <a:spcBef>
                <a:spcPts val="0"/>
              </a:spcBef>
              <a:spcAft>
                <a:spcPts val="0"/>
              </a:spcAft>
              <a:buSzPts val="1800"/>
              <a:buChar char="●"/>
              <a:defRPr sz="3200">
                <a:solidFill>
                  <a:schemeClr val="lt1"/>
                </a:solidFill>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52" name="Google Shape;52;p11"/>
          <p:cNvSpPr/>
          <p:nvPr/>
        </p:nvSpPr>
        <p:spPr>
          <a:xfrm>
            <a:off x="4561351" y="-143549"/>
            <a:ext cx="8349850" cy="1799650"/>
          </a:xfrm>
          <a:custGeom>
            <a:avLst/>
            <a:gdLst/>
            <a:ahLst/>
            <a:cxnLst/>
            <a:rect l="l" t="t" r="r" b="b"/>
            <a:pathLst>
              <a:path w="166997" h="35993" extrusionOk="0">
                <a:moveTo>
                  <a:pt x="0" y="638"/>
                </a:moveTo>
                <a:cubicBezTo>
                  <a:pt x="14632" y="638"/>
                  <a:pt x="29499" y="7908"/>
                  <a:pt x="40510" y="17544"/>
                </a:cubicBezTo>
                <a:cubicBezTo>
                  <a:pt x="47458" y="23625"/>
                  <a:pt x="53173" y="32834"/>
                  <a:pt x="62201" y="34769"/>
                </a:cubicBezTo>
                <a:cubicBezTo>
                  <a:pt x="75148" y="37543"/>
                  <a:pt x="87883" y="27267"/>
                  <a:pt x="101116" y="26794"/>
                </a:cubicBezTo>
                <a:cubicBezTo>
                  <a:pt x="106889" y="26588"/>
                  <a:pt x="113174" y="26124"/>
                  <a:pt x="118341" y="28708"/>
                </a:cubicBezTo>
                <a:cubicBezTo>
                  <a:pt x="123363" y="31219"/>
                  <a:pt x="128254" y="37268"/>
                  <a:pt x="133652" y="35726"/>
                </a:cubicBezTo>
                <a:cubicBezTo>
                  <a:pt x="140842" y="33672"/>
                  <a:pt x="145972" y="26791"/>
                  <a:pt x="153109" y="24561"/>
                </a:cubicBezTo>
                <a:cubicBezTo>
                  <a:pt x="156613" y="23466"/>
                  <a:pt x="161515" y="25391"/>
                  <a:pt x="163954" y="22648"/>
                </a:cubicBezTo>
                <a:cubicBezTo>
                  <a:pt x="168995" y="16979"/>
                  <a:pt x="166187" y="7586"/>
                  <a:pt x="166187" y="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26743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2195078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4"/>
        <p:cNvGrpSpPr/>
        <p:nvPr/>
      </p:nvGrpSpPr>
      <p:grpSpPr>
        <a:xfrm>
          <a:off x="0" y="0"/>
          <a:ext cx="0" cy="0"/>
          <a:chOff x="0" y="0"/>
          <a:chExt cx="0" cy="0"/>
        </a:xfrm>
      </p:grpSpPr>
      <p:sp>
        <p:nvSpPr>
          <p:cNvPr id="55" name="Google Shape;55;p13"/>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6" name="Google Shape;56;p13"/>
          <p:cNvSpPr txBox="1">
            <a:spLocks noGrp="1"/>
          </p:cNvSpPr>
          <p:nvPr>
            <p:ph type="title"/>
          </p:nvPr>
        </p:nvSpPr>
        <p:spPr>
          <a:xfrm>
            <a:off x="3037050" y="3803350"/>
            <a:ext cx="6064200" cy="77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 name="Google Shape;57;p13"/>
          <p:cNvSpPr txBox="1">
            <a:spLocks noGrp="1"/>
          </p:cNvSpPr>
          <p:nvPr>
            <p:ph type="subTitle" idx="1"/>
          </p:nvPr>
        </p:nvSpPr>
        <p:spPr>
          <a:xfrm>
            <a:off x="3037050" y="4574350"/>
            <a:ext cx="6064200" cy="92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58" name="Google Shape;58;p13"/>
          <p:cNvSpPr txBox="1">
            <a:spLocks noGrp="1"/>
          </p:cNvSpPr>
          <p:nvPr>
            <p:ph type="title" idx="2"/>
          </p:nvPr>
        </p:nvSpPr>
        <p:spPr>
          <a:xfrm>
            <a:off x="10797250" y="3803350"/>
            <a:ext cx="6064200" cy="77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000"/>
              <a:buNone/>
              <a:defRPr sz="4000">
                <a:solidFill>
                  <a:schemeClr val="accent4"/>
                </a:solidFill>
              </a:defRPr>
            </a:lvl1pPr>
            <a:lvl2pPr lvl="1" algn="ctr" rtl="0">
              <a:spcBef>
                <a:spcPts val="0"/>
              </a:spcBef>
              <a:spcAft>
                <a:spcPts val="0"/>
              </a:spcAft>
              <a:buClr>
                <a:schemeClr val="accent1"/>
              </a:buClr>
              <a:buSzPts val="2000"/>
              <a:buNone/>
              <a:defRPr sz="4000">
                <a:solidFill>
                  <a:schemeClr val="accent1"/>
                </a:solidFill>
              </a:defRPr>
            </a:lvl2pPr>
            <a:lvl3pPr lvl="2" algn="ctr" rtl="0">
              <a:spcBef>
                <a:spcPts val="0"/>
              </a:spcBef>
              <a:spcAft>
                <a:spcPts val="0"/>
              </a:spcAft>
              <a:buClr>
                <a:schemeClr val="accent1"/>
              </a:buClr>
              <a:buSzPts val="2000"/>
              <a:buNone/>
              <a:defRPr sz="4000">
                <a:solidFill>
                  <a:schemeClr val="accent1"/>
                </a:solidFill>
              </a:defRPr>
            </a:lvl3pPr>
            <a:lvl4pPr lvl="3" algn="ctr" rtl="0">
              <a:spcBef>
                <a:spcPts val="0"/>
              </a:spcBef>
              <a:spcAft>
                <a:spcPts val="0"/>
              </a:spcAft>
              <a:buClr>
                <a:schemeClr val="accent1"/>
              </a:buClr>
              <a:buSzPts val="2000"/>
              <a:buNone/>
              <a:defRPr sz="4000">
                <a:solidFill>
                  <a:schemeClr val="accent1"/>
                </a:solidFill>
              </a:defRPr>
            </a:lvl4pPr>
            <a:lvl5pPr lvl="4" algn="ctr" rtl="0">
              <a:spcBef>
                <a:spcPts val="0"/>
              </a:spcBef>
              <a:spcAft>
                <a:spcPts val="0"/>
              </a:spcAft>
              <a:buClr>
                <a:schemeClr val="accent1"/>
              </a:buClr>
              <a:buSzPts val="2000"/>
              <a:buNone/>
              <a:defRPr sz="4000">
                <a:solidFill>
                  <a:schemeClr val="accent1"/>
                </a:solidFill>
              </a:defRPr>
            </a:lvl5pPr>
            <a:lvl6pPr lvl="5" algn="ctr" rtl="0">
              <a:spcBef>
                <a:spcPts val="0"/>
              </a:spcBef>
              <a:spcAft>
                <a:spcPts val="0"/>
              </a:spcAft>
              <a:buClr>
                <a:schemeClr val="accent1"/>
              </a:buClr>
              <a:buSzPts val="2000"/>
              <a:buNone/>
              <a:defRPr sz="4000">
                <a:solidFill>
                  <a:schemeClr val="accent1"/>
                </a:solidFill>
              </a:defRPr>
            </a:lvl6pPr>
            <a:lvl7pPr lvl="6" algn="ctr" rtl="0">
              <a:spcBef>
                <a:spcPts val="0"/>
              </a:spcBef>
              <a:spcAft>
                <a:spcPts val="0"/>
              </a:spcAft>
              <a:buClr>
                <a:schemeClr val="accent1"/>
              </a:buClr>
              <a:buSzPts val="2000"/>
              <a:buNone/>
              <a:defRPr sz="4000">
                <a:solidFill>
                  <a:schemeClr val="accent1"/>
                </a:solidFill>
              </a:defRPr>
            </a:lvl7pPr>
            <a:lvl8pPr lvl="7" algn="ctr" rtl="0">
              <a:spcBef>
                <a:spcPts val="0"/>
              </a:spcBef>
              <a:spcAft>
                <a:spcPts val="0"/>
              </a:spcAft>
              <a:buClr>
                <a:schemeClr val="accent1"/>
              </a:buClr>
              <a:buSzPts val="2000"/>
              <a:buNone/>
              <a:defRPr sz="4000">
                <a:solidFill>
                  <a:schemeClr val="accent1"/>
                </a:solidFill>
              </a:defRPr>
            </a:lvl8pPr>
            <a:lvl9pPr lvl="8" algn="ctr" rtl="0">
              <a:spcBef>
                <a:spcPts val="0"/>
              </a:spcBef>
              <a:spcAft>
                <a:spcPts val="0"/>
              </a:spcAft>
              <a:buClr>
                <a:schemeClr val="accent1"/>
              </a:buClr>
              <a:buSzPts val="2000"/>
              <a:buNone/>
              <a:defRPr sz="4000">
                <a:solidFill>
                  <a:schemeClr val="accent1"/>
                </a:solidFill>
              </a:defRPr>
            </a:lvl9pPr>
          </a:lstStyle>
          <a:p>
            <a:endParaRPr/>
          </a:p>
        </p:txBody>
      </p:sp>
      <p:sp>
        <p:nvSpPr>
          <p:cNvPr id="59" name="Google Shape;59;p13"/>
          <p:cNvSpPr txBox="1">
            <a:spLocks noGrp="1"/>
          </p:cNvSpPr>
          <p:nvPr>
            <p:ph type="subTitle" idx="3"/>
          </p:nvPr>
        </p:nvSpPr>
        <p:spPr>
          <a:xfrm>
            <a:off x="10797250" y="4574350"/>
            <a:ext cx="6064200" cy="92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4"/>
          </p:nvPr>
        </p:nvSpPr>
        <p:spPr>
          <a:xfrm>
            <a:off x="3037050" y="6301200"/>
            <a:ext cx="6064200" cy="77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000"/>
              <a:buNone/>
              <a:defRPr sz="4000">
                <a:solidFill>
                  <a:schemeClr val="accent4"/>
                </a:solidFill>
              </a:defRPr>
            </a:lvl1pPr>
            <a:lvl2pPr lvl="1" algn="ctr" rtl="0">
              <a:spcBef>
                <a:spcPts val="0"/>
              </a:spcBef>
              <a:spcAft>
                <a:spcPts val="0"/>
              </a:spcAft>
              <a:buClr>
                <a:schemeClr val="accent1"/>
              </a:buClr>
              <a:buSzPts val="2000"/>
              <a:buNone/>
              <a:defRPr sz="4000">
                <a:solidFill>
                  <a:schemeClr val="accent1"/>
                </a:solidFill>
              </a:defRPr>
            </a:lvl2pPr>
            <a:lvl3pPr lvl="2" algn="ctr" rtl="0">
              <a:spcBef>
                <a:spcPts val="0"/>
              </a:spcBef>
              <a:spcAft>
                <a:spcPts val="0"/>
              </a:spcAft>
              <a:buClr>
                <a:schemeClr val="accent1"/>
              </a:buClr>
              <a:buSzPts val="2000"/>
              <a:buNone/>
              <a:defRPr sz="4000">
                <a:solidFill>
                  <a:schemeClr val="accent1"/>
                </a:solidFill>
              </a:defRPr>
            </a:lvl3pPr>
            <a:lvl4pPr lvl="3" algn="ctr" rtl="0">
              <a:spcBef>
                <a:spcPts val="0"/>
              </a:spcBef>
              <a:spcAft>
                <a:spcPts val="0"/>
              </a:spcAft>
              <a:buClr>
                <a:schemeClr val="accent1"/>
              </a:buClr>
              <a:buSzPts val="2000"/>
              <a:buNone/>
              <a:defRPr sz="4000">
                <a:solidFill>
                  <a:schemeClr val="accent1"/>
                </a:solidFill>
              </a:defRPr>
            </a:lvl4pPr>
            <a:lvl5pPr lvl="4" algn="ctr" rtl="0">
              <a:spcBef>
                <a:spcPts val="0"/>
              </a:spcBef>
              <a:spcAft>
                <a:spcPts val="0"/>
              </a:spcAft>
              <a:buClr>
                <a:schemeClr val="accent1"/>
              </a:buClr>
              <a:buSzPts val="2000"/>
              <a:buNone/>
              <a:defRPr sz="4000">
                <a:solidFill>
                  <a:schemeClr val="accent1"/>
                </a:solidFill>
              </a:defRPr>
            </a:lvl5pPr>
            <a:lvl6pPr lvl="5" algn="ctr" rtl="0">
              <a:spcBef>
                <a:spcPts val="0"/>
              </a:spcBef>
              <a:spcAft>
                <a:spcPts val="0"/>
              </a:spcAft>
              <a:buClr>
                <a:schemeClr val="accent1"/>
              </a:buClr>
              <a:buSzPts val="2000"/>
              <a:buNone/>
              <a:defRPr sz="4000">
                <a:solidFill>
                  <a:schemeClr val="accent1"/>
                </a:solidFill>
              </a:defRPr>
            </a:lvl6pPr>
            <a:lvl7pPr lvl="6" algn="ctr" rtl="0">
              <a:spcBef>
                <a:spcPts val="0"/>
              </a:spcBef>
              <a:spcAft>
                <a:spcPts val="0"/>
              </a:spcAft>
              <a:buClr>
                <a:schemeClr val="accent1"/>
              </a:buClr>
              <a:buSzPts val="2000"/>
              <a:buNone/>
              <a:defRPr sz="4000">
                <a:solidFill>
                  <a:schemeClr val="accent1"/>
                </a:solidFill>
              </a:defRPr>
            </a:lvl7pPr>
            <a:lvl8pPr lvl="7" algn="ctr" rtl="0">
              <a:spcBef>
                <a:spcPts val="0"/>
              </a:spcBef>
              <a:spcAft>
                <a:spcPts val="0"/>
              </a:spcAft>
              <a:buClr>
                <a:schemeClr val="accent1"/>
              </a:buClr>
              <a:buSzPts val="2000"/>
              <a:buNone/>
              <a:defRPr sz="4000">
                <a:solidFill>
                  <a:schemeClr val="accent1"/>
                </a:solidFill>
              </a:defRPr>
            </a:lvl8pPr>
            <a:lvl9pPr lvl="8" algn="ctr" rtl="0">
              <a:spcBef>
                <a:spcPts val="0"/>
              </a:spcBef>
              <a:spcAft>
                <a:spcPts val="0"/>
              </a:spcAft>
              <a:buClr>
                <a:schemeClr val="accent1"/>
              </a:buClr>
              <a:buSzPts val="2000"/>
              <a:buNone/>
              <a:defRPr sz="4000">
                <a:solidFill>
                  <a:schemeClr val="accent1"/>
                </a:solidFill>
              </a:defRPr>
            </a:lvl9pPr>
          </a:lstStyle>
          <a:p>
            <a:endParaRPr/>
          </a:p>
        </p:txBody>
      </p:sp>
      <p:sp>
        <p:nvSpPr>
          <p:cNvPr id="61" name="Google Shape;61;p13"/>
          <p:cNvSpPr txBox="1">
            <a:spLocks noGrp="1"/>
          </p:cNvSpPr>
          <p:nvPr>
            <p:ph type="subTitle" idx="5"/>
          </p:nvPr>
        </p:nvSpPr>
        <p:spPr>
          <a:xfrm>
            <a:off x="3037050" y="7072200"/>
            <a:ext cx="6064200" cy="92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6"/>
          </p:nvPr>
        </p:nvSpPr>
        <p:spPr>
          <a:xfrm>
            <a:off x="10797250" y="6301200"/>
            <a:ext cx="6064200" cy="77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000"/>
              <a:buNone/>
              <a:defRPr sz="4000">
                <a:solidFill>
                  <a:schemeClr val="accent4"/>
                </a:solidFill>
              </a:defRPr>
            </a:lvl1pPr>
            <a:lvl2pPr lvl="1" algn="ctr" rtl="0">
              <a:spcBef>
                <a:spcPts val="0"/>
              </a:spcBef>
              <a:spcAft>
                <a:spcPts val="0"/>
              </a:spcAft>
              <a:buClr>
                <a:schemeClr val="accent1"/>
              </a:buClr>
              <a:buSzPts val="2000"/>
              <a:buNone/>
              <a:defRPr sz="4000">
                <a:solidFill>
                  <a:schemeClr val="accent1"/>
                </a:solidFill>
              </a:defRPr>
            </a:lvl2pPr>
            <a:lvl3pPr lvl="2" algn="ctr" rtl="0">
              <a:spcBef>
                <a:spcPts val="0"/>
              </a:spcBef>
              <a:spcAft>
                <a:spcPts val="0"/>
              </a:spcAft>
              <a:buClr>
                <a:schemeClr val="accent1"/>
              </a:buClr>
              <a:buSzPts val="2000"/>
              <a:buNone/>
              <a:defRPr sz="4000">
                <a:solidFill>
                  <a:schemeClr val="accent1"/>
                </a:solidFill>
              </a:defRPr>
            </a:lvl3pPr>
            <a:lvl4pPr lvl="3" algn="ctr" rtl="0">
              <a:spcBef>
                <a:spcPts val="0"/>
              </a:spcBef>
              <a:spcAft>
                <a:spcPts val="0"/>
              </a:spcAft>
              <a:buClr>
                <a:schemeClr val="accent1"/>
              </a:buClr>
              <a:buSzPts val="2000"/>
              <a:buNone/>
              <a:defRPr sz="4000">
                <a:solidFill>
                  <a:schemeClr val="accent1"/>
                </a:solidFill>
              </a:defRPr>
            </a:lvl4pPr>
            <a:lvl5pPr lvl="4" algn="ctr" rtl="0">
              <a:spcBef>
                <a:spcPts val="0"/>
              </a:spcBef>
              <a:spcAft>
                <a:spcPts val="0"/>
              </a:spcAft>
              <a:buClr>
                <a:schemeClr val="accent1"/>
              </a:buClr>
              <a:buSzPts val="2000"/>
              <a:buNone/>
              <a:defRPr sz="4000">
                <a:solidFill>
                  <a:schemeClr val="accent1"/>
                </a:solidFill>
              </a:defRPr>
            </a:lvl5pPr>
            <a:lvl6pPr lvl="5" algn="ctr" rtl="0">
              <a:spcBef>
                <a:spcPts val="0"/>
              </a:spcBef>
              <a:spcAft>
                <a:spcPts val="0"/>
              </a:spcAft>
              <a:buClr>
                <a:schemeClr val="accent1"/>
              </a:buClr>
              <a:buSzPts val="2000"/>
              <a:buNone/>
              <a:defRPr sz="4000">
                <a:solidFill>
                  <a:schemeClr val="accent1"/>
                </a:solidFill>
              </a:defRPr>
            </a:lvl6pPr>
            <a:lvl7pPr lvl="6" algn="ctr" rtl="0">
              <a:spcBef>
                <a:spcPts val="0"/>
              </a:spcBef>
              <a:spcAft>
                <a:spcPts val="0"/>
              </a:spcAft>
              <a:buClr>
                <a:schemeClr val="accent1"/>
              </a:buClr>
              <a:buSzPts val="2000"/>
              <a:buNone/>
              <a:defRPr sz="4000">
                <a:solidFill>
                  <a:schemeClr val="accent1"/>
                </a:solidFill>
              </a:defRPr>
            </a:lvl7pPr>
            <a:lvl8pPr lvl="7" algn="ctr" rtl="0">
              <a:spcBef>
                <a:spcPts val="0"/>
              </a:spcBef>
              <a:spcAft>
                <a:spcPts val="0"/>
              </a:spcAft>
              <a:buClr>
                <a:schemeClr val="accent1"/>
              </a:buClr>
              <a:buSzPts val="2000"/>
              <a:buNone/>
              <a:defRPr sz="4000">
                <a:solidFill>
                  <a:schemeClr val="accent1"/>
                </a:solidFill>
              </a:defRPr>
            </a:lvl8pPr>
            <a:lvl9pPr lvl="8" algn="ctr" rtl="0">
              <a:spcBef>
                <a:spcPts val="0"/>
              </a:spcBef>
              <a:spcAft>
                <a:spcPts val="0"/>
              </a:spcAft>
              <a:buClr>
                <a:schemeClr val="accent1"/>
              </a:buClr>
              <a:buSzPts val="2000"/>
              <a:buNone/>
              <a:defRPr sz="4000">
                <a:solidFill>
                  <a:schemeClr val="accent1"/>
                </a:solidFill>
              </a:defRPr>
            </a:lvl9pPr>
          </a:lstStyle>
          <a:p>
            <a:endParaRPr/>
          </a:p>
        </p:txBody>
      </p:sp>
      <p:sp>
        <p:nvSpPr>
          <p:cNvPr id="63" name="Google Shape;63;p13"/>
          <p:cNvSpPr txBox="1">
            <a:spLocks noGrp="1"/>
          </p:cNvSpPr>
          <p:nvPr>
            <p:ph type="subTitle" idx="7"/>
          </p:nvPr>
        </p:nvSpPr>
        <p:spPr>
          <a:xfrm>
            <a:off x="10797250" y="7072200"/>
            <a:ext cx="6064200" cy="92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64" name="Google Shape;64;p13"/>
          <p:cNvSpPr txBox="1">
            <a:spLocks noGrp="1"/>
          </p:cNvSpPr>
          <p:nvPr>
            <p:ph type="title" idx="8"/>
          </p:nvPr>
        </p:nvSpPr>
        <p:spPr>
          <a:xfrm>
            <a:off x="1526276" y="4000750"/>
            <a:ext cx="1321800" cy="13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65" name="Google Shape;65;p13"/>
          <p:cNvSpPr txBox="1">
            <a:spLocks noGrp="1"/>
          </p:cNvSpPr>
          <p:nvPr>
            <p:ph type="title" idx="9"/>
          </p:nvPr>
        </p:nvSpPr>
        <p:spPr>
          <a:xfrm>
            <a:off x="9312126" y="4000750"/>
            <a:ext cx="1321800" cy="13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3"/>
          <p:cNvSpPr txBox="1">
            <a:spLocks noGrp="1"/>
          </p:cNvSpPr>
          <p:nvPr>
            <p:ph type="title" idx="13"/>
          </p:nvPr>
        </p:nvSpPr>
        <p:spPr>
          <a:xfrm>
            <a:off x="1526276" y="6471500"/>
            <a:ext cx="1321800" cy="13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67" name="Google Shape;67;p13"/>
          <p:cNvSpPr txBox="1">
            <a:spLocks noGrp="1"/>
          </p:cNvSpPr>
          <p:nvPr>
            <p:ph type="title" idx="14"/>
          </p:nvPr>
        </p:nvSpPr>
        <p:spPr>
          <a:xfrm>
            <a:off x="1426450" y="1079000"/>
            <a:ext cx="15435000" cy="114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15"/>
          </p:nvPr>
        </p:nvSpPr>
        <p:spPr>
          <a:xfrm>
            <a:off x="9312126" y="6471500"/>
            <a:ext cx="1321800" cy="134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3"/>
          <p:cNvSpPr/>
          <p:nvPr/>
        </p:nvSpPr>
        <p:spPr>
          <a:xfrm>
            <a:off x="16939542" y="334950"/>
            <a:ext cx="1848200" cy="4848400"/>
          </a:xfrm>
          <a:custGeom>
            <a:avLst/>
            <a:gdLst/>
            <a:ahLst/>
            <a:cxnLst/>
            <a:rect l="l" t="t" r="r" b="b"/>
            <a:pathLst>
              <a:path w="36964" h="96968" extrusionOk="0">
                <a:moveTo>
                  <a:pt x="32817" y="0"/>
                </a:moveTo>
                <a:cubicBezTo>
                  <a:pt x="27118" y="0"/>
                  <a:pt x="21108" y="212"/>
                  <a:pt x="15911" y="2551"/>
                </a:cubicBezTo>
                <a:cubicBezTo>
                  <a:pt x="7247" y="6450"/>
                  <a:pt x="-3014" y="18145"/>
                  <a:pt x="919" y="26794"/>
                </a:cubicBezTo>
                <a:cubicBezTo>
                  <a:pt x="2757" y="30837"/>
                  <a:pt x="10180" y="31328"/>
                  <a:pt x="10808" y="35725"/>
                </a:cubicBezTo>
                <a:cubicBezTo>
                  <a:pt x="11982" y="43941"/>
                  <a:pt x="6979" y="53824"/>
                  <a:pt x="11764" y="60605"/>
                </a:cubicBezTo>
                <a:cubicBezTo>
                  <a:pt x="20267" y="72654"/>
                  <a:pt x="36964" y="82221"/>
                  <a:pt x="36964" y="96968"/>
                </a:cubicBezTo>
              </a:path>
            </a:pathLst>
          </a:custGeom>
          <a:noFill/>
          <a:ln w="9525" cap="flat" cmpd="sng">
            <a:solidFill>
              <a:schemeClr val="accent1"/>
            </a:solidFill>
            <a:prstDash val="lgDash"/>
            <a:round/>
            <a:headEnd type="none" w="med" len="med"/>
            <a:tailEnd type="none" w="med" len="med"/>
          </a:ln>
        </p:spPr>
      </p:sp>
      <p:grpSp>
        <p:nvGrpSpPr>
          <p:cNvPr id="70" name="Google Shape;70;p13"/>
          <p:cNvGrpSpPr/>
          <p:nvPr/>
        </p:nvGrpSpPr>
        <p:grpSpPr>
          <a:xfrm>
            <a:off x="191400" y="8397400"/>
            <a:ext cx="2319800" cy="1889600"/>
            <a:chOff x="339875" y="3409400"/>
            <a:chExt cx="1159900" cy="944800"/>
          </a:xfrm>
        </p:grpSpPr>
        <p:sp>
          <p:nvSpPr>
            <p:cNvPr id="71" name="Google Shape;71;p13"/>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2" name="Google Shape;72;p13"/>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 name="Google Shape;73;p13"/>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4" name="Google Shape;74;p13"/>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 name="Google Shape;75;p13"/>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6" name="Google Shape;76;p13"/>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77" name="Google Shape;77;p13"/>
          <p:cNvGrpSpPr/>
          <p:nvPr/>
        </p:nvGrpSpPr>
        <p:grpSpPr>
          <a:xfrm flipH="1">
            <a:off x="15854950" y="8397400"/>
            <a:ext cx="2319800" cy="1889600"/>
            <a:chOff x="339875" y="3409400"/>
            <a:chExt cx="1159900" cy="944800"/>
          </a:xfrm>
        </p:grpSpPr>
        <p:sp>
          <p:nvSpPr>
            <p:cNvPr id="78" name="Google Shape;78;p13"/>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 name="Google Shape;79;p13"/>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 name="Google Shape;80;p13"/>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 name="Google Shape;81;p13"/>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2" name="Google Shape;82;p13"/>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 name="Google Shape;83;p13"/>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4" name="Google Shape;84;p13"/>
          <p:cNvSpPr/>
          <p:nvPr/>
        </p:nvSpPr>
        <p:spPr>
          <a:xfrm>
            <a:off x="6570951" y="8634113"/>
            <a:ext cx="4752750" cy="1987850"/>
          </a:xfrm>
          <a:custGeom>
            <a:avLst/>
            <a:gdLst/>
            <a:ahLst/>
            <a:cxnLst/>
            <a:rect l="l" t="t" r="r" b="b"/>
            <a:pathLst>
              <a:path w="95055" h="39757" extrusionOk="0">
                <a:moveTo>
                  <a:pt x="0" y="38481"/>
                </a:moveTo>
                <a:cubicBezTo>
                  <a:pt x="10256" y="38481"/>
                  <a:pt x="20231" y="33550"/>
                  <a:pt x="29026" y="28274"/>
                </a:cubicBezTo>
                <a:cubicBezTo>
                  <a:pt x="34123" y="25216"/>
                  <a:pt x="40084" y="21043"/>
                  <a:pt x="41148" y="15195"/>
                </a:cubicBezTo>
                <a:cubicBezTo>
                  <a:pt x="42085" y="10043"/>
                  <a:pt x="38326" y="3492"/>
                  <a:pt x="33492" y="1479"/>
                </a:cubicBezTo>
                <a:cubicBezTo>
                  <a:pt x="27370" y="-1070"/>
                  <a:pt x="16779" y="-411"/>
                  <a:pt x="14035" y="5626"/>
                </a:cubicBezTo>
                <a:cubicBezTo>
                  <a:pt x="11418" y="11384"/>
                  <a:pt x="14251" y="20217"/>
                  <a:pt x="19457" y="23808"/>
                </a:cubicBezTo>
                <a:cubicBezTo>
                  <a:pt x="29223" y="30543"/>
                  <a:pt x="42254" y="30519"/>
                  <a:pt x="53907" y="32739"/>
                </a:cubicBezTo>
                <a:cubicBezTo>
                  <a:pt x="67575" y="35343"/>
                  <a:pt x="81141" y="39757"/>
                  <a:pt x="95055" y="39757"/>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192496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5"/>
        <p:cNvGrpSpPr/>
        <p:nvPr/>
      </p:nvGrpSpPr>
      <p:grpSpPr>
        <a:xfrm>
          <a:off x="0" y="0"/>
          <a:ext cx="0" cy="0"/>
          <a:chOff x="0" y="0"/>
          <a:chExt cx="0" cy="0"/>
        </a:xfrm>
      </p:grpSpPr>
      <p:sp>
        <p:nvSpPr>
          <p:cNvPr id="86" name="Google Shape;86;p14"/>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7" name="Google Shape;87;p14"/>
          <p:cNvSpPr txBox="1">
            <a:spLocks noGrp="1"/>
          </p:cNvSpPr>
          <p:nvPr>
            <p:ph type="body" idx="1"/>
          </p:nvPr>
        </p:nvSpPr>
        <p:spPr>
          <a:xfrm>
            <a:off x="1426450" y="3157900"/>
            <a:ext cx="8876400" cy="42900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Clr>
                <a:schemeClr val="lt2"/>
              </a:buClr>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88" name="Google Shape;88;p14"/>
          <p:cNvSpPr txBox="1">
            <a:spLocks noGrp="1"/>
          </p:cNvSpPr>
          <p:nvPr>
            <p:ph type="title"/>
          </p:nvPr>
        </p:nvSpPr>
        <p:spPr>
          <a:xfrm>
            <a:off x="1426450" y="1079000"/>
            <a:ext cx="15435000" cy="1145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6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4"/>
          <p:cNvSpPr/>
          <p:nvPr/>
        </p:nvSpPr>
        <p:spPr>
          <a:xfrm>
            <a:off x="-733650" y="8275250"/>
            <a:ext cx="9760700" cy="3030300"/>
          </a:xfrm>
          <a:custGeom>
            <a:avLst/>
            <a:gdLst/>
            <a:ahLst/>
            <a:cxnLst/>
            <a:rect l="l" t="t" r="r" b="b"/>
            <a:pathLst>
              <a:path w="195214" h="60606" extrusionOk="0">
                <a:moveTo>
                  <a:pt x="0" y="0"/>
                </a:moveTo>
                <a:cubicBezTo>
                  <a:pt x="10472" y="10472"/>
                  <a:pt x="26658" y="15949"/>
                  <a:pt x="41467" y="15949"/>
                </a:cubicBezTo>
                <a:cubicBezTo>
                  <a:pt x="46783" y="15949"/>
                  <a:pt x="54400" y="16239"/>
                  <a:pt x="56778" y="11484"/>
                </a:cubicBezTo>
                <a:cubicBezTo>
                  <a:pt x="57734" y="9573"/>
                  <a:pt x="58052" y="6060"/>
                  <a:pt x="56140" y="5104"/>
                </a:cubicBezTo>
                <a:cubicBezTo>
                  <a:pt x="53858" y="3963"/>
                  <a:pt x="50906" y="4297"/>
                  <a:pt x="48485" y="5104"/>
                </a:cubicBezTo>
                <a:cubicBezTo>
                  <a:pt x="43225" y="6858"/>
                  <a:pt x="42595" y="18615"/>
                  <a:pt x="47209" y="21691"/>
                </a:cubicBezTo>
                <a:cubicBezTo>
                  <a:pt x="54286" y="26409"/>
                  <a:pt x="64829" y="24850"/>
                  <a:pt x="72727" y="21691"/>
                </a:cubicBezTo>
                <a:cubicBezTo>
                  <a:pt x="81557" y="18159"/>
                  <a:pt x="88808" y="10112"/>
                  <a:pt x="98245" y="8932"/>
                </a:cubicBezTo>
                <a:cubicBezTo>
                  <a:pt x="101680" y="8503"/>
                  <a:pt x="106531" y="7966"/>
                  <a:pt x="108452" y="10846"/>
                </a:cubicBezTo>
                <a:cubicBezTo>
                  <a:pt x="112202" y="16468"/>
                  <a:pt x="110190" y="27706"/>
                  <a:pt x="116746" y="29346"/>
                </a:cubicBezTo>
                <a:cubicBezTo>
                  <a:pt x="132566" y="33303"/>
                  <a:pt x="148771" y="15184"/>
                  <a:pt x="164592" y="19139"/>
                </a:cubicBezTo>
                <a:cubicBezTo>
                  <a:pt x="174001" y="21491"/>
                  <a:pt x="178118" y="33431"/>
                  <a:pt x="182455" y="42105"/>
                </a:cubicBezTo>
                <a:cubicBezTo>
                  <a:pt x="185805" y="48805"/>
                  <a:pt x="191864" y="53906"/>
                  <a:pt x="195214" y="60606"/>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4098338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90"/>
        <p:cNvGrpSpPr/>
        <p:nvPr/>
      </p:nvGrpSpPr>
      <p:grpSpPr>
        <a:xfrm>
          <a:off x="0" y="0"/>
          <a:ext cx="0" cy="0"/>
          <a:chOff x="0" y="0"/>
          <a:chExt cx="0" cy="0"/>
        </a:xfrm>
      </p:grpSpPr>
      <p:sp>
        <p:nvSpPr>
          <p:cNvPr id="91" name="Google Shape;91;p15"/>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2" name="Google Shape;92;p15"/>
          <p:cNvSpPr txBox="1">
            <a:spLocks noGrp="1"/>
          </p:cNvSpPr>
          <p:nvPr>
            <p:ph type="body" idx="1"/>
          </p:nvPr>
        </p:nvSpPr>
        <p:spPr>
          <a:xfrm>
            <a:off x="1426450" y="2559450"/>
            <a:ext cx="15435000" cy="17460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Clr>
                <a:schemeClr val="lt2"/>
              </a:buClr>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93" name="Google Shape;93;p15"/>
          <p:cNvSpPr txBox="1">
            <a:spLocks noGrp="1"/>
          </p:cNvSpPr>
          <p:nvPr>
            <p:ph type="title"/>
          </p:nvPr>
        </p:nvSpPr>
        <p:spPr>
          <a:xfrm>
            <a:off x="1426450" y="1079000"/>
            <a:ext cx="15435000" cy="114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00589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4"/>
        <p:cNvGrpSpPr/>
        <p:nvPr/>
      </p:nvGrpSpPr>
      <p:grpSpPr>
        <a:xfrm>
          <a:off x="0" y="0"/>
          <a:ext cx="0" cy="0"/>
          <a:chOff x="0" y="0"/>
          <a:chExt cx="0" cy="0"/>
        </a:xfrm>
      </p:grpSpPr>
      <p:sp>
        <p:nvSpPr>
          <p:cNvPr id="95" name="Google Shape;95;p16"/>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6" name="Google Shape;96;p16"/>
          <p:cNvSpPr txBox="1">
            <a:spLocks noGrp="1"/>
          </p:cNvSpPr>
          <p:nvPr>
            <p:ph type="title"/>
          </p:nvPr>
        </p:nvSpPr>
        <p:spPr>
          <a:xfrm>
            <a:off x="1426450" y="1079000"/>
            <a:ext cx="15435000" cy="1145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97" name="Google Shape;97;p16"/>
          <p:cNvSpPr txBox="1">
            <a:spLocks noGrp="1"/>
          </p:cNvSpPr>
          <p:nvPr>
            <p:ph type="body" idx="1"/>
          </p:nvPr>
        </p:nvSpPr>
        <p:spPr>
          <a:xfrm>
            <a:off x="9211050" y="3746850"/>
            <a:ext cx="7371600" cy="1430400"/>
          </a:xfrm>
          <a:prstGeom prst="rect">
            <a:avLst/>
          </a:prstGeom>
          <a:ln>
            <a:noFill/>
          </a:ln>
        </p:spPr>
        <p:txBody>
          <a:bodyPr spcFirstLastPara="1" wrap="square" lIns="91425" tIns="91425" rIns="91425" bIns="91425" anchor="ctr" anchorCtr="0">
            <a:noAutofit/>
          </a:bodyPr>
          <a:lstStyle>
            <a:lvl1pPr marL="914400" lvl="0" indent="-635000" algn="ctr" rtl="0">
              <a:spcBef>
                <a:spcPts val="0"/>
              </a:spcBef>
              <a:spcAft>
                <a:spcPts val="0"/>
              </a:spcAft>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98" name="Google Shape;98;p16"/>
          <p:cNvSpPr txBox="1">
            <a:spLocks noGrp="1"/>
          </p:cNvSpPr>
          <p:nvPr>
            <p:ph type="body" idx="2"/>
          </p:nvPr>
        </p:nvSpPr>
        <p:spPr>
          <a:xfrm>
            <a:off x="9211050" y="6621650"/>
            <a:ext cx="7371600" cy="1430400"/>
          </a:xfrm>
          <a:prstGeom prst="rect">
            <a:avLst/>
          </a:prstGeom>
          <a:ln>
            <a:noFill/>
          </a:ln>
        </p:spPr>
        <p:txBody>
          <a:bodyPr spcFirstLastPara="1" wrap="square" lIns="91425" tIns="91425" rIns="91425" bIns="91425" anchor="ctr" anchorCtr="0">
            <a:noAutofit/>
          </a:bodyPr>
          <a:lstStyle>
            <a:lvl1pPr marL="914400" lvl="0" indent="-635000" algn="ctr" rtl="0">
              <a:spcBef>
                <a:spcPts val="0"/>
              </a:spcBef>
              <a:spcAft>
                <a:spcPts val="0"/>
              </a:spcAft>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99" name="Google Shape;99;p16"/>
          <p:cNvSpPr txBox="1">
            <a:spLocks noGrp="1"/>
          </p:cNvSpPr>
          <p:nvPr>
            <p:ph type="title" idx="3"/>
          </p:nvPr>
        </p:nvSpPr>
        <p:spPr>
          <a:xfrm>
            <a:off x="9211048" y="2975850"/>
            <a:ext cx="73716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4000">
                <a:solidFill>
                  <a:schemeClr val="accent4"/>
                </a:solidFill>
              </a:defRPr>
            </a:lvl1pPr>
            <a:lvl2pPr lvl="1" algn="ctr" rtl="0">
              <a:spcBef>
                <a:spcPts val="0"/>
              </a:spcBef>
              <a:spcAft>
                <a:spcPts val="0"/>
              </a:spcAft>
              <a:buClr>
                <a:schemeClr val="accent1"/>
              </a:buClr>
              <a:buSzPts val="3000"/>
              <a:buNone/>
              <a:defRPr sz="6000">
                <a:solidFill>
                  <a:schemeClr val="accent1"/>
                </a:solidFill>
              </a:defRPr>
            </a:lvl2pPr>
            <a:lvl3pPr lvl="2" algn="ctr" rtl="0">
              <a:spcBef>
                <a:spcPts val="0"/>
              </a:spcBef>
              <a:spcAft>
                <a:spcPts val="0"/>
              </a:spcAft>
              <a:buClr>
                <a:schemeClr val="accent1"/>
              </a:buClr>
              <a:buSzPts val="3000"/>
              <a:buNone/>
              <a:defRPr sz="6000">
                <a:solidFill>
                  <a:schemeClr val="accent1"/>
                </a:solidFill>
              </a:defRPr>
            </a:lvl3pPr>
            <a:lvl4pPr lvl="3" algn="ctr" rtl="0">
              <a:spcBef>
                <a:spcPts val="0"/>
              </a:spcBef>
              <a:spcAft>
                <a:spcPts val="0"/>
              </a:spcAft>
              <a:buClr>
                <a:schemeClr val="accent1"/>
              </a:buClr>
              <a:buSzPts val="3000"/>
              <a:buNone/>
              <a:defRPr sz="6000">
                <a:solidFill>
                  <a:schemeClr val="accent1"/>
                </a:solidFill>
              </a:defRPr>
            </a:lvl4pPr>
            <a:lvl5pPr lvl="4" algn="ctr" rtl="0">
              <a:spcBef>
                <a:spcPts val="0"/>
              </a:spcBef>
              <a:spcAft>
                <a:spcPts val="0"/>
              </a:spcAft>
              <a:buClr>
                <a:schemeClr val="accent1"/>
              </a:buClr>
              <a:buSzPts val="3000"/>
              <a:buNone/>
              <a:defRPr sz="6000">
                <a:solidFill>
                  <a:schemeClr val="accent1"/>
                </a:solidFill>
              </a:defRPr>
            </a:lvl5pPr>
            <a:lvl6pPr lvl="5" algn="ctr" rtl="0">
              <a:spcBef>
                <a:spcPts val="0"/>
              </a:spcBef>
              <a:spcAft>
                <a:spcPts val="0"/>
              </a:spcAft>
              <a:buClr>
                <a:schemeClr val="accent1"/>
              </a:buClr>
              <a:buSzPts val="3000"/>
              <a:buNone/>
              <a:defRPr sz="6000">
                <a:solidFill>
                  <a:schemeClr val="accent1"/>
                </a:solidFill>
              </a:defRPr>
            </a:lvl6pPr>
            <a:lvl7pPr lvl="6" algn="ctr" rtl="0">
              <a:spcBef>
                <a:spcPts val="0"/>
              </a:spcBef>
              <a:spcAft>
                <a:spcPts val="0"/>
              </a:spcAft>
              <a:buClr>
                <a:schemeClr val="accent1"/>
              </a:buClr>
              <a:buSzPts val="3000"/>
              <a:buNone/>
              <a:defRPr sz="6000">
                <a:solidFill>
                  <a:schemeClr val="accent1"/>
                </a:solidFill>
              </a:defRPr>
            </a:lvl7pPr>
            <a:lvl8pPr lvl="7" algn="ctr" rtl="0">
              <a:spcBef>
                <a:spcPts val="0"/>
              </a:spcBef>
              <a:spcAft>
                <a:spcPts val="0"/>
              </a:spcAft>
              <a:buClr>
                <a:schemeClr val="accent1"/>
              </a:buClr>
              <a:buSzPts val="3000"/>
              <a:buNone/>
              <a:defRPr sz="6000">
                <a:solidFill>
                  <a:schemeClr val="accent1"/>
                </a:solidFill>
              </a:defRPr>
            </a:lvl8pPr>
            <a:lvl9pPr lvl="8" algn="ctr" rtl="0">
              <a:spcBef>
                <a:spcPts val="0"/>
              </a:spcBef>
              <a:spcAft>
                <a:spcPts val="0"/>
              </a:spcAft>
              <a:buClr>
                <a:schemeClr val="accent1"/>
              </a:buClr>
              <a:buSzPts val="3000"/>
              <a:buNone/>
              <a:defRPr sz="6000">
                <a:solidFill>
                  <a:schemeClr val="accent1"/>
                </a:solidFill>
              </a:defRPr>
            </a:lvl9pPr>
          </a:lstStyle>
          <a:p>
            <a:endParaRPr/>
          </a:p>
        </p:txBody>
      </p:sp>
      <p:sp>
        <p:nvSpPr>
          <p:cNvPr id="100" name="Google Shape;100;p16"/>
          <p:cNvSpPr txBox="1">
            <a:spLocks noGrp="1"/>
          </p:cNvSpPr>
          <p:nvPr>
            <p:ph type="title" idx="4"/>
          </p:nvPr>
        </p:nvSpPr>
        <p:spPr>
          <a:xfrm>
            <a:off x="9211048" y="5850650"/>
            <a:ext cx="73716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4000">
                <a:solidFill>
                  <a:schemeClr val="accent4"/>
                </a:solidFill>
              </a:defRPr>
            </a:lvl1pPr>
            <a:lvl2pPr lvl="1" algn="ctr" rtl="0">
              <a:spcBef>
                <a:spcPts val="0"/>
              </a:spcBef>
              <a:spcAft>
                <a:spcPts val="0"/>
              </a:spcAft>
              <a:buClr>
                <a:schemeClr val="accent1"/>
              </a:buClr>
              <a:buSzPts val="3000"/>
              <a:buNone/>
              <a:defRPr sz="6000">
                <a:solidFill>
                  <a:schemeClr val="accent1"/>
                </a:solidFill>
              </a:defRPr>
            </a:lvl2pPr>
            <a:lvl3pPr lvl="2" algn="ctr" rtl="0">
              <a:spcBef>
                <a:spcPts val="0"/>
              </a:spcBef>
              <a:spcAft>
                <a:spcPts val="0"/>
              </a:spcAft>
              <a:buClr>
                <a:schemeClr val="accent1"/>
              </a:buClr>
              <a:buSzPts val="3000"/>
              <a:buNone/>
              <a:defRPr sz="6000">
                <a:solidFill>
                  <a:schemeClr val="accent1"/>
                </a:solidFill>
              </a:defRPr>
            </a:lvl3pPr>
            <a:lvl4pPr lvl="3" algn="ctr" rtl="0">
              <a:spcBef>
                <a:spcPts val="0"/>
              </a:spcBef>
              <a:spcAft>
                <a:spcPts val="0"/>
              </a:spcAft>
              <a:buClr>
                <a:schemeClr val="accent1"/>
              </a:buClr>
              <a:buSzPts val="3000"/>
              <a:buNone/>
              <a:defRPr sz="6000">
                <a:solidFill>
                  <a:schemeClr val="accent1"/>
                </a:solidFill>
              </a:defRPr>
            </a:lvl4pPr>
            <a:lvl5pPr lvl="4" algn="ctr" rtl="0">
              <a:spcBef>
                <a:spcPts val="0"/>
              </a:spcBef>
              <a:spcAft>
                <a:spcPts val="0"/>
              </a:spcAft>
              <a:buClr>
                <a:schemeClr val="accent1"/>
              </a:buClr>
              <a:buSzPts val="3000"/>
              <a:buNone/>
              <a:defRPr sz="6000">
                <a:solidFill>
                  <a:schemeClr val="accent1"/>
                </a:solidFill>
              </a:defRPr>
            </a:lvl5pPr>
            <a:lvl6pPr lvl="5" algn="ctr" rtl="0">
              <a:spcBef>
                <a:spcPts val="0"/>
              </a:spcBef>
              <a:spcAft>
                <a:spcPts val="0"/>
              </a:spcAft>
              <a:buClr>
                <a:schemeClr val="accent1"/>
              </a:buClr>
              <a:buSzPts val="3000"/>
              <a:buNone/>
              <a:defRPr sz="6000">
                <a:solidFill>
                  <a:schemeClr val="accent1"/>
                </a:solidFill>
              </a:defRPr>
            </a:lvl6pPr>
            <a:lvl7pPr lvl="6" algn="ctr" rtl="0">
              <a:spcBef>
                <a:spcPts val="0"/>
              </a:spcBef>
              <a:spcAft>
                <a:spcPts val="0"/>
              </a:spcAft>
              <a:buClr>
                <a:schemeClr val="accent1"/>
              </a:buClr>
              <a:buSzPts val="3000"/>
              <a:buNone/>
              <a:defRPr sz="6000">
                <a:solidFill>
                  <a:schemeClr val="accent1"/>
                </a:solidFill>
              </a:defRPr>
            </a:lvl7pPr>
            <a:lvl8pPr lvl="7" algn="ctr" rtl="0">
              <a:spcBef>
                <a:spcPts val="0"/>
              </a:spcBef>
              <a:spcAft>
                <a:spcPts val="0"/>
              </a:spcAft>
              <a:buClr>
                <a:schemeClr val="accent1"/>
              </a:buClr>
              <a:buSzPts val="3000"/>
              <a:buNone/>
              <a:defRPr sz="6000">
                <a:solidFill>
                  <a:schemeClr val="accent1"/>
                </a:solidFill>
              </a:defRPr>
            </a:lvl8pPr>
            <a:lvl9pPr lvl="8" algn="ctr" rtl="0">
              <a:spcBef>
                <a:spcPts val="0"/>
              </a:spcBef>
              <a:spcAft>
                <a:spcPts val="0"/>
              </a:spcAft>
              <a:buClr>
                <a:schemeClr val="accent1"/>
              </a:buClr>
              <a:buSzPts val="3000"/>
              <a:buNone/>
              <a:defRPr sz="6000">
                <a:solidFill>
                  <a:schemeClr val="accent1"/>
                </a:solidFill>
              </a:defRPr>
            </a:lvl9pPr>
          </a:lstStyle>
          <a:p>
            <a:endParaRPr/>
          </a:p>
        </p:txBody>
      </p:sp>
    </p:spTree>
    <p:extLst>
      <p:ext uri="{BB962C8B-B14F-4D97-AF65-F5344CB8AC3E}">
        <p14:creationId xmlns:p14="http://schemas.microsoft.com/office/powerpoint/2010/main" val="665551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01"/>
        <p:cNvGrpSpPr/>
        <p:nvPr/>
      </p:nvGrpSpPr>
      <p:grpSpPr>
        <a:xfrm>
          <a:off x="0" y="0"/>
          <a:ext cx="0" cy="0"/>
          <a:chOff x="0" y="0"/>
          <a:chExt cx="0" cy="0"/>
        </a:xfrm>
      </p:grpSpPr>
      <p:sp>
        <p:nvSpPr>
          <p:cNvPr id="102" name="Google Shape;102;p17"/>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3" name="Google Shape;103;p17"/>
          <p:cNvSpPr txBox="1">
            <a:spLocks noGrp="1"/>
          </p:cNvSpPr>
          <p:nvPr>
            <p:ph type="body" idx="1"/>
          </p:nvPr>
        </p:nvSpPr>
        <p:spPr>
          <a:xfrm>
            <a:off x="1428300" y="2559450"/>
            <a:ext cx="7536000" cy="58458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Clr>
                <a:schemeClr val="lt2"/>
              </a:buClr>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104" name="Google Shape;104;p17"/>
          <p:cNvSpPr txBox="1">
            <a:spLocks noGrp="1"/>
          </p:cNvSpPr>
          <p:nvPr>
            <p:ph type="body" idx="2"/>
          </p:nvPr>
        </p:nvSpPr>
        <p:spPr>
          <a:xfrm>
            <a:off x="9311700" y="2559450"/>
            <a:ext cx="7536000" cy="5845800"/>
          </a:xfrm>
          <a:prstGeom prst="rect">
            <a:avLst/>
          </a:prstGeom>
        </p:spPr>
        <p:txBody>
          <a:bodyPr spcFirstLastPara="1" wrap="square" lIns="91425" tIns="91425" rIns="91425" bIns="91425" anchor="t" anchorCtr="0">
            <a:noAutofit/>
          </a:bodyPr>
          <a:lstStyle>
            <a:lvl1pPr marL="914400" marR="101600" lvl="0" indent="-635000" rtl="0">
              <a:spcBef>
                <a:spcPts val="0"/>
              </a:spcBef>
              <a:spcAft>
                <a:spcPts val="0"/>
              </a:spcAft>
              <a:buClr>
                <a:schemeClr val="lt2"/>
              </a:buClr>
              <a:buSzPts val="1400"/>
              <a:buChar char="●"/>
              <a:defRPr sz="2800"/>
            </a:lvl1pPr>
            <a:lvl2pPr marL="1828800" lvl="1" indent="-609600" rtl="0">
              <a:spcBef>
                <a:spcPts val="0"/>
              </a:spcBef>
              <a:spcAft>
                <a:spcPts val="0"/>
              </a:spcAft>
              <a:buSzPts val="1200"/>
              <a:buChar char="○"/>
              <a:defRPr sz="2400"/>
            </a:lvl2pPr>
            <a:lvl3pPr marL="2743200" lvl="2" indent="-609600" rtl="0">
              <a:spcBef>
                <a:spcPts val="0"/>
              </a:spcBef>
              <a:spcAft>
                <a:spcPts val="0"/>
              </a:spcAft>
              <a:buSzPts val="1200"/>
              <a:buChar char="■"/>
              <a:defRPr sz="2400"/>
            </a:lvl3pPr>
            <a:lvl4pPr marL="3657600" lvl="3" indent="-609600" rtl="0">
              <a:spcBef>
                <a:spcPts val="0"/>
              </a:spcBef>
              <a:spcAft>
                <a:spcPts val="0"/>
              </a:spcAft>
              <a:buSzPts val="1200"/>
              <a:buChar char="●"/>
              <a:defRPr sz="2400"/>
            </a:lvl4pPr>
            <a:lvl5pPr marL="4572000" lvl="4" indent="-609600" rtl="0">
              <a:spcBef>
                <a:spcPts val="0"/>
              </a:spcBef>
              <a:spcAft>
                <a:spcPts val="0"/>
              </a:spcAft>
              <a:buSzPts val="1200"/>
              <a:buChar char="○"/>
              <a:defRPr sz="2400"/>
            </a:lvl5pPr>
            <a:lvl6pPr marL="5486400" lvl="5" indent="-609600" rtl="0">
              <a:spcBef>
                <a:spcPts val="0"/>
              </a:spcBef>
              <a:spcAft>
                <a:spcPts val="0"/>
              </a:spcAft>
              <a:buSzPts val="1200"/>
              <a:buChar char="■"/>
              <a:defRPr sz="2400"/>
            </a:lvl6pPr>
            <a:lvl7pPr marL="6400800" lvl="6" indent="-609600" rtl="0">
              <a:spcBef>
                <a:spcPts val="0"/>
              </a:spcBef>
              <a:spcAft>
                <a:spcPts val="0"/>
              </a:spcAft>
              <a:buSzPts val="1200"/>
              <a:buChar char="●"/>
              <a:defRPr sz="2400"/>
            </a:lvl7pPr>
            <a:lvl8pPr marL="7315200" lvl="7" indent="-609600" rtl="0">
              <a:spcBef>
                <a:spcPts val="0"/>
              </a:spcBef>
              <a:spcAft>
                <a:spcPts val="0"/>
              </a:spcAft>
              <a:buSzPts val="1200"/>
              <a:buChar char="○"/>
              <a:defRPr sz="2400"/>
            </a:lvl8pPr>
            <a:lvl9pPr marL="8229600" lvl="8" indent="-609600" rtl="0">
              <a:spcBef>
                <a:spcPts val="0"/>
              </a:spcBef>
              <a:spcAft>
                <a:spcPts val="0"/>
              </a:spcAft>
              <a:buSzPts val="1200"/>
              <a:buChar char="■"/>
              <a:defRPr sz="2400"/>
            </a:lvl9pPr>
          </a:lstStyle>
          <a:p>
            <a:endParaRPr/>
          </a:p>
        </p:txBody>
      </p:sp>
      <p:sp>
        <p:nvSpPr>
          <p:cNvPr id="105" name="Google Shape;105;p17"/>
          <p:cNvSpPr txBox="1">
            <a:spLocks noGrp="1"/>
          </p:cNvSpPr>
          <p:nvPr>
            <p:ph type="title"/>
          </p:nvPr>
        </p:nvSpPr>
        <p:spPr>
          <a:xfrm>
            <a:off x="1426450" y="1079000"/>
            <a:ext cx="15435000" cy="1145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Tree>
    <p:extLst>
      <p:ext uri="{BB962C8B-B14F-4D97-AF65-F5344CB8AC3E}">
        <p14:creationId xmlns:p14="http://schemas.microsoft.com/office/powerpoint/2010/main" val="3877001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06"/>
        <p:cNvGrpSpPr/>
        <p:nvPr/>
      </p:nvGrpSpPr>
      <p:grpSpPr>
        <a:xfrm>
          <a:off x="0" y="0"/>
          <a:ext cx="0" cy="0"/>
          <a:chOff x="0" y="0"/>
          <a:chExt cx="0" cy="0"/>
        </a:xfrm>
      </p:grpSpPr>
      <p:sp>
        <p:nvSpPr>
          <p:cNvPr id="107" name="Google Shape;107;p18"/>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8" name="Google Shape;108;p18"/>
          <p:cNvSpPr txBox="1">
            <a:spLocks noGrp="1"/>
          </p:cNvSpPr>
          <p:nvPr>
            <p:ph type="title"/>
          </p:nvPr>
        </p:nvSpPr>
        <p:spPr>
          <a:xfrm>
            <a:off x="1442800" y="5172150"/>
            <a:ext cx="4302600" cy="88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None/>
              <a:defRPr sz="4000">
                <a:solidFill>
                  <a:schemeClr val="accent4"/>
                </a:solidFill>
              </a:defRPr>
            </a:lvl1pPr>
            <a:lvl2pPr lvl="1" algn="ctr" rtl="0">
              <a:spcBef>
                <a:spcPts val="0"/>
              </a:spcBef>
              <a:spcAft>
                <a:spcPts val="0"/>
              </a:spcAft>
              <a:buSzPts val="2000"/>
              <a:buNone/>
              <a:defRPr sz="4000" b="1"/>
            </a:lvl2pPr>
            <a:lvl3pPr lvl="2" algn="ctr" rtl="0">
              <a:spcBef>
                <a:spcPts val="0"/>
              </a:spcBef>
              <a:spcAft>
                <a:spcPts val="0"/>
              </a:spcAft>
              <a:buSzPts val="2000"/>
              <a:buNone/>
              <a:defRPr sz="4000" b="1"/>
            </a:lvl3pPr>
            <a:lvl4pPr lvl="3" algn="ctr" rtl="0">
              <a:spcBef>
                <a:spcPts val="0"/>
              </a:spcBef>
              <a:spcAft>
                <a:spcPts val="0"/>
              </a:spcAft>
              <a:buSzPts val="2000"/>
              <a:buNone/>
              <a:defRPr sz="4000" b="1"/>
            </a:lvl4pPr>
            <a:lvl5pPr lvl="4" algn="ctr" rtl="0">
              <a:spcBef>
                <a:spcPts val="0"/>
              </a:spcBef>
              <a:spcAft>
                <a:spcPts val="0"/>
              </a:spcAft>
              <a:buSzPts val="2000"/>
              <a:buNone/>
              <a:defRPr sz="4000" b="1"/>
            </a:lvl5pPr>
            <a:lvl6pPr lvl="5" algn="ctr" rtl="0">
              <a:spcBef>
                <a:spcPts val="0"/>
              </a:spcBef>
              <a:spcAft>
                <a:spcPts val="0"/>
              </a:spcAft>
              <a:buSzPts val="2000"/>
              <a:buNone/>
              <a:defRPr sz="4000" b="1"/>
            </a:lvl6pPr>
            <a:lvl7pPr lvl="6" algn="ctr" rtl="0">
              <a:spcBef>
                <a:spcPts val="0"/>
              </a:spcBef>
              <a:spcAft>
                <a:spcPts val="0"/>
              </a:spcAft>
              <a:buSzPts val="2000"/>
              <a:buNone/>
              <a:defRPr sz="4000" b="1"/>
            </a:lvl7pPr>
            <a:lvl8pPr lvl="7" algn="ctr" rtl="0">
              <a:spcBef>
                <a:spcPts val="0"/>
              </a:spcBef>
              <a:spcAft>
                <a:spcPts val="0"/>
              </a:spcAft>
              <a:buSzPts val="2000"/>
              <a:buNone/>
              <a:defRPr sz="4000" b="1"/>
            </a:lvl8pPr>
            <a:lvl9pPr lvl="8" algn="ctr" rtl="0">
              <a:spcBef>
                <a:spcPts val="0"/>
              </a:spcBef>
              <a:spcAft>
                <a:spcPts val="0"/>
              </a:spcAft>
              <a:buSzPts val="2000"/>
              <a:buNone/>
              <a:defRPr sz="4000" b="1"/>
            </a:lvl9pPr>
          </a:lstStyle>
          <a:p>
            <a:endParaRPr/>
          </a:p>
        </p:txBody>
      </p:sp>
      <p:sp>
        <p:nvSpPr>
          <p:cNvPr id="109" name="Google Shape;109;p18"/>
          <p:cNvSpPr txBox="1">
            <a:spLocks noGrp="1"/>
          </p:cNvSpPr>
          <p:nvPr>
            <p:ph type="subTitle" idx="1"/>
          </p:nvPr>
        </p:nvSpPr>
        <p:spPr>
          <a:xfrm>
            <a:off x="1442850" y="6057150"/>
            <a:ext cx="4302600" cy="1012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8"/>
          <p:cNvSpPr txBox="1">
            <a:spLocks noGrp="1"/>
          </p:cNvSpPr>
          <p:nvPr>
            <p:ph type="title" idx="2"/>
          </p:nvPr>
        </p:nvSpPr>
        <p:spPr>
          <a:xfrm>
            <a:off x="7004350" y="5172150"/>
            <a:ext cx="4294800" cy="88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None/>
              <a:defRPr sz="4000">
                <a:solidFill>
                  <a:schemeClr val="accent4"/>
                </a:solidFill>
              </a:defRPr>
            </a:lvl1pPr>
            <a:lvl2pPr lvl="1" algn="ctr" rtl="0">
              <a:spcBef>
                <a:spcPts val="0"/>
              </a:spcBef>
              <a:spcAft>
                <a:spcPts val="0"/>
              </a:spcAft>
              <a:buSzPts val="2000"/>
              <a:buNone/>
              <a:defRPr sz="4000" b="1"/>
            </a:lvl2pPr>
            <a:lvl3pPr lvl="2" algn="ctr" rtl="0">
              <a:spcBef>
                <a:spcPts val="0"/>
              </a:spcBef>
              <a:spcAft>
                <a:spcPts val="0"/>
              </a:spcAft>
              <a:buSzPts val="2000"/>
              <a:buNone/>
              <a:defRPr sz="4000" b="1"/>
            </a:lvl3pPr>
            <a:lvl4pPr lvl="3" algn="ctr" rtl="0">
              <a:spcBef>
                <a:spcPts val="0"/>
              </a:spcBef>
              <a:spcAft>
                <a:spcPts val="0"/>
              </a:spcAft>
              <a:buSzPts val="2000"/>
              <a:buNone/>
              <a:defRPr sz="4000" b="1"/>
            </a:lvl4pPr>
            <a:lvl5pPr lvl="4" algn="ctr" rtl="0">
              <a:spcBef>
                <a:spcPts val="0"/>
              </a:spcBef>
              <a:spcAft>
                <a:spcPts val="0"/>
              </a:spcAft>
              <a:buSzPts val="2000"/>
              <a:buNone/>
              <a:defRPr sz="4000" b="1"/>
            </a:lvl5pPr>
            <a:lvl6pPr lvl="5" algn="ctr" rtl="0">
              <a:spcBef>
                <a:spcPts val="0"/>
              </a:spcBef>
              <a:spcAft>
                <a:spcPts val="0"/>
              </a:spcAft>
              <a:buSzPts val="2000"/>
              <a:buNone/>
              <a:defRPr sz="4000" b="1"/>
            </a:lvl6pPr>
            <a:lvl7pPr lvl="6" algn="ctr" rtl="0">
              <a:spcBef>
                <a:spcPts val="0"/>
              </a:spcBef>
              <a:spcAft>
                <a:spcPts val="0"/>
              </a:spcAft>
              <a:buSzPts val="2000"/>
              <a:buNone/>
              <a:defRPr sz="4000" b="1"/>
            </a:lvl7pPr>
            <a:lvl8pPr lvl="7" algn="ctr" rtl="0">
              <a:spcBef>
                <a:spcPts val="0"/>
              </a:spcBef>
              <a:spcAft>
                <a:spcPts val="0"/>
              </a:spcAft>
              <a:buSzPts val="2000"/>
              <a:buNone/>
              <a:defRPr sz="4000" b="1"/>
            </a:lvl8pPr>
            <a:lvl9pPr lvl="8" algn="ctr" rtl="0">
              <a:spcBef>
                <a:spcPts val="0"/>
              </a:spcBef>
              <a:spcAft>
                <a:spcPts val="0"/>
              </a:spcAft>
              <a:buSzPts val="2000"/>
              <a:buNone/>
              <a:defRPr sz="4000" b="1"/>
            </a:lvl9pPr>
          </a:lstStyle>
          <a:p>
            <a:endParaRPr/>
          </a:p>
        </p:txBody>
      </p:sp>
      <p:sp>
        <p:nvSpPr>
          <p:cNvPr id="111" name="Google Shape;111;p18"/>
          <p:cNvSpPr txBox="1">
            <a:spLocks noGrp="1"/>
          </p:cNvSpPr>
          <p:nvPr>
            <p:ph type="subTitle" idx="3"/>
          </p:nvPr>
        </p:nvSpPr>
        <p:spPr>
          <a:xfrm>
            <a:off x="7004400" y="6057150"/>
            <a:ext cx="4294800" cy="1012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8"/>
          <p:cNvSpPr txBox="1">
            <a:spLocks noGrp="1"/>
          </p:cNvSpPr>
          <p:nvPr>
            <p:ph type="title" idx="4"/>
          </p:nvPr>
        </p:nvSpPr>
        <p:spPr>
          <a:xfrm>
            <a:off x="12558100" y="5172150"/>
            <a:ext cx="4287000" cy="88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None/>
              <a:defRPr sz="4000">
                <a:solidFill>
                  <a:schemeClr val="accent4"/>
                </a:solidFill>
              </a:defRPr>
            </a:lvl1pPr>
            <a:lvl2pPr lvl="1" algn="ctr" rtl="0">
              <a:spcBef>
                <a:spcPts val="0"/>
              </a:spcBef>
              <a:spcAft>
                <a:spcPts val="0"/>
              </a:spcAft>
              <a:buSzPts val="2000"/>
              <a:buNone/>
              <a:defRPr sz="4000" b="1"/>
            </a:lvl2pPr>
            <a:lvl3pPr lvl="2" algn="ctr" rtl="0">
              <a:spcBef>
                <a:spcPts val="0"/>
              </a:spcBef>
              <a:spcAft>
                <a:spcPts val="0"/>
              </a:spcAft>
              <a:buSzPts val="2000"/>
              <a:buNone/>
              <a:defRPr sz="4000" b="1"/>
            </a:lvl3pPr>
            <a:lvl4pPr lvl="3" algn="ctr" rtl="0">
              <a:spcBef>
                <a:spcPts val="0"/>
              </a:spcBef>
              <a:spcAft>
                <a:spcPts val="0"/>
              </a:spcAft>
              <a:buSzPts val="2000"/>
              <a:buNone/>
              <a:defRPr sz="4000" b="1"/>
            </a:lvl4pPr>
            <a:lvl5pPr lvl="4" algn="ctr" rtl="0">
              <a:spcBef>
                <a:spcPts val="0"/>
              </a:spcBef>
              <a:spcAft>
                <a:spcPts val="0"/>
              </a:spcAft>
              <a:buSzPts val="2000"/>
              <a:buNone/>
              <a:defRPr sz="4000" b="1"/>
            </a:lvl5pPr>
            <a:lvl6pPr lvl="5" algn="ctr" rtl="0">
              <a:spcBef>
                <a:spcPts val="0"/>
              </a:spcBef>
              <a:spcAft>
                <a:spcPts val="0"/>
              </a:spcAft>
              <a:buSzPts val="2000"/>
              <a:buNone/>
              <a:defRPr sz="4000" b="1"/>
            </a:lvl6pPr>
            <a:lvl7pPr lvl="6" algn="ctr" rtl="0">
              <a:spcBef>
                <a:spcPts val="0"/>
              </a:spcBef>
              <a:spcAft>
                <a:spcPts val="0"/>
              </a:spcAft>
              <a:buSzPts val="2000"/>
              <a:buNone/>
              <a:defRPr sz="4000" b="1"/>
            </a:lvl7pPr>
            <a:lvl8pPr lvl="7" algn="ctr" rtl="0">
              <a:spcBef>
                <a:spcPts val="0"/>
              </a:spcBef>
              <a:spcAft>
                <a:spcPts val="0"/>
              </a:spcAft>
              <a:buSzPts val="2000"/>
              <a:buNone/>
              <a:defRPr sz="4000" b="1"/>
            </a:lvl8pPr>
            <a:lvl9pPr lvl="8" algn="ctr" rtl="0">
              <a:spcBef>
                <a:spcPts val="0"/>
              </a:spcBef>
              <a:spcAft>
                <a:spcPts val="0"/>
              </a:spcAft>
              <a:buSzPts val="2000"/>
              <a:buNone/>
              <a:defRPr sz="4000" b="1"/>
            </a:lvl9pPr>
          </a:lstStyle>
          <a:p>
            <a:endParaRPr/>
          </a:p>
        </p:txBody>
      </p:sp>
      <p:sp>
        <p:nvSpPr>
          <p:cNvPr id="113" name="Google Shape;113;p18"/>
          <p:cNvSpPr txBox="1">
            <a:spLocks noGrp="1"/>
          </p:cNvSpPr>
          <p:nvPr>
            <p:ph type="subTitle" idx="5"/>
          </p:nvPr>
        </p:nvSpPr>
        <p:spPr>
          <a:xfrm>
            <a:off x="12558150" y="6057150"/>
            <a:ext cx="4287000" cy="1012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8"/>
          <p:cNvSpPr txBox="1">
            <a:spLocks noGrp="1"/>
          </p:cNvSpPr>
          <p:nvPr>
            <p:ph type="title" idx="6"/>
          </p:nvPr>
        </p:nvSpPr>
        <p:spPr>
          <a:xfrm>
            <a:off x="1453776" y="1079000"/>
            <a:ext cx="15435000" cy="1145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15" name="Google Shape;115;p18"/>
          <p:cNvSpPr/>
          <p:nvPr/>
        </p:nvSpPr>
        <p:spPr>
          <a:xfrm>
            <a:off x="15566101" y="-590100"/>
            <a:ext cx="3125950" cy="4210500"/>
          </a:xfrm>
          <a:custGeom>
            <a:avLst/>
            <a:gdLst/>
            <a:ahLst/>
            <a:cxnLst/>
            <a:rect l="l" t="t" r="r" b="b"/>
            <a:pathLst>
              <a:path w="62519" h="84210" extrusionOk="0">
                <a:moveTo>
                  <a:pt x="0" y="0"/>
                </a:moveTo>
                <a:cubicBezTo>
                  <a:pt x="0" y="9628"/>
                  <a:pt x="9219" y="16946"/>
                  <a:pt x="14673" y="24880"/>
                </a:cubicBezTo>
                <a:cubicBezTo>
                  <a:pt x="21273" y="34480"/>
                  <a:pt x="20970" y="47723"/>
                  <a:pt x="27432" y="57416"/>
                </a:cubicBezTo>
                <a:cubicBezTo>
                  <a:pt x="31822" y="64001"/>
                  <a:pt x="40975" y="65611"/>
                  <a:pt x="47846" y="69537"/>
                </a:cubicBezTo>
                <a:cubicBezTo>
                  <a:pt x="53852" y="72969"/>
                  <a:pt x="57628" y="79319"/>
                  <a:pt x="62519" y="84210"/>
                </a:cubicBezTo>
              </a:path>
            </a:pathLst>
          </a:custGeom>
          <a:noFill/>
          <a:ln w="9525" cap="flat" cmpd="sng">
            <a:solidFill>
              <a:schemeClr val="accent1"/>
            </a:solidFill>
            <a:prstDash val="lgDash"/>
            <a:round/>
            <a:headEnd type="none" w="med" len="med"/>
            <a:tailEnd type="none" w="med" len="med"/>
          </a:ln>
        </p:spPr>
      </p:sp>
      <p:sp>
        <p:nvSpPr>
          <p:cNvPr id="116" name="Google Shape;116;p18"/>
          <p:cNvSpPr/>
          <p:nvPr/>
        </p:nvSpPr>
        <p:spPr>
          <a:xfrm>
            <a:off x="-765549" y="-314549"/>
            <a:ext cx="4561350" cy="3413050"/>
          </a:xfrm>
          <a:custGeom>
            <a:avLst/>
            <a:gdLst/>
            <a:ahLst/>
            <a:cxnLst/>
            <a:rect l="l" t="t" r="r" b="b"/>
            <a:pathLst>
              <a:path w="91227" h="68261" extrusionOk="0">
                <a:moveTo>
                  <a:pt x="0" y="68261"/>
                </a:moveTo>
                <a:cubicBezTo>
                  <a:pt x="7479" y="68261"/>
                  <a:pt x="15277" y="66367"/>
                  <a:pt x="21690" y="62519"/>
                </a:cubicBezTo>
                <a:cubicBezTo>
                  <a:pt x="30262" y="57376"/>
                  <a:pt x="32602" y="45422"/>
                  <a:pt x="40191" y="38915"/>
                </a:cubicBezTo>
                <a:cubicBezTo>
                  <a:pt x="50493" y="30083"/>
                  <a:pt x="62503" y="23293"/>
                  <a:pt x="74640" y="17224"/>
                </a:cubicBezTo>
                <a:cubicBezTo>
                  <a:pt x="81769" y="13659"/>
                  <a:pt x="85591" y="5636"/>
                  <a:pt x="91227" y="0"/>
                </a:cubicBezTo>
              </a:path>
            </a:pathLst>
          </a:custGeom>
          <a:noFill/>
          <a:ln w="9525" cap="flat" cmpd="sng">
            <a:solidFill>
              <a:schemeClr val="accent1"/>
            </a:solidFill>
            <a:prstDash val="lgDash"/>
            <a:round/>
            <a:headEnd type="none" w="med" len="med"/>
            <a:tailEnd type="none" w="med" len="med"/>
          </a:ln>
        </p:spPr>
      </p:sp>
      <p:grpSp>
        <p:nvGrpSpPr>
          <p:cNvPr id="117" name="Google Shape;117;p18"/>
          <p:cNvGrpSpPr/>
          <p:nvPr/>
        </p:nvGrpSpPr>
        <p:grpSpPr>
          <a:xfrm flipH="1">
            <a:off x="5137533" y="8172487"/>
            <a:ext cx="2565002" cy="2089330"/>
            <a:chOff x="339875" y="3409400"/>
            <a:chExt cx="1159900" cy="944800"/>
          </a:xfrm>
        </p:grpSpPr>
        <p:sp>
          <p:nvSpPr>
            <p:cNvPr id="118" name="Google Shape;118;p1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9" name="Google Shape;119;p1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0" name="Google Shape;120;p1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1" name="Google Shape;121;p1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 name="Google Shape;122;p1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 name="Google Shape;123;p1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24" name="Google Shape;124;p18"/>
          <p:cNvGrpSpPr/>
          <p:nvPr/>
        </p:nvGrpSpPr>
        <p:grpSpPr>
          <a:xfrm>
            <a:off x="10960633" y="8197687"/>
            <a:ext cx="2565002" cy="2089330"/>
            <a:chOff x="339875" y="3409400"/>
            <a:chExt cx="1159900" cy="944800"/>
          </a:xfrm>
        </p:grpSpPr>
        <p:sp>
          <p:nvSpPr>
            <p:cNvPr id="125" name="Google Shape;125;p1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 name="Google Shape;126;p1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 name="Google Shape;127;p1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 name="Google Shape;128;p1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 name="Google Shape;129;p1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 name="Google Shape;130;p1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31" name="Google Shape;131;p18"/>
          <p:cNvSpPr/>
          <p:nvPr/>
        </p:nvSpPr>
        <p:spPr>
          <a:xfrm>
            <a:off x="-1084500" y="7506601"/>
            <a:ext cx="5422600" cy="4433750"/>
          </a:xfrm>
          <a:custGeom>
            <a:avLst/>
            <a:gdLst/>
            <a:ahLst/>
            <a:cxnLst/>
            <a:rect l="l" t="t" r="r" b="b"/>
            <a:pathLst>
              <a:path w="108452" h="88675" extrusionOk="0">
                <a:moveTo>
                  <a:pt x="0" y="0"/>
                </a:moveTo>
                <a:cubicBezTo>
                  <a:pt x="8926" y="0"/>
                  <a:pt x="19185" y="166"/>
                  <a:pt x="26156" y="5741"/>
                </a:cubicBezTo>
                <a:cubicBezTo>
                  <a:pt x="33666" y="11748"/>
                  <a:pt x="34742" y="24010"/>
                  <a:pt x="42742" y="29346"/>
                </a:cubicBezTo>
                <a:cubicBezTo>
                  <a:pt x="49024" y="33536"/>
                  <a:pt x="57687" y="34755"/>
                  <a:pt x="65071" y="33173"/>
                </a:cubicBezTo>
                <a:cubicBezTo>
                  <a:pt x="73145" y="31443"/>
                  <a:pt x="83687" y="19630"/>
                  <a:pt x="79106" y="12759"/>
                </a:cubicBezTo>
                <a:cubicBezTo>
                  <a:pt x="77204" y="9906"/>
                  <a:pt x="71323" y="9058"/>
                  <a:pt x="68899" y="11483"/>
                </a:cubicBezTo>
                <a:cubicBezTo>
                  <a:pt x="64268" y="16116"/>
                  <a:pt x="61503" y="24762"/>
                  <a:pt x="64433" y="30621"/>
                </a:cubicBezTo>
                <a:cubicBezTo>
                  <a:pt x="68900" y="39552"/>
                  <a:pt x="83100" y="38216"/>
                  <a:pt x="91227" y="44019"/>
                </a:cubicBezTo>
                <a:cubicBezTo>
                  <a:pt x="104211" y="53290"/>
                  <a:pt x="108452" y="72721"/>
                  <a:pt x="108452" y="88675"/>
                </a:cubicBezTo>
              </a:path>
            </a:pathLst>
          </a:custGeom>
          <a:noFill/>
          <a:ln w="9525" cap="flat" cmpd="sng">
            <a:solidFill>
              <a:schemeClr val="accent1"/>
            </a:solidFill>
            <a:prstDash val="lgDash"/>
            <a:round/>
            <a:headEnd type="none" w="med" len="med"/>
            <a:tailEnd type="none" w="med" len="med"/>
          </a:ln>
        </p:spPr>
      </p:sp>
      <p:sp>
        <p:nvSpPr>
          <p:cNvPr id="132" name="Google Shape;132;p18"/>
          <p:cNvSpPr/>
          <p:nvPr/>
        </p:nvSpPr>
        <p:spPr>
          <a:xfrm>
            <a:off x="14130651" y="6634700"/>
            <a:ext cx="5390750" cy="5773500"/>
          </a:xfrm>
          <a:custGeom>
            <a:avLst/>
            <a:gdLst/>
            <a:ahLst/>
            <a:cxnLst/>
            <a:rect l="l" t="t" r="r" b="b"/>
            <a:pathLst>
              <a:path w="107815" h="115470" extrusionOk="0">
                <a:moveTo>
                  <a:pt x="0" y="115470"/>
                </a:moveTo>
                <a:cubicBezTo>
                  <a:pt x="6306" y="96552"/>
                  <a:pt x="22329" y="79910"/>
                  <a:pt x="22329" y="59968"/>
                </a:cubicBezTo>
                <a:cubicBezTo>
                  <a:pt x="22329" y="52054"/>
                  <a:pt x="22716" y="43712"/>
                  <a:pt x="19777" y="36364"/>
                </a:cubicBezTo>
                <a:cubicBezTo>
                  <a:pt x="18221" y="32475"/>
                  <a:pt x="11256" y="28298"/>
                  <a:pt x="8294" y="31260"/>
                </a:cubicBezTo>
                <a:cubicBezTo>
                  <a:pt x="5888" y="33666"/>
                  <a:pt x="5251" y="39945"/>
                  <a:pt x="8294" y="41467"/>
                </a:cubicBezTo>
                <a:cubicBezTo>
                  <a:pt x="12141" y="43390"/>
                  <a:pt x="16836" y="44224"/>
                  <a:pt x="21053" y="43381"/>
                </a:cubicBezTo>
                <a:cubicBezTo>
                  <a:pt x="29150" y="41762"/>
                  <a:pt x="34387" y="33596"/>
                  <a:pt x="41467" y="29346"/>
                </a:cubicBezTo>
                <a:cubicBezTo>
                  <a:pt x="47128" y="25948"/>
                  <a:pt x="54201" y="22642"/>
                  <a:pt x="60606" y="24243"/>
                </a:cubicBezTo>
                <a:cubicBezTo>
                  <a:pt x="64209" y="25144"/>
                  <a:pt x="67848" y="27695"/>
                  <a:pt x="71451" y="26794"/>
                </a:cubicBezTo>
                <a:cubicBezTo>
                  <a:pt x="79475" y="24788"/>
                  <a:pt x="82827" y="14781"/>
                  <a:pt x="88676" y="8932"/>
                </a:cubicBezTo>
                <a:cubicBezTo>
                  <a:pt x="93654" y="3954"/>
                  <a:pt x="102837" y="4978"/>
                  <a:pt x="107815" y="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132822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33"/>
        <p:cNvGrpSpPr/>
        <p:nvPr/>
      </p:nvGrpSpPr>
      <p:grpSpPr>
        <a:xfrm>
          <a:off x="0" y="0"/>
          <a:ext cx="0" cy="0"/>
          <a:chOff x="0" y="0"/>
          <a:chExt cx="0" cy="0"/>
        </a:xfrm>
      </p:grpSpPr>
      <p:sp>
        <p:nvSpPr>
          <p:cNvPr id="134" name="Google Shape;134;p19"/>
          <p:cNvSpPr/>
          <p:nvPr/>
        </p:nvSpPr>
        <p:spPr>
          <a:xfrm>
            <a:off x="1426451" y="1079001"/>
            <a:ext cx="11818690"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5" name="Google Shape;135;p19"/>
          <p:cNvSpPr txBox="1">
            <a:spLocks noGrp="1"/>
          </p:cNvSpPr>
          <p:nvPr>
            <p:ph type="title"/>
          </p:nvPr>
        </p:nvSpPr>
        <p:spPr>
          <a:xfrm>
            <a:off x="1426450" y="3662850"/>
            <a:ext cx="52488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4000">
                <a:solidFill>
                  <a:schemeClr val="accent4"/>
                </a:solidFill>
              </a:defRPr>
            </a:lvl1pPr>
            <a:lvl2pPr lvl="1" rtl="0">
              <a:spcBef>
                <a:spcPts val="0"/>
              </a:spcBef>
              <a:spcAft>
                <a:spcPts val="0"/>
              </a:spcAft>
              <a:buClr>
                <a:schemeClr val="accent4"/>
              </a:buClr>
              <a:buSzPts val="2000"/>
              <a:buNone/>
              <a:defRPr sz="4000" b="1">
                <a:solidFill>
                  <a:schemeClr val="accent4"/>
                </a:solidFill>
              </a:defRPr>
            </a:lvl2pPr>
            <a:lvl3pPr lvl="2" rtl="0">
              <a:spcBef>
                <a:spcPts val="0"/>
              </a:spcBef>
              <a:spcAft>
                <a:spcPts val="0"/>
              </a:spcAft>
              <a:buClr>
                <a:schemeClr val="accent4"/>
              </a:buClr>
              <a:buSzPts val="2000"/>
              <a:buNone/>
              <a:defRPr sz="4000" b="1">
                <a:solidFill>
                  <a:schemeClr val="accent4"/>
                </a:solidFill>
              </a:defRPr>
            </a:lvl3pPr>
            <a:lvl4pPr lvl="3" rtl="0">
              <a:spcBef>
                <a:spcPts val="0"/>
              </a:spcBef>
              <a:spcAft>
                <a:spcPts val="0"/>
              </a:spcAft>
              <a:buClr>
                <a:schemeClr val="accent4"/>
              </a:buClr>
              <a:buSzPts val="2000"/>
              <a:buNone/>
              <a:defRPr sz="4000" b="1">
                <a:solidFill>
                  <a:schemeClr val="accent4"/>
                </a:solidFill>
              </a:defRPr>
            </a:lvl4pPr>
            <a:lvl5pPr lvl="4" rtl="0">
              <a:spcBef>
                <a:spcPts val="0"/>
              </a:spcBef>
              <a:spcAft>
                <a:spcPts val="0"/>
              </a:spcAft>
              <a:buClr>
                <a:schemeClr val="accent4"/>
              </a:buClr>
              <a:buSzPts val="2000"/>
              <a:buNone/>
              <a:defRPr sz="4000" b="1">
                <a:solidFill>
                  <a:schemeClr val="accent4"/>
                </a:solidFill>
              </a:defRPr>
            </a:lvl5pPr>
            <a:lvl6pPr lvl="5" rtl="0">
              <a:spcBef>
                <a:spcPts val="0"/>
              </a:spcBef>
              <a:spcAft>
                <a:spcPts val="0"/>
              </a:spcAft>
              <a:buClr>
                <a:schemeClr val="accent4"/>
              </a:buClr>
              <a:buSzPts val="2000"/>
              <a:buNone/>
              <a:defRPr sz="4000" b="1">
                <a:solidFill>
                  <a:schemeClr val="accent4"/>
                </a:solidFill>
              </a:defRPr>
            </a:lvl6pPr>
            <a:lvl7pPr lvl="6" rtl="0">
              <a:spcBef>
                <a:spcPts val="0"/>
              </a:spcBef>
              <a:spcAft>
                <a:spcPts val="0"/>
              </a:spcAft>
              <a:buClr>
                <a:schemeClr val="accent4"/>
              </a:buClr>
              <a:buSzPts val="2000"/>
              <a:buNone/>
              <a:defRPr sz="4000" b="1">
                <a:solidFill>
                  <a:schemeClr val="accent4"/>
                </a:solidFill>
              </a:defRPr>
            </a:lvl7pPr>
            <a:lvl8pPr lvl="7" rtl="0">
              <a:spcBef>
                <a:spcPts val="0"/>
              </a:spcBef>
              <a:spcAft>
                <a:spcPts val="0"/>
              </a:spcAft>
              <a:buClr>
                <a:schemeClr val="accent4"/>
              </a:buClr>
              <a:buSzPts val="2000"/>
              <a:buNone/>
              <a:defRPr sz="4000" b="1">
                <a:solidFill>
                  <a:schemeClr val="accent4"/>
                </a:solidFill>
              </a:defRPr>
            </a:lvl8pPr>
            <a:lvl9pPr lvl="8" rtl="0">
              <a:spcBef>
                <a:spcPts val="0"/>
              </a:spcBef>
              <a:spcAft>
                <a:spcPts val="0"/>
              </a:spcAft>
              <a:buClr>
                <a:schemeClr val="accent4"/>
              </a:buClr>
              <a:buSzPts val="2000"/>
              <a:buNone/>
              <a:defRPr sz="4000" b="1">
                <a:solidFill>
                  <a:schemeClr val="accent4"/>
                </a:solidFill>
              </a:defRPr>
            </a:lvl9pPr>
          </a:lstStyle>
          <a:p>
            <a:endParaRPr/>
          </a:p>
        </p:txBody>
      </p:sp>
      <p:sp>
        <p:nvSpPr>
          <p:cNvPr id="136" name="Google Shape;136;p19"/>
          <p:cNvSpPr txBox="1">
            <a:spLocks noGrp="1"/>
          </p:cNvSpPr>
          <p:nvPr>
            <p:ph type="subTitle" idx="1"/>
          </p:nvPr>
        </p:nvSpPr>
        <p:spPr>
          <a:xfrm>
            <a:off x="1426500" y="4433850"/>
            <a:ext cx="5248800" cy="978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9"/>
          <p:cNvSpPr txBox="1">
            <a:spLocks noGrp="1"/>
          </p:cNvSpPr>
          <p:nvPr>
            <p:ph type="title" idx="2"/>
          </p:nvPr>
        </p:nvSpPr>
        <p:spPr>
          <a:xfrm>
            <a:off x="7612900" y="6129900"/>
            <a:ext cx="52542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4000">
                <a:solidFill>
                  <a:schemeClr val="accent4"/>
                </a:solidFill>
              </a:defRPr>
            </a:lvl1pPr>
            <a:lvl2pPr lvl="1" rtl="0">
              <a:spcBef>
                <a:spcPts val="0"/>
              </a:spcBef>
              <a:spcAft>
                <a:spcPts val="0"/>
              </a:spcAft>
              <a:buClr>
                <a:schemeClr val="accent4"/>
              </a:buClr>
              <a:buSzPts val="2000"/>
              <a:buNone/>
              <a:defRPr sz="4000" b="1">
                <a:solidFill>
                  <a:schemeClr val="accent4"/>
                </a:solidFill>
              </a:defRPr>
            </a:lvl2pPr>
            <a:lvl3pPr lvl="2" rtl="0">
              <a:spcBef>
                <a:spcPts val="0"/>
              </a:spcBef>
              <a:spcAft>
                <a:spcPts val="0"/>
              </a:spcAft>
              <a:buClr>
                <a:schemeClr val="accent4"/>
              </a:buClr>
              <a:buSzPts val="2000"/>
              <a:buNone/>
              <a:defRPr sz="4000" b="1">
                <a:solidFill>
                  <a:schemeClr val="accent4"/>
                </a:solidFill>
              </a:defRPr>
            </a:lvl3pPr>
            <a:lvl4pPr lvl="3" rtl="0">
              <a:spcBef>
                <a:spcPts val="0"/>
              </a:spcBef>
              <a:spcAft>
                <a:spcPts val="0"/>
              </a:spcAft>
              <a:buClr>
                <a:schemeClr val="accent4"/>
              </a:buClr>
              <a:buSzPts val="2000"/>
              <a:buNone/>
              <a:defRPr sz="4000" b="1">
                <a:solidFill>
                  <a:schemeClr val="accent4"/>
                </a:solidFill>
              </a:defRPr>
            </a:lvl4pPr>
            <a:lvl5pPr lvl="4" rtl="0">
              <a:spcBef>
                <a:spcPts val="0"/>
              </a:spcBef>
              <a:spcAft>
                <a:spcPts val="0"/>
              </a:spcAft>
              <a:buClr>
                <a:schemeClr val="accent4"/>
              </a:buClr>
              <a:buSzPts val="2000"/>
              <a:buNone/>
              <a:defRPr sz="4000" b="1">
                <a:solidFill>
                  <a:schemeClr val="accent4"/>
                </a:solidFill>
              </a:defRPr>
            </a:lvl5pPr>
            <a:lvl6pPr lvl="5" rtl="0">
              <a:spcBef>
                <a:spcPts val="0"/>
              </a:spcBef>
              <a:spcAft>
                <a:spcPts val="0"/>
              </a:spcAft>
              <a:buClr>
                <a:schemeClr val="accent4"/>
              </a:buClr>
              <a:buSzPts val="2000"/>
              <a:buNone/>
              <a:defRPr sz="4000" b="1">
                <a:solidFill>
                  <a:schemeClr val="accent4"/>
                </a:solidFill>
              </a:defRPr>
            </a:lvl6pPr>
            <a:lvl7pPr lvl="6" rtl="0">
              <a:spcBef>
                <a:spcPts val="0"/>
              </a:spcBef>
              <a:spcAft>
                <a:spcPts val="0"/>
              </a:spcAft>
              <a:buClr>
                <a:schemeClr val="accent4"/>
              </a:buClr>
              <a:buSzPts val="2000"/>
              <a:buNone/>
              <a:defRPr sz="4000" b="1">
                <a:solidFill>
                  <a:schemeClr val="accent4"/>
                </a:solidFill>
              </a:defRPr>
            </a:lvl7pPr>
            <a:lvl8pPr lvl="7" rtl="0">
              <a:spcBef>
                <a:spcPts val="0"/>
              </a:spcBef>
              <a:spcAft>
                <a:spcPts val="0"/>
              </a:spcAft>
              <a:buClr>
                <a:schemeClr val="accent4"/>
              </a:buClr>
              <a:buSzPts val="2000"/>
              <a:buNone/>
              <a:defRPr sz="4000" b="1">
                <a:solidFill>
                  <a:schemeClr val="accent4"/>
                </a:solidFill>
              </a:defRPr>
            </a:lvl8pPr>
            <a:lvl9pPr lvl="8" rtl="0">
              <a:spcBef>
                <a:spcPts val="0"/>
              </a:spcBef>
              <a:spcAft>
                <a:spcPts val="0"/>
              </a:spcAft>
              <a:buClr>
                <a:schemeClr val="accent4"/>
              </a:buClr>
              <a:buSzPts val="2000"/>
              <a:buNone/>
              <a:defRPr sz="4000" b="1">
                <a:solidFill>
                  <a:schemeClr val="accent4"/>
                </a:solidFill>
              </a:defRPr>
            </a:lvl9pPr>
          </a:lstStyle>
          <a:p>
            <a:endParaRPr/>
          </a:p>
        </p:txBody>
      </p:sp>
      <p:sp>
        <p:nvSpPr>
          <p:cNvPr id="138" name="Google Shape;138;p19"/>
          <p:cNvSpPr txBox="1">
            <a:spLocks noGrp="1"/>
          </p:cNvSpPr>
          <p:nvPr>
            <p:ph type="subTitle" idx="3"/>
          </p:nvPr>
        </p:nvSpPr>
        <p:spPr>
          <a:xfrm>
            <a:off x="7612660" y="6875740"/>
            <a:ext cx="5254200" cy="975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 name="Google Shape;139;p19"/>
          <p:cNvSpPr txBox="1">
            <a:spLocks noGrp="1"/>
          </p:cNvSpPr>
          <p:nvPr>
            <p:ph type="title" idx="4"/>
          </p:nvPr>
        </p:nvSpPr>
        <p:spPr>
          <a:xfrm>
            <a:off x="7612750" y="3662850"/>
            <a:ext cx="52542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4000">
                <a:solidFill>
                  <a:schemeClr val="accent4"/>
                </a:solidFill>
              </a:defRPr>
            </a:lvl1pPr>
            <a:lvl2pPr lvl="1" rtl="0">
              <a:spcBef>
                <a:spcPts val="0"/>
              </a:spcBef>
              <a:spcAft>
                <a:spcPts val="0"/>
              </a:spcAft>
              <a:buClr>
                <a:schemeClr val="accent4"/>
              </a:buClr>
              <a:buSzPts val="2000"/>
              <a:buNone/>
              <a:defRPr sz="4000" b="1">
                <a:solidFill>
                  <a:schemeClr val="accent4"/>
                </a:solidFill>
              </a:defRPr>
            </a:lvl2pPr>
            <a:lvl3pPr lvl="2" rtl="0">
              <a:spcBef>
                <a:spcPts val="0"/>
              </a:spcBef>
              <a:spcAft>
                <a:spcPts val="0"/>
              </a:spcAft>
              <a:buClr>
                <a:schemeClr val="accent4"/>
              </a:buClr>
              <a:buSzPts val="2000"/>
              <a:buNone/>
              <a:defRPr sz="4000" b="1">
                <a:solidFill>
                  <a:schemeClr val="accent4"/>
                </a:solidFill>
              </a:defRPr>
            </a:lvl3pPr>
            <a:lvl4pPr lvl="3" rtl="0">
              <a:spcBef>
                <a:spcPts val="0"/>
              </a:spcBef>
              <a:spcAft>
                <a:spcPts val="0"/>
              </a:spcAft>
              <a:buClr>
                <a:schemeClr val="accent4"/>
              </a:buClr>
              <a:buSzPts val="2000"/>
              <a:buNone/>
              <a:defRPr sz="4000" b="1">
                <a:solidFill>
                  <a:schemeClr val="accent4"/>
                </a:solidFill>
              </a:defRPr>
            </a:lvl4pPr>
            <a:lvl5pPr lvl="4" rtl="0">
              <a:spcBef>
                <a:spcPts val="0"/>
              </a:spcBef>
              <a:spcAft>
                <a:spcPts val="0"/>
              </a:spcAft>
              <a:buClr>
                <a:schemeClr val="accent4"/>
              </a:buClr>
              <a:buSzPts val="2000"/>
              <a:buNone/>
              <a:defRPr sz="4000" b="1">
                <a:solidFill>
                  <a:schemeClr val="accent4"/>
                </a:solidFill>
              </a:defRPr>
            </a:lvl5pPr>
            <a:lvl6pPr lvl="5" rtl="0">
              <a:spcBef>
                <a:spcPts val="0"/>
              </a:spcBef>
              <a:spcAft>
                <a:spcPts val="0"/>
              </a:spcAft>
              <a:buClr>
                <a:schemeClr val="accent4"/>
              </a:buClr>
              <a:buSzPts val="2000"/>
              <a:buNone/>
              <a:defRPr sz="4000" b="1">
                <a:solidFill>
                  <a:schemeClr val="accent4"/>
                </a:solidFill>
              </a:defRPr>
            </a:lvl6pPr>
            <a:lvl7pPr lvl="6" rtl="0">
              <a:spcBef>
                <a:spcPts val="0"/>
              </a:spcBef>
              <a:spcAft>
                <a:spcPts val="0"/>
              </a:spcAft>
              <a:buClr>
                <a:schemeClr val="accent4"/>
              </a:buClr>
              <a:buSzPts val="2000"/>
              <a:buNone/>
              <a:defRPr sz="4000" b="1">
                <a:solidFill>
                  <a:schemeClr val="accent4"/>
                </a:solidFill>
              </a:defRPr>
            </a:lvl7pPr>
            <a:lvl8pPr lvl="7" rtl="0">
              <a:spcBef>
                <a:spcPts val="0"/>
              </a:spcBef>
              <a:spcAft>
                <a:spcPts val="0"/>
              </a:spcAft>
              <a:buClr>
                <a:schemeClr val="accent4"/>
              </a:buClr>
              <a:buSzPts val="2000"/>
              <a:buNone/>
              <a:defRPr sz="4000" b="1">
                <a:solidFill>
                  <a:schemeClr val="accent4"/>
                </a:solidFill>
              </a:defRPr>
            </a:lvl8pPr>
            <a:lvl9pPr lvl="8" rtl="0">
              <a:spcBef>
                <a:spcPts val="0"/>
              </a:spcBef>
              <a:spcAft>
                <a:spcPts val="0"/>
              </a:spcAft>
              <a:buClr>
                <a:schemeClr val="accent4"/>
              </a:buClr>
              <a:buSzPts val="2000"/>
              <a:buNone/>
              <a:defRPr sz="4000" b="1">
                <a:solidFill>
                  <a:schemeClr val="accent4"/>
                </a:solidFill>
              </a:defRPr>
            </a:lvl9pPr>
          </a:lstStyle>
          <a:p>
            <a:endParaRPr/>
          </a:p>
        </p:txBody>
      </p:sp>
      <p:sp>
        <p:nvSpPr>
          <p:cNvPr id="140" name="Google Shape;140;p19"/>
          <p:cNvSpPr txBox="1">
            <a:spLocks noGrp="1"/>
          </p:cNvSpPr>
          <p:nvPr>
            <p:ph type="subTitle" idx="5"/>
          </p:nvPr>
        </p:nvSpPr>
        <p:spPr>
          <a:xfrm>
            <a:off x="7612632" y="4433850"/>
            <a:ext cx="5254200" cy="978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19"/>
          <p:cNvSpPr txBox="1">
            <a:spLocks noGrp="1"/>
          </p:cNvSpPr>
          <p:nvPr>
            <p:ph type="title" idx="6"/>
          </p:nvPr>
        </p:nvSpPr>
        <p:spPr>
          <a:xfrm>
            <a:off x="1426450" y="6129900"/>
            <a:ext cx="52434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4000">
                <a:solidFill>
                  <a:schemeClr val="accent4"/>
                </a:solidFill>
              </a:defRPr>
            </a:lvl1pPr>
            <a:lvl2pPr lvl="1" rtl="0">
              <a:spcBef>
                <a:spcPts val="0"/>
              </a:spcBef>
              <a:spcAft>
                <a:spcPts val="0"/>
              </a:spcAft>
              <a:buClr>
                <a:schemeClr val="accent4"/>
              </a:buClr>
              <a:buSzPts val="2000"/>
              <a:buNone/>
              <a:defRPr sz="4000" b="1">
                <a:solidFill>
                  <a:schemeClr val="accent4"/>
                </a:solidFill>
              </a:defRPr>
            </a:lvl2pPr>
            <a:lvl3pPr lvl="2" rtl="0">
              <a:spcBef>
                <a:spcPts val="0"/>
              </a:spcBef>
              <a:spcAft>
                <a:spcPts val="0"/>
              </a:spcAft>
              <a:buClr>
                <a:schemeClr val="accent4"/>
              </a:buClr>
              <a:buSzPts val="2000"/>
              <a:buNone/>
              <a:defRPr sz="4000" b="1">
                <a:solidFill>
                  <a:schemeClr val="accent4"/>
                </a:solidFill>
              </a:defRPr>
            </a:lvl3pPr>
            <a:lvl4pPr lvl="3" rtl="0">
              <a:spcBef>
                <a:spcPts val="0"/>
              </a:spcBef>
              <a:spcAft>
                <a:spcPts val="0"/>
              </a:spcAft>
              <a:buClr>
                <a:schemeClr val="accent4"/>
              </a:buClr>
              <a:buSzPts val="2000"/>
              <a:buNone/>
              <a:defRPr sz="4000" b="1">
                <a:solidFill>
                  <a:schemeClr val="accent4"/>
                </a:solidFill>
              </a:defRPr>
            </a:lvl4pPr>
            <a:lvl5pPr lvl="4" rtl="0">
              <a:spcBef>
                <a:spcPts val="0"/>
              </a:spcBef>
              <a:spcAft>
                <a:spcPts val="0"/>
              </a:spcAft>
              <a:buClr>
                <a:schemeClr val="accent4"/>
              </a:buClr>
              <a:buSzPts val="2000"/>
              <a:buNone/>
              <a:defRPr sz="4000" b="1">
                <a:solidFill>
                  <a:schemeClr val="accent4"/>
                </a:solidFill>
              </a:defRPr>
            </a:lvl5pPr>
            <a:lvl6pPr lvl="5" rtl="0">
              <a:spcBef>
                <a:spcPts val="0"/>
              </a:spcBef>
              <a:spcAft>
                <a:spcPts val="0"/>
              </a:spcAft>
              <a:buClr>
                <a:schemeClr val="accent4"/>
              </a:buClr>
              <a:buSzPts val="2000"/>
              <a:buNone/>
              <a:defRPr sz="4000" b="1">
                <a:solidFill>
                  <a:schemeClr val="accent4"/>
                </a:solidFill>
              </a:defRPr>
            </a:lvl6pPr>
            <a:lvl7pPr lvl="6" rtl="0">
              <a:spcBef>
                <a:spcPts val="0"/>
              </a:spcBef>
              <a:spcAft>
                <a:spcPts val="0"/>
              </a:spcAft>
              <a:buClr>
                <a:schemeClr val="accent4"/>
              </a:buClr>
              <a:buSzPts val="2000"/>
              <a:buNone/>
              <a:defRPr sz="4000" b="1">
                <a:solidFill>
                  <a:schemeClr val="accent4"/>
                </a:solidFill>
              </a:defRPr>
            </a:lvl7pPr>
            <a:lvl8pPr lvl="7" rtl="0">
              <a:spcBef>
                <a:spcPts val="0"/>
              </a:spcBef>
              <a:spcAft>
                <a:spcPts val="0"/>
              </a:spcAft>
              <a:buClr>
                <a:schemeClr val="accent4"/>
              </a:buClr>
              <a:buSzPts val="2000"/>
              <a:buNone/>
              <a:defRPr sz="4000" b="1">
                <a:solidFill>
                  <a:schemeClr val="accent4"/>
                </a:solidFill>
              </a:defRPr>
            </a:lvl8pPr>
            <a:lvl9pPr lvl="8" rtl="0">
              <a:spcBef>
                <a:spcPts val="0"/>
              </a:spcBef>
              <a:spcAft>
                <a:spcPts val="0"/>
              </a:spcAft>
              <a:buClr>
                <a:schemeClr val="accent4"/>
              </a:buClr>
              <a:buSzPts val="2000"/>
              <a:buNone/>
              <a:defRPr sz="4000" b="1">
                <a:solidFill>
                  <a:schemeClr val="accent4"/>
                </a:solidFill>
              </a:defRPr>
            </a:lvl9pPr>
          </a:lstStyle>
          <a:p>
            <a:endParaRPr/>
          </a:p>
        </p:txBody>
      </p:sp>
      <p:sp>
        <p:nvSpPr>
          <p:cNvPr id="142" name="Google Shape;142;p19"/>
          <p:cNvSpPr txBox="1">
            <a:spLocks noGrp="1"/>
          </p:cNvSpPr>
          <p:nvPr>
            <p:ph type="subTitle" idx="7"/>
          </p:nvPr>
        </p:nvSpPr>
        <p:spPr>
          <a:xfrm>
            <a:off x="1426500" y="6872750"/>
            <a:ext cx="5243400" cy="975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19"/>
          <p:cNvSpPr txBox="1">
            <a:spLocks noGrp="1"/>
          </p:cNvSpPr>
          <p:nvPr>
            <p:ph type="title" idx="8"/>
          </p:nvPr>
        </p:nvSpPr>
        <p:spPr>
          <a:xfrm>
            <a:off x="1610850" y="1079000"/>
            <a:ext cx="11848200" cy="114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44" name="Google Shape;144;p19"/>
          <p:cNvSpPr/>
          <p:nvPr/>
        </p:nvSpPr>
        <p:spPr>
          <a:xfrm>
            <a:off x="-510350" y="-765550"/>
            <a:ext cx="1458000" cy="8006300"/>
          </a:xfrm>
          <a:custGeom>
            <a:avLst/>
            <a:gdLst/>
            <a:ahLst/>
            <a:cxnLst/>
            <a:rect l="l" t="t" r="r" b="b"/>
            <a:pathLst>
              <a:path w="29160" h="160126" extrusionOk="0">
                <a:moveTo>
                  <a:pt x="27432" y="0"/>
                </a:moveTo>
                <a:cubicBezTo>
                  <a:pt x="26220" y="13335"/>
                  <a:pt x="19081" y="26229"/>
                  <a:pt x="20414" y="39553"/>
                </a:cubicBezTo>
                <a:cubicBezTo>
                  <a:pt x="21507" y="50485"/>
                  <a:pt x="30514" y="60614"/>
                  <a:pt x="28708" y="71451"/>
                </a:cubicBezTo>
                <a:cubicBezTo>
                  <a:pt x="27365" y="79510"/>
                  <a:pt x="14740" y="82531"/>
                  <a:pt x="13397" y="90590"/>
                </a:cubicBezTo>
                <a:cubicBezTo>
                  <a:pt x="11246" y="103495"/>
                  <a:pt x="22094" y="116926"/>
                  <a:pt x="18500" y="129505"/>
                </a:cubicBezTo>
                <a:cubicBezTo>
                  <a:pt x="15224" y="140971"/>
                  <a:pt x="3773" y="148813"/>
                  <a:pt x="0" y="160126"/>
                </a:cubicBezTo>
              </a:path>
            </a:pathLst>
          </a:custGeom>
          <a:noFill/>
          <a:ln w="9525" cap="flat" cmpd="sng">
            <a:solidFill>
              <a:schemeClr val="accent1"/>
            </a:solidFill>
            <a:prstDash val="lgDash"/>
            <a:round/>
            <a:headEnd type="none" w="med" len="med"/>
            <a:tailEnd type="none" w="med" len="med"/>
          </a:ln>
        </p:spPr>
      </p:sp>
      <p:grpSp>
        <p:nvGrpSpPr>
          <p:cNvPr id="145" name="Google Shape;145;p19"/>
          <p:cNvGrpSpPr/>
          <p:nvPr/>
        </p:nvGrpSpPr>
        <p:grpSpPr>
          <a:xfrm flipH="1">
            <a:off x="14848454" y="7985877"/>
            <a:ext cx="2824820" cy="2300966"/>
            <a:chOff x="339875" y="3409400"/>
            <a:chExt cx="1159900" cy="944800"/>
          </a:xfrm>
        </p:grpSpPr>
        <p:sp>
          <p:nvSpPr>
            <p:cNvPr id="146" name="Google Shape;146;p19"/>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7" name="Google Shape;147;p19"/>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8" name="Google Shape;148;p19"/>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9" name="Google Shape;149;p19"/>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0" name="Google Shape;150;p19"/>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1" name="Google Shape;151;p19"/>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2609005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52"/>
        <p:cNvGrpSpPr/>
        <p:nvPr/>
      </p:nvGrpSpPr>
      <p:grpSpPr>
        <a:xfrm>
          <a:off x="0" y="0"/>
          <a:ext cx="0" cy="0"/>
          <a:chOff x="0" y="0"/>
          <a:chExt cx="0" cy="0"/>
        </a:xfrm>
      </p:grpSpPr>
      <p:sp>
        <p:nvSpPr>
          <p:cNvPr id="153" name="Google Shape;153;p20"/>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54" name="Google Shape;154;p20"/>
          <p:cNvSpPr txBox="1">
            <a:spLocks noGrp="1"/>
          </p:cNvSpPr>
          <p:nvPr>
            <p:ph type="title"/>
          </p:nvPr>
        </p:nvSpPr>
        <p:spPr>
          <a:xfrm>
            <a:off x="1416544" y="3123150"/>
            <a:ext cx="4040400" cy="77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20"/>
          <p:cNvSpPr txBox="1">
            <a:spLocks noGrp="1"/>
          </p:cNvSpPr>
          <p:nvPr>
            <p:ph type="subTitle" idx="1"/>
          </p:nvPr>
        </p:nvSpPr>
        <p:spPr>
          <a:xfrm>
            <a:off x="1416544" y="3894112"/>
            <a:ext cx="4040400" cy="940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56" name="Google Shape;156;p20"/>
          <p:cNvSpPr txBox="1">
            <a:spLocks noGrp="1"/>
          </p:cNvSpPr>
          <p:nvPr>
            <p:ph type="title" idx="2"/>
          </p:nvPr>
        </p:nvSpPr>
        <p:spPr>
          <a:xfrm>
            <a:off x="12841364" y="3123150"/>
            <a:ext cx="4040400" cy="771000"/>
          </a:xfrm>
          <a:prstGeom prst="rect">
            <a:avLst/>
          </a:prstGeom>
          <a:noFill/>
          <a:ln>
            <a:noFill/>
          </a:ln>
        </p:spPr>
        <p:txBody>
          <a:bodyPr spcFirstLastPara="1" wrap="square" lIns="91425" tIns="91425" rIns="91425" bIns="91425" anchor="ctr" anchorCtr="0">
            <a:noAutofit/>
          </a:bodyPr>
          <a:lstStyle>
            <a:lvl1pPr marR="76200" lvl="0" algn="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7" name="Google Shape;157;p20"/>
          <p:cNvSpPr txBox="1">
            <a:spLocks noGrp="1"/>
          </p:cNvSpPr>
          <p:nvPr>
            <p:ph type="subTitle" idx="3"/>
          </p:nvPr>
        </p:nvSpPr>
        <p:spPr>
          <a:xfrm>
            <a:off x="12841364" y="3894150"/>
            <a:ext cx="4040400" cy="940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58" name="Google Shape;158;p20"/>
          <p:cNvSpPr txBox="1">
            <a:spLocks noGrp="1"/>
          </p:cNvSpPr>
          <p:nvPr>
            <p:ph type="title" idx="4"/>
          </p:nvPr>
        </p:nvSpPr>
        <p:spPr>
          <a:xfrm>
            <a:off x="1416544" y="5836440"/>
            <a:ext cx="4040400" cy="77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9" name="Google Shape;159;p20"/>
          <p:cNvSpPr txBox="1">
            <a:spLocks noGrp="1"/>
          </p:cNvSpPr>
          <p:nvPr>
            <p:ph type="subTitle" idx="5"/>
          </p:nvPr>
        </p:nvSpPr>
        <p:spPr>
          <a:xfrm>
            <a:off x="1416544" y="6607450"/>
            <a:ext cx="4040400" cy="940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0"/>
          <p:cNvSpPr txBox="1">
            <a:spLocks noGrp="1"/>
          </p:cNvSpPr>
          <p:nvPr>
            <p:ph type="title" idx="6"/>
          </p:nvPr>
        </p:nvSpPr>
        <p:spPr>
          <a:xfrm>
            <a:off x="7128946" y="3123126"/>
            <a:ext cx="4040400" cy="771000"/>
          </a:xfrm>
          <a:prstGeom prst="rect">
            <a:avLst/>
          </a:prstGeom>
          <a:noFill/>
          <a:ln>
            <a:noFill/>
          </a:ln>
        </p:spPr>
        <p:txBody>
          <a:bodyPr spcFirstLastPara="1" wrap="square" lIns="91425" tIns="91425" rIns="91425" bIns="91425" anchor="ctr" anchorCtr="0">
            <a:noAutofit/>
          </a:bodyPr>
          <a:lstStyle>
            <a:lvl1pPr marR="76200"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61" name="Google Shape;161;p20"/>
          <p:cNvSpPr txBox="1">
            <a:spLocks noGrp="1"/>
          </p:cNvSpPr>
          <p:nvPr>
            <p:ph type="subTitle" idx="7"/>
          </p:nvPr>
        </p:nvSpPr>
        <p:spPr>
          <a:xfrm>
            <a:off x="7128946" y="3894118"/>
            <a:ext cx="4040400" cy="940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62" name="Google Shape;162;p20"/>
          <p:cNvSpPr txBox="1">
            <a:spLocks noGrp="1"/>
          </p:cNvSpPr>
          <p:nvPr>
            <p:ph type="title" idx="8"/>
          </p:nvPr>
        </p:nvSpPr>
        <p:spPr>
          <a:xfrm>
            <a:off x="12831690" y="5836484"/>
            <a:ext cx="4039800" cy="771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63" name="Google Shape;163;p20"/>
          <p:cNvSpPr txBox="1">
            <a:spLocks noGrp="1"/>
          </p:cNvSpPr>
          <p:nvPr>
            <p:ph type="subTitle" idx="9"/>
          </p:nvPr>
        </p:nvSpPr>
        <p:spPr>
          <a:xfrm>
            <a:off x="12831690" y="6607500"/>
            <a:ext cx="4039800" cy="940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20"/>
          <p:cNvSpPr txBox="1">
            <a:spLocks noGrp="1"/>
          </p:cNvSpPr>
          <p:nvPr>
            <p:ph type="title" idx="13"/>
          </p:nvPr>
        </p:nvSpPr>
        <p:spPr>
          <a:xfrm>
            <a:off x="1426800" y="1079000"/>
            <a:ext cx="15434400" cy="114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165" name="Google Shape;165;p20"/>
          <p:cNvSpPr/>
          <p:nvPr/>
        </p:nvSpPr>
        <p:spPr>
          <a:xfrm>
            <a:off x="-2634550" y="7402385"/>
            <a:ext cx="5582100" cy="4267350"/>
          </a:xfrm>
          <a:custGeom>
            <a:avLst/>
            <a:gdLst/>
            <a:ahLst/>
            <a:cxnLst/>
            <a:rect l="l" t="t" r="r" b="b"/>
            <a:pathLst>
              <a:path w="111642" h="85347" extrusionOk="0">
                <a:moveTo>
                  <a:pt x="0" y="499"/>
                </a:moveTo>
                <a:cubicBezTo>
                  <a:pt x="8356" y="8855"/>
                  <a:pt x="18942" y="20159"/>
                  <a:pt x="30622" y="18362"/>
                </a:cubicBezTo>
                <a:cubicBezTo>
                  <a:pt x="35675" y="17585"/>
                  <a:pt x="39351" y="12171"/>
                  <a:pt x="41467" y="7517"/>
                </a:cubicBezTo>
                <a:cubicBezTo>
                  <a:pt x="42470" y="5310"/>
                  <a:pt x="45096" y="2214"/>
                  <a:pt x="43381" y="499"/>
                </a:cubicBezTo>
                <a:cubicBezTo>
                  <a:pt x="41754" y="-1128"/>
                  <a:pt x="38668" y="2270"/>
                  <a:pt x="37639" y="4327"/>
                </a:cubicBezTo>
                <a:cubicBezTo>
                  <a:pt x="32744" y="14118"/>
                  <a:pt x="24174" y="30631"/>
                  <a:pt x="33174" y="36862"/>
                </a:cubicBezTo>
                <a:cubicBezTo>
                  <a:pt x="40619" y="42016"/>
                  <a:pt x="52898" y="26740"/>
                  <a:pt x="59968" y="32397"/>
                </a:cubicBezTo>
                <a:cubicBezTo>
                  <a:pt x="64158" y="35750"/>
                  <a:pt x="63728" y="44357"/>
                  <a:pt x="68899" y="45794"/>
                </a:cubicBezTo>
                <a:cubicBezTo>
                  <a:pt x="77719" y="48244"/>
                  <a:pt x="89007" y="41578"/>
                  <a:pt x="96331" y="47070"/>
                </a:cubicBezTo>
                <a:cubicBezTo>
                  <a:pt x="107325" y="55314"/>
                  <a:pt x="103397" y="74353"/>
                  <a:pt x="111642" y="85347"/>
                </a:cubicBezTo>
              </a:path>
            </a:pathLst>
          </a:custGeom>
          <a:noFill/>
          <a:ln w="9525" cap="flat" cmpd="sng">
            <a:solidFill>
              <a:schemeClr val="accent1"/>
            </a:solidFill>
            <a:prstDash val="lgDash"/>
            <a:round/>
            <a:headEnd type="none" w="med" len="med"/>
            <a:tailEnd type="none" w="med" len="med"/>
          </a:ln>
        </p:spPr>
      </p:sp>
      <p:sp>
        <p:nvSpPr>
          <p:cNvPr id="166" name="Google Shape;166;p20"/>
          <p:cNvSpPr/>
          <p:nvPr/>
        </p:nvSpPr>
        <p:spPr>
          <a:xfrm>
            <a:off x="13173751" y="6315750"/>
            <a:ext cx="5996750" cy="5071700"/>
          </a:xfrm>
          <a:custGeom>
            <a:avLst/>
            <a:gdLst/>
            <a:ahLst/>
            <a:cxnLst/>
            <a:rect l="l" t="t" r="r" b="b"/>
            <a:pathLst>
              <a:path w="119935" h="101434" extrusionOk="0">
                <a:moveTo>
                  <a:pt x="119935" y="0"/>
                </a:moveTo>
                <a:cubicBezTo>
                  <a:pt x="111279" y="0"/>
                  <a:pt x="101423" y="4698"/>
                  <a:pt x="96969" y="12121"/>
                </a:cubicBezTo>
                <a:cubicBezTo>
                  <a:pt x="92162" y="20132"/>
                  <a:pt x="94181" y="30690"/>
                  <a:pt x="91227" y="39553"/>
                </a:cubicBezTo>
                <a:cubicBezTo>
                  <a:pt x="89958" y="43359"/>
                  <a:pt x="84745" y="44442"/>
                  <a:pt x="81020" y="45932"/>
                </a:cubicBezTo>
                <a:cubicBezTo>
                  <a:pt x="76636" y="47686"/>
                  <a:pt x="70914" y="50465"/>
                  <a:pt x="66985" y="47846"/>
                </a:cubicBezTo>
                <a:cubicBezTo>
                  <a:pt x="65559" y="46895"/>
                  <a:pt x="65135" y="43955"/>
                  <a:pt x="66347" y="42743"/>
                </a:cubicBezTo>
                <a:cubicBezTo>
                  <a:pt x="68457" y="40633"/>
                  <a:pt x="72447" y="41161"/>
                  <a:pt x="75278" y="42105"/>
                </a:cubicBezTo>
                <a:cubicBezTo>
                  <a:pt x="78981" y="43339"/>
                  <a:pt x="84143" y="49970"/>
                  <a:pt x="81020" y="52312"/>
                </a:cubicBezTo>
                <a:cubicBezTo>
                  <a:pt x="74580" y="57142"/>
                  <a:pt x="65385" y="58555"/>
                  <a:pt x="57416" y="57416"/>
                </a:cubicBezTo>
                <a:cubicBezTo>
                  <a:pt x="48037" y="56076"/>
                  <a:pt x="38636" y="51092"/>
                  <a:pt x="29346" y="52950"/>
                </a:cubicBezTo>
                <a:cubicBezTo>
                  <a:pt x="22377" y="54344"/>
                  <a:pt x="16831" y="62485"/>
                  <a:pt x="15949" y="69537"/>
                </a:cubicBezTo>
                <a:cubicBezTo>
                  <a:pt x="15421" y="73762"/>
                  <a:pt x="17215" y="78487"/>
                  <a:pt x="15311" y="82296"/>
                </a:cubicBezTo>
                <a:cubicBezTo>
                  <a:pt x="11657" y="89603"/>
                  <a:pt x="3654" y="94127"/>
                  <a:pt x="0" y="101434"/>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403219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67"/>
        <p:cNvGrpSpPr/>
        <p:nvPr/>
      </p:nvGrpSpPr>
      <p:grpSpPr>
        <a:xfrm>
          <a:off x="0" y="0"/>
          <a:ext cx="0" cy="0"/>
          <a:chOff x="0" y="0"/>
          <a:chExt cx="0" cy="0"/>
        </a:xfrm>
      </p:grpSpPr>
      <p:sp>
        <p:nvSpPr>
          <p:cNvPr id="168" name="Google Shape;168;p21"/>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9" name="Google Shape;169;p21"/>
          <p:cNvSpPr txBox="1">
            <a:spLocks noGrp="1"/>
          </p:cNvSpPr>
          <p:nvPr>
            <p:ph type="title"/>
          </p:nvPr>
        </p:nvSpPr>
        <p:spPr>
          <a:xfrm>
            <a:off x="1427350" y="3539582"/>
            <a:ext cx="50514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0" name="Google Shape;170;p21"/>
          <p:cNvSpPr txBox="1">
            <a:spLocks noGrp="1"/>
          </p:cNvSpPr>
          <p:nvPr>
            <p:ph type="subTitle" idx="1"/>
          </p:nvPr>
        </p:nvSpPr>
        <p:spPr>
          <a:xfrm>
            <a:off x="1426700" y="4310550"/>
            <a:ext cx="5051400" cy="96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71" name="Google Shape;171;p21"/>
          <p:cNvSpPr txBox="1">
            <a:spLocks noGrp="1"/>
          </p:cNvSpPr>
          <p:nvPr>
            <p:ph type="title" idx="2"/>
          </p:nvPr>
        </p:nvSpPr>
        <p:spPr>
          <a:xfrm>
            <a:off x="6618230" y="3539548"/>
            <a:ext cx="50520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2" name="Google Shape;172;p21"/>
          <p:cNvSpPr txBox="1">
            <a:spLocks noGrp="1"/>
          </p:cNvSpPr>
          <p:nvPr>
            <p:ph type="subTitle" idx="3"/>
          </p:nvPr>
        </p:nvSpPr>
        <p:spPr>
          <a:xfrm>
            <a:off x="6618228" y="4310552"/>
            <a:ext cx="5052000" cy="96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1"/>
          <p:cNvSpPr txBox="1">
            <a:spLocks noGrp="1"/>
          </p:cNvSpPr>
          <p:nvPr>
            <p:ph type="title" idx="4"/>
          </p:nvPr>
        </p:nvSpPr>
        <p:spPr>
          <a:xfrm>
            <a:off x="11810100" y="3539548"/>
            <a:ext cx="5052000" cy="771000"/>
          </a:xfrm>
          <a:prstGeom prst="rect">
            <a:avLst/>
          </a:prstGeom>
          <a:noFill/>
          <a:ln>
            <a:noFill/>
          </a:ln>
        </p:spPr>
        <p:txBody>
          <a:bodyPr spcFirstLastPara="1" wrap="square" lIns="91425" tIns="91425" rIns="91425" bIns="91425" anchor="ctr" anchorCtr="0">
            <a:noAutofit/>
          </a:bodyPr>
          <a:lstStyle>
            <a:lvl1pPr marR="76200"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4" name="Google Shape;174;p21"/>
          <p:cNvSpPr txBox="1">
            <a:spLocks noGrp="1"/>
          </p:cNvSpPr>
          <p:nvPr>
            <p:ph type="subTitle" idx="5"/>
          </p:nvPr>
        </p:nvSpPr>
        <p:spPr>
          <a:xfrm>
            <a:off x="11809800" y="4310552"/>
            <a:ext cx="5052000" cy="96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75" name="Google Shape;175;p21"/>
          <p:cNvSpPr txBox="1">
            <a:spLocks noGrp="1"/>
          </p:cNvSpPr>
          <p:nvPr>
            <p:ph type="title" idx="6"/>
          </p:nvPr>
        </p:nvSpPr>
        <p:spPr>
          <a:xfrm>
            <a:off x="1427100" y="6488684"/>
            <a:ext cx="50514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6" name="Google Shape;176;p21"/>
          <p:cNvSpPr txBox="1">
            <a:spLocks noGrp="1"/>
          </p:cNvSpPr>
          <p:nvPr>
            <p:ph type="subTitle" idx="7"/>
          </p:nvPr>
        </p:nvSpPr>
        <p:spPr>
          <a:xfrm>
            <a:off x="1427050" y="7259700"/>
            <a:ext cx="5051400" cy="96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1"/>
          <p:cNvSpPr txBox="1">
            <a:spLocks noGrp="1"/>
          </p:cNvSpPr>
          <p:nvPr>
            <p:ph type="title" idx="8"/>
          </p:nvPr>
        </p:nvSpPr>
        <p:spPr>
          <a:xfrm>
            <a:off x="6618350" y="6488650"/>
            <a:ext cx="5052000" cy="771000"/>
          </a:xfrm>
          <a:prstGeom prst="rect">
            <a:avLst/>
          </a:prstGeom>
          <a:noFill/>
          <a:ln>
            <a:noFill/>
          </a:ln>
        </p:spPr>
        <p:txBody>
          <a:bodyPr spcFirstLastPara="1" wrap="square" lIns="91425" tIns="91425" rIns="91425" bIns="91425" anchor="ctr" anchorCtr="0">
            <a:noAutofit/>
          </a:bodyPr>
          <a:lstStyle>
            <a:lvl1pPr marR="76200"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78" name="Google Shape;178;p21"/>
          <p:cNvSpPr txBox="1">
            <a:spLocks noGrp="1"/>
          </p:cNvSpPr>
          <p:nvPr>
            <p:ph type="subTitle" idx="9"/>
          </p:nvPr>
        </p:nvSpPr>
        <p:spPr>
          <a:xfrm>
            <a:off x="6618272" y="7259700"/>
            <a:ext cx="5052000" cy="96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400"/>
              <a:buNone/>
              <a:defRPr sz="2800"/>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79" name="Google Shape;179;p21"/>
          <p:cNvSpPr txBox="1">
            <a:spLocks noGrp="1"/>
          </p:cNvSpPr>
          <p:nvPr>
            <p:ph type="title" idx="13"/>
          </p:nvPr>
        </p:nvSpPr>
        <p:spPr>
          <a:xfrm>
            <a:off x="11810550" y="6488684"/>
            <a:ext cx="5051400" cy="7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000">
                <a:solidFill>
                  <a:schemeClr val="accent4"/>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80" name="Google Shape;180;p21"/>
          <p:cNvSpPr txBox="1">
            <a:spLocks noGrp="1"/>
          </p:cNvSpPr>
          <p:nvPr>
            <p:ph type="subTitle" idx="14"/>
          </p:nvPr>
        </p:nvSpPr>
        <p:spPr>
          <a:xfrm>
            <a:off x="11810448" y="7259700"/>
            <a:ext cx="5051400" cy="96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1"/>
          <p:cNvSpPr txBox="1">
            <a:spLocks noGrp="1"/>
          </p:cNvSpPr>
          <p:nvPr>
            <p:ph type="title" idx="15"/>
          </p:nvPr>
        </p:nvSpPr>
        <p:spPr>
          <a:xfrm>
            <a:off x="1426900" y="1079000"/>
            <a:ext cx="15435000" cy="114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1"/>
          <p:cNvSpPr/>
          <p:nvPr/>
        </p:nvSpPr>
        <p:spPr>
          <a:xfrm>
            <a:off x="-430600" y="6411450"/>
            <a:ext cx="4449700" cy="3955300"/>
          </a:xfrm>
          <a:custGeom>
            <a:avLst/>
            <a:gdLst/>
            <a:ahLst/>
            <a:cxnLst/>
            <a:rect l="l" t="t" r="r" b="b"/>
            <a:pathLst>
              <a:path w="88994" h="79106" extrusionOk="0">
                <a:moveTo>
                  <a:pt x="0" y="0"/>
                </a:moveTo>
                <a:cubicBezTo>
                  <a:pt x="7935" y="0"/>
                  <a:pt x="15908" y="6619"/>
                  <a:pt x="19457" y="13716"/>
                </a:cubicBezTo>
                <a:cubicBezTo>
                  <a:pt x="23042" y="20886"/>
                  <a:pt x="21907" y="31328"/>
                  <a:pt x="28389" y="36044"/>
                </a:cubicBezTo>
                <a:cubicBezTo>
                  <a:pt x="35186" y="40989"/>
                  <a:pt x="45014" y="39848"/>
                  <a:pt x="52312" y="44018"/>
                </a:cubicBezTo>
                <a:cubicBezTo>
                  <a:pt x="57442" y="46949"/>
                  <a:pt x="56078" y="56460"/>
                  <a:pt x="61243" y="59329"/>
                </a:cubicBezTo>
                <a:cubicBezTo>
                  <a:pt x="66622" y="62317"/>
                  <a:pt x="73769" y="60095"/>
                  <a:pt x="79425" y="62519"/>
                </a:cubicBezTo>
                <a:cubicBezTo>
                  <a:pt x="85292" y="65033"/>
                  <a:pt x="87446" y="72913"/>
                  <a:pt x="88994" y="79106"/>
                </a:cubicBezTo>
              </a:path>
            </a:pathLst>
          </a:custGeom>
          <a:noFill/>
          <a:ln w="9525" cap="flat" cmpd="sng">
            <a:solidFill>
              <a:schemeClr val="accent1"/>
            </a:solidFill>
            <a:prstDash val="lgDash"/>
            <a:round/>
            <a:headEnd type="none" w="med" len="med"/>
            <a:tailEnd type="none" w="med" len="med"/>
          </a:ln>
        </p:spPr>
      </p:sp>
      <p:sp>
        <p:nvSpPr>
          <p:cNvPr id="183" name="Google Shape;183;p21"/>
          <p:cNvSpPr/>
          <p:nvPr/>
        </p:nvSpPr>
        <p:spPr>
          <a:xfrm>
            <a:off x="13460800" y="7017500"/>
            <a:ext cx="5677800" cy="4146700"/>
          </a:xfrm>
          <a:custGeom>
            <a:avLst/>
            <a:gdLst/>
            <a:ahLst/>
            <a:cxnLst/>
            <a:rect l="l" t="t" r="r" b="b"/>
            <a:pathLst>
              <a:path w="113556" h="82934" extrusionOk="0">
                <a:moveTo>
                  <a:pt x="0" y="82934"/>
                </a:moveTo>
                <a:cubicBezTo>
                  <a:pt x="0" y="71138"/>
                  <a:pt x="8998" y="58379"/>
                  <a:pt x="19777" y="53588"/>
                </a:cubicBezTo>
                <a:cubicBezTo>
                  <a:pt x="33106" y="47664"/>
                  <a:pt x="48855" y="50707"/>
                  <a:pt x="63158" y="47846"/>
                </a:cubicBezTo>
                <a:cubicBezTo>
                  <a:pt x="69947" y="46488"/>
                  <a:pt x="71874" y="36967"/>
                  <a:pt x="77193" y="32535"/>
                </a:cubicBezTo>
                <a:cubicBezTo>
                  <a:pt x="83049" y="27655"/>
                  <a:pt x="91903" y="27832"/>
                  <a:pt x="98245" y="23604"/>
                </a:cubicBezTo>
                <a:cubicBezTo>
                  <a:pt x="106048" y="18402"/>
                  <a:pt x="106925" y="6631"/>
                  <a:pt x="113556" y="0"/>
                </a:cubicBezTo>
              </a:path>
            </a:pathLst>
          </a:custGeom>
          <a:noFill/>
          <a:ln w="9525" cap="flat" cmpd="sng">
            <a:solidFill>
              <a:schemeClr val="accent1"/>
            </a:solidFill>
            <a:prstDash val="lgDash"/>
            <a:round/>
            <a:headEnd type="none" w="med" len="med"/>
            <a:tailEnd type="none" w="med" len="med"/>
          </a:ln>
        </p:spPr>
      </p:sp>
      <p:grpSp>
        <p:nvGrpSpPr>
          <p:cNvPr id="184" name="Google Shape;184;p21"/>
          <p:cNvGrpSpPr/>
          <p:nvPr/>
        </p:nvGrpSpPr>
        <p:grpSpPr>
          <a:xfrm>
            <a:off x="8129262" y="8712969"/>
            <a:ext cx="2030288" cy="1653778"/>
            <a:chOff x="339875" y="3409400"/>
            <a:chExt cx="1159900" cy="944800"/>
          </a:xfrm>
        </p:grpSpPr>
        <p:sp>
          <p:nvSpPr>
            <p:cNvPr id="185" name="Google Shape;185;p21"/>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6" name="Google Shape;186;p21"/>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7" name="Google Shape;187;p21"/>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8" name="Google Shape;188;p21"/>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9" name="Google Shape;189;p21"/>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0" name="Google Shape;190;p21"/>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306870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1"/>
        <p:cNvGrpSpPr/>
        <p:nvPr/>
      </p:nvGrpSpPr>
      <p:grpSpPr>
        <a:xfrm>
          <a:off x="0" y="0"/>
          <a:ext cx="0" cy="0"/>
          <a:chOff x="0" y="0"/>
          <a:chExt cx="0" cy="0"/>
        </a:xfrm>
      </p:grpSpPr>
      <p:sp>
        <p:nvSpPr>
          <p:cNvPr id="192" name="Google Shape;192;p22"/>
          <p:cNvSpPr txBox="1">
            <a:spLocks noGrp="1"/>
          </p:cNvSpPr>
          <p:nvPr>
            <p:ph type="title" hasCustomPrompt="1"/>
          </p:nvPr>
        </p:nvSpPr>
        <p:spPr>
          <a:xfrm>
            <a:off x="1465802" y="1079000"/>
            <a:ext cx="8346000" cy="132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7000">
                <a:solidFill>
                  <a:schemeClr val="accent6"/>
                </a:solidFill>
              </a:defRPr>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193" name="Google Shape;193;p22"/>
          <p:cNvSpPr txBox="1">
            <a:spLocks noGrp="1"/>
          </p:cNvSpPr>
          <p:nvPr>
            <p:ph type="subTitle" idx="1"/>
          </p:nvPr>
        </p:nvSpPr>
        <p:spPr>
          <a:xfrm>
            <a:off x="1465802" y="2406248"/>
            <a:ext cx="8346000" cy="907200"/>
          </a:xfrm>
          <a:prstGeom prst="rect">
            <a:avLst/>
          </a:prstGeom>
          <a:noFill/>
          <a:ln>
            <a:noFill/>
          </a:ln>
        </p:spPr>
        <p:txBody>
          <a:bodyPr spcFirstLastPara="1" wrap="square" lIns="91425" tIns="91425" rIns="91425" bIns="91425" anchor="ctr" anchorCtr="0">
            <a:noAutofit/>
          </a:bodyPr>
          <a:lstStyle>
            <a:lvl1pPr marR="76200" lvl="0" algn="ctr"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22"/>
          <p:cNvSpPr txBox="1">
            <a:spLocks noGrp="1"/>
          </p:cNvSpPr>
          <p:nvPr>
            <p:ph type="title" idx="2" hasCustomPrompt="1"/>
          </p:nvPr>
        </p:nvSpPr>
        <p:spPr>
          <a:xfrm>
            <a:off x="1465800" y="6355900"/>
            <a:ext cx="8346000" cy="132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7000">
                <a:solidFill>
                  <a:schemeClr val="accent6"/>
                </a:solidFill>
              </a:defRPr>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195" name="Google Shape;195;p22"/>
          <p:cNvSpPr txBox="1">
            <a:spLocks noGrp="1"/>
          </p:cNvSpPr>
          <p:nvPr>
            <p:ph type="subTitle" idx="3"/>
          </p:nvPr>
        </p:nvSpPr>
        <p:spPr>
          <a:xfrm>
            <a:off x="1465802" y="7683100"/>
            <a:ext cx="8346000" cy="907200"/>
          </a:xfrm>
          <a:prstGeom prst="rect">
            <a:avLst/>
          </a:prstGeom>
          <a:noFill/>
          <a:ln>
            <a:noFill/>
          </a:ln>
        </p:spPr>
        <p:txBody>
          <a:bodyPr spcFirstLastPara="1" wrap="square" lIns="91425" tIns="91425" rIns="91425" bIns="91425" anchor="ctr" anchorCtr="0">
            <a:noAutofit/>
          </a:bodyPr>
          <a:lstStyle>
            <a:lvl1pPr marR="76200" lvl="0" algn="ctr"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22"/>
          <p:cNvSpPr txBox="1">
            <a:spLocks noGrp="1"/>
          </p:cNvSpPr>
          <p:nvPr>
            <p:ph type="title" idx="4" hasCustomPrompt="1"/>
          </p:nvPr>
        </p:nvSpPr>
        <p:spPr>
          <a:xfrm>
            <a:off x="1465802" y="3717448"/>
            <a:ext cx="8346000" cy="132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7000">
                <a:solidFill>
                  <a:schemeClr val="accent6"/>
                </a:solidFill>
              </a:defRPr>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197" name="Google Shape;197;p22"/>
          <p:cNvSpPr txBox="1">
            <a:spLocks noGrp="1"/>
          </p:cNvSpPr>
          <p:nvPr>
            <p:ph type="subTitle" idx="5"/>
          </p:nvPr>
        </p:nvSpPr>
        <p:spPr>
          <a:xfrm>
            <a:off x="1465802" y="5044650"/>
            <a:ext cx="8346000" cy="907200"/>
          </a:xfrm>
          <a:prstGeom prst="rect">
            <a:avLst/>
          </a:prstGeom>
          <a:noFill/>
          <a:ln>
            <a:noFill/>
          </a:ln>
        </p:spPr>
        <p:txBody>
          <a:bodyPr spcFirstLastPara="1" wrap="square" lIns="91425" tIns="91425" rIns="91425" bIns="91425" anchor="ctr" anchorCtr="0">
            <a:noAutofit/>
          </a:bodyPr>
          <a:lstStyle>
            <a:lvl1pPr marR="76200" lvl="0" algn="ctr"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22"/>
          <p:cNvSpPr/>
          <p:nvPr/>
        </p:nvSpPr>
        <p:spPr>
          <a:xfrm>
            <a:off x="-781499" y="-116949"/>
            <a:ext cx="3316950" cy="2822950"/>
          </a:xfrm>
          <a:custGeom>
            <a:avLst/>
            <a:gdLst/>
            <a:ahLst/>
            <a:cxnLst/>
            <a:rect l="l" t="t" r="r" b="b"/>
            <a:pathLst>
              <a:path w="66339" h="56459" extrusionOk="0">
                <a:moveTo>
                  <a:pt x="0" y="56459"/>
                </a:moveTo>
                <a:cubicBezTo>
                  <a:pt x="6180" y="42039"/>
                  <a:pt x="23226" y="29984"/>
                  <a:pt x="38915" y="29984"/>
                </a:cubicBezTo>
                <a:cubicBezTo>
                  <a:pt x="42028" y="29984"/>
                  <a:pt x="46621" y="28558"/>
                  <a:pt x="48166" y="31260"/>
                </a:cubicBezTo>
                <a:cubicBezTo>
                  <a:pt x="49644" y="33846"/>
                  <a:pt x="46011" y="39017"/>
                  <a:pt x="43062" y="38596"/>
                </a:cubicBezTo>
                <a:cubicBezTo>
                  <a:pt x="40329" y="38206"/>
                  <a:pt x="39956" y="33241"/>
                  <a:pt x="40829" y="30622"/>
                </a:cubicBezTo>
                <a:cubicBezTo>
                  <a:pt x="43805" y="21697"/>
                  <a:pt x="57005" y="20835"/>
                  <a:pt x="64114" y="14673"/>
                </a:cubicBezTo>
                <a:cubicBezTo>
                  <a:pt x="67832" y="11450"/>
                  <a:pt x="65709" y="4920"/>
                  <a:pt x="65709" y="0"/>
                </a:cubicBezTo>
              </a:path>
            </a:pathLst>
          </a:custGeom>
          <a:noFill/>
          <a:ln w="9525" cap="flat" cmpd="sng">
            <a:solidFill>
              <a:schemeClr val="accent1"/>
            </a:solidFill>
            <a:prstDash val="lgDash"/>
            <a:round/>
            <a:headEnd type="none" w="med" len="med"/>
            <a:tailEnd type="none" w="med" len="med"/>
          </a:ln>
        </p:spPr>
      </p:sp>
      <p:sp>
        <p:nvSpPr>
          <p:cNvPr id="199" name="Google Shape;199;p22"/>
          <p:cNvSpPr/>
          <p:nvPr/>
        </p:nvSpPr>
        <p:spPr>
          <a:xfrm>
            <a:off x="6523051" y="9096949"/>
            <a:ext cx="6254150" cy="1423950"/>
          </a:xfrm>
          <a:custGeom>
            <a:avLst/>
            <a:gdLst/>
            <a:ahLst/>
            <a:cxnLst/>
            <a:rect l="l" t="t" r="r" b="b"/>
            <a:pathLst>
              <a:path w="125083" h="28479" extrusionOk="0">
                <a:moveTo>
                  <a:pt x="0" y="26565"/>
                </a:moveTo>
                <a:cubicBezTo>
                  <a:pt x="3911" y="18749"/>
                  <a:pt x="12401" y="12172"/>
                  <a:pt x="21053" y="10936"/>
                </a:cubicBezTo>
                <a:cubicBezTo>
                  <a:pt x="27647" y="9994"/>
                  <a:pt x="34246" y="14819"/>
                  <a:pt x="40830" y="13806"/>
                </a:cubicBezTo>
                <a:cubicBezTo>
                  <a:pt x="54226" y="11745"/>
                  <a:pt x="65584" y="992"/>
                  <a:pt x="79107" y="90"/>
                </a:cubicBezTo>
                <a:cubicBezTo>
                  <a:pt x="84509" y="-270"/>
                  <a:pt x="90117" y="2224"/>
                  <a:pt x="94418" y="5513"/>
                </a:cubicBezTo>
                <a:cubicBezTo>
                  <a:pt x="97584" y="7934"/>
                  <a:pt x="98930" y="12865"/>
                  <a:pt x="102711" y="14125"/>
                </a:cubicBezTo>
                <a:cubicBezTo>
                  <a:pt x="106377" y="15347"/>
                  <a:pt x="110335" y="15923"/>
                  <a:pt x="114194" y="15720"/>
                </a:cubicBezTo>
                <a:cubicBezTo>
                  <a:pt x="116963" y="15574"/>
                  <a:pt x="120232" y="13470"/>
                  <a:pt x="122488" y="15082"/>
                </a:cubicBezTo>
                <a:cubicBezTo>
                  <a:pt x="126172" y="17713"/>
                  <a:pt x="124720" y="23952"/>
                  <a:pt x="124720" y="28479"/>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469265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00"/>
        <p:cNvGrpSpPr/>
        <p:nvPr/>
      </p:nvGrpSpPr>
      <p:grpSpPr>
        <a:xfrm>
          <a:off x="0" y="0"/>
          <a:ext cx="0" cy="0"/>
          <a:chOff x="0" y="0"/>
          <a:chExt cx="0" cy="0"/>
        </a:xfrm>
      </p:grpSpPr>
      <p:sp>
        <p:nvSpPr>
          <p:cNvPr id="201" name="Google Shape;201;p23"/>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2" name="Google Shape;202;p23"/>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23"/>
          <p:cNvSpPr/>
          <p:nvPr/>
        </p:nvSpPr>
        <p:spPr>
          <a:xfrm>
            <a:off x="-893149" y="7651272"/>
            <a:ext cx="5135550" cy="3959500"/>
          </a:xfrm>
          <a:custGeom>
            <a:avLst/>
            <a:gdLst/>
            <a:ahLst/>
            <a:cxnLst/>
            <a:rect l="l" t="t" r="r" b="b"/>
            <a:pathLst>
              <a:path w="102711" h="79190" extrusionOk="0">
                <a:moveTo>
                  <a:pt x="0" y="7739"/>
                </a:moveTo>
                <a:cubicBezTo>
                  <a:pt x="4735" y="1426"/>
                  <a:pt x="16401" y="-2379"/>
                  <a:pt x="22967" y="1998"/>
                </a:cubicBezTo>
                <a:cubicBezTo>
                  <a:pt x="29297" y="6218"/>
                  <a:pt x="25957" y="20006"/>
                  <a:pt x="33174" y="22412"/>
                </a:cubicBezTo>
                <a:cubicBezTo>
                  <a:pt x="39680" y="24581"/>
                  <a:pt x="48739" y="20115"/>
                  <a:pt x="53588" y="24964"/>
                </a:cubicBezTo>
                <a:cubicBezTo>
                  <a:pt x="57544" y="28920"/>
                  <a:pt x="52184" y="37595"/>
                  <a:pt x="56140" y="41551"/>
                </a:cubicBezTo>
                <a:cubicBezTo>
                  <a:pt x="63832" y="49243"/>
                  <a:pt x="78122" y="36361"/>
                  <a:pt x="88676" y="38999"/>
                </a:cubicBezTo>
                <a:cubicBezTo>
                  <a:pt x="95873" y="40798"/>
                  <a:pt x="97663" y="51458"/>
                  <a:pt x="98883" y="58776"/>
                </a:cubicBezTo>
                <a:cubicBezTo>
                  <a:pt x="100021" y="65605"/>
                  <a:pt x="102711" y="72267"/>
                  <a:pt x="102711" y="79190"/>
                </a:cubicBezTo>
              </a:path>
            </a:pathLst>
          </a:custGeom>
          <a:noFill/>
          <a:ln w="9525" cap="flat" cmpd="sng">
            <a:solidFill>
              <a:schemeClr val="accent1"/>
            </a:solidFill>
            <a:prstDash val="lgDash"/>
            <a:round/>
            <a:headEnd type="none" w="med" len="med"/>
            <a:tailEnd type="none" w="med" len="med"/>
          </a:ln>
        </p:spPr>
      </p:sp>
      <p:sp>
        <p:nvSpPr>
          <p:cNvPr id="204" name="Google Shape;204;p23"/>
          <p:cNvSpPr/>
          <p:nvPr/>
        </p:nvSpPr>
        <p:spPr>
          <a:xfrm>
            <a:off x="17425412" y="273990"/>
            <a:ext cx="1904600" cy="5084800"/>
          </a:xfrm>
          <a:custGeom>
            <a:avLst/>
            <a:gdLst/>
            <a:ahLst/>
            <a:cxnLst/>
            <a:rect l="l" t="t" r="r" b="b"/>
            <a:pathLst>
              <a:path w="38092" h="101696" extrusionOk="0">
                <a:moveTo>
                  <a:pt x="30436" y="262"/>
                </a:moveTo>
                <a:cubicBezTo>
                  <a:pt x="23813" y="262"/>
                  <a:pt x="16584" y="-787"/>
                  <a:pt x="10660" y="2175"/>
                </a:cubicBezTo>
                <a:cubicBezTo>
                  <a:pt x="2824" y="6093"/>
                  <a:pt x="9549" y="19691"/>
                  <a:pt x="8108" y="28332"/>
                </a:cubicBezTo>
                <a:cubicBezTo>
                  <a:pt x="6880" y="35697"/>
                  <a:pt x="-1358" y="42140"/>
                  <a:pt x="453" y="49384"/>
                </a:cubicBezTo>
                <a:cubicBezTo>
                  <a:pt x="2652" y="58180"/>
                  <a:pt x="11264" y="64027"/>
                  <a:pt x="17677" y="70436"/>
                </a:cubicBezTo>
                <a:cubicBezTo>
                  <a:pt x="21625" y="74382"/>
                  <a:pt x="20582" y="81255"/>
                  <a:pt x="22781" y="86385"/>
                </a:cubicBezTo>
                <a:cubicBezTo>
                  <a:pt x="25625" y="93019"/>
                  <a:pt x="31636" y="98468"/>
                  <a:pt x="38092" y="101696"/>
                </a:cubicBezTo>
              </a:path>
            </a:pathLst>
          </a:custGeom>
          <a:noFill/>
          <a:ln w="9525" cap="flat" cmpd="sng">
            <a:solidFill>
              <a:schemeClr val="accent1"/>
            </a:solidFill>
            <a:prstDash val="lgDash"/>
            <a:round/>
            <a:headEnd type="none" w="med" len="med"/>
            <a:tailEnd type="none" w="med" len="med"/>
          </a:ln>
        </p:spPr>
      </p:sp>
      <p:sp>
        <p:nvSpPr>
          <p:cNvPr id="205" name="Google Shape;205;p23"/>
          <p:cNvSpPr/>
          <p:nvPr/>
        </p:nvSpPr>
        <p:spPr>
          <a:xfrm>
            <a:off x="-199349" y="-87700"/>
            <a:ext cx="1818150" cy="1953700"/>
          </a:xfrm>
          <a:custGeom>
            <a:avLst/>
            <a:gdLst/>
            <a:ahLst/>
            <a:cxnLst/>
            <a:rect l="l" t="t" r="r" b="b"/>
            <a:pathLst>
              <a:path w="36363" h="39074" extrusionOk="0">
                <a:moveTo>
                  <a:pt x="0" y="39074"/>
                </a:moveTo>
                <a:cubicBezTo>
                  <a:pt x="4590" y="39074"/>
                  <a:pt x="10211" y="38352"/>
                  <a:pt x="13078" y="34768"/>
                </a:cubicBezTo>
                <a:cubicBezTo>
                  <a:pt x="17371" y="29403"/>
                  <a:pt x="17729" y="21511"/>
                  <a:pt x="22169" y="16267"/>
                </a:cubicBezTo>
                <a:cubicBezTo>
                  <a:pt x="26819" y="10775"/>
                  <a:pt x="36363" y="7196"/>
                  <a:pt x="36363" y="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160848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06"/>
        <p:cNvGrpSpPr/>
        <p:nvPr/>
      </p:nvGrpSpPr>
      <p:grpSpPr>
        <a:xfrm>
          <a:off x="0" y="0"/>
          <a:ext cx="0" cy="0"/>
          <a:chOff x="0" y="0"/>
          <a:chExt cx="0" cy="0"/>
        </a:xfrm>
      </p:grpSpPr>
      <p:sp>
        <p:nvSpPr>
          <p:cNvPr id="207" name="Google Shape;207;p24"/>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8" name="Google Shape;208;p24"/>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9" name="Google Shape;209;p24"/>
          <p:cNvGrpSpPr/>
          <p:nvPr/>
        </p:nvGrpSpPr>
        <p:grpSpPr>
          <a:xfrm flipH="1">
            <a:off x="191400" y="8397400"/>
            <a:ext cx="2319800" cy="1889600"/>
            <a:chOff x="339875" y="3409400"/>
            <a:chExt cx="1159900" cy="944800"/>
          </a:xfrm>
        </p:grpSpPr>
        <p:sp>
          <p:nvSpPr>
            <p:cNvPr id="210" name="Google Shape;210;p24"/>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1" name="Google Shape;211;p24"/>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2" name="Google Shape;212;p24"/>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3" name="Google Shape;213;p24"/>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4" name="Google Shape;214;p24"/>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5" name="Google Shape;215;p24"/>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16" name="Google Shape;216;p24"/>
          <p:cNvGrpSpPr/>
          <p:nvPr/>
        </p:nvGrpSpPr>
        <p:grpSpPr>
          <a:xfrm>
            <a:off x="15854950" y="8397400"/>
            <a:ext cx="2319800" cy="1889600"/>
            <a:chOff x="339875" y="3409400"/>
            <a:chExt cx="1159900" cy="944800"/>
          </a:xfrm>
        </p:grpSpPr>
        <p:sp>
          <p:nvSpPr>
            <p:cNvPr id="217" name="Google Shape;217;p24"/>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8" name="Google Shape;218;p24"/>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9" name="Google Shape;219;p24"/>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0" name="Google Shape;220;p24"/>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1" name="Google Shape;221;p24"/>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2" name="Google Shape;222;p24"/>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23" name="Google Shape;223;p24"/>
          <p:cNvSpPr/>
          <p:nvPr/>
        </p:nvSpPr>
        <p:spPr>
          <a:xfrm>
            <a:off x="6539000" y="8883282"/>
            <a:ext cx="7336500" cy="2025700"/>
          </a:xfrm>
          <a:custGeom>
            <a:avLst/>
            <a:gdLst/>
            <a:ahLst/>
            <a:cxnLst/>
            <a:rect l="l" t="t" r="r" b="b"/>
            <a:pathLst>
              <a:path w="146730" h="40514" extrusionOk="0">
                <a:moveTo>
                  <a:pt x="146730" y="39238"/>
                </a:moveTo>
                <a:cubicBezTo>
                  <a:pt x="132668" y="39238"/>
                  <a:pt x="117119" y="34510"/>
                  <a:pt x="107177" y="24565"/>
                </a:cubicBezTo>
                <a:cubicBezTo>
                  <a:pt x="101393" y="18780"/>
                  <a:pt x="95588" y="-2264"/>
                  <a:pt x="103349" y="323"/>
                </a:cubicBezTo>
                <a:cubicBezTo>
                  <a:pt x="108072" y="1897"/>
                  <a:pt x="103074" y="13151"/>
                  <a:pt x="98245" y="14358"/>
                </a:cubicBezTo>
                <a:cubicBezTo>
                  <a:pt x="87236" y="17110"/>
                  <a:pt x="76266" y="4837"/>
                  <a:pt x="65072" y="6703"/>
                </a:cubicBezTo>
                <a:cubicBezTo>
                  <a:pt x="57854" y="7906"/>
                  <a:pt x="54427" y="18259"/>
                  <a:pt x="47209" y="19462"/>
                </a:cubicBezTo>
                <a:cubicBezTo>
                  <a:pt x="38199" y="20964"/>
                  <a:pt x="29372" y="11929"/>
                  <a:pt x="20415" y="13720"/>
                </a:cubicBezTo>
                <a:cubicBezTo>
                  <a:pt x="16864" y="14430"/>
                  <a:pt x="15406" y="19000"/>
                  <a:pt x="13397" y="22013"/>
                </a:cubicBezTo>
                <a:cubicBezTo>
                  <a:pt x="9174" y="28349"/>
                  <a:pt x="4756" y="34568"/>
                  <a:pt x="0" y="40514"/>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387732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24"/>
        <p:cNvGrpSpPr/>
        <p:nvPr/>
      </p:nvGrpSpPr>
      <p:grpSpPr>
        <a:xfrm>
          <a:off x="0" y="0"/>
          <a:ext cx="0" cy="0"/>
          <a:chOff x="0" y="0"/>
          <a:chExt cx="0" cy="0"/>
        </a:xfrm>
      </p:grpSpPr>
      <p:sp>
        <p:nvSpPr>
          <p:cNvPr id="225" name="Google Shape;225;p25"/>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6" name="Google Shape;226;p25"/>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7" name="Google Shape;227;p25"/>
          <p:cNvSpPr/>
          <p:nvPr/>
        </p:nvSpPr>
        <p:spPr>
          <a:xfrm>
            <a:off x="-430600" y="-47849"/>
            <a:ext cx="2615600" cy="1910050"/>
          </a:xfrm>
          <a:custGeom>
            <a:avLst/>
            <a:gdLst/>
            <a:ahLst/>
            <a:cxnLst/>
            <a:rect l="l" t="t" r="r" b="b"/>
            <a:pathLst>
              <a:path w="52312" h="38201" extrusionOk="0">
                <a:moveTo>
                  <a:pt x="0" y="33812"/>
                </a:moveTo>
                <a:cubicBezTo>
                  <a:pt x="3947" y="33812"/>
                  <a:pt x="8208" y="33137"/>
                  <a:pt x="11802" y="34769"/>
                </a:cubicBezTo>
                <a:cubicBezTo>
                  <a:pt x="14589" y="36035"/>
                  <a:pt x="17510" y="38926"/>
                  <a:pt x="20414" y="37958"/>
                </a:cubicBezTo>
                <a:cubicBezTo>
                  <a:pt x="27633" y="35552"/>
                  <a:pt x="21094" y="21330"/>
                  <a:pt x="26475" y="15949"/>
                </a:cubicBezTo>
                <a:cubicBezTo>
                  <a:pt x="29454" y="12970"/>
                  <a:pt x="35206" y="15713"/>
                  <a:pt x="38915" y="13716"/>
                </a:cubicBezTo>
                <a:cubicBezTo>
                  <a:pt x="42577" y="11744"/>
                  <a:pt x="43892" y="6976"/>
                  <a:pt x="45613" y="3190"/>
                </a:cubicBezTo>
                <a:cubicBezTo>
                  <a:pt x="46636" y="938"/>
                  <a:pt x="50100" y="1106"/>
                  <a:pt x="52312" y="0"/>
                </a:cubicBezTo>
              </a:path>
            </a:pathLst>
          </a:custGeom>
          <a:noFill/>
          <a:ln w="9525" cap="flat" cmpd="sng">
            <a:solidFill>
              <a:schemeClr val="accent1"/>
            </a:solidFill>
            <a:prstDash val="lgDash"/>
            <a:round/>
            <a:headEnd type="none" w="med" len="med"/>
            <a:tailEnd type="none" w="med" len="med"/>
          </a:ln>
        </p:spPr>
      </p:sp>
      <p:grpSp>
        <p:nvGrpSpPr>
          <p:cNvPr id="228" name="Google Shape;228;p25"/>
          <p:cNvGrpSpPr/>
          <p:nvPr/>
        </p:nvGrpSpPr>
        <p:grpSpPr>
          <a:xfrm flipH="1">
            <a:off x="6459300" y="8383300"/>
            <a:ext cx="2319800" cy="1889600"/>
            <a:chOff x="339875" y="3409400"/>
            <a:chExt cx="1159900" cy="944800"/>
          </a:xfrm>
        </p:grpSpPr>
        <p:sp>
          <p:nvSpPr>
            <p:cNvPr id="229" name="Google Shape;229;p25"/>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0" name="Google Shape;230;p25"/>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1" name="Google Shape;231;p25"/>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2" name="Google Shape;232;p25"/>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3" name="Google Shape;233;p25"/>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4" name="Google Shape;234;p25"/>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35" name="Google Shape;235;p25"/>
          <p:cNvSpPr/>
          <p:nvPr/>
        </p:nvSpPr>
        <p:spPr>
          <a:xfrm>
            <a:off x="-446549" y="6858000"/>
            <a:ext cx="5279050" cy="3460900"/>
          </a:xfrm>
          <a:custGeom>
            <a:avLst/>
            <a:gdLst/>
            <a:ahLst/>
            <a:cxnLst/>
            <a:rect l="l" t="t" r="r" b="b"/>
            <a:pathLst>
              <a:path w="105581" h="69218" extrusionOk="0">
                <a:moveTo>
                  <a:pt x="0" y="0"/>
                </a:moveTo>
                <a:cubicBezTo>
                  <a:pt x="12719" y="0"/>
                  <a:pt x="19415" y="18560"/>
                  <a:pt x="22328" y="30941"/>
                </a:cubicBezTo>
                <a:cubicBezTo>
                  <a:pt x="24507" y="40203"/>
                  <a:pt x="24531" y="51326"/>
                  <a:pt x="31259" y="58054"/>
                </a:cubicBezTo>
                <a:cubicBezTo>
                  <a:pt x="34796" y="61591"/>
                  <a:pt x="42010" y="61343"/>
                  <a:pt x="46251" y="58692"/>
                </a:cubicBezTo>
                <a:cubicBezTo>
                  <a:pt x="47874" y="57677"/>
                  <a:pt x="48067" y="52345"/>
                  <a:pt x="46251" y="52950"/>
                </a:cubicBezTo>
                <a:cubicBezTo>
                  <a:pt x="44029" y="53691"/>
                  <a:pt x="45601" y="57836"/>
                  <a:pt x="46570" y="59968"/>
                </a:cubicBezTo>
                <a:cubicBezTo>
                  <a:pt x="49924" y="67347"/>
                  <a:pt x="62788" y="59201"/>
                  <a:pt x="70812" y="58054"/>
                </a:cubicBezTo>
                <a:cubicBezTo>
                  <a:pt x="82862" y="56332"/>
                  <a:pt x="93409" y="69218"/>
                  <a:pt x="105581" y="69218"/>
                </a:cubicBezTo>
              </a:path>
            </a:pathLst>
          </a:custGeom>
          <a:noFill/>
          <a:ln w="9525" cap="flat" cmpd="sng">
            <a:solidFill>
              <a:schemeClr val="accent1"/>
            </a:solidFill>
            <a:prstDash val="lgDash"/>
            <a:round/>
            <a:headEnd type="none" w="med" len="med"/>
            <a:tailEnd type="none" w="med" len="med"/>
          </a:ln>
        </p:spPr>
      </p:sp>
      <p:sp>
        <p:nvSpPr>
          <p:cNvPr id="236" name="Google Shape;236;p25"/>
          <p:cNvSpPr/>
          <p:nvPr/>
        </p:nvSpPr>
        <p:spPr>
          <a:xfrm>
            <a:off x="17494246" y="3140565"/>
            <a:ext cx="1261600" cy="6205450"/>
          </a:xfrm>
          <a:custGeom>
            <a:avLst/>
            <a:gdLst/>
            <a:ahLst/>
            <a:cxnLst/>
            <a:rect l="l" t="t" r="r" b="b"/>
            <a:pathLst>
              <a:path w="25232" h="124109" extrusionOk="0">
                <a:moveTo>
                  <a:pt x="25232" y="27"/>
                </a:moveTo>
                <a:cubicBezTo>
                  <a:pt x="16523" y="27"/>
                  <a:pt x="2643" y="-400"/>
                  <a:pt x="351" y="8002"/>
                </a:cubicBezTo>
                <a:cubicBezTo>
                  <a:pt x="-1325" y="14147"/>
                  <a:pt x="3754" y="20284"/>
                  <a:pt x="5136" y="26502"/>
                </a:cubicBezTo>
                <a:cubicBezTo>
                  <a:pt x="6313" y="31794"/>
                  <a:pt x="1496" y="37048"/>
                  <a:pt x="1946" y="42451"/>
                </a:cubicBezTo>
                <a:cubicBezTo>
                  <a:pt x="2491" y="48993"/>
                  <a:pt x="9312" y="53815"/>
                  <a:pt x="10240" y="60314"/>
                </a:cubicBezTo>
                <a:cubicBezTo>
                  <a:pt x="11608" y="69893"/>
                  <a:pt x="2979" y="79101"/>
                  <a:pt x="4179" y="88703"/>
                </a:cubicBezTo>
                <a:cubicBezTo>
                  <a:pt x="5046" y="95638"/>
                  <a:pt x="11600" y="100560"/>
                  <a:pt x="15662" y="106247"/>
                </a:cubicBezTo>
                <a:cubicBezTo>
                  <a:pt x="19531" y="111664"/>
                  <a:pt x="19887" y="119402"/>
                  <a:pt x="24594" y="124109"/>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073563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37"/>
        <p:cNvGrpSpPr/>
        <p:nvPr/>
      </p:nvGrpSpPr>
      <p:grpSpPr>
        <a:xfrm>
          <a:off x="0" y="0"/>
          <a:ext cx="0" cy="0"/>
          <a:chOff x="0" y="0"/>
          <a:chExt cx="0" cy="0"/>
        </a:xfrm>
      </p:grpSpPr>
      <p:sp>
        <p:nvSpPr>
          <p:cNvPr id="238" name="Google Shape;238;p26"/>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9" name="Google Shape;239;p26"/>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26"/>
          <p:cNvSpPr/>
          <p:nvPr/>
        </p:nvSpPr>
        <p:spPr>
          <a:xfrm>
            <a:off x="-510349" y="6873950"/>
            <a:ext cx="4194550" cy="3556600"/>
          </a:xfrm>
          <a:custGeom>
            <a:avLst/>
            <a:gdLst/>
            <a:ahLst/>
            <a:cxnLst/>
            <a:rect l="l" t="t" r="r" b="b"/>
            <a:pathLst>
              <a:path w="83891" h="71132" extrusionOk="0">
                <a:moveTo>
                  <a:pt x="0" y="0"/>
                </a:moveTo>
                <a:cubicBezTo>
                  <a:pt x="4524" y="7238"/>
                  <a:pt x="11326" y="15061"/>
                  <a:pt x="19776" y="16268"/>
                </a:cubicBezTo>
                <a:cubicBezTo>
                  <a:pt x="23294" y="16771"/>
                  <a:pt x="29367" y="10040"/>
                  <a:pt x="26475" y="7974"/>
                </a:cubicBezTo>
                <a:cubicBezTo>
                  <a:pt x="23522" y="5864"/>
                  <a:pt x="20733" y="13596"/>
                  <a:pt x="20733" y="17225"/>
                </a:cubicBezTo>
                <a:cubicBezTo>
                  <a:pt x="20733" y="20687"/>
                  <a:pt x="20199" y="24984"/>
                  <a:pt x="22647" y="27432"/>
                </a:cubicBezTo>
                <a:cubicBezTo>
                  <a:pt x="25257" y="30042"/>
                  <a:pt x="29774" y="31266"/>
                  <a:pt x="30940" y="34768"/>
                </a:cubicBezTo>
                <a:cubicBezTo>
                  <a:pt x="32950" y="40805"/>
                  <a:pt x="29374" y="49361"/>
                  <a:pt x="34130" y="53588"/>
                </a:cubicBezTo>
                <a:cubicBezTo>
                  <a:pt x="42736" y="61238"/>
                  <a:pt x="57122" y="54994"/>
                  <a:pt x="68580" y="56140"/>
                </a:cubicBezTo>
                <a:cubicBezTo>
                  <a:pt x="75687" y="56851"/>
                  <a:pt x="79929" y="65189"/>
                  <a:pt x="83891" y="71132"/>
                </a:cubicBezTo>
              </a:path>
            </a:pathLst>
          </a:custGeom>
          <a:noFill/>
          <a:ln w="9525" cap="flat" cmpd="sng">
            <a:solidFill>
              <a:schemeClr val="accent1"/>
            </a:solidFill>
            <a:prstDash val="lgDash"/>
            <a:round/>
            <a:headEnd type="none" w="med" len="med"/>
            <a:tailEnd type="none" w="med" len="med"/>
          </a:ln>
        </p:spPr>
      </p:sp>
      <p:sp>
        <p:nvSpPr>
          <p:cNvPr id="241" name="Google Shape;241;p26"/>
          <p:cNvSpPr/>
          <p:nvPr/>
        </p:nvSpPr>
        <p:spPr>
          <a:xfrm>
            <a:off x="13588400" y="5672451"/>
            <a:ext cx="5087700" cy="4816550"/>
          </a:xfrm>
          <a:custGeom>
            <a:avLst/>
            <a:gdLst/>
            <a:ahLst/>
            <a:cxnLst/>
            <a:rect l="l" t="t" r="r" b="b"/>
            <a:pathLst>
              <a:path w="101754" h="96331" extrusionOk="0">
                <a:moveTo>
                  <a:pt x="0" y="96331"/>
                </a:moveTo>
                <a:cubicBezTo>
                  <a:pt x="0" y="80571"/>
                  <a:pt x="31931" y="91710"/>
                  <a:pt x="45614" y="83891"/>
                </a:cubicBezTo>
                <a:cubicBezTo>
                  <a:pt x="47968" y="82546"/>
                  <a:pt x="49415" y="77493"/>
                  <a:pt x="47209" y="75917"/>
                </a:cubicBezTo>
                <a:cubicBezTo>
                  <a:pt x="45457" y="74666"/>
                  <a:pt x="41030" y="77410"/>
                  <a:pt x="41786" y="79426"/>
                </a:cubicBezTo>
                <a:cubicBezTo>
                  <a:pt x="44071" y="85519"/>
                  <a:pt x="56641" y="85621"/>
                  <a:pt x="61244" y="81020"/>
                </a:cubicBezTo>
                <a:cubicBezTo>
                  <a:pt x="64392" y="77873"/>
                  <a:pt x="66081" y="73172"/>
                  <a:pt x="69856" y="70813"/>
                </a:cubicBezTo>
                <a:cubicBezTo>
                  <a:pt x="74960" y="67623"/>
                  <a:pt x="83707" y="67083"/>
                  <a:pt x="85167" y="61244"/>
                </a:cubicBezTo>
                <a:cubicBezTo>
                  <a:pt x="87165" y="53251"/>
                  <a:pt x="75571" y="45563"/>
                  <a:pt x="77831" y="37640"/>
                </a:cubicBezTo>
                <a:cubicBezTo>
                  <a:pt x="79239" y="32705"/>
                  <a:pt x="85423" y="30428"/>
                  <a:pt x="87719" y="25838"/>
                </a:cubicBezTo>
                <a:cubicBezTo>
                  <a:pt x="89672" y="21934"/>
                  <a:pt x="87157" y="16956"/>
                  <a:pt x="88357" y="12759"/>
                </a:cubicBezTo>
                <a:cubicBezTo>
                  <a:pt x="90052" y="6830"/>
                  <a:pt x="95904" y="1950"/>
                  <a:pt x="101754" y="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602490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242"/>
        <p:cNvGrpSpPr/>
        <p:nvPr/>
      </p:nvGrpSpPr>
      <p:grpSpPr>
        <a:xfrm>
          <a:off x="0" y="0"/>
          <a:ext cx="0" cy="0"/>
          <a:chOff x="0" y="0"/>
          <a:chExt cx="0" cy="0"/>
        </a:xfrm>
      </p:grpSpPr>
      <p:sp>
        <p:nvSpPr>
          <p:cNvPr id="243" name="Google Shape;243;p27"/>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4" name="Google Shape;244;p27"/>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7"/>
          <p:cNvSpPr/>
          <p:nvPr/>
        </p:nvSpPr>
        <p:spPr>
          <a:xfrm>
            <a:off x="13696970" y="7735201"/>
            <a:ext cx="4899400" cy="2727250"/>
          </a:xfrm>
          <a:custGeom>
            <a:avLst/>
            <a:gdLst/>
            <a:ahLst/>
            <a:cxnLst/>
            <a:rect l="l" t="t" r="r" b="b"/>
            <a:pathLst>
              <a:path w="97988" h="54545" extrusionOk="0">
                <a:moveTo>
                  <a:pt x="62" y="54545"/>
                </a:moveTo>
                <a:cubicBezTo>
                  <a:pt x="62" y="50891"/>
                  <a:pt x="-184" y="46856"/>
                  <a:pt x="1657" y="43700"/>
                </a:cubicBezTo>
                <a:cubicBezTo>
                  <a:pt x="6809" y="34870"/>
                  <a:pt x="18896" y="30768"/>
                  <a:pt x="29089" y="29984"/>
                </a:cubicBezTo>
                <a:cubicBezTo>
                  <a:pt x="38866" y="29232"/>
                  <a:pt x="48443" y="36380"/>
                  <a:pt x="58116" y="34768"/>
                </a:cubicBezTo>
                <a:cubicBezTo>
                  <a:pt x="68063" y="33110"/>
                  <a:pt x="72697" y="20810"/>
                  <a:pt x="80444" y="14354"/>
                </a:cubicBezTo>
                <a:cubicBezTo>
                  <a:pt x="86249" y="9517"/>
                  <a:pt x="96155" y="7330"/>
                  <a:pt x="97988" y="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3461472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246"/>
        <p:cNvGrpSpPr/>
        <p:nvPr/>
      </p:nvGrpSpPr>
      <p:grpSpPr>
        <a:xfrm>
          <a:off x="0" y="0"/>
          <a:ext cx="0" cy="0"/>
          <a:chOff x="0" y="0"/>
          <a:chExt cx="0" cy="0"/>
        </a:xfrm>
      </p:grpSpPr>
      <p:sp>
        <p:nvSpPr>
          <p:cNvPr id="247" name="Google Shape;247;p28"/>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8" name="Google Shape;248;p28"/>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28"/>
          <p:cNvSpPr/>
          <p:nvPr/>
        </p:nvSpPr>
        <p:spPr>
          <a:xfrm>
            <a:off x="-1770299" y="5215261"/>
            <a:ext cx="3499450" cy="6682726"/>
          </a:xfrm>
          <a:custGeom>
            <a:avLst/>
            <a:gdLst/>
            <a:ahLst/>
            <a:cxnLst/>
            <a:rect l="l" t="t" r="r" b="b"/>
            <a:pathLst>
              <a:path w="69989" h="90872" extrusionOk="0">
                <a:moveTo>
                  <a:pt x="23604" y="8"/>
                </a:moveTo>
                <a:cubicBezTo>
                  <a:pt x="32501" y="8"/>
                  <a:pt x="43744" y="-127"/>
                  <a:pt x="49442" y="6707"/>
                </a:cubicBezTo>
                <a:cubicBezTo>
                  <a:pt x="52086" y="9878"/>
                  <a:pt x="45043" y="15135"/>
                  <a:pt x="46890" y="18828"/>
                </a:cubicBezTo>
                <a:cubicBezTo>
                  <a:pt x="49169" y="23386"/>
                  <a:pt x="60362" y="19823"/>
                  <a:pt x="60925" y="24888"/>
                </a:cubicBezTo>
                <a:cubicBezTo>
                  <a:pt x="61650" y="31410"/>
                  <a:pt x="50241" y="33655"/>
                  <a:pt x="48166" y="39880"/>
                </a:cubicBezTo>
                <a:cubicBezTo>
                  <a:pt x="46935" y="43574"/>
                  <a:pt x="57252" y="42715"/>
                  <a:pt x="57735" y="46579"/>
                </a:cubicBezTo>
                <a:cubicBezTo>
                  <a:pt x="58578" y="53321"/>
                  <a:pt x="49874" y="58975"/>
                  <a:pt x="50717" y="65717"/>
                </a:cubicBezTo>
                <a:cubicBezTo>
                  <a:pt x="51452" y="71600"/>
                  <a:pt x="60406" y="72635"/>
                  <a:pt x="65709" y="75287"/>
                </a:cubicBezTo>
                <a:cubicBezTo>
                  <a:pt x="67213" y="76039"/>
                  <a:pt x="70388" y="76562"/>
                  <a:pt x="69856" y="78157"/>
                </a:cubicBezTo>
                <a:cubicBezTo>
                  <a:pt x="67591" y="84951"/>
                  <a:pt x="56236" y="82591"/>
                  <a:pt x="49442" y="84856"/>
                </a:cubicBezTo>
                <a:cubicBezTo>
                  <a:pt x="33744" y="90090"/>
                  <a:pt x="16226" y="92567"/>
                  <a:pt x="0" y="89322"/>
                </a:cubicBezTo>
              </a:path>
            </a:pathLst>
          </a:custGeom>
          <a:noFill/>
          <a:ln w="9525" cap="flat" cmpd="sng">
            <a:solidFill>
              <a:schemeClr val="accent1"/>
            </a:solidFill>
            <a:prstDash val="lgDash"/>
            <a:round/>
            <a:headEnd type="none" w="med" len="med"/>
            <a:tailEnd type="none" w="med" len="med"/>
          </a:ln>
        </p:spPr>
      </p:sp>
      <p:grpSp>
        <p:nvGrpSpPr>
          <p:cNvPr id="250" name="Google Shape;250;p28"/>
          <p:cNvGrpSpPr/>
          <p:nvPr/>
        </p:nvGrpSpPr>
        <p:grpSpPr>
          <a:xfrm flipH="1">
            <a:off x="12296550" y="8540950"/>
            <a:ext cx="2319800" cy="1889600"/>
            <a:chOff x="339875" y="3409400"/>
            <a:chExt cx="1159900" cy="944800"/>
          </a:xfrm>
        </p:grpSpPr>
        <p:sp>
          <p:nvSpPr>
            <p:cNvPr id="251" name="Google Shape;251;p2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2" name="Google Shape;252;p2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3" name="Google Shape;253;p2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4" name="Google Shape;254;p2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5" name="Google Shape;255;p2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6" name="Google Shape;256;p2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57" name="Google Shape;257;p28"/>
          <p:cNvSpPr/>
          <p:nvPr/>
        </p:nvSpPr>
        <p:spPr>
          <a:xfrm>
            <a:off x="7343134" y="8913313"/>
            <a:ext cx="7266000" cy="2952650"/>
          </a:xfrm>
          <a:custGeom>
            <a:avLst/>
            <a:gdLst/>
            <a:ahLst/>
            <a:cxnLst/>
            <a:rect l="l" t="t" r="r" b="b"/>
            <a:pathLst>
              <a:path w="145320" h="59053" extrusionOk="0">
                <a:moveTo>
                  <a:pt x="504" y="41190"/>
                </a:moveTo>
                <a:cubicBezTo>
                  <a:pt x="504" y="38000"/>
                  <a:pt x="-505" y="34647"/>
                  <a:pt x="504" y="31621"/>
                </a:cubicBezTo>
                <a:cubicBezTo>
                  <a:pt x="2794" y="24750"/>
                  <a:pt x="10065" y="19343"/>
                  <a:pt x="17091" y="17586"/>
                </a:cubicBezTo>
                <a:cubicBezTo>
                  <a:pt x="28074" y="14840"/>
                  <a:pt x="40964" y="26195"/>
                  <a:pt x="50903" y="20775"/>
                </a:cubicBezTo>
                <a:cubicBezTo>
                  <a:pt x="60760" y="15399"/>
                  <a:pt x="66804" y="-2362"/>
                  <a:pt x="77697" y="361"/>
                </a:cubicBezTo>
                <a:cubicBezTo>
                  <a:pt x="84442" y="2047"/>
                  <a:pt x="81074" y="14584"/>
                  <a:pt x="85990" y="19500"/>
                </a:cubicBezTo>
                <a:cubicBezTo>
                  <a:pt x="93138" y="26648"/>
                  <a:pt x="105649" y="25375"/>
                  <a:pt x="114060" y="30983"/>
                </a:cubicBezTo>
                <a:cubicBezTo>
                  <a:pt x="119616" y="34687"/>
                  <a:pt x="121689" y="41991"/>
                  <a:pt x="126181" y="46932"/>
                </a:cubicBezTo>
                <a:cubicBezTo>
                  <a:pt x="131261" y="52519"/>
                  <a:pt x="138249" y="56402"/>
                  <a:pt x="145320" y="59053"/>
                </a:cubicBezTo>
              </a:path>
            </a:pathLst>
          </a:custGeom>
          <a:noFill/>
          <a:ln w="9525" cap="flat" cmpd="sng">
            <a:solidFill>
              <a:schemeClr val="accent1"/>
            </a:solidFill>
            <a:prstDash val="lgDash"/>
            <a:round/>
            <a:headEnd type="none" w="med" len="med"/>
            <a:tailEnd type="none" w="med" len="med"/>
          </a:ln>
        </p:spPr>
      </p:sp>
      <p:grpSp>
        <p:nvGrpSpPr>
          <p:cNvPr id="258" name="Google Shape;258;p28"/>
          <p:cNvGrpSpPr/>
          <p:nvPr/>
        </p:nvGrpSpPr>
        <p:grpSpPr>
          <a:xfrm flipH="1">
            <a:off x="14977750" y="8540950"/>
            <a:ext cx="2319800" cy="1889600"/>
            <a:chOff x="339875" y="3409400"/>
            <a:chExt cx="1159900" cy="944800"/>
          </a:xfrm>
        </p:grpSpPr>
        <p:sp>
          <p:nvSpPr>
            <p:cNvPr id="259" name="Google Shape;259;p2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0" name="Google Shape;260;p2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1" name="Google Shape;261;p2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2" name="Google Shape;262;p2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3" name="Google Shape;263;p2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4" name="Google Shape;264;p2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71112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65"/>
        <p:cNvGrpSpPr/>
        <p:nvPr/>
      </p:nvGrpSpPr>
      <p:grpSpPr>
        <a:xfrm>
          <a:off x="0" y="0"/>
          <a:ext cx="0" cy="0"/>
          <a:chOff x="0" y="0"/>
          <a:chExt cx="0" cy="0"/>
        </a:xfrm>
      </p:grpSpPr>
      <p:sp>
        <p:nvSpPr>
          <p:cNvPr id="266" name="Google Shape;266;p29"/>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7" name="Google Shape;267;p29"/>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8" name="Google Shape;268;p29"/>
          <p:cNvGrpSpPr/>
          <p:nvPr/>
        </p:nvGrpSpPr>
        <p:grpSpPr>
          <a:xfrm>
            <a:off x="127600" y="8397400"/>
            <a:ext cx="2319800" cy="1889600"/>
            <a:chOff x="339875" y="3409400"/>
            <a:chExt cx="1159900" cy="944800"/>
          </a:xfrm>
        </p:grpSpPr>
        <p:sp>
          <p:nvSpPr>
            <p:cNvPr id="269" name="Google Shape;269;p29"/>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0" name="Google Shape;270;p29"/>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1" name="Google Shape;271;p29"/>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2" name="Google Shape;272;p29"/>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3" name="Google Shape;273;p29"/>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4" name="Google Shape;274;p29"/>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75" name="Google Shape;275;p29"/>
          <p:cNvSpPr/>
          <p:nvPr/>
        </p:nvSpPr>
        <p:spPr>
          <a:xfrm>
            <a:off x="8287416" y="7081300"/>
            <a:ext cx="10819300" cy="4178600"/>
          </a:xfrm>
          <a:custGeom>
            <a:avLst/>
            <a:gdLst/>
            <a:ahLst/>
            <a:cxnLst/>
            <a:rect l="l" t="t" r="r" b="b"/>
            <a:pathLst>
              <a:path w="216386" h="83572" extrusionOk="0">
                <a:moveTo>
                  <a:pt x="120" y="83572"/>
                </a:moveTo>
                <a:cubicBezTo>
                  <a:pt x="120" y="77557"/>
                  <a:pt x="-359" y="70904"/>
                  <a:pt x="2672" y="65709"/>
                </a:cubicBezTo>
                <a:cubicBezTo>
                  <a:pt x="9747" y="53580"/>
                  <a:pt x="23107" y="42343"/>
                  <a:pt x="37121" y="41467"/>
                </a:cubicBezTo>
                <a:cubicBezTo>
                  <a:pt x="50970" y="40601"/>
                  <a:pt x="63471" y="51323"/>
                  <a:pt x="77312" y="52312"/>
                </a:cubicBezTo>
                <a:cubicBezTo>
                  <a:pt x="89311" y="53169"/>
                  <a:pt x="101295" y="44598"/>
                  <a:pt x="113038" y="47208"/>
                </a:cubicBezTo>
                <a:cubicBezTo>
                  <a:pt x="122418" y="49293"/>
                  <a:pt x="129715" y="60909"/>
                  <a:pt x="139194" y="59329"/>
                </a:cubicBezTo>
                <a:cubicBezTo>
                  <a:pt x="149947" y="57537"/>
                  <a:pt x="158969" y="48931"/>
                  <a:pt x="169816" y="47846"/>
                </a:cubicBezTo>
                <a:cubicBezTo>
                  <a:pt x="181644" y="46663"/>
                  <a:pt x="197292" y="50599"/>
                  <a:pt x="204903" y="41467"/>
                </a:cubicBezTo>
                <a:cubicBezTo>
                  <a:pt x="209176" y="36340"/>
                  <a:pt x="214634" y="30899"/>
                  <a:pt x="215110" y="24242"/>
                </a:cubicBezTo>
                <a:cubicBezTo>
                  <a:pt x="215444" y="19571"/>
                  <a:pt x="215502" y="14884"/>
                  <a:pt x="215748" y="10207"/>
                </a:cubicBezTo>
                <a:cubicBezTo>
                  <a:pt x="215927" y="6803"/>
                  <a:pt x="213975" y="2411"/>
                  <a:pt x="216386" y="0"/>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601204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6"/>
        <p:cNvGrpSpPr/>
        <p:nvPr/>
      </p:nvGrpSpPr>
      <p:grpSpPr>
        <a:xfrm>
          <a:off x="0" y="0"/>
          <a:ext cx="0" cy="0"/>
          <a:chOff x="0" y="0"/>
          <a:chExt cx="0" cy="0"/>
        </a:xfrm>
      </p:grpSpPr>
      <p:sp>
        <p:nvSpPr>
          <p:cNvPr id="277" name="Google Shape;277;p30"/>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8" name="Google Shape;278;p30"/>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9" name="Google Shape;279;p30"/>
          <p:cNvSpPr/>
          <p:nvPr/>
        </p:nvSpPr>
        <p:spPr>
          <a:xfrm>
            <a:off x="-830399" y="3152550"/>
            <a:ext cx="2256650" cy="5550200"/>
          </a:xfrm>
          <a:custGeom>
            <a:avLst/>
            <a:gdLst/>
            <a:ahLst/>
            <a:cxnLst/>
            <a:rect l="l" t="t" r="r" b="b"/>
            <a:pathLst>
              <a:path w="45133" h="111004" extrusionOk="0">
                <a:moveTo>
                  <a:pt x="0" y="0"/>
                </a:moveTo>
                <a:cubicBezTo>
                  <a:pt x="4324" y="721"/>
                  <a:pt x="10434" y="1057"/>
                  <a:pt x="12121" y="5104"/>
                </a:cubicBezTo>
                <a:cubicBezTo>
                  <a:pt x="14339" y="10426"/>
                  <a:pt x="14060" y="17797"/>
                  <a:pt x="18819" y="21053"/>
                </a:cubicBezTo>
                <a:cubicBezTo>
                  <a:pt x="27387" y="26914"/>
                  <a:pt x="43118" y="27744"/>
                  <a:pt x="44975" y="37958"/>
                </a:cubicBezTo>
                <a:cubicBezTo>
                  <a:pt x="45608" y="41440"/>
                  <a:pt x="41055" y="43855"/>
                  <a:pt x="39234" y="46890"/>
                </a:cubicBezTo>
                <a:cubicBezTo>
                  <a:pt x="37814" y="49257"/>
                  <a:pt x="38768" y="52744"/>
                  <a:pt x="37001" y="54864"/>
                </a:cubicBezTo>
                <a:cubicBezTo>
                  <a:pt x="33869" y="58622"/>
                  <a:pt x="29040" y="61213"/>
                  <a:pt x="27113" y="65709"/>
                </a:cubicBezTo>
                <a:cubicBezTo>
                  <a:pt x="25395" y="69717"/>
                  <a:pt x="28325" y="74704"/>
                  <a:pt x="26794" y="78787"/>
                </a:cubicBezTo>
                <a:cubicBezTo>
                  <a:pt x="24550" y="84771"/>
                  <a:pt x="17443" y="87556"/>
                  <a:pt x="13397" y="92503"/>
                </a:cubicBezTo>
                <a:cubicBezTo>
                  <a:pt x="8654" y="98302"/>
                  <a:pt x="5931" y="105703"/>
                  <a:pt x="638" y="111004"/>
                </a:cubicBezTo>
              </a:path>
            </a:pathLst>
          </a:custGeom>
          <a:noFill/>
          <a:ln w="9525" cap="flat" cmpd="sng">
            <a:solidFill>
              <a:schemeClr val="accent1"/>
            </a:solidFill>
            <a:prstDash val="lgDash"/>
            <a:round/>
            <a:headEnd type="none" w="med" len="med"/>
            <a:tailEnd type="none" w="med" len="med"/>
          </a:ln>
        </p:spPr>
      </p:sp>
      <p:sp>
        <p:nvSpPr>
          <p:cNvPr id="280" name="Google Shape;280;p30"/>
          <p:cNvSpPr/>
          <p:nvPr/>
        </p:nvSpPr>
        <p:spPr>
          <a:xfrm>
            <a:off x="17375315" y="505050"/>
            <a:ext cx="1492150" cy="3333300"/>
          </a:xfrm>
          <a:custGeom>
            <a:avLst/>
            <a:gdLst/>
            <a:ahLst/>
            <a:cxnLst/>
            <a:rect l="l" t="t" r="r" b="b"/>
            <a:pathLst>
              <a:path w="29843" h="66666" extrusionOk="0">
                <a:moveTo>
                  <a:pt x="23464" y="0"/>
                </a:moveTo>
                <a:cubicBezTo>
                  <a:pt x="17377" y="0"/>
                  <a:pt x="8712" y="498"/>
                  <a:pt x="6239" y="6060"/>
                </a:cubicBezTo>
                <a:cubicBezTo>
                  <a:pt x="3301" y="12667"/>
                  <a:pt x="8701" y="21076"/>
                  <a:pt x="5920" y="27751"/>
                </a:cubicBezTo>
                <a:cubicBezTo>
                  <a:pt x="4383" y="31440"/>
                  <a:pt x="-536" y="34345"/>
                  <a:pt x="179" y="38277"/>
                </a:cubicBezTo>
                <a:cubicBezTo>
                  <a:pt x="1652" y="46381"/>
                  <a:pt x="8658" y="53329"/>
                  <a:pt x="15809" y="57416"/>
                </a:cubicBezTo>
                <a:cubicBezTo>
                  <a:pt x="20673" y="60196"/>
                  <a:pt x="26739" y="62002"/>
                  <a:pt x="29843" y="66666"/>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89720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281"/>
        <p:cNvGrpSpPr/>
        <p:nvPr/>
      </p:nvGrpSpPr>
      <p:grpSpPr>
        <a:xfrm>
          <a:off x="0" y="0"/>
          <a:ext cx="0" cy="0"/>
          <a:chOff x="0" y="0"/>
          <a:chExt cx="0" cy="0"/>
        </a:xfrm>
      </p:grpSpPr>
      <p:sp>
        <p:nvSpPr>
          <p:cNvPr id="282" name="Google Shape;282;p31"/>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3" name="Google Shape;283;p31"/>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4" name="Google Shape;284;p31"/>
          <p:cNvSpPr/>
          <p:nvPr/>
        </p:nvSpPr>
        <p:spPr>
          <a:xfrm>
            <a:off x="-717700" y="3397101"/>
            <a:ext cx="2083500" cy="4625150"/>
          </a:xfrm>
          <a:custGeom>
            <a:avLst/>
            <a:gdLst/>
            <a:ahLst/>
            <a:cxnLst/>
            <a:rect l="l" t="t" r="r" b="b"/>
            <a:pathLst>
              <a:path w="41670" h="92503" extrusionOk="0">
                <a:moveTo>
                  <a:pt x="8931" y="0"/>
                </a:moveTo>
                <a:cubicBezTo>
                  <a:pt x="8931" y="12163"/>
                  <a:pt x="12333" y="27366"/>
                  <a:pt x="22647" y="33812"/>
                </a:cubicBezTo>
                <a:cubicBezTo>
                  <a:pt x="26873" y="36453"/>
                  <a:pt x="32404" y="37501"/>
                  <a:pt x="37320" y="36682"/>
                </a:cubicBezTo>
                <a:cubicBezTo>
                  <a:pt x="40091" y="36220"/>
                  <a:pt x="42239" y="32047"/>
                  <a:pt x="41467" y="29346"/>
                </a:cubicBezTo>
                <a:cubicBezTo>
                  <a:pt x="40579" y="26237"/>
                  <a:pt x="32355" y="27740"/>
                  <a:pt x="31898" y="30941"/>
                </a:cubicBezTo>
                <a:cubicBezTo>
                  <a:pt x="31461" y="34001"/>
                  <a:pt x="30946" y="37541"/>
                  <a:pt x="32536" y="40191"/>
                </a:cubicBezTo>
                <a:cubicBezTo>
                  <a:pt x="34298" y="43127"/>
                  <a:pt x="38763" y="46506"/>
                  <a:pt x="37001" y="49441"/>
                </a:cubicBezTo>
                <a:cubicBezTo>
                  <a:pt x="34710" y="53258"/>
                  <a:pt x="28602" y="53986"/>
                  <a:pt x="26794" y="58054"/>
                </a:cubicBezTo>
                <a:cubicBezTo>
                  <a:pt x="24345" y="63565"/>
                  <a:pt x="26745" y="70587"/>
                  <a:pt x="23923" y="75917"/>
                </a:cubicBezTo>
                <a:cubicBezTo>
                  <a:pt x="21159" y="81136"/>
                  <a:pt x="13171" y="80825"/>
                  <a:pt x="7655" y="82934"/>
                </a:cubicBezTo>
                <a:cubicBezTo>
                  <a:pt x="3840" y="84393"/>
                  <a:pt x="1571" y="88733"/>
                  <a:pt x="0" y="92503"/>
                </a:cubicBezTo>
              </a:path>
            </a:pathLst>
          </a:custGeom>
          <a:noFill/>
          <a:ln w="9525" cap="flat" cmpd="sng">
            <a:solidFill>
              <a:schemeClr val="accent1"/>
            </a:solidFill>
            <a:prstDash val="lgDash"/>
            <a:round/>
            <a:headEnd type="none" w="med" len="med"/>
            <a:tailEnd type="none" w="med" len="med"/>
          </a:ln>
        </p:spPr>
      </p:sp>
      <p:sp>
        <p:nvSpPr>
          <p:cNvPr id="285" name="Google Shape;285;p31"/>
          <p:cNvSpPr/>
          <p:nvPr/>
        </p:nvSpPr>
        <p:spPr>
          <a:xfrm>
            <a:off x="16144560" y="2185001"/>
            <a:ext cx="2722900" cy="6028650"/>
          </a:xfrm>
          <a:custGeom>
            <a:avLst/>
            <a:gdLst/>
            <a:ahLst/>
            <a:cxnLst/>
            <a:rect l="l" t="t" r="r" b="b"/>
            <a:pathLst>
              <a:path w="54458" h="120573" extrusionOk="0">
                <a:moveTo>
                  <a:pt x="49355" y="0"/>
                </a:moveTo>
                <a:cubicBezTo>
                  <a:pt x="48314" y="14568"/>
                  <a:pt x="33764" y="27626"/>
                  <a:pt x="20009" y="32535"/>
                </a:cubicBezTo>
                <a:cubicBezTo>
                  <a:pt x="15198" y="34252"/>
                  <a:pt x="9707" y="34175"/>
                  <a:pt x="4698" y="33173"/>
                </a:cubicBezTo>
                <a:cubicBezTo>
                  <a:pt x="1574" y="32548"/>
                  <a:pt x="-1088" y="27293"/>
                  <a:pt x="551" y="24561"/>
                </a:cubicBezTo>
                <a:cubicBezTo>
                  <a:pt x="4211" y="18460"/>
                  <a:pt x="19650" y="21229"/>
                  <a:pt x="21604" y="28070"/>
                </a:cubicBezTo>
                <a:cubicBezTo>
                  <a:pt x="23621" y="35129"/>
                  <a:pt x="13076" y="44120"/>
                  <a:pt x="17776" y="49760"/>
                </a:cubicBezTo>
                <a:cubicBezTo>
                  <a:pt x="21525" y="54259"/>
                  <a:pt x="31234" y="52818"/>
                  <a:pt x="33087" y="58373"/>
                </a:cubicBezTo>
                <a:cubicBezTo>
                  <a:pt x="34140" y="61530"/>
                  <a:pt x="29932" y="64245"/>
                  <a:pt x="28621" y="67304"/>
                </a:cubicBezTo>
                <a:cubicBezTo>
                  <a:pt x="26520" y="72206"/>
                  <a:pt x="25777" y="78156"/>
                  <a:pt x="27345" y="83253"/>
                </a:cubicBezTo>
                <a:cubicBezTo>
                  <a:pt x="29059" y="88824"/>
                  <a:pt x="34958" y="92119"/>
                  <a:pt x="38191" y="96969"/>
                </a:cubicBezTo>
                <a:cubicBezTo>
                  <a:pt x="43491" y="104920"/>
                  <a:pt x="47703" y="113814"/>
                  <a:pt x="54458" y="120573"/>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4290341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0">
  <p:cSld name="Title only 10">
    <p:spTree>
      <p:nvGrpSpPr>
        <p:cNvPr id="1" name="Shape 286"/>
        <p:cNvGrpSpPr/>
        <p:nvPr/>
      </p:nvGrpSpPr>
      <p:grpSpPr>
        <a:xfrm>
          <a:off x="0" y="0"/>
          <a:ext cx="0" cy="0"/>
          <a:chOff x="0" y="0"/>
          <a:chExt cx="0" cy="0"/>
        </a:xfrm>
      </p:grpSpPr>
      <p:sp>
        <p:nvSpPr>
          <p:cNvPr id="287" name="Google Shape;287;p32"/>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8" name="Google Shape;288;p32"/>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9" name="Google Shape;289;p32"/>
          <p:cNvGrpSpPr/>
          <p:nvPr/>
        </p:nvGrpSpPr>
        <p:grpSpPr>
          <a:xfrm flipH="1">
            <a:off x="7984050" y="8397400"/>
            <a:ext cx="2319800" cy="1889600"/>
            <a:chOff x="339875" y="3409400"/>
            <a:chExt cx="1159900" cy="944800"/>
          </a:xfrm>
        </p:grpSpPr>
        <p:sp>
          <p:nvSpPr>
            <p:cNvPr id="290" name="Google Shape;290;p32"/>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1" name="Google Shape;291;p32"/>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2" name="Google Shape;292;p32"/>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3" name="Google Shape;293;p32"/>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4" name="Google Shape;294;p32"/>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5" name="Google Shape;295;p32"/>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96" name="Google Shape;296;p32"/>
          <p:cNvSpPr/>
          <p:nvPr/>
        </p:nvSpPr>
        <p:spPr>
          <a:xfrm rot="844509">
            <a:off x="-1339712" y="9011630"/>
            <a:ext cx="7187816" cy="1448484"/>
          </a:xfrm>
          <a:custGeom>
            <a:avLst/>
            <a:gdLst/>
            <a:ahLst/>
            <a:cxnLst/>
            <a:rect l="l" t="t" r="r" b="b"/>
            <a:pathLst>
              <a:path w="143753" h="28969" extrusionOk="0">
                <a:moveTo>
                  <a:pt x="143540" y="28969"/>
                </a:moveTo>
                <a:cubicBezTo>
                  <a:pt x="143540" y="24483"/>
                  <a:pt x="144391" y="19522"/>
                  <a:pt x="142264" y="15572"/>
                </a:cubicBezTo>
                <a:cubicBezTo>
                  <a:pt x="138231" y="8083"/>
                  <a:pt x="130045" y="2538"/>
                  <a:pt x="121849" y="261"/>
                </a:cubicBezTo>
                <a:cubicBezTo>
                  <a:pt x="115341" y="-1547"/>
                  <a:pt x="110673" y="8875"/>
                  <a:pt x="103986" y="9830"/>
                </a:cubicBezTo>
                <a:cubicBezTo>
                  <a:pt x="94912" y="11127"/>
                  <a:pt x="85249" y="5016"/>
                  <a:pt x="76554" y="7916"/>
                </a:cubicBezTo>
                <a:cubicBezTo>
                  <a:pt x="69247" y="10353"/>
                  <a:pt x="61290" y="5365"/>
                  <a:pt x="53588" y="5365"/>
                </a:cubicBezTo>
                <a:cubicBezTo>
                  <a:pt x="46730" y="5365"/>
                  <a:pt x="39307" y="10983"/>
                  <a:pt x="33174" y="7916"/>
                </a:cubicBezTo>
                <a:cubicBezTo>
                  <a:pt x="28574" y="5615"/>
                  <a:pt x="24869" y="-467"/>
                  <a:pt x="19777" y="261"/>
                </a:cubicBezTo>
                <a:cubicBezTo>
                  <a:pt x="10841" y="1538"/>
                  <a:pt x="6383" y="12379"/>
                  <a:pt x="0" y="18762"/>
                </a:cubicBezTo>
              </a:path>
            </a:pathLst>
          </a:custGeom>
          <a:noFill/>
          <a:ln w="9525" cap="flat" cmpd="sng">
            <a:solidFill>
              <a:schemeClr val="accent1"/>
            </a:solidFill>
            <a:prstDash val="lgDash"/>
            <a:round/>
            <a:headEnd type="none" w="med" len="med"/>
            <a:tailEnd type="none" w="med" len="med"/>
          </a:ln>
        </p:spPr>
      </p:sp>
      <p:sp>
        <p:nvSpPr>
          <p:cNvPr id="297" name="Google Shape;297;p32"/>
          <p:cNvSpPr/>
          <p:nvPr/>
        </p:nvSpPr>
        <p:spPr>
          <a:xfrm>
            <a:off x="14162551" y="7259282"/>
            <a:ext cx="4784650" cy="3426400"/>
          </a:xfrm>
          <a:custGeom>
            <a:avLst/>
            <a:gdLst/>
            <a:ahLst/>
            <a:cxnLst/>
            <a:rect l="l" t="t" r="r" b="b"/>
            <a:pathLst>
              <a:path w="95693" h="68528" extrusionOk="0">
                <a:moveTo>
                  <a:pt x="95693" y="905"/>
                </a:moveTo>
                <a:cubicBezTo>
                  <a:pt x="90373" y="905"/>
                  <a:pt x="84171" y="-1409"/>
                  <a:pt x="79745" y="1543"/>
                </a:cubicBezTo>
                <a:cubicBezTo>
                  <a:pt x="74839" y="4815"/>
                  <a:pt x="75627" y="12774"/>
                  <a:pt x="72089" y="17492"/>
                </a:cubicBezTo>
                <a:cubicBezTo>
                  <a:pt x="67689" y="23358"/>
                  <a:pt x="59050" y="24268"/>
                  <a:pt x="52950" y="28337"/>
                </a:cubicBezTo>
                <a:cubicBezTo>
                  <a:pt x="47306" y="32102"/>
                  <a:pt x="46903" y="40764"/>
                  <a:pt x="42105" y="45562"/>
                </a:cubicBezTo>
                <a:cubicBezTo>
                  <a:pt x="40594" y="47073"/>
                  <a:pt x="37846" y="45935"/>
                  <a:pt x="35726" y="46200"/>
                </a:cubicBezTo>
                <a:cubicBezTo>
                  <a:pt x="27987" y="47167"/>
                  <a:pt x="20325" y="48774"/>
                  <a:pt x="12759" y="50666"/>
                </a:cubicBezTo>
                <a:cubicBezTo>
                  <a:pt x="5661" y="52441"/>
                  <a:pt x="3274" y="61985"/>
                  <a:pt x="0" y="68528"/>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481805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298"/>
        <p:cNvGrpSpPr/>
        <p:nvPr/>
      </p:nvGrpSpPr>
      <p:grpSpPr>
        <a:xfrm>
          <a:off x="0" y="0"/>
          <a:ext cx="0" cy="0"/>
          <a:chOff x="0" y="0"/>
          <a:chExt cx="0" cy="0"/>
        </a:xfrm>
      </p:grpSpPr>
      <p:sp>
        <p:nvSpPr>
          <p:cNvPr id="299" name="Google Shape;299;p33"/>
          <p:cNvSpPr/>
          <p:nvPr/>
        </p:nvSpPr>
        <p:spPr>
          <a:xfrm>
            <a:off x="1426450" y="1079001"/>
            <a:ext cx="15435012" cy="1217658"/>
          </a:xfrm>
          <a:custGeom>
            <a:avLst/>
            <a:gdLst/>
            <a:ahLst/>
            <a:cxnLst/>
            <a:rect l="l" t="t" r="r" b="b"/>
            <a:pathLst>
              <a:path w="23163" h="4746" extrusionOk="0">
                <a:moveTo>
                  <a:pt x="0" y="0"/>
                </a:moveTo>
                <a:lnTo>
                  <a:pt x="598" y="4745"/>
                </a:lnTo>
                <a:lnTo>
                  <a:pt x="23043" y="4745"/>
                </a:lnTo>
                <a:lnTo>
                  <a:pt x="23162"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00" name="Google Shape;300;p33"/>
          <p:cNvSpPr txBox="1">
            <a:spLocks noGrp="1"/>
          </p:cNvSpPr>
          <p:nvPr>
            <p:ph type="title"/>
          </p:nvPr>
        </p:nvSpPr>
        <p:spPr>
          <a:xfrm>
            <a:off x="1426450" y="1079000"/>
            <a:ext cx="15435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1" name="Google Shape;301;p33"/>
          <p:cNvSpPr/>
          <p:nvPr/>
        </p:nvSpPr>
        <p:spPr>
          <a:xfrm>
            <a:off x="12487951" y="6942573"/>
            <a:ext cx="5869150" cy="3514550"/>
          </a:xfrm>
          <a:custGeom>
            <a:avLst/>
            <a:gdLst/>
            <a:ahLst/>
            <a:cxnLst/>
            <a:rect l="l" t="t" r="r" b="b"/>
            <a:pathLst>
              <a:path w="117383" h="70291" extrusionOk="0">
                <a:moveTo>
                  <a:pt x="0" y="70291"/>
                </a:moveTo>
                <a:cubicBezTo>
                  <a:pt x="0" y="58515"/>
                  <a:pt x="11100" y="45487"/>
                  <a:pt x="22647" y="43178"/>
                </a:cubicBezTo>
                <a:cubicBezTo>
                  <a:pt x="33186" y="41070"/>
                  <a:pt x="44885" y="45892"/>
                  <a:pt x="54864" y="41902"/>
                </a:cubicBezTo>
                <a:cubicBezTo>
                  <a:pt x="61792" y="39132"/>
                  <a:pt x="64784" y="29851"/>
                  <a:pt x="71770" y="27230"/>
                </a:cubicBezTo>
                <a:cubicBezTo>
                  <a:pt x="79092" y="24483"/>
                  <a:pt x="89525" y="29889"/>
                  <a:pt x="95055" y="24359"/>
                </a:cubicBezTo>
                <a:cubicBezTo>
                  <a:pt x="99059" y="20355"/>
                  <a:pt x="102372" y="15519"/>
                  <a:pt x="104624" y="10324"/>
                </a:cubicBezTo>
                <a:cubicBezTo>
                  <a:pt x="105857" y="7480"/>
                  <a:pt x="105800" y="3752"/>
                  <a:pt x="108133" y="1711"/>
                </a:cubicBezTo>
                <a:cubicBezTo>
                  <a:pt x="110488" y="-349"/>
                  <a:pt x="114254" y="117"/>
                  <a:pt x="117383" y="117"/>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3359728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
  <p:cSld name="Title and text ">
    <p:bg>
      <p:bgPr>
        <a:solidFill>
          <a:schemeClr val="dk2"/>
        </a:solidFill>
        <a:effectLst/>
      </p:bgPr>
    </p:bg>
    <p:spTree>
      <p:nvGrpSpPr>
        <p:cNvPr id="1" name="Shape 302"/>
        <p:cNvGrpSpPr/>
        <p:nvPr/>
      </p:nvGrpSpPr>
      <p:grpSpPr>
        <a:xfrm>
          <a:off x="0" y="0"/>
          <a:ext cx="0" cy="0"/>
          <a:chOff x="0" y="0"/>
          <a:chExt cx="0" cy="0"/>
        </a:xfrm>
      </p:grpSpPr>
      <p:sp>
        <p:nvSpPr>
          <p:cNvPr id="303" name="Google Shape;303;p34"/>
          <p:cNvSpPr txBox="1">
            <a:spLocks noGrp="1"/>
          </p:cNvSpPr>
          <p:nvPr>
            <p:ph type="title"/>
          </p:nvPr>
        </p:nvSpPr>
        <p:spPr>
          <a:xfrm>
            <a:off x="8372500" y="3244526"/>
            <a:ext cx="8854200" cy="2868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sz="180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4" name="Google Shape;304;p34"/>
          <p:cNvSpPr txBox="1">
            <a:spLocks noGrp="1"/>
          </p:cNvSpPr>
          <p:nvPr>
            <p:ph type="body" idx="1"/>
          </p:nvPr>
        </p:nvSpPr>
        <p:spPr>
          <a:xfrm>
            <a:off x="8372500" y="6172726"/>
            <a:ext cx="8854200" cy="1594800"/>
          </a:xfrm>
          <a:prstGeom prst="rect">
            <a:avLst/>
          </a:prstGeom>
          <a:noFill/>
          <a:ln>
            <a:noFill/>
          </a:ln>
        </p:spPr>
        <p:txBody>
          <a:bodyPr spcFirstLastPara="1" wrap="square" lIns="91425" tIns="91425" rIns="91425" bIns="91425" anchor="t" anchorCtr="0">
            <a:noAutofit/>
          </a:bodyPr>
          <a:lstStyle>
            <a:lvl1pPr marL="914400" lvl="0" indent="-685800" algn="ctr" rtl="0">
              <a:lnSpc>
                <a:spcPct val="100000"/>
              </a:lnSpc>
              <a:spcBef>
                <a:spcPts val="0"/>
              </a:spcBef>
              <a:spcAft>
                <a:spcPts val="0"/>
              </a:spcAft>
              <a:buSzPts val="1800"/>
              <a:buChar char="●"/>
              <a:defRPr sz="3200">
                <a:solidFill>
                  <a:schemeClr val="lt1"/>
                </a:solidFill>
              </a:defRPr>
            </a:lvl1pPr>
            <a:lvl2pPr marL="1828800" lvl="1" indent="-635000" rtl="0">
              <a:spcBef>
                <a:spcPts val="0"/>
              </a:spcBef>
              <a:spcAft>
                <a:spcPts val="0"/>
              </a:spcAft>
              <a:buSzPts val="1400"/>
              <a:buChar char="○"/>
              <a:defRPr/>
            </a:lvl2pPr>
            <a:lvl3pPr marL="2743200" lvl="2" indent="-635000" rtl="0">
              <a:spcBef>
                <a:spcPts val="0"/>
              </a:spcBef>
              <a:spcAft>
                <a:spcPts val="0"/>
              </a:spcAft>
              <a:buSzPts val="1400"/>
              <a:buChar char="■"/>
              <a:defRPr/>
            </a:lvl3pPr>
            <a:lvl4pPr marL="3657600" lvl="3" indent="-635000" rtl="0">
              <a:spcBef>
                <a:spcPts val="0"/>
              </a:spcBef>
              <a:spcAft>
                <a:spcPts val="0"/>
              </a:spcAft>
              <a:buSzPts val="1400"/>
              <a:buChar char="●"/>
              <a:defRPr/>
            </a:lvl4pPr>
            <a:lvl5pPr marL="4572000" lvl="4" indent="-635000" rtl="0">
              <a:spcBef>
                <a:spcPts val="0"/>
              </a:spcBef>
              <a:spcAft>
                <a:spcPts val="0"/>
              </a:spcAft>
              <a:buSzPts val="1400"/>
              <a:buChar char="○"/>
              <a:defRPr/>
            </a:lvl5pPr>
            <a:lvl6pPr marL="5486400" lvl="5" indent="-635000" rtl="0">
              <a:spcBef>
                <a:spcPts val="0"/>
              </a:spcBef>
              <a:spcAft>
                <a:spcPts val="0"/>
              </a:spcAft>
              <a:buSzPts val="1400"/>
              <a:buChar char="■"/>
              <a:defRPr/>
            </a:lvl6pPr>
            <a:lvl7pPr marL="6400800" lvl="6" indent="-635000" rtl="0">
              <a:spcBef>
                <a:spcPts val="0"/>
              </a:spcBef>
              <a:spcAft>
                <a:spcPts val="0"/>
              </a:spcAft>
              <a:buSzPts val="1400"/>
              <a:buChar char="●"/>
              <a:defRPr/>
            </a:lvl7pPr>
            <a:lvl8pPr marL="7315200" lvl="7" indent="-635000" rtl="0">
              <a:spcBef>
                <a:spcPts val="0"/>
              </a:spcBef>
              <a:spcAft>
                <a:spcPts val="0"/>
              </a:spcAft>
              <a:buSzPts val="1400"/>
              <a:buChar char="○"/>
              <a:defRPr/>
            </a:lvl8pPr>
            <a:lvl9pPr marL="8229600" lvl="8" indent="-635000" rtl="0">
              <a:spcBef>
                <a:spcPts val="0"/>
              </a:spcBef>
              <a:spcAft>
                <a:spcPts val="0"/>
              </a:spcAft>
              <a:buSzPts val="1400"/>
              <a:buChar char="■"/>
              <a:defRPr/>
            </a:lvl9pPr>
          </a:lstStyle>
          <a:p>
            <a:endParaRPr/>
          </a:p>
        </p:txBody>
      </p:sp>
      <p:sp>
        <p:nvSpPr>
          <p:cNvPr id="305" name="Google Shape;305;p34"/>
          <p:cNvSpPr/>
          <p:nvPr/>
        </p:nvSpPr>
        <p:spPr>
          <a:xfrm>
            <a:off x="7288600" y="9095261"/>
            <a:ext cx="8165800" cy="1425650"/>
          </a:xfrm>
          <a:custGeom>
            <a:avLst/>
            <a:gdLst/>
            <a:ahLst/>
            <a:cxnLst/>
            <a:rect l="l" t="t" r="r" b="b"/>
            <a:pathLst>
              <a:path w="163316" h="28513" extrusionOk="0">
                <a:moveTo>
                  <a:pt x="0" y="26599"/>
                </a:moveTo>
                <a:cubicBezTo>
                  <a:pt x="2592" y="14937"/>
                  <a:pt x="18969" y="3683"/>
                  <a:pt x="30303" y="7461"/>
                </a:cubicBezTo>
                <a:cubicBezTo>
                  <a:pt x="39649" y="10576"/>
                  <a:pt x="48642" y="18247"/>
                  <a:pt x="58373" y="16711"/>
                </a:cubicBezTo>
                <a:cubicBezTo>
                  <a:pt x="65776" y="15542"/>
                  <a:pt x="70899" y="8436"/>
                  <a:pt x="77512" y="4909"/>
                </a:cubicBezTo>
                <a:cubicBezTo>
                  <a:pt x="88147" y="-763"/>
                  <a:pt x="101900" y="-1029"/>
                  <a:pt x="113556" y="2038"/>
                </a:cubicBezTo>
                <a:cubicBezTo>
                  <a:pt x="131726" y="6819"/>
                  <a:pt x="144528" y="28513"/>
                  <a:pt x="163316" y="28513"/>
                </a:cubicBezTo>
              </a:path>
            </a:pathLst>
          </a:custGeom>
          <a:noFill/>
          <a:ln w="9525" cap="flat" cmpd="sng">
            <a:solidFill>
              <a:schemeClr val="accent1"/>
            </a:solidFill>
            <a:prstDash val="lgDash"/>
            <a:round/>
            <a:headEnd type="none" w="med" len="med"/>
            <a:tailEnd type="none" w="med" len="med"/>
          </a:ln>
        </p:spPr>
      </p:sp>
      <p:sp>
        <p:nvSpPr>
          <p:cNvPr id="306" name="Google Shape;306;p34"/>
          <p:cNvSpPr/>
          <p:nvPr/>
        </p:nvSpPr>
        <p:spPr>
          <a:xfrm>
            <a:off x="10143451" y="-79750"/>
            <a:ext cx="8500750" cy="2215600"/>
          </a:xfrm>
          <a:custGeom>
            <a:avLst/>
            <a:gdLst/>
            <a:ahLst/>
            <a:cxnLst/>
            <a:rect l="l" t="t" r="r" b="b"/>
            <a:pathLst>
              <a:path w="170015" h="44312" extrusionOk="0">
                <a:moveTo>
                  <a:pt x="0" y="0"/>
                </a:moveTo>
                <a:cubicBezTo>
                  <a:pt x="0" y="13485"/>
                  <a:pt x="18420" y="24459"/>
                  <a:pt x="31898" y="24880"/>
                </a:cubicBezTo>
                <a:cubicBezTo>
                  <a:pt x="48587" y="25402"/>
                  <a:pt x="64974" y="19781"/>
                  <a:pt x="81658" y="19139"/>
                </a:cubicBezTo>
                <a:cubicBezTo>
                  <a:pt x="91528" y="18759"/>
                  <a:pt x="102722" y="20221"/>
                  <a:pt x="110366" y="26475"/>
                </a:cubicBezTo>
                <a:cubicBezTo>
                  <a:pt x="117576" y="32374"/>
                  <a:pt x="123418" y="41140"/>
                  <a:pt x="132376" y="43700"/>
                </a:cubicBezTo>
                <a:cubicBezTo>
                  <a:pt x="144959" y="47297"/>
                  <a:pt x="156928" y="32536"/>
                  <a:pt x="170015" y="32536"/>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3613569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932052" y="5416350"/>
            <a:ext cx="10732200" cy="1229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
        <p:nvSpPr>
          <p:cNvPr id="309" name="Google Shape;309;p35"/>
          <p:cNvSpPr txBox="1">
            <a:spLocks noGrp="1"/>
          </p:cNvSpPr>
          <p:nvPr>
            <p:ph type="subTitle" idx="1"/>
          </p:nvPr>
        </p:nvSpPr>
        <p:spPr>
          <a:xfrm>
            <a:off x="932050" y="2085276"/>
            <a:ext cx="11532600" cy="2608800"/>
          </a:xfrm>
          <a:prstGeom prst="rect">
            <a:avLst/>
          </a:prstGeom>
          <a:noFill/>
        </p:spPr>
        <p:txBody>
          <a:bodyPr spcFirstLastPara="1" wrap="square" lIns="91425" tIns="91425" rIns="91425" bIns="91425" anchor="ctr" anchorCtr="0">
            <a:noAutofit/>
          </a:bodyPr>
          <a:lstStyle>
            <a:lvl1pPr marR="76200" lvl="0" algn="ctr" rtl="0">
              <a:lnSpc>
                <a:spcPct val="100000"/>
              </a:lnSpc>
              <a:spcBef>
                <a:spcPts val="0"/>
              </a:spcBef>
              <a:spcAft>
                <a:spcPts val="0"/>
              </a:spcAft>
              <a:buClr>
                <a:schemeClr val="dk1"/>
              </a:buClr>
              <a:buSzPts val="1800"/>
              <a:buNone/>
              <a:defRPr sz="5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0" name="Google Shape;310;p35"/>
          <p:cNvSpPr/>
          <p:nvPr/>
        </p:nvSpPr>
        <p:spPr>
          <a:xfrm>
            <a:off x="13891450" y="-143550"/>
            <a:ext cx="4736800" cy="729500"/>
          </a:xfrm>
          <a:custGeom>
            <a:avLst/>
            <a:gdLst/>
            <a:ahLst/>
            <a:cxnLst/>
            <a:rect l="l" t="t" r="r" b="b"/>
            <a:pathLst>
              <a:path w="94736" h="14590" extrusionOk="0">
                <a:moveTo>
                  <a:pt x="0" y="0"/>
                </a:moveTo>
                <a:cubicBezTo>
                  <a:pt x="0" y="5933"/>
                  <a:pt x="4652" y="13515"/>
                  <a:pt x="10526" y="14354"/>
                </a:cubicBezTo>
                <a:cubicBezTo>
                  <a:pt x="20251" y="15743"/>
                  <a:pt x="29758" y="10004"/>
                  <a:pt x="39553" y="9251"/>
                </a:cubicBezTo>
                <a:cubicBezTo>
                  <a:pt x="52627" y="8245"/>
                  <a:pt x="65728" y="13308"/>
                  <a:pt x="78787" y="12121"/>
                </a:cubicBezTo>
                <a:cubicBezTo>
                  <a:pt x="85073" y="11550"/>
                  <a:pt x="90273" y="6377"/>
                  <a:pt x="94736" y="1914"/>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262120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1"/>
        <p:cNvGrpSpPr/>
        <p:nvPr/>
      </p:nvGrpSpPr>
      <p:grpSpPr>
        <a:xfrm>
          <a:off x="0" y="0"/>
          <a:ext cx="0" cy="0"/>
          <a:chOff x="0" y="0"/>
          <a:chExt cx="0" cy="0"/>
        </a:xfrm>
      </p:grpSpPr>
      <p:sp>
        <p:nvSpPr>
          <p:cNvPr id="322" name="Google Shape;322;p37"/>
          <p:cNvSpPr/>
          <p:nvPr/>
        </p:nvSpPr>
        <p:spPr>
          <a:xfrm rot="-8100000">
            <a:off x="-216612" y="5641205"/>
            <a:ext cx="5805864" cy="4127294"/>
          </a:xfrm>
          <a:custGeom>
            <a:avLst/>
            <a:gdLst/>
            <a:ahLst/>
            <a:cxnLst/>
            <a:rect l="l" t="t" r="r" b="b"/>
            <a:pathLst>
              <a:path w="137074" h="112334" extrusionOk="0">
                <a:moveTo>
                  <a:pt x="69640" y="0"/>
                </a:moveTo>
                <a:cubicBezTo>
                  <a:pt x="61244" y="0"/>
                  <a:pt x="52563" y="1827"/>
                  <a:pt x="44055" y="5835"/>
                </a:cubicBezTo>
                <a:cubicBezTo>
                  <a:pt x="14845" y="19841"/>
                  <a:pt x="1" y="59076"/>
                  <a:pt x="13587" y="88705"/>
                </a:cubicBezTo>
                <a:cubicBezTo>
                  <a:pt x="18715" y="100683"/>
                  <a:pt x="30372" y="112333"/>
                  <a:pt x="43765" y="112333"/>
                </a:cubicBezTo>
                <a:cubicBezTo>
                  <a:pt x="45942" y="112333"/>
                  <a:pt x="48164" y="112025"/>
                  <a:pt x="50412" y="111361"/>
                </a:cubicBezTo>
                <a:cubicBezTo>
                  <a:pt x="60925" y="108265"/>
                  <a:pt x="68585" y="98718"/>
                  <a:pt x="79611" y="97018"/>
                </a:cubicBezTo>
                <a:cubicBezTo>
                  <a:pt x="80203" y="96949"/>
                  <a:pt x="80792" y="96918"/>
                  <a:pt x="81378" y="96918"/>
                </a:cubicBezTo>
                <a:cubicBezTo>
                  <a:pt x="87589" y="96918"/>
                  <a:pt x="93455" y="100452"/>
                  <a:pt x="99581" y="100452"/>
                </a:cubicBezTo>
                <a:cubicBezTo>
                  <a:pt x="101086" y="100452"/>
                  <a:pt x="102607" y="100239"/>
                  <a:pt x="104153" y="99707"/>
                </a:cubicBezTo>
                <a:cubicBezTo>
                  <a:pt x="115352" y="96017"/>
                  <a:pt x="122152" y="84794"/>
                  <a:pt x="125400" y="74036"/>
                </a:cubicBezTo>
                <a:cubicBezTo>
                  <a:pt x="137074" y="34332"/>
                  <a:pt x="106038" y="0"/>
                  <a:pt x="6964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23" name="Google Shape;323;p37"/>
          <p:cNvGrpSpPr/>
          <p:nvPr/>
        </p:nvGrpSpPr>
        <p:grpSpPr>
          <a:xfrm>
            <a:off x="1828593" y="6092964"/>
            <a:ext cx="3246506" cy="2482672"/>
            <a:chOff x="6566313" y="4853300"/>
            <a:chExt cx="773125" cy="591225"/>
          </a:xfrm>
        </p:grpSpPr>
        <p:sp>
          <p:nvSpPr>
            <p:cNvPr id="324" name="Google Shape;324;p37"/>
            <p:cNvSpPr/>
            <p:nvPr/>
          </p:nvSpPr>
          <p:spPr>
            <a:xfrm>
              <a:off x="6566313" y="5014375"/>
              <a:ext cx="413675" cy="271550"/>
            </a:xfrm>
            <a:custGeom>
              <a:avLst/>
              <a:gdLst/>
              <a:ahLst/>
              <a:cxnLst/>
              <a:rect l="l" t="t" r="r" b="b"/>
              <a:pathLst>
                <a:path w="16547" h="10862" extrusionOk="0">
                  <a:moveTo>
                    <a:pt x="3052" y="1"/>
                  </a:moveTo>
                  <a:cubicBezTo>
                    <a:pt x="2932" y="1"/>
                    <a:pt x="2812" y="5"/>
                    <a:pt x="2692" y="15"/>
                  </a:cubicBezTo>
                  <a:cubicBezTo>
                    <a:pt x="1949" y="83"/>
                    <a:pt x="1206" y="379"/>
                    <a:pt x="706" y="925"/>
                  </a:cubicBezTo>
                  <a:cubicBezTo>
                    <a:pt x="206" y="1486"/>
                    <a:pt x="1" y="2319"/>
                    <a:pt x="289" y="3002"/>
                  </a:cubicBezTo>
                  <a:cubicBezTo>
                    <a:pt x="638" y="3813"/>
                    <a:pt x="1532" y="4207"/>
                    <a:pt x="2351" y="4533"/>
                  </a:cubicBezTo>
                  <a:cubicBezTo>
                    <a:pt x="5200" y="5654"/>
                    <a:pt x="8058" y="6784"/>
                    <a:pt x="10764" y="8231"/>
                  </a:cubicBezTo>
                  <a:cubicBezTo>
                    <a:pt x="11264" y="8497"/>
                    <a:pt x="11757" y="8777"/>
                    <a:pt x="12249" y="9065"/>
                  </a:cubicBezTo>
                  <a:cubicBezTo>
                    <a:pt x="13174" y="9618"/>
                    <a:pt x="14076" y="10210"/>
                    <a:pt x="14940" y="10861"/>
                  </a:cubicBezTo>
                  <a:lnTo>
                    <a:pt x="16547" y="9103"/>
                  </a:lnTo>
                  <a:cubicBezTo>
                    <a:pt x="15425" y="7761"/>
                    <a:pt x="14265" y="6443"/>
                    <a:pt x="13007" y="5237"/>
                  </a:cubicBezTo>
                  <a:cubicBezTo>
                    <a:pt x="12787" y="5025"/>
                    <a:pt x="12560" y="4813"/>
                    <a:pt x="12333" y="4608"/>
                  </a:cubicBezTo>
                  <a:cubicBezTo>
                    <a:pt x="10180" y="2668"/>
                    <a:pt x="7686" y="1054"/>
                    <a:pt x="4897" y="288"/>
                  </a:cubicBezTo>
                  <a:cubicBezTo>
                    <a:pt x="4295" y="123"/>
                    <a:pt x="3671" y="1"/>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5" name="Google Shape;325;p37"/>
            <p:cNvSpPr/>
            <p:nvPr/>
          </p:nvSpPr>
          <p:spPr>
            <a:xfrm>
              <a:off x="6599113" y="5204375"/>
              <a:ext cx="346025" cy="117725"/>
            </a:xfrm>
            <a:custGeom>
              <a:avLst/>
              <a:gdLst/>
              <a:ahLst/>
              <a:cxnLst/>
              <a:rect l="l" t="t" r="r" b="b"/>
              <a:pathLst>
                <a:path w="13841" h="4709" extrusionOk="0">
                  <a:moveTo>
                    <a:pt x="4390" y="0"/>
                  </a:moveTo>
                  <a:cubicBezTo>
                    <a:pt x="3625" y="0"/>
                    <a:pt x="2861" y="64"/>
                    <a:pt x="2107" y="199"/>
                  </a:cubicBezTo>
                  <a:cubicBezTo>
                    <a:pt x="1645" y="283"/>
                    <a:pt x="1175" y="404"/>
                    <a:pt x="773" y="654"/>
                  </a:cubicBezTo>
                  <a:cubicBezTo>
                    <a:pt x="379" y="904"/>
                    <a:pt x="61" y="1321"/>
                    <a:pt x="31" y="1799"/>
                  </a:cubicBezTo>
                  <a:cubicBezTo>
                    <a:pt x="0" y="2299"/>
                    <a:pt x="303" y="2776"/>
                    <a:pt x="705" y="3072"/>
                  </a:cubicBezTo>
                  <a:cubicBezTo>
                    <a:pt x="1107" y="3375"/>
                    <a:pt x="1599" y="3519"/>
                    <a:pt x="2092" y="3633"/>
                  </a:cubicBezTo>
                  <a:cubicBezTo>
                    <a:pt x="4457" y="4194"/>
                    <a:pt x="6928" y="4118"/>
                    <a:pt x="9361" y="4292"/>
                  </a:cubicBezTo>
                  <a:cubicBezTo>
                    <a:pt x="10338" y="4360"/>
                    <a:pt x="11339" y="4482"/>
                    <a:pt x="12302" y="4709"/>
                  </a:cubicBezTo>
                  <a:lnTo>
                    <a:pt x="13840" y="3026"/>
                  </a:lnTo>
                  <a:cubicBezTo>
                    <a:pt x="12908" y="2435"/>
                    <a:pt x="11938" y="1912"/>
                    <a:pt x="10937" y="1465"/>
                  </a:cubicBezTo>
                  <a:cubicBezTo>
                    <a:pt x="10422" y="1238"/>
                    <a:pt x="9899" y="1033"/>
                    <a:pt x="9361" y="851"/>
                  </a:cubicBezTo>
                  <a:cubicBezTo>
                    <a:pt x="7761" y="309"/>
                    <a:pt x="6073" y="0"/>
                    <a:pt x="4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6" name="Google Shape;326;p37"/>
            <p:cNvSpPr/>
            <p:nvPr/>
          </p:nvSpPr>
          <p:spPr>
            <a:xfrm>
              <a:off x="6795213" y="4853300"/>
              <a:ext cx="216050" cy="393025"/>
            </a:xfrm>
            <a:custGeom>
              <a:avLst/>
              <a:gdLst/>
              <a:ahLst/>
              <a:cxnLst/>
              <a:rect l="l" t="t" r="r" b="b"/>
              <a:pathLst>
                <a:path w="8642" h="15721" extrusionOk="0">
                  <a:moveTo>
                    <a:pt x="2344" y="0"/>
                  </a:moveTo>
                  <a:cubicBezTo>
                    <a:pt x="2225" y="0"/>
                    <a:pt x="2105" y="13"/>
                    <a:pt x="1987" y="39"/>
                  </a:cubicBezTo>
                  <a:cubicBezTo>
                    <a:pt x="1449" y="152"/>
                    <a:pt x="986" y="546"/>
                    <a:pt x="698" y="1016"/>
                  </a:cubicBezTo>
                  <a:cubicBezTo>
                    <a:pt x="410" y="1494"/>
                    <a:pt x="281" y="2047"/>
                    <a:pt x="228" y="2600"/>
                  </a:cubicBezTo>
                  <a:cubicBezTo>
                    <a:pt x="1" y="4859"/>
                    <a:pt x="979" y="7072"/>
                    <a:pt x="2131" y="9035"/>
                  </a:cubicBezTo>
                  <a:cubicBezTo>
                    <a:pt x="2661" y="9945"/>
                    <a:pt x="3237" y="10824"/>
                    <a:pt x="3851" y="11680"/>
                  </a:cubicBezTo>
                  <a:cubicBezTo>
                    <a:pt x="4874" y="13105"/>
                    <a:pt x="6004" y="14462"/>
                    <a:pt x="7232" y="15720"/>
                  </a:cubicBezTo>
                  <a:lnTo>
                    <a:pt x="8641" y="14174"/>
                  </a:lnTo>
                  <a:cubicBezTo>
                    <a:pt x="7982" y="12908"/>
                    <a:pt x="7497" y="11536"/>
                    <a:pt x="7095" y="10157"/>
                  </a:cubicBezTo>
                  <a:cubicBezTo>
                    <a:pt x="6383" y="7686"/>
                    <a:pt x="5920" y="5139"/>
                    <a:pt x="5049" y="2722"/>
                  </a:cubicBezTo>
                  <a:cubicBezTo>
                    <a:pt x="4791" y="2017"/>
                    <a:pt x="4495" y="1319"/>
                    <a:pt x="3988" y="774"/>
                  </a:cubicBezTo>
                  <a:cubicBezTo>
                    <a:pt x="3563" y="323"/>
                    <a:pt x="2957"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7" name="Google Shape;327;p37"/>
            <p:cNvSpPr/>
            <p:nvPr/>
          </p:nvSpPr>
          <p:spPr>
            <a:xfrm>
              <a:off x="6644863" y="5068225"/>
              <a:ext cx="317500" cy="196100"/>
            </a:xfrm>
            <a:custGeom>
              <a:avLst/>
              <a:gdLst/>
              <a:ahLst/>
              <a:cxnLst/>
              <a:rect l="l" t="t" r="r" b="b"/>
              <a:pathLst>
                <a:path w="12700" h="7844" extrusionOk="0">
                  <a:moveTo>
                    <a:pt x="132" y="0"/>
                  </a:moveTo>
                  <a:cubicBezTo>
                    <a:pt x="51" y="0"/>
                    <a:pt x="0" y="124"/>
                    <a:pt x="88" y="158"/>
                  </a:cubicBezTo>
                  <a:cubicBezTo>
                    <a:pt x="2081" y="893"/>
                    <a:pt x="4006" y="1795"/>
                    <a:pt x="5848" y="2864"/>
                  </a:cubicBezTo>
                  <a:cubicBezTo>
                    <a:pt x="7690" y="3925"/>
                    <a:pt x="9441" y="5145"/>
                    <a:pt x="11070" y="6509"/>
                  </a:cubicBezTo>
                  <a:cubicBezTo>
                    <a:pt x="11586" y="6941"/>
                    <a:pt x="12094" y="7389"/>
                    <a:pt x="12586" y="7843"/>
                  </a:cubicBezTo>
                  <a:lnTo>
                    <a:pt x="12700" y="7722"/>
                  </a:lnTo>
                  <a:cubicBezTo>
                    <a:pt x="11517" y="6623"/>
                    <a:pt x="10267" y="5600"/>
                    <a:pt x="8956" y="4660"/>
                  </a:cubicBezTo>
                  <a:cubicBezTo>
                    <a:pt x="7228" y="3425"/>
                    <a:pt x="5393" y="2341"/>
                    <a:pt x="3483" y="1416"/>
                  </a:cubicBezTo>
                  <a:cubicBezTo>
                    <a:pt x="2399" y="893"/>
                    <a:pt x="1293" y="423"/>
                    <a:pt x="164" y="6"/>
                  </a:cubicBezTo>
                  <a:cubicBezTo>
                    <a:pt x="153" y="2"/>
                    <a:pt x="142" y="0"/>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8" name="Google Shape;328;p37"/>
            <p:cNvSpPr/>
            <p:nvPr/>
          </p:nvSpPr>
          <p:spPr>
            <a:xfrm>
              <a:off x="6854813" y="4887975"/>
              <a:ext cx="139400" cy="341475"/>
            </a:xfrm>
            <a:custGeom>
              <a:avLst/>
              <a:gdLst/>
              <a:ahLst/>
              <a:cxnLst/>
              <a:rect l="l" t="t" r="r" b="b"/>
              <a:pathLst>
                <a:path w="5576" h="13659" extrusionOk="0">
                  <a:moveTo>
                    <a:pt x="87" y="1"/>
                  </a:moveTo>
                  <a:cubicBezTo>
                    <a:pt x="43" y="1"/>
                    <a:pt x="0" y="29"/>
                    <a:pt x="4" y="84"/>
                  </a:cubicBezTo>
                  <a:cubicBezTo>
                    <a:pt x="133" y="2252"/>
                    <a:pt x="573" y="4397"/>
                    <a:pt x="1300" y="6436"/>
                  </a:cubicBezTo>
                  <a:cubicBezTo>
                    <a:pt x="2028" y="8474"/>
                    <a:pt x="3036" y="10415"/>
                    <a:pt x="4302" y="12166"/>
                  </a:cubicBezTo>
                  <a:cubicBezTo>
                    <a:pt x="4666" y="12681"/>
                    <a:pt x="5052" y="13181"/>
                    <a:pt x="5462" y="13659"/>
                  </a:cubicBezTo>
                  <a:lnTo>
                    <a:pt x="5575" y="13530"/>
                  </a:lnTo>
                  <a:cubicBezTo>
                    <a:pt x="4560" y="12340"/>
                    <a:pt x="3673" y="11036"/>
                    <a:pt x="2922" y="9657"/>
                  </a:cubicBezTo>
                  <a:cubicBezTo>
                    <a:pt x="1899" y="7770"/>
                    <a:pt x="1141" y="5746"/>
                    <a:pt x="671" y="3662"/>
                  </a:cubicBezTo>
                  <a:cubicBezTo>
                    <a:pt x="414" y="2479"/>
                    <a:pt x="247" y="1282"/>
                    <a:pt x="171" y="76"/>
                  </a:cubicBezTo>
                  <a:cubicBezTo>
                    <a:pt x="167" y="25"/>
                    <a:pt x="127"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9" name="Google Shape;329;p37"/>
            <p:cNvSpPr/>
            <p:nvPr/>
          </p:nvSpPr>
          <p:spPr>
            <a:xfrm>
              <a:off x="6651138" y="5244425"/>
              <a:ext cx="280150" cy="53800"/>
            </a:xfrm>
            <a:custGeom>
              <a:avLst/>
              <a:gdLst/>
              <a:ahLst/>
              <a:cxnLst/>
              <a:rect l="l" t="t" r="r" b="b"/>
              <a:pathLst>
                <a:path w="11206" h="2152" extrusionOk="0">
                  <a:moveTo>
                    <a:pt x="2562" y="0"/>
                  </a:moveTo>
                  <a:cubicBezTo>
                    <a:pt x="1740" y="0"/>
                    <a:pt x="917" y="53"/>
                    <a:pt x="102" y="159"/>
                  </a:cubicBezTo>
                  <a:cubicBezTo>
                    <a:pt x="1" y="173"/>
                    <a:pt x="17" y="326"/>
                    <a:pt x="111" y="326"/>
                  </a:cubicBezTo>
                  <a:cubicBezTo>
                    <a:pt x="116" y="326"/>
                    <a:pt x="120" y="326"/>
                    <a:pt x="125" y="325"/>
                  </a:cubicBezTo>
                  <a:cubicBezTo>
                    <a:pt x="903" y="222"/>
                    <a:pt x="1687" y="169"/>
                    <a:pt x="2472" y="169"/>
                  </a:cubicBezTo>
                  <a:cubicBezTo>
                    <a:pt x="2612" y="169"/>
                    <a:pt x="2752" y="170"/>
                    <a:pt x="2891" y="174"/>
                  </a:cubicBezTo>
                  <a:cubicBezTo>
                    <a:pt x="4536" y="204"/>
                    <a:pt x="6173" y="439"/>
                    <a:pt x="7757" y="886"/>
                  </a:cubicBezTo>
                  <a:cubicBezTo>
                    <a:pt x="8902" y="1205"/>
                    <a:pt x="10023" y="1629"/>
                    <a:pt x="11092" y="2152"/>
                  </a:cubicBezTo>
                  <a:lnTo>
                    <a:pt x="11206" y="2023"/>
                  </a:lnTo>
                  <a:cubicBezTo>
                    <a:pt x="10774" y="1811"/>
                    <a:pt x="10334" y="1606"/>
                    <a:pt x="9879" y="1424"/>
                  </a:cubicBezTo>
                  <a:cubicBezTo>
                    <a:pt x="8341" y="803"/>
                    <a:pt x="6711" y="378"/>
                    <a:pt x="5067" y="166"/>
                  </a:cubicBezTo>
                  <a:cubicBezTo>
                    <a:pt x="4237" y="55"/>
                    <a:pt x="3400" y="0"/>
                    <a:pt x="2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0" name="Google Shape;330;p37"/>
            <p:cNvSpPr/>
            <p:nvPr/>
          </p:nvSpPr>
          <p:spPr>
            <a:xfrm>
              <a:off x="7248088" y="5048850"/>
              <a:ext cx="91350" cy="395675"/>
            </a:xfrm>
            <a:custGeom>
              <a:avLst/>
              <a:gdLst/>
              <a:ahLst/>
              <a:cxnLst/>
              <a:rect l="l" t="t" r="r" b="b"/>
              <a:pathLst>
                <a:path w="3654" h="15827" extrusionOk="0">
                  <a:moveTo>
                    <a:pt x="311" y="1"/>
                  </a:moveTo>
                  <a:lnTo>
                    <a:pt x="1" y="15538"/>
                  </a:lnTo>
                  <a:lnTo>
                    <a:pt x="3161" y="15826"/>
                  </a:lnTo>
                  <a:cubicBezTo>
                    <a:pt x="3191" y="15190"/>
                    <a:pt x="2866" y="14462"/>
                    <a:pt x="2866" y="14462"/>
                  </a:cubicBezTo>
                  <a:lnTo>
                    <a:pt x="3654" y="311"/>
                  </a:lnTo>
                  <a:lnTo>
                    <a:pt x="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1" name="Google Shape;331;p37"/>
            <p:cNvSpPr/>
            <p:nvPr/>
          </p:nvSpPr>
          <p:spPr>
            <a:xfrm>
              <a:off x="7010288" y="5031800"/>
              <a:ext cx="139100" cy="395275"/>
            </a:xfrm>
            <a:custGeom>
              <a:avLst/>
              <a:gdLst/>
              <a:ahLst/>
              <a:cxnLst/>
              <a:rect l="l" t="t" r="r" b="b"/>
              <a:pathLst>
                <a:path w="5564" h="15811" extrusionOk="0">
                  <a:moveTo>
                    <a:pt x="2267" y="0"/>
                  </a:moveTo>
                  <a:lnTo>
                    <a:pt x="0" y="15356"/>
                  </a:lnTo>
                  <a:lnTo>
                    <a:pt x="2532" y="15584"/>
                  </a:lnTo>
                  <a:lnTo>
                    <a:pt x="5018" y="15811"/>
                  </a:lnTo>
                  <a:lnTo>
                    <a:pt x="5564" y="296"/>
                  </a:lnTo>
                  <a:lnTo>
                    <a:pt x="3942" y="152"/>
                  </a:lnTo>
                  <a:lnTo>
                    <a:pt x="22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2" name="Google Shape;332;p37"/>
            <p:cNvSpPr/>
            <p:nvPr/>
          </p:nvSpPr>
          <p:spPr>
            <a:xfrm>
              <a:off x="6820238" y="5014550"/>
              <a:ext cx="140250" cy="390925"/>
            </a:xfrm>
            <a:custGeom>
              <a:avLst/>
              <a:gdLst/>
              <a:ahLst/>
              <a:cxnLst/>
              <a:rect l="l" t="t" r="r" b="b"/>
              <a:pathLst>
                <a:path w="5610" h="15637" extrusionOk="0">
                  <a:moveTo>
                    <a:pt x="2312" y="1"/>
                  </a:moveTo>
                  <a:lnTo>
                    <a:pt x="531" y="14060"/>
                  </a:lnTo>
                  <a:cubicBezTo>
                    <a:pt x="531" y="14060"/>
                    <a:pt x="76" y="14720"/>
                    <a:pt x="0" y="15349"/>
                  </a:cubicBezTo>
                  <a:lnTo>
                    <a:pt x="3108" y="15637"/>
                  </a:lnTo>
                  <a:lnTo>
                    <a:pt x="5609" y="296"/>
                  </a:lnTo>
                  <a:lnTo>
                    <a:pt x="23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3" name="Google Shape;333;p37"/>
            <p:cNvSpPr/>
            <p:nvPr/>
          </p:nvSpPr>
          <p:spPr>
            <a:xfrm>
              <a:off x="6991138" y="4879325"/>
              <a:ext cx="238025" cy="166325"/>
            </a:xfrm>
            <a:custGeom>
              <a:avLst/>
              <a:gdLst/>
              <a:ahLst/>
              <a:cxnLst/>
              <a:rect l="l" t="t" r="r" b="b"/>
              <a:pathLst>
                <a:path w="9521" h="6653" extrusionOk="0">
                  <a:moveTo>
                    <a:pt x="4683" y="0"/>
                  </a:moveTo>
                  <a:cubicBezTo>
                    <a:pt x="3680" y="0"/>
                    <a:pt x="2813" y="310"/>
                    <a:pt x="2100" y="930"/>
                  </a:cubicBezTo>
                  <a:cubicBezTo>
                    <a:pt x="213" y="2552"/>
                    <a:pt x="9" y="5690"/>
                    <a:pt x="1" y="5827"/>
                  </a:cubicBezTo>
                  <a:lnTo>
                    <a:pt x="274" y="5842"/>
                  </a:lnTo>
                  <a:cubicBezTo>
                    <a:pt x="274" y="5811"/>
                    <a:pt x="478" y="2681"/>
                    <a:pt x="2275" y="1135"/>
                  </a:cubicBezTo>
                  <a:cubicBezTo>
                    <a:pt x="2937" y="565"/>
                    <a:pt x="3741" y="272"/>
                    <a:pt x="4667" y="272"/>
                  </a:cubicBezTo>
                  <a:cubicBezTo>
                    <a:pt x="4811" y="272"/>
                    <a:pt x="4959" y="279"/>
                    <a:pt x="5109" y="294"/>
                  </a:cubicBezTo>
                  <a:cubicBezTo>
                    <a:pt x="6231" y="392"/>
                    <a:pt x="7118" y="847"/>
                    <a:pt x="7747" y="1628"/>
                  </a:cubicBezTo>
                  <a:cubicBezTo>
                    <a:pt x="9240" y="3477"/>
                    <a:pt x="8876" y="6592"/>
                    <a:pt x="8869" y="6622"/>
                  </a:cubicBezTo>
                  <a:lnTo>
                    <a:pt x="9134" y="6653"/>
                  </a:lnTo>
                  <a:cubicBezTo>
                    <a:pt x="9149" y="6524"/>
                    <a:pt x="9521" y="3401"/>
                    <a:pt x="7959" y="1461"/>
                  </a:cubicBezTo>
                  <a:cubicBezTo>
                    <a:pt x="7277" y="620"/>
                    <a:pt x="6330" y="134"/>
                    <a:pt x="5140" y="21"/>
                  </a:cubicBezTo>
                  <a:cubicBezTo>
                    <a:pt x="4985" y="7"/>
                    <a:pt x="4832" y="0"/>
                    <a:pt x="4683" y="0"/>
                  </a:cubicBezTo>
                  <a:close/>
                </a:path>
              </a:pathLst>
            </a:custGeom>
            <a:solidFill>
              <a:srgbClr val="50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4" name="Google Shape;334;p37"/>
            <p:cNvSpPr/>
            <p:nvPr/>
          </p:nvSpPr>
          <p:spPr>
            <a:xfrm>
              <a:off x="6897913" y="5021950"/>
              <a:ext cx="169050" cy="393775"/>
            </a:xfrm>
            <a:custGeom>
              <a:avLst/>
              <a:gdLst/>
              <a:ahLst/>
              <a:cxnLst/>
              <a:rect l="l" t="t" r="r" b="b"/>
              <a:pathLst>
                <a:path w="6762" h="15751" extrusionOk="0">
                  <a:moveTo>
                    <a:pt x="2502" y="0"/>
                  </a:moveTo>
                  <a:lnTo>
                    <a:pt x="1" y="15341"/>
                  </a:lnTo>
                  <a:lnTo>
                    <a:pt x="4495" y="15750"/>
                  </a:lnTo>
                  <a:lnTo>
                    <a:pt x="6762" y="394"/>
                  </a:lnTo>
                  <a:lnTo>
                    <a:pt x="2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5" name="Google Shape;335;p37"/>
            <p:cNvSpPr/>
            <p:nvPr/>
          </p:nvSpPr>
          <p:spPr>
            <a:xfrm>
              <a:off x="7135738" y="5039200"/>
              <a:ext cx="120150" cy="398125"/>
            </a:xfrm>
            <a:custGeom>
              <a:avLst/>
              <a:gdLst/>
              <a:ahLst/>
              <a:cxnLst/>
              <a:rect l="l" t="t" r="r" b="b"/>
              <a:pathLst>
                <a:path w="4806" h="15925" extrusionOk="0">
                  <a:moveTo>
                    <a:pt x="546" y="0"/>
                  </a:moveTo>
                  <a:lnTo>
                    <a:pt x="0" y="15515"/>
                  </a:lnTo>
                  <a:lnTo>
                    <a:pt x="4495" y="15924"/>
                  </a:lnTo>
                  <a:lnTo>
                    <a:pt x="4805" y="387"/>
                  </a:lnTo>
                  <a:lnTo>
                    <a:pt x="5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36" name="Google Shape;336;p37"/>
          <p:cNvGrpSpPr/>
          <p:nvPr/>
        </p:nvGrpSpPr>
        <p:grpSpPr>
          <a:xfrm flipH="1">
            <a:off x="2043110" y="5806885"/>
            <a:ext cx="630544" cy="910510"/>
            <a:chOff x="3105800" y="3255750"/>
            <a:chExt cx="272350" cy="393275"/>
          </a:xfrm>
        </p:grpSpPr>
        <p:sp>
          <p:nvSpPr>
            <p:cNvPr id="337" name="Google Shape;337;p37"/>
            <p:cNvSpPr/>
            <p:nvPr/>
          </p:nvSpPr>
          <p:spPr>
            <a:xfrm>
              <a:off x="3313975" y="3448775"/>
              <a:ext cx="64175" cy="49800"/>
            </a:xfrm>
            <a:custGeom>
              <a:avLst/>
              <a:gdLst/>
              <a:ahLst/>
              <a:cxnLst/>
              <a:rect l="l" t="t" r="r" b="b"/>
              <a:pathLst>
                <a:path w="2567" h="1992" extrusionOk="0">
                  <a:moveTo>
                    <a:pt x="1287" y="1"/>
                  </a:moveTo>
                  <a:cubicBezTo>
                    <a:pt x="8" y="1"/>
                    <a:pt x="0" y="1992"/>
                    <a:pt x="1287" y="1992"/>
                  </a:cubicBezTo>
                  <a:cubicBezTo>
                    <a:pt x="2566" y="1992"/>
                    <a:pt x="2566" y="1"/>
                    <a:pt x="1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8" name="Google Shape;338;p37"/>
            <p:cNvSpPr/>
            <p:nvPr/>
          </p:nvSpPr>
          <p:spPr>
            <a:xfrm>
              <a:off x="3254925" y="3602450"/>
              <a:ext cx="38625" cy="29925"/>
            </a:xfrm>
            <a:custGeom>
              <a:avLst/>
              <a:gdLst/>
              <a:ahLst/>
              <a:cxnLst/>
              <a:rect l="l" t="t" r="r" b="b"/>
              <a:pathLst>
                <a:path w="1545" h="1197" extrusionOk="0">
                  <a:moveTo>
                    <a:pt x="773" y="1"/>
                  </a:moveTo>
                  <a:cubicBezTo>
                    <a:pt x="8" y="1"/>
                    <a:pt x="0" y="1197"/>
                    <a:pt x="773" y="1197"/>
                  </a:cubicBezTo>
                  <a:cubicBezTo>
                    <a:pt x="1537" y="1197"/>
                    <a:pt x="1545" y="1"/>
                    <a:pt x="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9" name="Google Shape;339;p37"/>
            <p:cNvSpPr/>
            <p:nvPr/>
          </p:nvSpPr>
          <p:spPr>
            <a:xfrm>
              <a:off x="3172025" y="3491925"/>
              <a:ext cx="38450" cy="29925"/>
            </a:xfrm>
            <a:custGeom>
              <a:avLst/>
              <a:gdLst/>
              <a:ahLst/>
              <a:cxnLst/>
              <a:rect l="l" t="t" r="r" b="b"/>
              <a:pathLst>
                <a:path w="1538" h="1197" extrusionOk="0">
                  <a:moveTo>
                    <a:pt x="773" y="1"/>
                  </a:moveTo>
                  <a:cubicBezTo>
                    <a:pt x="1" y="1"/>
                    <a:pt x="1" y="1197"/>
                    <a:pt x="773" y="1197"/>
                  </a:cubicBezTo>
                  <a:cubicBezTo>
                    <a:pt x="1537" y="1197"/>
                    <a:pt x="1537" y="1"/>
                    <a:pt x="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0" name="Google Shape;340;p37"/>
            <p:cNvSpPr/>
            <p:nvPr/>
          </p:nvSpPr>
          <p:spPr>
            <a:xfrm>
              <a:off x="3105800" y="3619100"/>
              <a:ext cx="38425" cy="29925"/>
            </a:xfrm>
            <a:custGeom>
              <a:avLst/>
              <a:gdLst/>
              <a:ahLst/>
              <a:cxnLst/>
              <a:rect l="l" t="t" r="r" b="b"/>
              <a:pathLst>
                <a:path w="1537" h="1197" extrusionOk="0">
                  <a:moveTo>
                    <a:pt x="765" y="1"/>
                  </a:moveTo>
                  <a:cubicBezTo>
                    <a:pt x="0" y="1"/>
                    <a:pt x="0" y="1197"/>
                    <a:pt x="765" y="1197"/>
                  </a:cubicBezTo>
                  <a:cubicBezTo>
                    <a:pt x="1537" y="1197"/>
                    <a:pt x="153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1" name="Google Shape;341;p37"/>
            <p:cNvSpPr/>
            <p:nvPr/>
          </p:nvSpPr>
          <p:spPr>
            <a:xfrm>
              <a:off x="3232025" y="3255750"/>
              <a:ext cx="56600" cy="151425"/>
            </a:xfrm>
            <a:custGeom>
              <a:avLst/>
              <a:gdLst/>
              <a:ahLst/>
              <a:cxnLst/>
              <a:rect l="l" t="t" r="r" b="b"/>
              <a:pathLst>
                <a:path w="2264" h="6057" extrusionOk="0">
                  <a:moveTo>
                    <a:pt x="1136" y="0"/>
                  </a:moveTo>
                  <a:lnTo>
                    <a:pt x="0" y="3028"/>
                  </a:lnTo>
                  <a:lnTo>
                    <a:pt x="1136" y="6056"/>
                  </a:lnTo>
                  <a:lnTo>
                    <a:pt x="2264" y="3028"/>
                  </a:lnTo>
                  <a:lnTo>
                    <a:pt x="11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42" name="Google Shape;342;p37"/>
          <p:cNvSpPr/>
          <p:nvPr/>
        </p:nvSpPr>
        <p:spPr>
          <a:xfrm>
            <a:off x="-686873" y="8015676"/>
            <a:ext cx="8277450" cy="3330200"/>
          </a:xfrm>
          <a:custGeom>
            <a:avLst/>
            <a:gdLst/>
            <a:ahLst/>
            <a:cxnLst/>
            <a:rect l="l" t="t" r="r" b="b"/>
            <a:pathLst>
              <a:path w="165549" h="66604" extrusionOk="0">
                <a:moveTo>
                  <a:pt x="0" y="20033"/>
                </a:moveTo>
                <a:cubicBezTo>
                  <a:pt x="12610" y="4271"/>
                  <a:pt x="39420" y="-4951"/>
                  <a:pt x="58054" y="2808"/>
                </a:cubicBezTo>
                <a:cubicBezTo>
                  <a:pt x="65625" y="5961"/>
                  <a:pt x="61683" y="18807"/>
                  <a:pt x="63795" y="26732"/>
                </a:cubicBezTo>
                <a:cubicBezTo>
                  <a:pt x="64864" y="30744"/>
                  <a:pt x="69249" y="34157"/>
                  <a:pt x="73365" y="34706"/>
                </a:cubicBezTo>
                <a:cubicBezTo>
                  <a:pt x="90599" y="37004"/>
                  <a:pt x="105380" y="14052"/>
                  <a:pt x="122487" y="17162"/>
                </a:cubicBezTo>
                <a:cubicBezTo>
                  <a:pt x="125825" y="17769"/>
                  <a:pt x="130207" y="19312"/>
                  <a:pt x="131100" y="22585"/>
                </a:cubicBezTo>
                <a:cubicBezTo>
                  <a:pt x="132867" y="29063"/>
                  <a:pt x="121685" y="38637"/>
                  <a:pt x="127272" y="42362"/>
                </a:cubicBezTo>
                <a:cubicBezTo>
                  <a:pt x="134130" y="46934"/>
                  <a:pt x="143955" y="37067"/>
                  <a:pt x="151833" y="39491"/>
                </a:cubicBezTo>
                <a:cubicBezTo>
                  <a:pt x="158703" y="41605"/>
                  <a:pt x="160949" y="51262"/>
                  <a:pt x="162359" y="58310"/>
                </a:cubicBezTo>
                <a:cubicBezTo>
                  <a:pt x="162940" y="61215"/>
                  <a:pt x="165549" y="63642"/>
                  <a:pt x="165549" y="66604"/>
                </a:cubicBezTo>
              </a:path>
            </a:pathLst>
          </a:custGeom>
          <a:noFill/>
          <a:ln w="9525" cap="flat" cmpd="sng">
            <a:solidFill>
              <a:schemeClr val="accent1"/>
            </a:solidFill>
            <a:prstDash val="lgDash"/>
            <a:round/>
            <a:headEnd type="none" w="med" len="med"/>
            <a:tailEnd type="none" w="med" len="med"/>
          </a:ln>
        </p:spPr>
      </p:sp>
      <p:sp>
        <p:nvSpPr>
          <p:cNvPr id="343" name="Google Shape;343;p37"/>
          <p:cNvSpPr/>
          <p:nvPr/>
        </p:nvSpPr>
        <p:spPr>
          <a:xfrm rot="-5400000">
            <a:off x="14469201" y="561932"/>
            <a:ext cx="4784650" cy="3426400"/>
          </a:xfrm>
          <a:custGeom>
            <a:avLst/>
            <a:gdLst/>
            <a:ahLst/>
            <a:cxnLst/>
            <a:rect l="l" t="t" r="r" b="b"/>
            <a:pathLst>
              <a:path w="95693" h="68528" extrusionOk="0">
                <a:moveTo>
                  <a:pt x="95693" y="905"/>
                </a:moveTo>
                <a:cubicBezTo>
                  <a:pt x="90373" y="905"/>
                  <a:pt x="84171" y="-1409"/>
                  <a:pt x="79745" y="1543"/>
                </a:cubicBezTo>
                <a:cubicBezTo>
                  <a:pt x="74839" y="4815"/>
                  <a:pt x="75627" y="12774"/>
                  <a:pt x="72089" y="17492"/>
                </a:cubicBezTo>
                <a:cubicBezTo>
                  <a:pt x="67689" y="23358"/>
                  <a:pt x="59050" y="24268"/>
                  <a:pt x="52950" y="28337"/>
                </a:cubicBezTo>
                <a:cubicBezTo>
                  <a:pt x="47306" y="32102"/>
                  <a:pt x="46903" y="40764"/>
                  <a:pt x="42105" y="45562"/>
                </a:cubicBezTo>
                <a:cubicBezTo>
                  <a:pt x="40594" y="47073"/>
                  <a:pt x="37846" y="45935"/>
                  <a:pt x="35726" y="46200"/>
                </a:cubicBezTo>
                <a:cubicBezTo>
                  <a:pt x="27987" y="47167"/>
                  <a:pt x="20325" y="48774"/>
                  <a:pt x="12759" y="50666"/>
                </a:cubicBezTo>
                <a:cubicBezTo>
                  <a:pt x="5661" y="52441"/>
                  <a:pt x="3274" y="61985"/>
                  <a:pt x="0" y="68528"/>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1355094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44"/>
        <p:cNvGrpSpPr/>
        <p:nvPr/>
      </p:nvGrpSpPr>
      <p:grpSpPr>
        <a:xfrm>
          <a:off x="0" y="0"/>
          <a:ext cx="0" cy="0"/>
          <a:chOff x="0" y="0"/>
          <a:chExt cx="0" cy="0"/>
        </a:xfrm>
      </p:grpSpPr>
      <p:sp>
        <p:nvSpPr>
          <p:cNvPr id="345" name="Google Shape;345;p38"/>
          <p:cNvSpPr/>
          <p:nvPr/>
        </p:nvSpPr>
        <p:spPr>
          <a:xfrm rot="8100000" flipH="1">
            <a:off x="13476738" y="7153505"/>
            <a:ext cx="5805864" cy="4127294"/>
          </a:xfrm>
          <a:custGeom>
            <a:avLst/>
            <a:gdLst/>
            <a:ahLst/>
            <a:cxnLst/>
            <a:rect l="l" t="t" r="r" b="b"/>
            <a:pathLst>
              <a:path w="137074" h="112334" extrusionOk="0">
                <a:moveTo>
                  <a:pt x="69640" y="0"/>
                </a:moveTo>
                <a:cubicBezTo>
                  <a:pt x="61244" y="0"/>
                  <a:pt x="52563" y="1827"/>
                  <a:pt x="44055" y="5835"/>
                </a:cubicBezTo>
                <a:cubicBezTo>
                  <a:pt x="14845" y="19841"/>
                  <a:pt x="1" y="59076"/>
                  <a:pt x="13587" y="88705"/>
                </a:cubicBezTo>
                <a:cubicBezTo>
                  <a:pt x="18715" y="100683"/>
                  <a:pt x="30372" y="112333"/>
                  <a:pt x="43765" y="112333"/>
                </a:cubicBezTo>
                <a:cubicBezTo>
                  <a:pt x="45942" y="112333"/>
                  <a:pt x="48164" y="112025"/>
                  <a:pt x="50412" y="111361"/>
                </a:cubicBezTo>
                <a:cubicBezTo>
                  <a:pt x="60925" y="108265"/>
                  <a:pt x="68585" y="98718"/>
                  <a:pt x="79611" y="97018"/>
                </a:cubicBezTo>
                <a:cubicBezTo>
                  <a:pt x="80203" y="96949"/>
                  <a:pt x="80792" y="96918"/>
                  <a:pt x="81378" y="96918"/>
                </a:cubicBezTo>
                <a:cubicBezTo>
                  <a:pt x="87589" y="96918"/>
                  <a:pt x="93455" y="100452"/>
                  <a:pt x="99581" y="100452"/>
                </a:cubicBezTo>
                <a:cubicBezTo>
                  <a:pt x="101086" y="100452"/>
                  <a:pt x="102607" y="100239"/>
                  <a:pt x="104153" y="99707"/>
                </a:cubicBezTo>
                <a:cubicBezTo>
                  <a:pt x="115352" y="96017"/>
                  <a:pt x="122152" y="84794"/>
                  <a:pt x="125400" y="74036"/>
                </a:cubicBezTo>
                <a:cubicBezTo>
                  <a:pt x="137074" y="34332"/>
                  <a:pt x="106038" y="0"/>
                  <a:pt x="69640" y="0"/>
                </a:cubicBezTo>
                <a:close/>
              </a:path>
            </a:pathLst>
          </a:custGeom>
          <a:gradFill>
            <a:gsLst>
              <a:gs pos="0">
                <a:schemeClr val="dk2"/>
              </a:gs>
              <a:gs pos="76000">
                <a:srgbClr val="F8B684"/>
              </a:gs>
              <a:gs pos="100000">
                <a:schemeClr val="accent6"/>
              </a:gs>
            </a:gsLst>
            <a:lin ang="16200038" scaled="0"/>
          </a:gra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46" name="Google Shape;346;p38"/>
          <p:cNvGrpSpPr/>
          <p:nvPr/>
        </p:nvGrpSpPr>
        <p:grpSpPr>
          <a:xfrm flipH="1">
            <a:off x="13930771" y="7312221"/>
            <a:ext cx="3652062" cy="2974798"/>
            <a:chOff x="339875" y="3409400"/>
            <a:chExt cx="1159900" cy="944800"/>
          </a:xfrm>
        </p:grpSpPr>
        <p:sp>
          <p:nvSpPr>
            <p:cNvPr id="347" name="Google Shape;347;p3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8" name="Google Shape;348;p3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9" name="Google Shape;349;p3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0" name="Google Shape;350;p3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1" name="Google Shape;351;p3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2" name="Google Shape;352;p3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53" name="Google Shape;353;p38"/>
          <p:cNvGrpSpPr/>
          <p:nvPr/>
        </p:nvGrpSpPr>
        <p:grpSpPr>
          <a:xfrm flipH="1">
            <a:off x="12709450" y="8397400"/>
            <a:ext cx="2319800" cy="1889600"/>
            <a:chOff x="339875" y="3409400"/>
            <a:chExt cx="1159900" cy="944800"/>
          </a:xfrm>
        </p:grpSpPr>
        <p:sp>
          <p:nvSpPr>
            <p:cNvPr id="354" name="Google Shape;354;p38"/>
            <p:cNvSpPr/>
            <p:nvPr/>
          </p:nvSpPr>
          <p:spPr>
            <a:xfrm>
              <a:off x="799300" y="3409400"/>
              <a:ext cx="363850" cy="944800"/>
            </a:xfrm>
            <a:custGeom>
              <a:avLst/>
              <a:gdLst/>
              <a:ahLst/>
              <a:cxnLst/>
              <a:rect l="l" t="t" r="r" b="b"/>
              <a:pathLst>
                <a:path w="14554" h="37792" extrusionOk="0">
                  <a:moveTo>
                    <a:pt x="10235" y="0"/>
                  </a:moveTo>
                  <a:cubicBezTo>
                    <a:pt x="8752" y="0"/>
                    <a:pt x="7334" y="693"/>
                    <a:pt x="6247" y="1698"/>
                  </a:cubicBezTo>
                  <a:cubicBezTo>
                    <a:pt x="5142" y="2687"/>
                    <a:pt x="4351" y="3972"/>
                    <a:pt x="3676" y="5291"/>
                  </a:cubicBezTo>
                  <a:cubicBezTo>
                    <a:pt x="1055" y="10400"/>
                    <a:pt x="83" y="16234"/>
                    <a:pt x="33" y="21986"/>
                  </a:cubicBezTo>
                  <a:cubicBezTo>
                    <a:pt x="0" y="27293"/>
                    <a:pt x="709" y="32550"/>
                    <a:pt x="1500" y="37791"/>
                  </a:cubicBezTo>
                  <a:lnTo>
                    <a:pt x="5489" y="37791"/>
                  </a:lnTo>
                  <a:cubicBezTo>
                    <a:pt x="5587" y="33325"/>
                    <a:pt x="6346" y="28875"/>
                    <a:pt x="7450" y="24557"/>
                  </a:cubicBezTo>
                  <a:cubicBezTo>
                    <a:pt x="8966" y="18657"/>
                    <a:pt x="11142" y="12938"/>
                    <a:pt x="13301" y="7252"/>
                  </a:cubicBezTo>
                  <a:cubicBezTo>
                    <a:pt x="13927" y="5620"/>
                    <a:pt x="14553" y="3775"/>
                    <a:pt x="13828" y="2176"/>
                  </a:cubicBezTo>
                  <a:cubicBezTo>
                    <a:pt x="13218" y="841"/>
                    <a:pt x="11718" y="17"/>
                    <a:pt x="10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5" name="Google Shape;355;p38"/>
            <p:cNvSpPr/>
            <p:nvPr/>
          </p:nvSpPr>
          <p:spPr>
            <a:xfrm>
              <a:off x="948450" y="3782325"/>
              <a:ext cx="551325" cy="568575"/>
            </a:xfrm>
            <a:custGeom>
              <a:avLst/>
              <a:gdLst/>
              <a:ahLst/>
              <a:cxnLst/>
              <a:rect l="l" t="t" r="r" b="b"/>
              <a:pathLst>
                <a:path w="22053" h="22743" extrusionOk="0">
                  <a:moveTo>
                    <a:pt x="19066" y="1"/>
                  </a:moveTo>
                  <a:cubicBezTo>
                    <a:pt x="18957" y="1"/>
                    <a:pt x="18848" y="6"/>
                    <a:pt x="18740" y="15"/>
                  </a:cubicBezTo>
                  <a:cubicBezTo>
                    <a:pt x="17800" y="98"/>
                    <a:pt x="16927" y="493"/>
                    <a:pt x="16086" y="922"/>
                  </a:cubicBezTo>
                  <a:cubicBezTo>
                    <a:pt x="11752" y="3163"/>
                    <a:pt x="8159" y="6690"/>
                    <a:pt x="5456" y="10744"/>
                  </a:cubicBezTo>
                  <a:cubicBezTo>
                    <a:pt x="3017" y="14420"/>
                    <a:pt x="1270" y="18523"/>
                    <a:pt x="0" y="22743"/>
                  </a:cubicBezTo>
                  <a:lnTo>
                    <a:pt x="3758" y="22743"/>
                  </a:lnTo>
                  <a:cubicBezTo>
                    <a:pt x="5340" y="20287"/>
                    <a:pt x="7450" y="18111"/>
                    <a:pt x="9642" y="16150"/>
                  </a:cubicBezTo>
                  <a:cubicBezTo>
                    <a:pt x="13251" y="12920"/>
                    <a:pt x="17240" y="10052"/>
                    <a:pt x="20289" y="6294"/>
                  </a:cubicBezTo>
                  <a:cubicBezTo>
                    <a:pt x="20915" y="5520"/>
                    <a:pt x="21508" y="4696"/>
                    <a:pt x="21789" y="3740"/>
                  </a:cubicBezTo>
                  <a:cubicBezTo>
                    <a:pt x="22052" y="2768"/>
                    <a:pt x="21953" y="1663"/>
                    <a:pt x="21294" y="905"/>
                  </a:cubicBezTo>
                  <a:cubicBezTo>
                    <a:pt x="20741" y="279"/>
                    <a:pt x="19893" y="1"/>
                    <a:pt x="19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6" name="Google Shape;356;p38"/>
            <p:cNvSpPr/>
            <p:nvPr/>
          </p:nvSpPr>
          <p:spPr>
            <a:xfrm>
              <a:off x="339875" y="3524525"/>
              <a:ext cx="445025" cy="829675"/>
            </a:xfrm>
            <a:custGeom>
              <a:avLst/>
              <a:gdLst/>
              <a:ahLst/>
              <a:cxnLst/>
              <a:rect l="l" t="t" r="r" b="b"/>
              <a:pathLst>
                <a:path w="17801" h="33187" extrusionOk="0">
                  <a:moveTo>
                    <a:pt x="3947" y="1"/>
                  </a:moveTo>
                  <a:cubicBezTo>
                    <a:pt x="3148" y="1"/>
                    <a:pt x="2355" y="207"/>
                    <a:pt x="1715" y="669"/>
                  </a:cubicBezTo>
                  <a:cubicBezTo>
                    <a:pt x="512" y="1510"/>
                    <a:pt x="1" y="3108"/>
                    <a:pt x="116" y="4592"/>
                  </a:cubicBezTo>
                  <a:cubicBezTo>
                    <a:pt x="232" y="6059"/>
                    <a:pt x="858" y="7443"/>
                    <a:pt x="1550" y="8745"/>
                  </a:cubicBezTo>
                  <a:cubicBezTo>
                    <a:pt x="3923" y="13277"/>
                    <a:pt x="7038" y="17381"/>
                    <a:pt x="9708" y="21732"/>
                  </a:cubicBezTo>
                  <a:cubicBezTo>
                    <a:pt x="11884" y="25292"/>
                    <a:pt x="13779" y="29132"/>
                    <a:pt x="14603" y="33186"/>
                  </a:cubicBezTo>
                  <a:lnTo>
                    <a:pt x="17800" y="33186"/>
                  </a:lnTo>
                  <a:cubicBezTo>
                    <a:pt x="17784" y="26330"/>
                    <a:pt x="16746" y="19491"/>
                    <a:pt x="14719" y="12948"/>
                  </a:cubicBezTo>
                  <a:cubicBezTo>
                    <a:pt x="13384" y="8630"/>
                    <a:pt x="11455" y="4229"/>
                    <a:pt x="7829" y="1526"/>
                  </a:cubicBezTo>
                  <a:cubicBezTo>
                    <a:pt x="6956" y="851"/>
                    <a:pt x="5951" y="307"/>
                    <a:pt x="4879" y="92"/>
                  </a:cubicBezTo>
                  <a:cubicBezTo>
                    <a:pt x="4574" y="32"/>
                    <a:pt x="4260" y="1"/>
                    <a:pt x="3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7" name="Google Shape;357;p38"/>
            <p:cNvSpPr/>
            <p:nvPr/>
          </p:nvSpPr>
          <p:spPr>
            <a:xfrm>
              <a:off x="872625" y="3543375"/>
              <a:ext cx="149625" cy="802075"/>
            </a:xfrm>
            <a:custGeom>
              <a:avLst/>
              <a:gdLst/>
              <a:ahLst/>
              <a:cxnLst/>
              <a:rect l="l" t="t" r="r" b="b"/>
              <a:pathLst>
                <a:path w="5985" h="32083" extrusionOk="0">
                  <a:moveTo>
                    <a:pt x="5788" y="1"/>
                  </a:moveTo>
                  <a:cubicBezTo>
                    <a:pt x="5722" y="1"/>
                    <a:pt x="5653" y="35"/>
                    <a:pt x="5621" y="113"/>
                  </a:cubicBezTo>
                  <a:cubicBezTo>
                    <a:pt x="4715" y="2322"/>
                    <a:pt x="3923" y="4579"/>
                    <a:pt x="3231" y="6870"/>
                  </a:cubicBezTo>
                  <a:cubicBezTo>
                    <a:pt x="2028" y="10908"/>
                    <a:pt x="1171" y="15061"/>
                    <a:pt x="660" y="19248"/>
                  </a:cubicBezTo>
                  <a:cubicBezTo>
                    <a:pt x="149" y="23450"/>
                    <a:pt x="1" y="27702"/>
                    <a:pt x="215" y="31921"/>
                  </a:cubicBezTo>
                  <a:cubicBezTo>
                    <a:pt x="215" y="32029"/>
                    <a:pt x="302" y="32082"/>
                    <a:pt x="386" y="32082"/>
                  </a:cubicBezTo>
                  <a:cubicBezTo>
                    <a:pt x="471" y="32082"/>
                    <a:pt x="553" y="32029"/>
                    <a:pt x="545" y="31921"/>
                  </a:cubicBezTo>
                  <a:cubicBezTo>
                    <a:pt x="429" y="29565"/>
                    <a:pt x="413" y="27191"/>
                    <a:pt x="528" y="24835"/>
                  </a:cubicBezTo>
                  <a:cubicBezTo>
                    <a:pt x="710" y="20615"/>
                    <a:pt x="1270" y="16396"/>
                    <a:pt x="2176" y="12276"/>
                  </a:cubicBezTo>
                  <a:cubicBezTo>
                    <a:pt x="3083" y="8156"/>
                    <a:pt x="4352" y="4118"/>
                    <a:pt x="5934" y="212"/>
                  </a:cubicBezTo>
                  <a:cubicBezTo>
                    <a:pt x="5984" y="82"/>
                    <a:pt x="5889" y="1"/>
                    <a:pt x="5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8" name="Google Shape;358;p38"/>
            <p:cNvSpPr/>
            <p:nvPr/>
          </p:nvSpPr>
          <p:spPr>
            <a:xfrm>
              <a:off x="413225" y="3602675"/>
              <a:ext cx="331100" cy="747300"/>
            </a:xfrm>
            <a:custGeom>
              <a:avLst/>
              <a:gdLst/>
              <a:ahLst/>
              <a:cxnLst/>
              <a:rect l="l" t="t" r="r" b="b"/>
              <a:pathLst>
                <a:path w="13244" h="29892" extrusionOk="0">
                  <a:moveTo>
                    <a:pt x="239" y="1"/>
                  </a:moveTo>
                  <a:cubicBezTo>
                    <a:pt x="113" y="1"/>
                    <a:pt x="1" y="168"/>
                    <a:pt x="116" y="296"/>
                  </a:cubicBezTo>
                  <a:cubicBezTo>
                    <a:pt x="1780" y="2010"/>
                    <a:pt x="3313" y="3856"/>
                    <a:pt x="4681" y="5833"/>
                  </a:cubicBezTo>
                  <a:cubicBezTo>
                    <a:pt x="7120" y="9311"/>
                    <a:pt x="9082" y="13151"/>
                    <a:pt x="10466" y="17172"/>
                  </a:cubicBezTo>
                  <a:cubicBezTo>
                    <a:pt x="11867" y="21210"/>
                    <a:pt x="12691" y="25446"/>
                    <a:pt x="12905" y="29731"/>
                  </a:cubicBezTo>
                  <a:cubicBezTo>
                    <a:pt x="12905" y="29838"/>
                    <a:pt x="12992" y="29891"/>
                    <a:pt x="13076" y="29891"/>
                  </a:cubicBezTo>
                  <a:cubicBezTo>
                    <a:pt x="13161" y="29891"/>
                    <a:pt x="13243" y="29838"/>
                    <a:pt x="13235" y="29731"/>
                  </a:cubicBezTo>
                  <a:cubicBezTo>
                    <a:pt x="13119" y="27325"/>
                    <a:pt x="12806" y="24918"/>
                    <a:pt x="12312" y="22562"/>
                  </a:cubicBezTo>
                  <a:cubicBezTo>
                    <a:pt x="11422" y="18342"/>
                    <a:pt x="9939" y="14272"/>
                    <a:pt x="7928" y="10481"/>
                  </a:cubicBezTo>
                  <a:cubicBezTo>
                    <a:pt x="5901" y="6674"/>
                    <a:pt x="3363" y="3147"/>
                    <a:pt x="347" y="48"/>
                  </a:cubicBezTo>
                  <a:cubicBezTo>
                    <a:pt x="313" y="15"/>
                    <a:pt x="276"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9" name="Google Shape;359;p38"/>
            <p:cNvSpPr/>
            <p:nvPr/>
          </p:nvSpPr>
          <p:spPr>
            <a:xfrm>
              <a:off x="986350" y="3868275"/>
              <a:ext cx="416750" cy="476800"/>
            </a:xfrm>
            <a:custGeom>
              <a:avLst/>
              <a:gdLst/>
              <a:ahLst/>
              <a:cxnLst/>
              <a:rect l="l" t="t" r="r" b="b"/>
              <a:pathLst>
                <a:path w="16670" h="19072" extrusionOk="0">
                  <a:moveTo>
                    <a:pt x="16427" y="1"/>
                  </a:moveTo>
                  <a:cubicBezTo>
                    <a:pt x="16403" y="1"/>
                    <a:pt x="16376" y="7"/>
                    <a:pt x="16350" y="22"/>
                  </a:cubicBezTo>
                  <a:cubicBezTo>
                    <a:pt x="13499" y="1686"/>
                    <a:pt x="10878" y="3713"/>
                    <a:pt x="8538" y="6054"/>
                  </a:cubicBezTo>
                  <a:cubicBezTo>
                    <a:pt x="6214" y="8394"/>
                    <a:pt x="4170" y="11031"/>
                    <a:pt x="2506" y="13882"/>
                  </a:cubicBezTo>
                  <a:cubicBezTo>
                    <a:pt x="1566" y="15481"/>
                    <a:pt x="742" y="17162"/>
                    <a:pt x="50" y="18876"/>
                  </a:cubicBezTo>
                  <a:cubicBezTo>
                    <a:pt x="1" y="18995"/>
                    <a:pt x="100" y="19072"/>
                    <a:pt x="204" y="19072"/>
                  </a:cubicBezTo>
                  <a:cubicBezTo>
                    <a:pt x="274" y="19072"/>
                    <a:pt x="347" y="19038"/>
                    <a:pt x="380" y="18958"/>
                  </a:cubicBezTo>
                  <a:cubicBezTo>
                    <a:pt x="1599" y="15942"/>
                    <a:pt x="3231" y="13075"/>
                    <a:pt x="5176" y="10454"/>
                  </a:cubicBezTo>
                  <a:cubicBezTo>
                    <a:pt x="7137" y="7834"/>
                    <a:pt x="9428" y="5460"/>
                    <a:pt x="11983" y="3433"/>
                  </a:cubicBezTo>
                  <a:cubicBezTo>
                    <a:pt x="13416" y="2280"/>
                    <a:pt x="14933" y="1241"/>
                    <a:pt x="16515" y="318"/>
                  </a:cubicBezTo>
                  <a:cubicBezTo>
                    <a:pt x="16670" y="220"/>
                    <a:pt x="16572" y="1"/>
                    <a:pt x="16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60" name="Google Shape;360;p38"/>
          <p:cNvSpPr/>
          <p:nvPr/>
        </p:nvSpPr>
        <p:spPr>
          <a:xfrm rot="2288449">
            <a:off x="897372" y="-54947"/>
            <a:ext cx="2256664" cy="5550234"/>
          </a:xfrm>
          <a:custGeom>
            <a:avLst/>
            <a:gdLst/>
            <a:ahLst/>
            <a:cxnLst/>
            <a:rect l="l" t="t" r="r" b="b"/>
            <a:pathLst>
              <a:path w="45133" h="111004" extrusionOk="0">
                <a:moveTo>
                  <a:pt x="0" y="0"/>
                </a:moveTo>
                <a:cubicBezTo>
                  <a:pt x="4324" y="721"/>
                  <a:pt x="10434" y="1057"/>
                  <a:pt x="12121" y="5104"/>
                </a:cubicBezTo>
                <a:cubicBezTo>
                  <a:pt x="14339" y="10426"/>
                  <a:pt x="14060" y="17797"/>
                  <a:pt x="18819" y="21053"/>
                </a:cubicBezTo>
                <a:cubicBezTo>
                  <a:pt x="27387" y="26914"/>
                  <a:pt x="43118" y="27744"/>
                  <a:pt x="44975" y="37958"/>
                </a:cubicBezTo>
                <a:cubicBezTo>
                  <a:pt x="45608" y="41440"/>
                  <a:pt x="41055" y="43855"/>
                  <a:pt x="39234" y="46890"/>
                </a:cubicBezTo>
                <a:cubicBezTo>
                  <a:pt x="37814" y="49257"/>
                  <a:pt x="38768" y="52744"/>
                  <a:pt x="37001" y="54864"/>
                </a:cubicBezTo>
                <a:cubicBezTo>
                  <a:pt x="33869" y="58622"/>
                  <a:pt x="29040" y="61213"/>
                  <a:pt x="27113" y="65709"/>
                </a:cubicBezTo>
                <a:cubicBezTo>
                  <a:pt x="25395" y="69717"/>
                  <a:pt x="28325" y="74704"/>
                  <a:pt x="26794" y="78787"/>
                </a:cubicBezTo>
                <a:cubicBezTo>
                  <a:pt x="24550" y="84771"/>
                  <a:pt x="17443" y="87556"/>
                  <a:pt x="13397" y="92503"/>
                </a:cubicBezTo>
                <a:cubicBezTo>
                  <a:pt x="8654" y="98302"/>
                  <a:pt x="5931" y="105703"/>
                  <a:pt x="638" y="111004"/>
                </a:cubicBezTo>
              </a:path>
            </a:pathLst>
          </a:custGeom>
          <a:noFill/>
          <a:ln w="9525" cap="flat" cmpd="sng">
            <a:solidFill>
              <a:schemeClr val="accent1"/>
            </a:solidFill>
            <a:prstDash val="lgDash"/>
            <a:round/>
            <a:headEnd type="none" w="med" len="med"/>
            <a:tailEnd type="none" w="med" len="med"/>
          </a:ln>
        </p:spPr>
      </p:sp>
      <p:sp>
        <p:nvSpPr>
          <p:cNvPr id="361" name="Google Shape;361;p38"/>
          <p:cNvSpPr/>
          <p:nvPr/>
        </p:nvSpPr>
        <p:spPr>
          <a:xfrm flipH="1">
            <a:off x="-575649" y="7584947"/>
            <a:ext cx="5869150" cy="3514550"/>
          </a:xfrm>
          <a:custGeom>
            <a:avLst/>
            <a:gdLst/>
            <a:ahLst/>
            <a:cxnLst/>
            <a:rect l="l" t="t" r="r" b="b"/>
            <a:pathLst>
              <a:path w="117383" h="70291" extrusionOk="0">
                <a:moveTo>
                  <a:pt x="0" y="70291"/>
                </a:moveTo>
                <a:cubicBezTo>
                  <a:pt x="0" y="58515"/>
                  <a:pt x="11100" y="45487"/>
                  <a:pt x="22647" y="43178"/>
                </a:cubicBezTo>
                <a:cubicBezTo>
                  <a:pt x="33186" y="41070"/>
                  <a:pt x="44885" y="45892"/>
                  <a:pt x="54864" y="41902"/>
                </a:cubicBezTo>
                <a:cubicBezTo>
                  <a:pt x="61792" y="39132"/>
                  <a:pt x="64784" y="29851"/>
                  <a:pt x="71770" y="27230"/>
                </a:cubicBezTo>
                <a:cubicBezTo>
                  <a:pt x="79092" y="24483"/>
                  <a:pt x="89525" y="29889"/>
                  <a:pt x="95055" y="24359"/>
                </a:cubicBezTo>
                <a:cubicBezTo>
                  <a:pt x="99059" y="20355"/>
                  <a:pt x="102372" y="15519"/>
                  <a:pt x="104624" y="10324"/>
                </a:cubicBezTo>
                <a:cubicBezTo>
                  <a:pt x="105857" y="7480"/>
                  <a:pt x="105800" y="3752"/>
                  <a:pt x="108133" y="1711"/>
                </a:cubicBezTo>
                <a:cubicBezTo>
                  <a:pt x="110488" y="-349"/>
                  <a:pt x="114254" y="117"/>
                  <a:pt x="117383" y="117"/>
                </a:cubicBezTo>
              </a:path>
            </a:pathLst>
          </a:custGeom>
          <a:noFill/>
          <a:ln w="9525" cap="flat" cmpd="sng">
            <a:solidFill>
              <a:schemeClr val="accent1"/>
            </a:solidFill>
            <a:prstDash val="lgDash"/>
            <a:round/>
            <a:headEnd type="none" w="med" len="med"/>
            <a:tailEnd type="none" w="med" len="med"/>
          </a:ln>
        </p:spPr>
      </p:sp>
    </p:spTree>
    <p:extLst>
      <p:ext uri="{BB962C8B-B14F-4D97-AF65-F5344CB8AC3E}">
        <p14:creationId xmlns:p14="http://schemas.microsoft.com/office/powerpoint/2010/main" val="162654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1079000"/>
            <a:ext cx="15435000" cy="1145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2pPr>
            <a:lvl3pPr lvl="2">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3pPr>
            <a:lvl4pPr lvl="3">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4pPr>
            <a:lvl5pPr lvl="4">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5pPr>
            <a:lvl6pPr lvl="5">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6pPr>
            <a:lvl7pPr lvl="6">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7pPr>
            <a:lvl8pPr lvl="7">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8pPr>
            <a:lvl9pPr lvl="8">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1426450" y="2493900"/>
            <a:ext cx="15435000" cy="67230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naheim"/>
              <a:buChar char="●"/>
              <a:defRPr sz="1800">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189749779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12.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25.svg"/><Relationship Id="rId3" Type="http://schemas.openxmlformats.org/officeDocument/2006/relationships/image" Target="../media/image4.svg"/><Relationship Id="rId7" Type="http://schemas.openxmlformats.org/officeDocument/2006/relationships/image" Target="../media/image59.sv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0.svg"/><Relationship Id="rId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56.png"/><Relationship Id="rId9" Type="http://schemas.openxmlformats.org/officeDocument/2006/relationships/image" Target="../media/image61.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6.svg"/><Relationship Id="rId3" Type="http://schemas.openxmlformats.org/officeDocument/2006/relationships/image" Target="../media/image14.svg"/><Relationship Id="rId7" Type="http://schemas.openxmlformats.org/officeDocument/2006/relationships/image" Target="../media/image23.svg"/><Relationship Id="rId12"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46.svg"/><Relationship Id="rId10" Type="http://schemas.openxmlformats.org/officeDocument/2006/relationships/image" Target="../media/image28.png"/><Relationship Id="rId4" Type="http://schemas.openxmlformats.org/officeDocument/2006/relationships/image" Target="../media/image45.png"/><Relationship Id="rId9" Type="http://schemas.openxmlformats.org/officeDocument/2006/relationships/image" Target="../media/image63.sv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svg"/><Relationship Id="rId3" Type="http://schemas.openxmlformats.org/officeDocument/2006/relationships/image" Target="../media/image35.svg"/><Relationship Id="rId7" Type="http://schemas.openxmlformats.org/officeDocument/2006/relationships/image" Target="../media/image65.svg"/><Relationship Id="rId12"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10.svg"/><Relationship Id="rId5" Type="http://schemas.openxmlformats.org/officeDocument/2006/relationships/image" Target="../media/image37.svg"/><Relationship Id="rId10" Type="http://schemas.openxmlformats.org/officeDocument/2006/relationships/image" Target="../media/image9.png"/><Relationship Id="rId4" Type="http://schemas.openxmlformats.org/officeDocument/2006/relationships/image" Target="../media/image36.png"/><Relationship Id="rId9" Type="http://schemas.openxmlformats.org/officeDocument/2006/relationships/image" Target="../media/image8.svg"/><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10" Type="http://schemas.openxmlformats.org/officeDocument/2006/relationships/image" Target="../media/image23.svg"/><Relationship Id="rId4" Type="http://schemas.openxmlformats.org/officeDocument/2006/relationships/image" Target="../media/image19.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8.svg"/><Relationship Id="rId7" Type="http://schemas.openxmlformats.org/officeDocument/2006/relationships/image" Target="../media/image46.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3.svg"/><Relationship Id="rId5" Type="http://schemas.openxmlformats.org/officeDocument/2006/relationships/image" Target="../media/image31.svg"/><Relationship Id="rId10"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35.sv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35.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6.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45.png"/><Relationship Id="rId4" Type="http://schemas.openxmlformats.org/officeDocument/2006/relationships/image" Target="../media/image28.png"/><Relationship Id="rId9" Type="http://schemas.openxmlformats.org/officeDocument/2006/relationships/image" Target="../media/image23.sv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8.svg"/><Relationship Id="rId7" Type="http://schemas.openxmlformats.org/officeDocument/2006/relationships/image" Target="../media/image46.svg"/><Relationship Id="rId12"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3.svg"/><Relationship Id="rId5" Type="http://schemas.openxmlformats.org/officeDocument/2006/relationships/image" Target="../media/image31.svg"/><Relationship Id="rId10"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35.sv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25.svg"/><Relationship Id="rId3" Type="http://schemas.openxmlformats.org/officeDocument/2006/relationships/image" Target="../media/image4.svg"/><Relationship Id="rId7" Type="http://schemas.openxmlformats.org/officeDocument/2006/relationships/image" Target="../media/image59.sv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0.svg"/><Relationship Id="rId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56.png"/><Relationship Id="rId9" Type="http://schemas.openxmlformats.org/officeDocument/2006/relationships/image" Target="../media/image61.svg"/></Relationships>
</file>

<file path=ppt/slides/_rels/slide24.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8.svg"/><Relationship Id="rId1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29.svg"/><Relationship Id="rId12" Type="http://schemas.openxmlformats.org/officeDocument/2006/relationships/image" Target="../media/image17.png"/><Relationship Id="rId17" Type="http://schemas.openxmlformats.org/officeDocument/2006/relationships/image" Target="../media/image50.svg"/><Relationship Id="rId2" Type="http://schemas.openxmlformats.org/officeDocument/2006/relationships/video" Target="../media/media1.mp4"/><Relationship Id="rId16" Type="http://schemas.openxmlformats.org/officeDocument/2006/relationships/image" Target="../media/image49.png"/><Relationship Id="rId20" Type="http://schemas.openxmlformats.org/officeDocument/2006/relationships/image" Target="../media/image70.png"/><Relationship Id="rId1" Type="http://schemas.microsoft.com/office/2007/relationships/media" Target="../media/media1.mp4"/><Relationship Id="rId6" Type="http://schemas.openxmlformats.org/officeDocument/2006/relationships/image" Target="../media/image28.png"/><Relationship Id="rId11" Type="http://schemas.openxmlformats.org/officeDocument/2006/relationships/image" Target="../media/image46.svg"/><Relationship Id="rId5" Type="http://schemas.openxmlformats.org/officeDocument/2006/relationships/image" Target="../media/image25.svg"/><Relationship Id="rId15" Type="http://schemas.openxmlformats.org/officeDocument/2006/relationships/image" Target="../media/image48.svg"/><Relationship Id="rId10" Type="http://schemas.openxmlformats.org/officeDocument/2006/relationships/image" Target="../media/image45.png"/><Relationship Id="rId19" Type="http://schemas.openxmlformats.org/officeDocument/2006/relationships/image" Target="../media/image10.svg"/><Relationship Id="rId4" Type="http://schemas.openxmlformats.org/officeDocument/2006/relationships/image" Target="../media/image24.png"/><Relationship Id="rId9" Type="http://schemas.openxmlformats.org/officeDocument/2006/relationships/image" Target="../media/image39.svg"/><Relationship Id="rId1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svg"/><Relationship Id="rId18" Type="http://schemas.openxmlformats.org/officeDocument/2006/relationships/image" Target="../media/image69.png"/><Relationship Id="rId3" Type="http://schemas.openxmlformats.org/officeDocument/2006/relationships/image" Target="../media/image25.svg"/><Relationship Id="rId7" Type="http://schemas.openxmlformats.org/officeDocument/2006/relationships/image" Target="../media/image39.svg"/><Relationship Id="rId12" Type="http://schemas.openxmlformats.org/officeDocument/2006/relationships/image" Target="../media/image47.png"/><Relationship Id="rId17" Type="http://schemas.openxmlformats.org/officeDocument/2006/relationships/image" Target="../media/image10.svg"/><Relationship Id="rId2" Type="http://schemas.openxmlformats.org/officeDocument/2006/relationships/image" Target="../media/image24.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8.svg"/><Relationship Id="rId5" Type="http://schemas.openxmlformats.org/officeDocument/2006/relationships/image" Target="../media/image29.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46.svg"/><Relationship Id="rId1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7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9.svg"/><Relationship Id="rId5" Type="http://schemas.openxmlformats.org/officeDocument/2006/relationships/image" Target="../media/image31.sv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svg"/><Relationship Id="rId7" Type="http://schemas.openxmlformats.org/officeDocument/2006/relationships/image" Target="../media/image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27.svg"/><Relationship Id="rId10"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63.svg"/><Relationship Id="rId10" Type="http://schemas.openxmlformats.org/officeDocument/2006/relationships/image" Target="../media/image69.png"/><Relationship Id="rId4" Type="http://schemas.openxmlformats.org/officeDocument/2006/relationships/image" Target="../media/image62.png"/><Relationship Id="rId9" Type="http://schemas.openxmlformats.org/officeDocument/2006/relationships/image" Target="../media/image16.sv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svg"/><Relationship Id="rId18" Type="http://schemas.openxmlformats.org/officeDocument/2006/relationships/image" Target="../media/image72.png"/><Relationship Id="rId3" Type="http://schemas.openxmlformats.org/officeDocument/2006/relationships/image" Target="../media/image25.svg"/><Relationship Id="rId7" Type="http://schemas.openxmlformats.org/officeDocument/2006/relationships/image" Target="../media/image39.svg"/><Relationship Id="rId12" Type="http://schemas.openxmlformats.org/officeDocument/2006/relationships/image" Target="../media/image47.png"/><Relationship Id="rId17" Type="http://schemas.openxmlformats.org/officeDocument/2006/relationships/image" Target="../media/image10.svg"/><Relationship Id="rId2" Type="http://schemas.openxmlformats.org/officeDocument/2006/relationships/image" Target="../media/image24.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8.svg"/><Relationship Id="rId5" Type="http://schemas.openxmlformats.org/officeDocument/2006/relationships/image" Target="../media/image29.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46.svg"/><Relationship Id="rId1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63.svg"/><Relationship Id="rId10" Type="http://schemas.openxmlformats.org/officeDocument/2006/relationships/image" Target="../media/image69.png"/><Relationship Id="rId4" Type="http://schemas.openxmlformats.org/officeDocument/2006/relationships/image" Target="../media/image62.png"/><Relationship Id="rId9" Type="http://schemas.openxmlformats.org/officeDocument/2006/relationships/image" Target="../media/image16.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8.svg"/><Relationship Id="rId7"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7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9.svg"/><Relationship Id="rId7" Type="http://schemas.openxmlformats.org/officeDocument/2006/relationships/image" Target="../media/image14.svg"/><Relationship Id="rId12"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5.svg"/><Relationship Id="rId5" Type="http://schemas.openxmlformats.org/officeDocument/2006/relationships/image" Target="../media/image31.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svg"/><Relationship Id="rId14" Type="http://schemas.openxmlformats.org/officeDocument/2006/relationships/image" Target="../media/image38.png"/></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3.svg"/><Relationship Id="rId3" Type="http://schemas.openxmlformats.org/officeDocument/2006/relationships/image" Target="../media/image14.svg"/><Relationship Id="rId7" Type="http://schemas.openxmlformats.org/officeDocument/2006/relationships/image" Target="../media/image31.svg"/><Relationship Id="rId12"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68.svg"/><Relationship Id="rId10" Type="http://schemas.openxmlformats.org/officeDocument/2006/relationships/image" Target="../media/image34.png"/><Relationship Id="rId4" Type="http://schemas.openxmlformats.org/officeDocument/2006/relationships/image" Target="../media/image67.png"/><Relationship Id="rId9" Type="http://schemas.openxmlformats.org/officeDocument/2006/relationships/image" Target="../media/image46.sv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16.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3.sv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svg"/><Relationship Id="rId3" Type="http://schemas.openxmlformats.org/officeDocument/2006/relationships/image" Target="../media/image25.svg"/><Relationship Id="rId7" Type="http://schemas.openxmlformats.org/officeDocument/2006/relationships/image" Target="../media/image39.svg"/><Relationship Id="rId12" Type="http://schemas.openxmlformats.org/officeDocument/2006/relationships/image" Target="../media/image47.png"/><Relationship Id="rId17" Type="http://schemas.openxmlformats.org/officeDocument/2006/relationships/image" Target="../media/image10.svg"/><Relationship Id="rId2" Type="http://schemas.openxmlformats.org/officeDocument/2006/relationships/image" Target="../media/image24.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8.svg"/><Relationship Id="rId5" Type="http://schemas.openxmlformats.org/officeDocument/2006/relationships/image" Target="../media/image29.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46.svg"/><Relationship Id="rId14"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4.png"/><Relationship Id="rId3" Type="http://schemas.openxmlformats.org/officeDocument/2006/relationships/image" Target="../media/image46.svg"/><Relationship Id="rId7" Type="http://schemas.openxmlformats.org/officeDocument/2006/relationships/image" Target="../media/image43.svg"/><Relationship Id="rId12"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2.svg"/><Relationship Id="rId5" Type="http://schemas.openxmlformats.org/officeDocument/2006/relationships/image" Target="../media/image52.svg"/><Relationship Id="rId10" Type="http://schemas.openxmlformats.org/officeDocument/2006/relationships/image" Target="../media/image11.png"/><Relationship Id="rId4" Type="http://schemas.openxmlformats.org/officeDocument/2006/relationships/image" Target="../media/image51.png"/><Relationship Id="rId9" Type="http://schemas.openxmlformats.org/officeDocument/2006/relationships/image" Target="../media/image8.sv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4213" y="-289978"/>
            <a:ext cx="6609404" cy="352101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48099" y="7995854"/>
            <a:ext cx="3411201" cy="325614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01261" y="9258300"/>
            <a:ext cx="3293675" cy="333000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95184" y="1190244"/>
            <a:ext cx="3781595" cy="417646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51321" y="2205517"/>
            <a:ext cx="2609079" cy="25284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98915" y="-289978"/>
            <a:ext cx="5188680" cy="157547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499391" y="2142585"/>
            <a:ext cx="1824830" cy="1327149"/>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38171" y="885242"/>
            <a:ext cx="5291976" cy="3848710"/>
          </a:xfrm>
          <a:prstGeom prst="rect">
            <a:avLst/>
          </a:prstGeom>
        </p:spPr>
      </p:pic>
      <p:sp>
        <p:nvSpPr>
          <p:cNvPr id="14" name="TextBox 13">
            <a:extLst>
              <a:ext uri="{FF2B5EF4-FFF2-40B4-BE49-F238E27FC236}">
                <a16:creationId xmlns:a16="http://schemas.microsoft.com/office/drawing/2014/main" id="{1FDFF5AA-35FE-214F-E8E9-02148F2E270B}"/>
              </a:ext>
            </a:extLst>
          </p:cNvPr>
          <p:cNvSpPr txBox="1"/>
          <p:nvPr/>
        </p:nvSpPr>
        <p:spPr>
          <a:xfrm>
            <a:off x="1005605" y="3682375"/>
            <a:ext cx="14850255" cy="3557512"/>
          </a:xfrm>
          <a:prstGeom prst="rect">
            <a:avLst/>
          </a:prstGeom>
          <a:noFill/>
        </p:spPr>
        <p:txBody>
          <a:bodyPr wrap="square">
            <a:spAutoFit/>
          </a:bodyPr>
          <a:lstStyle/>
          <a:p>
            <a:pPr algn="ctr">
              <a:lnSpc>
                <a:spcPct val="150000"/>
              </a:lnSpc>
            </a:pPr>
            <a:r>
              <a:rPr lang="en-US" sz="8000" b="1">
                <a:solidFill>
                  <a:schemeClr val="tx1"/>
                </a:solidFill>
                <a:latin typeface="Arial" panose="020B0604020202020204" pitchFamily="34" charset="0"/>
                <a:cs typeface="Arial" panose="020B0604020202020204" pitchFamily="34" charset="0"/>
              </a:rPr>
              <a:t>CHÀO MỪNG CÁC EM </a:t>
            </a:r>
            <a:br>
              <a:rPr lang="en-US" sz="8000" b="1">
                <a:solidFill>
                  <a:schemeClr val="tx1"/>
                </a:solidFill>
                <a:latin typeface="Arial" panose="020B0604020202020204" pitchFamily="34" charset="0"/>
                <a:cs typeface="Arial" panose="020B0604020202020204" pitchFamily="34" charset="0"/>
              </a:rPr>
            </a:br>
            <a:r>
              <a:rPr lang="en-US" sz="8000" b="1">
                <a:solidFill>
                  <a:schemeClr val="tx1"/>
                </a:solidFill>
                <a:latin typeface="Arial" panose="020B0604020202020204" pitchFamily="34" charset="0"/>
                <a:cs typeface="Arial" panose="020B0604020202020204" pitchFamily="34" charset="0"/>
              </a:rPr>
              <a:t>ĐẾN VỚI BÀI HỌC HÔM NAY!</a:t>
            </a:r>
            <a:endParaRPr lang="en-US" sz="8000" b="1">
              <a:latin typeface="Arial" panose="020B0604020202020204" pitchFamily="34" charset="0"/>
              <a:cs typeface="Arial" panose="020B0604020202020204" pitchFamily="34" charset="0"/>
            </a:endParaRP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DE7CE-3710-844A-A0F7-4AD74F5550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351" t="39617" r="21367" b="15868"/>
          <a:stretch/>
        </p:blipFill>
        <p:spPr>
          <a:xfrm>
            <a:off x="1371600" y="-19050"/>
            <a:ext cx="15468600" cy="10188792"/>
          </a:xfrm>
          <a:prstGeom prst="rect">
            <a:avLst/>
          </a:prstGeom>
        </p:spPr>
      </p:pic>
    </p:spTree>
    <p:extLst>
      <p:ext uri="{BB962C8B-B14F-4D97-AF65-F5344CB8AC3E}">
        <p14:creationId xmlns:p14="http://schemas.microsoft.com/office/powerpoint/2010/main" val="14374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2280" y="-260322"/>
            <a:ext cx="3411201" cy="32561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097121" y="-495300"/>
            <a:ext cx="1892499" cy="20901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0120" y="7890557"/>
            <a:ext cx="5188680" cy="1575472"/>
          </a:xfrm>
          <a:prstGeom prst="rect">
            <a:avLst/>
          </a:prstGeom>
        </p:spPr>
      </p:pic>
      <p:sp>
        <p:nvSpPr>
          <p:cNvPr id="8" name="TextBox 7">
            <a:extLst>
              <a:ext uri="{FF2B5EF4-FFF2-40B4-BE49-F238E27FC236}">
                <a16:creationId xmlns:a16="http://schemas.microsoft.com/office/drawing/2014/main" id="{110790E9-B881-0778-DC1D-BBD38ACD263C}"/>
              </a:ext>
            </a:extLst>
          </p:cNvPr>
          <p:cNvSpPr txBox="1"/>
          <p:nvPr/>
        </p:nvSpPr>
        <p:spPr>
          <a:xfrm>
            <a:off x="838200" y="884939"/>
            <a:ext cx="16383000" cy="8288231"/>
          </a:xfrm>
          <a:prstGeom prst="rect">
            <a:avLst/>
          </a:prstGeom>
          <a:noFill/>
        </p:spPr>
        <p:txBody>
          <a:bodyPr wrap="square">
            <a:spAutoFit/>
          </a:bodyPr>
          <a:lstStyle/>
          <a:p>
            <a:pPr marL="571500" marR="0" indent="-571500" algn="just">
              <a:lnSpc>
                <a:spcPct val="150000"/>
              </a:lnSpc>
              <a:spcBef>
                <a:spcPts val="0"/>
              </a:spcBef>
              <a:spcAft>
                <a:spcPts val="0"/>
              </a:spcAft>
              <a:buFont typeface="Arial" panose="020B0604020202020204" pitchFamily="34" charset="0"/>
              <a:buChar char="•"/>
            </a:pP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tế</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bào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sáng</a:t>
            </a:r>
            <a:r>
              <a:rPr lang="en-US" sz="4000" dirty="0">
                <a:effectLst/>
                <a:latin typeface="Arial" panose="020B0604020202020204" pitchFamily="34" charset="0"/>
                <a:ea typeface="Times New Roman" panose="02020603050405020304" pitchFamily="18" charset="0"/>
                <a:cs typeface="Arial" panose="020B0604020202020204" pitchFamily="34" charset="0"/>
              </a:rPr>
              <a:t> (NLAS)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hữu</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vô</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cơ</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0"/>
              </a:spcBef>
              <a:spcAft>
                <a:spcPts val="0"/>
              </a:spcAft>
              <a:buFont typeface="Arial" panose="020B0604020202020204" pitchFamily="34" charset="0"/>
              <a:buChar char="•"/>
            </a:pPr>
            <a:r>
              <a:rPr lang="en-US" sz="4000" dirty="0" err="1">
                <a:effectLst/>
                <a:latin typeface="Arial" panose="020B0604020202020204" pitchFamily="34" charset="0"/>
                <a:ea typeface="Times New Roman" panose="02020603050405020304" pitchFamily="18" charset="0"/>
                <a:cs typeface="Arial" panose="020B0604020202020204" pitchFamily="34" charset="0"/>
              </a:rPr>
              <a:t>Vai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trò</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sáng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hoá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luỹ</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hữu</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cơ</a:t>
            </a:r>
            <a:r>
              <a:rPr lang="en-US" sz="4000" dirty="0">
                <a:effectLst/>
                <a:latin typeface="Arial" panose="020B0604020202020204" pitchFamily="34" charset="0"/>
                <a:ea typeface="Times New Roman" panose="02020603050405020304" pitchFamily="18" charset="0"/>
                <a:cs typeface="Arial" panose="020B0604020202020204" pitchFamily="34" charset="0"/>
              </a:rPr>
              <a:t> (C</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6</a:t>
            </a:r>
            <a:r>
              <a:rPr lang="en-US" sz="4000" dirty="0">
                <a:effectLst/>
                <a:latin typeface="Arial" panose="020B0604020202020204" pitchFamily="34" charset="0"/>
                <a:ea typeface="Times New Roman" panose="02020603050405020304" pitchFamily="18" charset="0"/>
                <a:cs typeface="Arial" panose="020B0604020202020204" pitchFamily="34" charset="0"/>
              </a:rPr>
              <a:t>H</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12</a:t>
            </a:r>
            <a:r>
              <a:rPr lang="en-US" sz="4000" dirty="0">
                <a:effectLst/>
                <a:latin typeface="Arial" panose="020B0604020202020204" pitchFamily="34" charset="0"/>
                <a:ea typeface="Times New Roman" panose="02020603050405020304" pitchFamily="18" charset="0"/>
                <a:cs typeface="Arial" panose="020B0604020202020204" pitchFamily="34" charset="0"/>
              </a:rPr>
              <a:t>O</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6</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phóng</a:t>
            </a:r>
            <a:r>
              <a:rPr lang="en-US" sz="4000" dirty="0">
                <a:effectLst/>
                <a:latin typeface="Arial" panose="020B0604020202020204" pitchFamily="34" charset="0"/>
                <a:ea typeface="Times New Roman" panose="02020603050405020304" pitchFamily="18" charset="0"/>
                <a:cs typeface="Arial" panose="020B0604020202020204" pitchFamily="34" charset="0"/>
              </a:rPr>
              <a:t> O</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quyển</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0"/>
              </a:spcBef>
              <a:spcAft>
                <a:spcPts val="0"/>
              </a:spcAft>
              <a:buFont typeface="Arial" panose="020B0604020202020204" pitchFamily="34" charset="0"/>
              <a:buChar char="•"/>
            </a:pPr>
            <a:r>
              <a:rPr lang="en-US" sz="4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tảo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dirty="0">
                <a:effectLst/>
                <a:latin typeface="Arial" panose="020B0604020202020204" pitchFamily="34" charset="0"/>
                <a:ea typeface="Times New Roman" panose="02020603050405020304" pitchFamily="18" charset="0"/>
                <a:cs typeface="Arial" panose="020B0604020202020204" pitchFamily="34" charset="0"/>
              </a:rPr>
              <a:t> vi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khuẩn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khả</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quang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0"/>
              </a:spcBef>
              <a:spcAft>
                <a:spcPts val="0"/>
              </a:spcAft>
              <a:buFont typeface="Arial" panose="020B0604020202020204" pitchFamily="34" charset="0"/>
              <a:buChar char="•"/>
            </a:pPr>
            <a:r>
              <a:rPr lang="en-US" sz="40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quang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ở</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tảo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ở</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lục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lạp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effectLst/>
                <a:latin typeface="Arial" panose="020B0604020202020204" pitchFamily="34" charset="0"/>
                <a:ea typeface="Times New Roman" panose="02020603050405020304" pitchFamily="18" charset="0"/>
                <a:cs typeface="Arial" panose="020B0604020202020204" pitchFamily="34" charset="0"/>
              </a:rPr>
              <a:t> chia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phụ</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sáng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sáng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phụ</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sáng</a:t>
            </a:r>
            <a:r>
              <a:rPr lang="en-US" sz="4000" dirty="0">
                <a:effectLst/>
                <a:latin typeface="Arial" panose="020B0604020202020204" pitchFamily="34" charset="0"/>
                <a:ea typeface="Times New Roman" panose="02020603050405020304" pitchFamily="18" charset="0"/>
                <a:cs typeface="Arial" panose="020B0604020202020204" pitchFamily="34" charset="0"/>
              </a:rPr>
              <a:t> (chu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effectLst/>
                <a:latin typeface="Arial" panose="020B0604020202020204" pitchFamily="34" charset="0"/>
                <a:ea typeface="Times New Roman" panose="02020603050405020304" pitchFamily="18" charset="0"/>
                <a:cs typeface="Arial" panose="020B0604020202020204" pitchFamily="34" charset="0"/>
              </a:rPr>
              <a:t> Calvin).</a:t>
            </a:r>
          </a:p>
        </p:txBody>
      </p:sp>
      <p:sp>
        <p:nvSpPr>
          <p:cNvPr id="3" name="TextBox 2">
            <a:extLst>
              <a:ext uri="{FF2B5EF4-FFF2-40B4-BE49-F238E27FC236}">
                <a16:creationId xmlns:a16="http://schemas.microsoft.com/office/drawing/2014/main" id="{E069724B-BEEF-214B-A9E9-71C87138E64C}"/>
              </a:ext>
            </a:extLst>
          </p:cNvPr>
          <p:cNvSpPr txBox="1"/>
          <p:nvPr/>
        </p:nvSpPr>
        <p:spPr>
          <a:xfrm>
            <a:off x="1828800" y="0"/>
            <a:ext cx="8915400" cy="707886"/>
          </a:xfrm>
          <a:prstGeom prst="rect">
            <a:avLst/>
          </a:prstGeom>
          <a:solidFill>
            <a:schemeClr val="accent3">
              <a:lumMod val="20000"/>
              <a:lumOff val="80000"/>
            </a:schemeClr>
          </a:solidFill>
        </p:spPr>
        <p:txBody>
          <a:bodyPr wrap="square" rtlCol="0">
            <a:spAutoFit/>
          </a:bodyPr>
          <a:lstStyle/>
          <a:p>
            <a:r>
              <a:rPr lang="en-US" sz="4000" b="1" dirty="0">
                <a:latin typeface="Arial" panose="020B0604020202020204" pitchFamily="34" charset="0"/>
                <a:cs typeface="Arial" panose="020B0604020202020204" pitchFamily="34" charset="0"/>
              </a:rPr>
              <a:t>1. QUANG TỔNG HỢP</a:t>
            </a:r>
          </a:p>
        </p:txBody>
      </p:sp>
    </p:spTree>
    <p:extLst>
      <p:ext uri="{BB962C8B-B14F-4D97-AF65-F5344CB8AC3E}">
        <p14:creationId xmlns:p14="http://schemas.microsoft.com/office/powerpoint/2010/main" val="252068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E6D802-A593-450B-42F9-E5DBF6EF7486}"/>
              </a:ext>
            </a:extLst>
          </p:cNvPr>
          <p:cNvGraphicFramePr>
            <a:graphicFrameLocks noGrp="1"/>
          </p:cNvGraphicFramePr>
          <p:nvPr>
            <p:extLst>
              <p:ext uri="{D42A27DB-BD31-4B8C-83A1-F6EECF244321}">
                <p14:modId xmlns:p14="http://schemas.microsoft.com/office/powerpoint/2010/main" val="2923792763"/>
              </p:ext>
            </p:extLst>
          </p:nvPr>
        </p:nvGraphicFramePr>
        <p:xfrm>
          <a:off x="251124" y="296640"/>
          <a:ext cx="18132108" cy="9302968"/>
        </p:xfrm>
        <a:graphic>
          <a:graphicData uri="http://schemas.openxmlformats.org/drawingml/2006/table">
            <a:tbl>
              <a:tblPr firstRow="1" firstCol="1" bandRow="1"/>
              <a:tblGrid>
                <a:gridCol w="18132108">
                  <a:extLst>
                    <a:ext uri="{9D8B030D-6E8A-4147-A177-3AD203B41FA5}">
                      <a16:colId xmlns:a16="http://schemas.microsoft.com/office/drawing/2014/main" val="20000"/>
                    </a:ext>
                  </a:extLst>
                </a:gridCol>
              </a:tblGrid>
              <a:tr h="9302968">
                <a:tc>
                  <a:txBody>
                    <a:bodyPr/>
                    <a:lstStyle/>
                    <a:p>
                      <a:pPr>
                        <a:lnSpc>
                          <a:spcPct val="150000"/>
                        </a:lnSpc>
                      </a:pPr>
                      <a:r>
                        <a:rPr lang="en-US" sz="2600" b="0" i="0" u="none" strike="noStrike" cap="none" dirty="0" err="1">
                          <a:solidFill>
                            <a:schemeClr val="tx1"/>
                          </a:solidFill>
                          <a:effectLst/>
                          <a:latin typeface="+mn-lt"/>
                          <a:ea typeface="+mn-ea"/>
                          <a:cs typeface="+mn-cs"/>
                          <a:sym typeface="Arial"/>
                        </a:rPr>
                        <a:t>Trường</a:t>
                      </a:r>
                      <a:r>
                        <a:rPr lang="en-US" sz="2600" b="0" i="0" u="none" strike="noStrike" cap="none" dirty="0">
                          <a:solidFill>
                            <a:schemeClr val="tx1"/>
                          </a:solidFill>
                          <a:effectLst/>
                          <a:latin typeface="+mn-lt"/>
                          <a:ea typeface="+mn-ea"/>
                          <a:cs typeface="+mn-cs"/>
                          <a:sym typeface="Arial"/>
                        </a:rPr>
                        <a:t>:……………….</a:t>
                      </a:r>
                    </a:p>
                    <a:p>
                      <a:pPr>
                        <a:lnSpc>
                          <a:spcPct val="150000"/>
                        </a:lnSpc>
                      </a:pPr>
                      <a:r>
                        <a:rPr lang="en-US" sz="2600" b="0" i="0" u="none" strike="noStrike" cap="none" dirty="0" err="1">
                          <a:solidFill>
                            <a:schemeClr val="tx1"/>
                          </a:solidFill>
                          <a:effectLst/>
                          <a:latin typeface="+mn-lt"/>
                          <a:ea typeface="+mn-ea"/>
                          <a:cs typeface="+mn-cs"/>
                          <a:sym typeface="Arial"/>
                        </a:rPr>
                        <a:t>Lớp</a:t>
                      </a:r>
                      <a:r>
                        <a:rPr lang="en-US" sz="2600" b="0" i="0" u="none" strike="noStrike" cap="none" dirty="0">
                          <a:solidFill>
                            <a:schemeClr val="tx1"/>
                          </a:solidFill>
                          <a:effectLst/>
                          <a:latin typeface="+mn-lt"/>
                          <a:ea typeface="+mn-ea"/>
                          <a:cs typeface="+mn-cs"/>
                          <a:sym typeface="Arial"/>
                        </a:rPr>
                        <a:t>:…………………… </a:t>
                      </a:r>
                      <a:r>
                        <a:rPr lang="en-US" sz="2600" b="0" i="0" u="none" strike="noStrike" cap="none" dirty="0" err="1">
                          <a:solidFill>
                            <a:schemeClr val="tx1"/>
                          </a:solidFill>
                          <a:effectLst/>
                          <a:latin typeface="+mn-lt"/>
                          <a:ea typeface="+mn-ea"/>
                          <a:cs typeface="+mn-cs"/>
                          <a:sym typeface="Arial"/>
                        </a:rPr>
                        <a:t>Nhóm</a:t>
                      </a:r>
                      <a:r>
                        <a:rPr lang="en-US" sz="2600" b="0" i="0" u="none" strike="noStrike" cap="none" dirty="0">
                          <a:solidFill>
                            <a:schemeClr val="tx1"/>
                          </a:solidFill>
                          <a:effectLst/>
                          <a:latin typeface="+mn-lt"/>
                          <a:ea typeface="+mn-ea"/>
                          <a:cs typeface="+mn-cs"/>
                          <a:sym typeface="Arial"/>
                        </a:rPr>
                        <a:t>:………………..</a:t>
                      </a:r>
                    </a:p>
                    <a:p>
                      <a:pPr algn="ctr">
                        <a:lnSpc>
                          <a:spcPct val="150000"/>
                        </a:lnSpc>
                      </a:pPr>
                      <a:r>
                        <a:rPr lang="en-US" sz="3200" b="1" i="0" u="none" strike="noStrike" cap="none" dirty="0">
                          <a:solidFill>
                            <a:schemeClr val="tx1"/>
                          </a:solidFill>
                          <a:effectLst/>
                          <a:latin typeface="+mn-lt"/>
                          <a:ea typeface="+mn-ea"/>
                          <a:cs typeface="+mn-cs"/>
                          <a:sym typeface="Arial"/>
                        </a:rPr>
                        <a:t>PHIẾU HỌC TẬP SỐ 1</a:t>
                      </a:r>
                    </a:p>
                    <a:p>
                      <a:r>
                        <a:rPr lang="en-US" sz="2800" b="1" i="1" u="none" strike="noStrike" cap="none" dirty="0" err="1">
                          <a:solidFill>
                            <a:schemeClr val="tx1"/>
                          </a:solidFill>
                          <a:effectLst/>
                          <a:latin typeface="+mn-lt"/>
                          <a:ea typeface="+mn-ea"/>
                          <a:cs typeface="+mn-cs"/>
                          <a:sym typeface="Arial"/>
                        </a:rPr>
                        <a:t>Nội</a:t>
                      </a:r>
                      <a:r>
                        <a:rPr lang="en-US" sz="2800" b="1" i="1" u="none" strike="noStrike" cap="none" dirty="0">
                          <a:solidFill>
                            <a:schemeClr val="tx1"/>
                          </a:solidFill>
                          <a:effectLst/>
                          <a:latin typeface="+mn-lt"/>
                          <a:ea typeface="+mn-ea"/>
                          <a:cs typeface="+mn-cs"/>
                          <a:sym typeface="Arial"/>
                        </a:rPr>
                        <a:t> dung: </a:t>
                      </a:r>
                      <a:r>
                        <a:rPr lang="en-US" sz="2800" b="1" i="1" u="none" strike="noStrike" cap="none" dirty="0" err="1">
                          <a:solidFill>
                            <a:schemeClr val="tx1"/>
                          </a:solidFill>
                          <a:effectLst/>
                          <a:latin typeface="+mn-lt"/>
                          <a:ea typeface="+mn-ea"/>
                          <a:cs typeface="+mn-cs"/>
                          <a:sym typeface="Arial"/>
                        </a:rPr>
                        <a:t>Phân</a:t>
                      </a:r>
                      <a:r>
                        <a:rPr lang="en-US" sz="2800" b="1" i="1" u="none" strike="noStrike" cap="none" dirty="0">
                          <a:solidFill>
                            <a:schemeClr val="tx1"/>
                          </a:solidFill>
                          <a:effectLst/>
                          <a:latin typeface="+mn-lt"/>
                          <a:ea typeface="+mn-ea"/>
                          <a:cs typeface="+mn-cs"/>
                          <a:sym typeface="Arial"/>
                        </a:rPr>
                        <a:t> </a:t>
                      </a:r>
                      <a:r>
                        <a:rPr lang="en-US" sz="2800" b="1" i="1" u="none" strike="noStrike" cap="none" dirty="0" err="1">
                          <a:solidFill>
                            <a:schemeClr val="tx1"/>
                          </a:solidFill>
                          <a:effectLst/>
                          <a:latin typeface="+mn-lt"/>
                          <a:ea typeface="+mn-ea"/>
                          <a:cs typeface="+mn-cs"/>
                          <a:sym typeface="Arial"/>
                        </a:rPr>
                        <a:t>biệt</a:t>
                      </a:r>
                      <a:r>
                        <a:rPr lang="en-US" sz="2800" b="1" i="1" u="none" strike="noStrike" cap="none" dirty="0">
                          <a:solidFill>
                            <a:schemeClr val="tx1"/>
                          </a:solidFill>
                          <a:effectLst/>
                          <a:latin typeface="+mn-lt"/>
                          <a:ea typeface="+mn-ea"/>
                          <a:cs typeface="+mn-cs"/>
                          <a:sym typeface="Arial"/>
                        </a:rPr>
                        <a:t> </a:t>
                      </a:r>
                      <a:r>
                        <a:rPr lang="en-US" sz="2800" b="1" i="1" u="none" strike="noStrike" cap="none" dirty="0" err="1">
                          <a:solidFill>
                            <a:schemeClr val="tx1"/>
                          </a:solidFill>
                          <a:effectLst/>
                          <a:latin typeface="+mn-lt"/>
                          <a:ea typeface="+mn-ea"/>
                          <a:cs typeface="+mn-cs"/>
                          <a:sym typeface="Arial"/>
                        </a:rPr>
                        <a:t>pha</a:t>
                      </a:r>
                      <a:r>
                        <a:rPr lang="en-US" sz="2800" b="1" i="1" u="none" strike="noStrike" cap="none" dirty="0">
                          <a:solidFill>
                            <a:schemeClr val="tx1"/>
                          </a:solidFill>
                          <a:effectLst/>
                          <a:latin typeface="+mn-lt"/>
                          <a:ea typeface="+mn-ea"/>
                          <a:cs typeface="+mn-cs"/>
                          <a:sym typeface="Arial"/>
                        </a:rPr>
                        <a:t> </a:t>
                      </a:r>
                      <a:r>
                        <a:rPr lang="en-US" sz="2800" b="1" i="1" u="none" strike="noStrike" cap="none" dirty="0" err="1">
                          <a:solidFill>
                            <a:schemeClr val="tx1"/>
                          </a:solidFill>
                          <a:effectLst/>
                          <a:latin typeface="+mn-lt"/>
                          <a:ea typeface="+mn-ea"/>
                          <a:cs typeface="+mn-cs"/>
                          <a:sym typeface="Arial"/>
                        </a:rPr>
                        <a:t>sáng</a:t>
                      </a:r>
                      <a:r>
                        <a:rPr lang="en-US" sz="2800" b="1" i="1" u="none" strike="noStrike" cap="none" dirty="0">
                          <a:solidFill>
                            <a:schemeClr val="tx1"/>
                          </a:solidFill>
                          <a:effectLst/>
                          <a:latin typeface="+mn-lt"/>
                          <a:ea typeface="+mn-ea"/>
                          <a:cs typeface="+mn-cs"/>
                          <a:sym typeface="Arial"/>
                        </a:rPr>
                        <a:t> </a:t>
                      </a:r>
                      <a:r>
                        <a:rPr lang="en-US" sz="2800" b="1" i="1" u="none" strike="noStrike" cap="none" dirty="0" err="1">
                          <a:solidFill>
                            <a:schemeClr val="tx1"/>
                          </a:solidFill>
                          <a:effectLst/>
                          <a:latin typeface="+mn-lt"/>
                          <a:ea typeface="+mn-ea"/>
                          <a:cs typeface="+mn-cs"/>
                          <a:sym typeface="Arial"/>
                        </a:rPr>
                        <a:t>và</a:t>
                      </a:r>
                      <a:r>
                        <a:rPr lang="en-US" sz="2800" b="1" i="1" u="none" strike="noStrike" cap="none" dirty="0">
                          <a:solidFill>
                            <a:schemeClr val="tx1"/>
                          </a:solidFill>
                          <a:effectLst/>
                          <a:latin typeface="+mn-lt"/>
                          <a:ea typeface="+mn-ea"/>
                          <a:cs typeface="+mn-cs"/>
                          <a:sym typeface="Arial"/>
                        </a:rPr>
                        <a:t> chu </a:t>
                      </a:r>
                      <a:r>
                        <a:rPr lang="en-US" sz="2800" b="1" i="1" u="none" strike="noStrike" cap="none" dirty="0" err="1">
                          <a:solidFill>
                            <a:schemeClr val="tx1"/>
                          </a:solidFill>
                          <a:effectLst/>
                          <a:latin typeface="+mn-lt"/>
                          <a:ea typeface="+mn-ea"/>
                          <a:cs typeface="+mn-cs"/>
                          <a:sym typeface="Arial"/>
                        </a:rPr>
                        <a:t>trình</a:t>
                      </a:r>
                      <a:r>
                        <a:rPr lang="en-US" sz="2800" b="1" i="1" u="none" strike="noStrike" cap="none" dirty="0">
                          <a:solidFill>
                            <a:schemeClr val="tx1"/>
                          </a:solidFill>
                          <a:effectLst/>
                          <a:latin typeface="+mn-lt"/>
                          <a:ea typeface="+mn-ea"/>
                          <a:cs typeface="+mn-cs"/>
                          <a:sym typeface="Arial"/>
                        </a:rPr>
                        <a:t> Calvin</a:t>
                      </a:r>
                      <a:endParaRPr lang="en-US" sz="2800" b="0" i="0" u="none" strike="noStrike" cap="none" dirty="0">
                        <a:solidFill>
                          <a:schemeClr val="tx1"/>
                        </a:solidFill>
                        <a:effectLst/>
                        <a:latin typeface="+mn-lt"/>
                        <a:ea typeface="+mn-ea"/>
                        <a:cs typeface="+mn-cs"/>
                        <a:sym typeface="Arial"/>
                      </a:endParaRPr>
                    </a:p>
                    <a:p>
                      <a:r>
                        <a:rPr lang="en-US" sz="2800" b="0" i="0" u="none" strike="noStrike" cap="none" dirty="0">
                          <a:solidFill>
                            <a:schemeClr val="tx1"/>
                          </a:solidFill>
                          <a:effectLst/>
                          <a:latin typeface="+mn-lt"/>
                          <a:ea typeface="+mn-ea"/>
                          <a:cs typeface="+mn-cs"/>
                          <a:sym typeface="Arial"/>
                        </a:rPr>
                        <a:t>1. </a:t>
                      </a:r>
                      <a:r>
                        <a:rPr lang="en-US" sz="2800" b="0" i="0" u="none" strike="noStrike" cap="none" dirty="0" err="1">
                          <a:solidFill>
                            <a:schemeClr val="tx1"/>
                          </a:solidFill>
                          <a:effectLst/>
                          <a:latin typeface="+mn-lt"/>
                          <a:ea typeface="+mn-ea"/>
                          <a:cs typeface="+mn-cs"/>
                          <a:sym typeface="Arial"/>
                        </a:rPr>
                        <a:t>Nêu</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khái</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niệm</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và</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ý</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nghĩa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của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quá</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trình</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quang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tổng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hợp</a:t>
                      </a:r>
                      <a:r>
                        <a:rPr lang="en-US" sz="2800" b="0" i="0" u="none" strike="noStrike" cap="none" dirty="0">
                          <a:solidFill>
                            <a:schemeClr val="tx1"/>
                          </a:solidFill>
                          <a:effectLst/>
                          <a:latin typeface="+mn-lt"/>
                          <a:ea typeface="+mn-ea"/>
                          <a:cs typeface="+mn-cs"/>
                          <a:sym typeface="Arial"/>
                        </a:rPr>
                        <a:t>.</a:t>
                      </a:r>
                    </a:p>
                    <a:p>
                      <a:r>
                        <a:rPr lang="en-US" sz="2800" b="0" i="0" u="none" strike="noStrike" cap="none" dirty="0">
                          <a:solidFill>
                            <a:schemeClr val="tx1"/>
                          </a:solidFill>
                          <a:effectLst/>
                          <a:latin typeface="+mn-lt"/>
                          <a:ea typeface="+mn-ea"/>
                          <a:cs typeface="+mn-cs"/>
                          <a:sym typeface="Arial"/>
                        </a:rPr>
                        <a:t>2. Quang </a:t>
                      </a:r>
                      <a:r>
                        <a:rPr lang="en-US" sz="2800" b="0" i="0" u="none" strike="noStrike" cap="none" dirty="0" err="1">
                          <a:solidFill>
                            <a:schemeClr val="tx1"/>
                          </a:solidFill>
                          <a:effectLst/>
                          <a:latin typeface="+mn-lt"/>
                          <a:ea typeface="+mn-ea"/>
                          <a:cs typeface="+mn-cs"/>
                          <a:sym typeface="Arial"/>
                        </a:rPr>
                        <a:t>tổng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hợp</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ở</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thực</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vật</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diễn</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ra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ở</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bào</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quan</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nào</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của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tế</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bào</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và</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gồm</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những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pha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nào</a:t>
                      </a:r>
                      <a:r>
                        <a:rPr lang="en-US" sz="2800" b="0" i="0" u="none" strike="noStrike" cap="none" dirty="0">
                          <a:solidFill>
                            <a:schemeClr val="tx1"/>
                          </a:solidFill>
                          <a:effectLst/>
                          <a:latin typeface="+mn-lt"/>
                          <a:ea typeface="+mn-ea"/>
                          <a:cs typeface="+mn-cs"/>
                          <a:sym typeface="Arial"/>
                        </a:rPr>
                        <a:t>?</a:t>
                      </a:r>
                    </a:p>
                    <a:p>
                      <a:r>
                        <a:rPr lang="en-US" sz="2800" b="0" i="0" u="none" strike="noStrike" cap="none" dirty="0">
                          <a:solidFill>
                            <a:schemeClr val="tx1"/>
                          </a:solidFill>
                          <a:effectLst/>
                          <a:latin typeface="+mn-lt"/>
                          <a:ea typeface="+mn-ea"/>
                          <a:cs typeface="+mn-cs"/>
                          <a:sym typeface="Arial"/>
                        </a:rPr>
                        <a:t>3. </a:t>
                      </a:r>
                      <a:r>
                        <a:rPr lang="en-US" sz="2800" b="0" i="0" u="none" strike="noStrike" cap="none" dirty="0" err="1">
                          <a:solidFill>
                            <a:schemeClr val="tx1"/>
                          </a:solidFill>
                          <a:effectLst/>
                          <a:latin typeface="+mn-lt"/>
                          <a:ea typeface="+mn-ea"/>
                          <a:cs typeface="+mn-cs"/>
                          <a:sym typeface="Arial"/>
                        </a:rPr>
                        <a:t>Hoàn</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thành</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bảng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sau</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để</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phân</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biệt</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các</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pha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trong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quá</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trình</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quang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hợp</a:t>
                      </a:r>
                      <a:r>
                        <a:rPr lang="en-US" sz="2800" b="0" i="0" u="none" strike="noStrike" cap="none" dirty="0">
                          <a:solidFill>
                            <a:schemeClr val="tx1"/>
                          </a:solidFill>
                          <a:effectLst/>
                          <a:latin typeface="+mn-lt"/>
                          <a:ea typeface="+mn-ea"/>
                          <a:cs typeface="+mn-cs"/>
                          <a:sym typeface="Arial"/>
                        </a:rPr>
                        <a:t>.</a:t>
                      </a: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endParaRPr lang="en-US" sz="2800" b="0" i="0" u="none" strike="noStrike" cap="none" dirty="0">
                        <a:solidFill>
                          <a:schemeClr val="tx1"/>
                        </a:solidFill>
                        <a:effectLst/>
                        <a:latin typeface="+mn-lt"/>
                        <a:ea typeface="+mn-ea"/>
                        <a:cs typeface="+mn-cs"/>
                        <a:sym typeface="Arial"/>
                      </a:endParaRPr>
                    </a:p>
                    <a:p>
                      <a:r>
                        <a:rPr lang="en-US" sz="2800" b="0" i="0" u="none" strike="noStrike" cap="none" dirty="0">
                          <a:solidFill>
                            <a:schemeClr val="tx1"/>
                          </a:solidFill>
                          <a:effectLst/>
                          <a:latin typeface="+mn-lt"/>
                          <a:ea typeface="+mn-ea"/>
                          <a:cs typeface="+mn-cs"/>
                          <a:sym typeface="Arial"/>
                        </a:rPr>
                        <a:t>4. </a:t>
                      </a:r>
                      <a:r>
                        <a:rPr lang="en-US" sz="2800" b="0" i="0" u="none" strike="noStrike" cap="none" dirty="0" err="1">
                          <a:solidFill>
                            <a:schemeClr val="tx1"/>
                          </a:solidFill>
                          <a:effectLst/>
                          <a:latin typeface="+mn-lt"/>
                          <a:ea typeface="+mn-ea"/>
                          <a:cs typeface="+mn-cs"/>
                          <a:sym typeface="Arial"/>
                        </a:rPr>
                        <a:t>Các</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yếu</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tố</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nào</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của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môi</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trường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sẽ</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ảnh</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hưởng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đến</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hiệu</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quả</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của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pha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sáng</a:t>
                      </a:r>
                      <a:r>
                        <a:rPr lang="en-US" sz="2800" b="0" i="0" u="none" strike="noStrike" cap="none" dirty="0">
                          <a:solidFill>
                            <a:schemeClr val="tx1"/>
                          </a:solidFill>
                          <a:effectLst/>
                          <a:latin typeface="+mn-lt"/>
                          <a:ea typeface="+mn-ea"/>
                          <a:cs typeface="+mn-cs"/>
                          <a:sym typeface="Arial"/>
                        </a:rPr>
                        <a:t>?</a:t>
                      </a:r>
                    </a:p>
                    <a:p>
                      <a:r>
                        <a:rPr lang="en-US" sz="2800" b="0" i="0" u="none" strike="noStrike" cap="none" dirty="0">
                          <a:solidFill>
                            <a:schemeClr val="tx1"/>
                          </a:solidFill>
                          <a:effectLst/>
                          <a:latin typeface="+mn-lt"/>
                          <a:ea typeface="+mn-ea"/>
                          <a:cs typeface="+mn-cs"/>
                          <a:sym typeface="Arial"/>
                        </a:rPr>
                        <a:t>5. </a:t>
                      </a:r>
                      <a:r>
                        <a:rPr lang="en-US" sz="2800" b="0" i="0" u="none" strike="noStrike" cap="none" dirty="0" err="1">
                          <a:solidFill>
                            <a:schemeClr val="tx1"/>
                          </a:solidFill>
                          <a:effectLst/>
                          <a:latin typeface="+mn-lt"/>
                          <a:ea typeface="+mn-ea"/>
                          <a:cs typeface="+mn-cs"/>
                          <a:sym typeface="Arial"/>
                        </a:rPr>
                        <a:t>Vì</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sao</a:t>
                      </a:r>
                      <a:r>
                        <a:rPr lang="en-US" sz="2800" b="0" i="0" u="none" strike="noStrike" cap="none" dirty="0">
                          <a:solidFill>
                            <a:schemeClr val="tx1"/>
                          </a:solidFill>
                          <a:effectLst/>
                          <a:latin typeface="+mn-lt"/>
                          <a:ea typeface="+mn-ea"/>
                          <a:cs typeface="+mn-cs"/>
                          <a:sym typeface="Arial"/>
                        </a:rPr>
                        <a:t> glucose </a:t>
                      </a:r>
                      <a:r>
                        <a:rPr lang="en-US" sz="2800" b="0" i="0" u="none" strike="noStrike" cap="none" dirty="0" err="1">
                          <a:solidFill>
                            <a:schemeClr val="tx1"/>
                          </a:solidFill>
                          <a:effectLst/>
                          <a:latin typeface="+mn-lt"/>
                          <a:ea typeface="+mn-ea"/>
                          <a:cs typeface="+mn-cs"/>
                          <a:sym typeface="Arial"/>
                        </a:rPr>
                        <a:t>được</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tạo</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ra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từ</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quá</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trình</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quang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hợp</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cần</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thiết</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cho</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tổng</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hợp</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nhiều</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hợp</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chất</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hữu</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cơ</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của</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tế</a:t>
                      </a:r>
                      <a:r>
                        <a:rPr lang="en-US" sz="2800" b="0" i="0" u="none" strike="noStrike" cap="none" dirty="0">
                          <a:solidFill>
                            <a:schemeClr val="tx1"/>
                          </a:solidFill>
                          <a:effectLst/>
                          <a:latin typeface="+mn-lt"/>
                          <a:ea typeface="+mn-ea"/>
                          <a:cs typeface="+mn-cs"/>
                          <a:sym typeface="Arial"/>
                        </a:rPr>
                        <a:t> </a:t>
                      </a:r>
                      <a:r>
                        <a:rPr lang="en-US" sz="2800" b="0" i="0" u="none" strike="noStrike" cap="none" dirty="0" err="1">
                          <a:solidFill>
                            <a:schemeClr val="tx1"/>
                          </a:solidFill>
                          <a:effectLst/>
                          <a:latin typeface="+mn-lt"/>
                          <a:ea typeface="+mn-ea"/>
                          <a:cs typeface="+mn-cs"/>
                          <a:sym typeface="Arial"/>
                        </a:rPr>
                        <a:t>bào</a:t>
                      </a:r>
                      <a:r>
                        <a:rPr lang="en-US" sz="2800" b="0" i="0" u="none" strike="noStrike" cap="none" dirty="0">
                          <a:solidFill>
                            <a:schemeClr val="tx1"/>
                          </a:solidFill>
                          <a:effectLst/>
                          <a:latin typeface="+mn-lt"/>
                          <a:ea typeface="+mn-ea"/>
                          <a:cs typeface="+mn-cs"/>
                          <a:sym typeface="Arial"/>
                        </a:rPr>
                        <a:t>?</a:t>
                      </a:r>
                    </a:p>
                  </a:txBody>
                  <a:tcPr marL="137160" marR="13716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bl>
          </a:graphicData>
        </a:graphic>
      </p:graphicFrame>
      <p:graphicFrame>
        <p:nvGraphicFramePr>
          <p:cNvPr id="5" name="Table 6">
            <a:extLst>
              <a:ext uri="{FF2B5EF4-FFF2-40B4-BE49-F238E27FC236}">
                <a16:creationId xmlns:a16="http://schemas.microsoft.com/office/drawing/2014/main" id="{9B24ABD1-59CD-79F7-E7DF-E7A7F7318E8C}"/>
              </a:ext>
            </a:extLst>
          </p:cNvPr>
          <p:cNvGraphicFramePr>
            <a:graphicFrameLocks noGrp="1"/>
          </p:cNvGraphicFramePr>
          <p:nvPr>
            <p:extLst>
              <p:ext uri="{D42A27DB-BD31-4B8C-83A1-F6EECF244321}">
                <p14:modId xmlns:p14="http://schemas.microsoft.com/office/powerpoint/2010/main" val="1155376363"/>
              </p:ext>
            </p:extLst>
          </p:nvPr>
        </p:nvGraphicFramePr>
        <p:xfrm>
          <a:off x="914400" y="876300"/>
          <a:ext cx="16611600" cy="8836803"/>
        </p:xfrm>
        <a:graphic>
          <a:graphicData uri="http://schemas.openxmlformats.org/drawingml/2006/table">
            <a:tbl>
              <a:tblPr firstRow="1" bandRow="1">
                <a:tableStyleId>{5C22544A-7EE6-4342-B048-85BDC9FD1C3A}</a:tableStyleId>
              </a:tblPr>
              <a:tblGrid>
                <a:gridCol w="5537200">
                  <a:extLst>
                    <a:ext uri="{9D8B030D-6E8A-4147-A177-3AD203B41FA5}">
                      <a16:colId xmlns:a16="http://schemas.microsoft.com/office/drawing/2014/main" val="1857318604"/>
                    </a:ext>
                  </a:extLst>
                </a:gridCol>
                <a:gridCol w="5537200">
                  <a:extLst>
                    <a:ext uri="{9D8B030D-6E8A-4147-A177-3AD203B41FA5}">
                      <a16:colId xmlns:a16="http://schemas.microsoft.com/office/drawing/2014/main" val="144405837"/>
                    </a:ext>
                  </a:extLst>
                </a:gridCol>
                <a:gridCol w="5537200">
                  <a:extLst>
                    <a:ext uri="{9D8B030D-6E8A-4147-A177-3AD203B41FA5}">
                      <a16:colId xmlns:a16="http://schemas.microsoft.com/office/drawing/2014/main" val="239208983"/>
                    </a:ext>
                  </a:extLst>
                </a:gridCol>
              </a:tblGrid>
              <a:tr h="1143096">
                <a:tc>
                  <a:txBody>
                    <a:bodyPr/>
                    <a:lstStyle/>
                    <a:p>
                      <a:pPr algn="ctr">
                        <a:lnSpc>
                          <a:spcPct val="150000"/>
                        </a:lnSpc>
                      </a:pPr>
                      <a:endParaRPr lang="en-US" sz="4400"/>
                    </a:p>
                  </a:txBody>
                  <a:tcPr anchor="ctr"/>
                </a:tc>
                <a:tc>
                  <a:txBody>
                    <a:bodyPr/>
                    <a:lstStyle/>
                    <a:p>
                      <a:pPr algn="ctr">
                        <a:lnSpc>
                          <a:spcPct val="150000"/>
                        </a:lnSpc>
                      </a:pPr>
                      <a:r>
                        <a:rPr lang="en-US" sz="4400"/>
                        <a:t>Pha sáng</a:t>
                      </a:r>
                    </a:p>
                  </a:txBody>
                  <a:tcPr anchor="ctr"/>
                </a:tc>
                <a:tc>
                  <a:txBody>
                    <a:bodyPr/>
                    <a:lstStyle/>
                    <a:p>
                      <a:pPr algn="ctr">
                        <a:lnSpc>
                          <a:spcPct val="150000"/>
                        </a:lnSpc>
                      </a:pPr>
                      <a:r>
                        <a:rPr lang="en-US" sz="4400"/>
                        <a:t>Chu trình Calvin</a:t>
                      </a:r>
                    </a:p>
                  </a:txBody>
                  <a:tcPr anchor="ctr"/>
                </a:tc>
                <a:extLst>
                  <a:ext uri="{0D108BD9-81ED-4DB2-BD59-A6C34878D82A}">
                    <a16:rowId xmlns:a16="http://schemas.microsoft.com/office/drawing/2014/main" val="3314342375"/>
                  </a:ext>
                </a:extLst>
              </a:tr>
              <a:tr h="1142984">
                <a:tc>
                  <a:txBody>
                    <a:bodyPr/>
                    <a:lstStyle/>
                    <a:p>
                      <a:pPr algn="ctr">
                        <a:lnSpc>
                          <a:spcPct val="150000"/>
                        </a:lnSpc>
                      </a:pPr>
                      <a:r>
                        <a:rPr lang="en-US" sz="4400" dirty="0" err="1"/>
                        <a:t>Nơi</a:t>
                      </a:r>
                      <a:r>
                        <a:rPr lang="en-US" sz="4400" dirty="0"/>
                        <a:t> </a:t>
                      </a:r>
                      <a:r>
                        <a:rPr lang="en-US" sz="4400" dirty="0" err="1"/>
                        <a:t>xảy</a:t>
                      </a:r>
                      <a:r>
                        <a:rPr lang="en-US" sz="4400" dirty="0"/>
                        <a:t> </a:t>
                      </a:r>
                      <a:r>
                        <a:rPr lang="en-US" sz="4400" dirty="0" err="1"/>
                        <a:t>ra</a:t>
                      </a:r>
                      <a:endParaRPr lang="en-US" sz="4400" dirty="0"/>
                    </a:p>
                  </a:txBody>
                  <a:tcPr anchor="ctr"/>
                </a:tc>
                <a:tc>
                  <a:txBody>
                    <a:bodyPr/>
                    <a:lstStyle/>
                    <a:p>
                      <a:pPr algn="ctr">
                        <a:lnSpc>
                          <a:spcPct val="150000"/>
                        </a:lnSpc>
                      </a:pPr>
                      <a:endParaRPr lang="en-US" sz="4400"/>
                    </a:p>
                  </a:txBody>
                  <a:tcPr anchor="ctr"/>
                </a:tc>
                <a:tc>
                  <a:txBody>
                    <a:bodyPr/>
                    <a:lstStyle/>
                    <a:p>
                      <a:pPr algn="ctr">
                        <a:lnSpc>
                          <a:spcPct val="150000"/>
                        </a:lnSpc>
                      </a:pPr>
                      <a:endParaRPr lang="en-US" sz="4400"/>
                    </a:p>
                  </a:txBody>
                  <a:tcPr anchor="ctr"/>
                </a:tc>
                <a:extLst>
                  <a:ext uri="{0D108BD9-81ED-4DB2-BD59-A6C34878D82A}">
                    <a16:rowId xmlns:a16="http://schemas.microsoft.com/office/drawing/2014/main" val="3618004400"/>
                  </a:ext>
                </a:extLst>
              </a:tr>
              <a:tr h="1142984">
                <a:tc>
                  <a:txBody>
                    <a:bodyPr/>
                    <a:lstStyle/>
                    <a:p>
                      <a:pPr algn="ctr">
                        <a:lnSpc>
                          <a:spcPct val="150000"/>
                        </a:lnSpc>
                      </a:pPr>
                      <a:r>
                        <a:rPr lang="en-US" sz="4400" dirty="0" err="1"/>
                        <a:t>Nguyên</a:t>
                      </a:r>
                      <a:r>
                        <a:rPr lang="en-US" sz="4400" dirty="0"/>
                        <a:t> </a:t>
                      </a:r>
                      <a:r>
                        <a:rPr lang="en-US" sz="4400" dirty="0" err="1"/>
                        <a:t>liệu</a:t>
                      </a:r>
                      <a:endParaRPr lang="en-US" sz="4400" dirty="0"/>
                    </a:p>
                  </a:txBody>
                  <a:tcPr anchor="ctr"/>
                </a:tc>
                <a:tc>
                  <a:txBody>
                    <a:bodyPr/>
                    <a:lstStyle/>
                    <a:p>
                      <a:pPr algn="ctr">
                        <a:lnSpc>
                          <a:spcPct val="150000"/>
                        </a:lnSpc>
                      </a:pPr>
                      <a:endParaRPr lang="en-US" sz="4400"/>
                    </a:p>
                  </a:txBody>
                  <a:tcPr anchor="ctr"/>
                </a:tc>
                <a:tc>
                  <a:txBody>
                    <a:bodyPr/>
                    <a:lstStyle/>
                    <a:p>
                      <a:pPr algn="ctr">
                        <a:lnSpc>
                          <a:spcPct val="150000"/>
                        </a:lnSpc>
                      </a:pPr>
                      <a:endParaRPr lang="en-US" sz="4400"/>
                    </a:p>
                  </a:txBody>
                  <a:tcPr anchor="ctr"/>
                </a:tc>
                <a:extLst>
                  <a:ext uri="{0D108BD9-81ED-4DB2-BD59-A6C34878D82A}">
                    <a16:rowId xmlns:a16="http://schemas.microsoft.com/office/drawing/2014/main" val="1041658797"/>
                  </a:ext>
                </a:extLst>
              </a:tr>
              <a:tr h="1142984">
                <a:tc>
                  <a:txBody>
                    <a:bodyPr/>
                    <a:lstStyle/>
                    <a:p>
                      <a:pPr algn="ctr">
                        <a:lnSpc>
                          <a:spcPct val="150000"/>
                        </a:lnSpc>
                      </a:pPr>
                      <a:r>
                        <a:rPr lang="en-US" sz="4400" dirty="0" err="1"/>
                        <a:t>Điều</a:t>
                      </a:r>
                      <a:r>
                        <a:rPr lang="en-US" sz="4400" dirty="0"/>
                        <a:t> </a:t>
                      </a:r>
                      <a:r>
                        <a:rPr lang="en-US" sz="4400" dirty="0" err="1"/>
                        <a:t>kiện</a:t>
                      </a:r>
                      <a:r>
                        <a:rPr lang="en-US" sz="4400" dirty="0"/>
                        <a:t> </a:t>
                      </a:r>
                      <a:r>
                        <a:rPr lang="en-US" sz="4400" dirty="0" err="1"/>
                        <a:t>xảy</a:t>
                      </a:r>
                      <a:r>
                        <a:rPr lang="en-US" sz="4400" dirty="0"/>
                        <a:t> </a:t>
                      </a:r>
                      <a:r>
                        <a:rPr lang="en-US" sz="4400" dirty="0" err="1"/>
                        <a:t>ra</a:t>
                      </a:r>
                      <a:endParaRPr lang="en-US" sz="4400" dirty="0"/>
                    </a:p>
                  </a:txBody>
                  <a:tcPr anchor="ctr"/>
                </a:tc>
                <a:tc>
                  <a:txBody>
                    <a:bodyPr/>
                    <a:lstStyle/>
                    <a:p>
                      <a:pPr algn="ctr">
                        <a:lnSpc>
                          <a:spcPct val="150000"/>
                        </a:lnSpc>
                      </a:pPr>
                      <a:endParaRPr lang="en-US" sz="4400"/>
                    </a:p>
                  </a:txBody>
                  <a:tcPr anchor="ctr"/>
                </a:tc>
                <a:tc>
                  <a:txBody>
                    <a:bodyPr/>
                    <a:lstStyle/>
                    <a:p>
                      <a:pPr algn="ctr">
                        <a:lnSpc>
                          <a:spcPct val="150000"/>
                        </a:lnSpc>
                      </a:pPr>
                      <a:endParaRPr lang="en-US" sz="4400" dirty="0"/>
                    </a:p>
                  </a:txBody>
                  <a:tcPr anchor="ctr"/>
                </a:tc>
                <a:extLst>
                  <a:ext uri="{0D108BD9-81ED-4DB2-BD59-A6C34878D82A}">
                    <a16:rowId xmlns:a16="http://schemas.microsoft.com/office/drawing/2014/main" val="4077934111"/>
                  </a:ext>
                </a:extLst>
              </a:tr>
              <a:tr h="1142984">
                <a:tc>
                  <a:txBody>
                    <a:bodyPr/>
                    <a:lstStyle/>
                    <a:p>
                      <a:pPr algn="ctr">
                        <a:lnSpc>
                          <a:spcPct val="150000"/>
                        </a:lnSpc>
                      </a:pPr>
                      <a:r>
                        <a:rPr lang="en-US" sz="4400" dirty="0" err="1"/>
                        <a:t>Diễn</a:t>
                      </a:r>
                      <a:r>
                        <a:rPr lang="en-US" sz="4400" dirty="0"/>
                        <a:t> </a:t>
                      </a:r>
                      <a:r>
                        <a:rPr lang="en-US" sz="4400" dirty="0" err="1"/>
                        <a:t>biến</a:t>
                      </a:r>
                      <a:r>
                        <a:rPr lang="en-US" sz="4400" dirty="0"/>
                        <a:t> </a:t>
                      </a:r>
                      <a:r>
                        <a:rPr lang="en-US" sz="4400" dirty="0" err="1"/>
                        <a:t>quá</a:t>
                      </a:r>
                      <a:r>
                        <a:rPr lang="en-US" sz="4400" dirty="0"/>
                        <a:t> </a:t>
                      </a:r>
                      <a:r>
                        <a:rPr lang="en-US" sz="4400" dirty="0" err="1"/>
                        <a:t>trình</a:t>
                      </a:r>
                      <a:endParaRPr lang="en-US" sz="4400" dirty="0"/>
                    </a:p>
                  </a:txBody>
                  <a:tcPr anchor="ctr"/>
                </a:tc>
                <a:tc>
                  <a:txBody>
                    <a:bodyPr/>
                    <a:lstStyle/>
                    <a:p>
                      <a:pPr algn="ctr">
                        <a:lnSpc>
                          <a:spcPct val="150000"/>
                        </a:lnSpc>
                      </a:pPr>
                      <a:endParaRPr lang="en-US" sz="4400"/>
                    </a:p>
                  </a:txBody>
                  <a:tcPr anchor="ctr"/>
                </a:tc>
                <a:tc>
                  <a:txBody>
                    <a:bodyPr/>
                    <a:lstStyle/>
                    <a:p>
                      <a:pPr algn="ctr">
                        <a:lnSpc>
                          <a:spcPct val="150000"/>
                        </a:lnSpc>
                      </a:pPr>
                      <a:endParaRPr lang="en-US" sz="4400" dirty="0"/>
                    </a:p>
                  </a:txBody>
                  <a:tcPr anchor="ctr"/>
                </a:tc>
                <a:extLst>
                  <a:ext uri="{0D108BD9-81ED-4DB2-BD59-A6C34878D82A}">
                    <a16:rowId xmlns:a16="http://schemas.microsoft.com/office/drawing/2014/main" val="1975503876"/>
                  </a:ext>
                </a:extLst>
              </a:tr>
              <a:tr h="1142984">
                <a:tc>
                  <a:txBody>
                    <a:bodyPr/>
                    <a:lstStyle/>
                    <a:p>
                      <a:pPr algn="ctr">
                        <a:lnSpc>
                          <a:spcPct val="150000"/>
                        </a:lnSpc>
                      </a:pPr>
                      <a:r>
                        <a:rPr lang="en-US" sz="4400"/>
                        <a:t>Sản phẩm</a:t>
                      </a:r>
                    </a:p>
                  </a:txBody>
                  <a:tcPr anchor="ctr"/>
                </a:tc>
                <a:tc>
                  <a:txBody>
                    <a:bodyPr/>
                    <a:lstStyle/>
                    <a:p>
                      <a:pPr algn="ctr">
                        <a:lnSpc>
                          <a:spcPct val="150000"/>
                        </a:lnSpc>
                      </a:pPr>
                      <a:endParaRPr lang="en-US" sz="4400"/>
                    </a:p>
                  </a:txBody>
                  <a:tcPr anchor="ctr"/>
                </a:tc>
                <a:tc>
                  <a:txBody>
                    <a:bodyPr/>
                    <a:lstStyle/>
                    <a:p>
                      <a:pPr algn="ctr">
                        <a:lnSpc>
                          <a:spcPct val="150000"/>
                        </a:lnSpc>
                      </a:pPr>
                      <a:endParaRPr lang="en-US" sz="4400"/>
                    </a:p>
                  </a:txBody>
                  <a:tcPr anchor="ctr"/>
                </a:tc>
                <a:extLst>
                  <a:ext uri="{0D108BD9-81ED-4DB2-BD59-A6C34878D82A}">
                    <a16:rowId xmlns:a16="http://schemas.microsoft.com/office/drawing/2014/main" val="2580218182"/>
                  </a:ext>
                </a:extLst>
              </a:tr>
              <a:tr h="1142984">
                <a:tc>
                  <a:txBody>
                    <a:bodyPr/>
                    <a:lstStyle/>
                    <a:p>
                      <a:pPr algn="ctr">
                        <a:lnSpc>
                          <a:spcPct val="150000"/>
                        </a:lnSpc>
                      </a:pPr>
                      <a:r>
                        <a:rPr lang="en-US" sz="4400"/>
                        <a:t>Phương trình tổng quát</a:t>
                      </a:r>
                    </a:p>
                  </a:txBody>
                  <a:tcPr anchor="ctr"/>
                </a:tc>
                <a:tc>
                  <a:txBody>
                    <a:bodyPr/>
                    <a:lstStyle/>
                    <a:p>
                      <a:pPr algn="ctr">
                        <a:lnSpc>
                          <a:spcPct val="150000"/>
                        </a:lnSpc>
                      </a:pPr>
                      <a:endParaRPr lang="en-US" sz="4400"/>
                    </a:p>
                  </a:txBody>
                  <a:tcPr anchor="ctr"/>
                </a:tc>
                <a:tc>
                  <a:txBody>
                    <a:bodyPr/>
                    <a:lstStyle/>
                    <a:p>
                      <a:pPr algn="ctr">
                        <a:lnSpc>
                          <a:spcPct val="150000"/>
                        </a:lnSpc>
                      </a:pPr>
                      <a:endParaRPr lang="en-US" sz="4400" dirty="0"/>
                    </a:p>
                  </a:txBody>
                  <a:tcPr anchor="ctr"/>
                </a:tc>
                <a:extLst>
                  <a:ext uri="{0D108BD9-81ED-4DB2-BD59-A6C34878D82A}">
                    <a16:rowId xmlns:a16="http://schemas.microsoft.com/office/drawing/2014/main" val="3413157703"/>
                  </a:ext>
                </a:extLst>
              </a:tr>
            </a:tbl>
          </a:graphicData>
        </a:graphic>
      </p:graphicFrame>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C60C2386-AB80-9643-B60F-AD8908C6B4B0}"/>
              </a:ext>
            </a:extLst>
          </p:cNvPr>
          <p:cNvGraphicFramePr>
            <a:graphicFrameLocks noGrp="1"/>
          </p:cNvGraphicFramePr>
          <p:nvPr>
            <p:extLst>
              <p:ext uri="{D42A27DB-BD31-4B8C-83A1-F6EECF244321}">
                <p14:modId xmlns:p14="http://schemas.microsoft.com/office/powerpoint/2010/main" val="1621648771"/>
              </p:ext>
            </p:extLst>
          </p:nvPr>
        </p:nvGraphicFramePr>
        <p:xfrm>
          <a:off x="304800" y="190500"/>
          <a:ext cx="17678400" cy="9829802"/>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1857318604"/>
                    </a:ext>
                  </a:extLst>
                </a:gridCol>
                <a:gridCol w="6019800">
                  <a:extLst>
                    <a:ext uri="{9D8B030D-6E8A-4147-A177-3AD203B41FA5}">
                      <a16:colId xmlns:a16="http://schemas.microsoft.com/office/drawing/2014/main" val="144405837"/>
                    </a:ext>
                  </a:extLst>
                </a:gridCol>
                <a:gridCol w="6858000">
                  <a:extLst>
                    <a:ext uri="{9D8B030D-6E8A-4147-A177-3AD203B41FA5}">
                      <a16:colId xmlns:a16="http://schemas.microsoft.com/office/drawing/2014/main" val="239208983"/>
                    </a:ext>
                  </a:extLst>
                </a:gridCol>
              </a:tblGrid>
              <a:tr h="987437">
                <a:tc>
                  <a:txBody>
                    <a:bodyPr/>
                    <a:lstStyle/>
                    <a:p>
                      <a:pPr algn="ctr">
                        <a:lnSpc>
                          <a:spcPct val="150000"/>
                        </a:lnSpc>
                      </a:pPr>
                      <a:endParaRPr lang="en-US"/>
                    </a:p>
                  </a:txBody>
                  <a:tcPr anchor="ctr"/>
                </a:tc>
                <a:tc>
                  <a:txBody>
                    <a:bodyPr/>
                    <a:lstStyle/>
                    <a:p>
                      <a:pPr algn="ctr">
                        <a:lnSpc>
                          <a:spcPct val="150000"/>
                        </a:lnSpc>
                      </a:pPr>
                      <a:r>
                        <a:rPr lang="en-US" dirty="0" err="1"/>
                        <a:t>Pha</a:t>
                      </a:r>
                      <a:r>
                        <a:rPr lang="en-US" dirty="0"/>
                        <a:t> </a:t>
                      </a:r>
                      <a:r>
                        <a:rPr lang="en-US" dirty="0" err="1"/>
                        <a:t>sáng</a:t>
                      </a:r>
                      <a:endParaRPr lang="en-US" dirty="0"/>
                    </a:p>
                  </a:txBody>
                  <a:tcPr anchor="ctr"/>
                </a:tc>
                <a:tc>
                  <a:txBody>
                    <a:bodyPr/>
                    <a:lstStyle/>
                    <a:p>
                      <a:pPr algn="ctr">
                        <a:lnSpc>
                          <a:spcPct val="150000"/>
                        </a:lnSpc>
                      </a:pPr>
                      <a:r>
                        <a:rPr lang="en-US"/>
                        <a:t>Chu trình Calvin</a:t>
                      </a:r>
                    </a:p>
                  </a:txBody>
                  <a:tcPr anchor="ctr"/>
                </a:tc>
                <a:extLst>
                  <a:ext uri="{0D108BD9-81ED-4DB2-BD59-A6C34878D82A}">
                    <a16:rowId xmlns:a16="http://schemas.microsoft.com/office/drawing/2014/main" val="3314342375"/>
                  </a:ext>
                </a:extLst>
              </a:tr>
              <a:tr h="1641431">
                <a:tc>
                  <a:txBody>
                    <a:bodyPr/>
                    <a:lstStyle/>
                    <a:p>
                      <a:pPr algn="ctr">
                        <a:lnSpc>
                          <a:spcPct val="150000"/>
                        </a:lnSpc>
                      </a:pPr>
                      <a:r>
                        <a:rPr lang="en-US" sz="3600" dirty="0" err="1"/>
                        <a:t>Nơi</a:t>
                      </a:r>
                      <a:r>
                        <a:rPr lang="en-US" sz="3600" dirty="0"/>
                        <a:t> </a:t>
                      </a:r>
                      <a:r>
                        <a:rPr lang="en-US" sz="3600" dirty="0" err="1"/>
                        <a:t>xảy</a:t>
                      </a:r>
                      <a:r>
                        <a:rPr lang="en-US" sz="3600" dirty="0"/>
                        <a:t> </a:t>
                      </a:r>
                      <a:r>
                        <a:rPr lang="en-US" sz="3600" dirty="0" err="1"/>
                        <a:t>ra</a:t>
                      </a:r>
                      <a:endParaRPr lang="en-US" sz="3600" dirty="0"/>
                    </a:p>
                  </a:txBody>
                  <a:tcPr anchor="ctr"/>
                </a:tc>
                <a:tc>
                  <a:txBody>
                    <a:bodyPr/>
                    <a:lstStyle/>
                    <a:p>
                      <a:pPr algn="ctr">
                        <a:lnSpc>
                          <a:spcPct val="150000"/>
                        </a:lnSpc>
                      </a:pPr>
                      <a:r>
                        <a:rPr lang="en-US" sz="3200" dirty="0" err="1"/>
                        <a:t>Màng</a:t>
                      </a:r>
                      <a:r>
                        <a:rPr lang="en-US" sz="3200" dirty="0"/>
                        <a:t> thylakoid</a:t>
                      </a:r>
                    </a:p>
                  </a:txBody>
                  <a:tcPr anchor="ctr"/>
                </a:tc>
                <a:tc>
                  <a:txBody>
                    <a:bodyPr/>
                    <a:lstStyle/>
                    <a:p>
                      <a:pPr algn="ctr">
                        <a:lnSpc>
                          <a:spcPct val="150000"/>
                        </a:lnSpc>
                      </a:pPr>
                      <a:r>
                        <a:rPr lang="en-US" sz="3200" dirty="0" err="1"/>
                        <a:t>Chất</a:t>
                      </a:r>
                      <a:r>
                        <a:rPr lang="en-US" sz="3200" dirty="0"/>
                        <a:t> </a:t>
                      </a:r>
                      <a:r>
                        <a:rPr lang="en-US" sz="3200" dirty="0" err="1"/>
                        <a:t>nền</a:t>
                      </a:r>
                      <a:r>
                        <a:rPr lang="en-US" sz="3200" dirty="0"/>
                        <a:t> (stroma) </a:t>
                      </a:r>
                      <a:r>
                        <a:rPr lang="en-US" sz="3200" dirty="0" err="1"/>
                        <a:t>lục</a:t>
                      </a:r>
                      <a:r>
                        <a:rPr lang="en-US" sz="3200" dirty="0"/>
                        <a:t> lap</a:t>
                      </a:r>
                    </a:p>
                  </a:txBody>
                  <a:tcPr anchor="ctr"/>
                </a:tc>
                <a:extLst>
                  <a:ext uri="{0D108BD9-81ED-4DB2-BD59-A6C34878D82A}">
                    <a16:rowId xmlns:a16="http://schemas.microsoft.com/office/drawing/2014/main" val="3618004400"/>
                  </a:ext>
                </a:extLst>
              </a:tr>
              <a:tr h="1641431">
                <a:tc>
                  <a:txBody>
                    <a:bodyPr/>
                    <a:lstStyle/>
                    <a:p>
                      <a:pPr algn="ctr">
                        <a:lnSpc>
                          <a:spcPct val="150000"/>
                        </a:lnSpc>
                      </a:pPr>
                      <a:r>
                        <a:rPr lang="en-US" sz="3600" dirty="0" err="1"/>
                        <a:t>Nguyên</a:t>
                      </a:r>
                      <a:r>
                        <a:rPr lang="en-US" sz="3600" dirty="0"/>
                        <a:t> </a:t>
                      </a:r>
                      <a:r>
                        <a:rPr lang="en-US" sz="3600" dirty="0" err="1"/>
                        <a:t>liệu</a:t>
                      </a:r>
                      <a:endParaRPr lang="en-US" sz="3600" dirty="0"/>
                    </a:p>
                  </a:txBody>
                  <a:tcPr anchor="ctr"/>
                </a:tc>
                <a:tc>
                  <a:txBody>
                    <a:bodyPr/>
                    <a:lstStyle/>
                    <a:p>
                      <a:pPr algn="ctr">
                        <a:lnSpc>
                          <a:spcPct val="150000"/>
                        </a:lnSpc>
                      </a:pPr>
                      <a:r>
                        <a:rPr lang="en-US" sz="3200" b="0" i="0" u="none" strike="noStrike" cap="none" dirty="0">
                          <a:solidFill>
                            <a:schemeClr val="dk1"/>
                          </a:solidFill>
                          <a:effectLst/>
                          <a:latin typeface="+mn-lt"/>
                          <a:ea typeface="+mn-ea"/>
                          <a:cs typeface="+mn-cs"/>
                          <a:sym typeface="Arial"/>
                        </a:rPr>
                        <a:t>H</a:t>
                      </a:r>
                      <a:r>
                        <a:rPr lang="en-US" sz="3200" b="0" i="0" u="none" strike="noStrike" cap="none" baseline="-25000" dirty="0">
                          <a:solidFill>
                            <a:schemeClr val="dk1"/>
                          </a:solidFill>
                          <a:effectLst/>
                          <a:latin typeface="+mn-lt"/>
                          <a:ea typeface="+mn-ea"/>
                          <a:cs typeface="+mn-cs"/>
                          <a:sym typeface="Arial"/>
                        </a:rPr>
                        <a:t>2</a:t>
                      </a:r>
                      <a:r>
                        <a:rPr lang="en-US" sz="3200" b="0" i="0" u="none" strike="noStrike" cap="none" dirty="0">
                          <a:solidFill>
                            <a:schemeClr val="dk1"/>
                          </a:solidFill>
                          <a:effectLst/>
                          <a:latin typeface="+mn-lt"/>
                          <a:ea typeface="+mn-ea"/>
                          <a:cs typeface="+mn-cs"/>
                          <a:sym typeface="Arial"/>
                        </a:rPr>
                        <a:t>O, NADP</a:t>
                      </a:r>
                      <a:r>
                        <a:rPr lang="en-US" sz="3200" b="0" i="0" u="none" strike="noStrike" cap="none" baseline="30000" dirty="0">
                          <a:solidFill>
                            <a:schemeClr val="dk1"/>
                          </a:solidFill>
                          <a:effectLst/>
                          <a:latin typeface="+mn-lt"/>
                          <a:ea typeface="+mn-ea"/>
                          <a:cs typeface="+mn-cs"/>
                          <a:sym typeface="Arial"/>
                        </a:rPr>
                        <a:t>+</a:t>
                      </a:r>
                      <a:r>
                        <a:rPr lang="en-US" sz="3200" b="0" i="0" u="none" strike="noStrike" cap="none" dirty="0">
                          <a:solidFill>
                            <a:schemeClr val="dk1"/>
                          </a:solidFill>
                          <a:effectLst/>
                          <a:latin typeface="+mn-lt"/>
                          <a:ea typeface="+mn-ea"/>
                          <a:cs typeface="+mn-cs"/>
                          <a:sym typeface="Arial"/>
                        </a:rPr>
                        <a:t>, ADP, Pi, NLAS</a:t>
                      </a:r>
                      <a:endParaRPr lang="en-US" sz="3200" dirty="0"/>
                    </a:p>
                  </a:txBody>
                  <a:tcPr anchor="ctr"/>
                </a:tc>
                <a:tc>
                  <a:txBody>
                    <a:bodyPr/>
                    <a:lstStyle/>
                    <a:p>
                      <a:pPr algn="ctr">
                        <a:lnSpc>
                          <a:spcPct val="150000"/>
                        </a:lnSpc>
                      </a:pPr>
                      <a:r>
                        <a:rPr lang="en-US" sz="3200" b="0" i="0" u="none" strike="noStrike" cap="none" dirty="0">
                          <a:solidFill>
                            <a:schemeClr val="dk1"/>
                          </a:solidFill>
                          <a:effectLst/>
                          <a:latin typeface="+mn-lt"/>
                          <a:ea typeface="+mn-ea"/>
                          <a:cs typeface="+mn-cs"/>
                          <a:sym typeface="Arial"/>
                        </a:rPr>
                        <a:t>CO</a:t>
                      </a:r>
                      <a:r>
                        <a:rPr lang="en-US" sz="3200" b="0" i="0" u="none" strike="noStrike" cap="none" baseline="-25000" dirty="0">
                          <a:solidFill>
                            <a:schemeClr val="dk1"/>
                          </a:solidFill>
                          <a:effectLst/>
                          <a:latin typeface="+mn-lt"/>
                          <a:ea typeface="+mn-ea"/>
                          <a:cs typeface="+mn-cs"/>
                          <a:sym typeface="Arial"/>
                        </a:rPr>
                        <a:t>2</a:t>
                      </a:r>
                      <a:r>
                        <a:rPr lang="en-US" sz="3200" b="0" i="0" u="none" strike="noStrike" cap="none" dirty="0">
                          <a:solidFill>
                            <a:schemeClr val="dk1"/>
                          </a:solidFill>
                          <a:effectLst/>
                          <a:latin typeface="+mn-lt"/>
                          <a:ea typeface="+mn-ea"/>
                          <a:cs typeface="+mn-cs"/>
                          <a:sym typeface="Arial"/>
                        </a:rPr>
                        <a:t>, ATP, NADPH, RuBP</a:t>
                      </a:r>
                      <a:endParaRPr lang="en-US" sz="3200" dirty="0"/>
                    </a:p>
                  </a:txBody>
                  <a:tcPr anchor="ctr"/>
                </a:tc>
                <a:extLst>
                  <a:ext uri="{0D108BD9-81ED-4DB2-BD59-A6C34878D82A}">
                    <a16:rowId xmlns:a16="http://schemas.microsoft.com/office/drawing/2014/main" val="1041658797"/>
                  </a:ext>
                </a:extLst>
              </a:tr>
              <a:tr h="1641431">
                <a:tc>
                  <a:txBody>
                    <a:bodyPr/>
                    <a:lstStyle/>
                    <a:p>
                      <a:pPr algn="ctr">
                        <a:lnSpc>
                          <a:spcPct val="150000"/>
                        </a:lnSpc>
                      </a:pPr>
                      <a:r>
                        <a:rPr lang="en-US" sz="3600" dirty="0" err="1"/>
                        <a:t>Điều</a:t>
                      </a:r>
                      <a:r>
                        <a:rPr lang="en-US" sz="3600" dirty="0"/>
                        <a:t> </a:t>
                      </a:r>
                      <a:r>
                        <a:rPr lang="en-US" sz="3600" dirty="0" err="1"/>
                        <a:t>kiện</a:t>
                      </a:r>
                      <a:r>
                        <a:rPr lang="en-US" sz="3600" dirty="0"/>
                        <a:t> </a:t>
                      </a:r>
                      <a:r>
                        <a:rPr lang="en-US" sz="3600" dirty="0" err="1"/>
                        <a:t>xảy</a:t>
                      </a:r>
                      <a:r>
                        <a:rPr lang="en-US" sz="3600" dirty="0"/>
                        <a:t> </a:t>
                      </a:r>
                      <a:r>
                        <a:rPr lang="en-US" sz="3600" dirty="0" err="1"/>
                        <a:t>ra</a:t>
                      </a:r>
                      <a:endParaRPr lang="en-US" sz="3600" dirty="0"/>
                    </a:p>
                  </a:txBody>
                  <a:tcPr anchor="ctr"/>
                </a:tc>
                <a:tc>
                  <a:txBody>
                    <a:bodyPr/>
                    <a:lstStyle/>
                    <a:p>
                      <a:pPr algn="ctr">
                        <a:lnSpc>
                          <a:spcPct val="150000"/>
                        </a:lnSpc>
                      </a:pPr>
                      <a:r>
                        <a:rPr lang="en-US" sz="3000" dirty="0" err="1"/>
                        <a:t>Phải</a:t>
                      </a:r>
                      <a:r>
                        <a:rPr lang="en-US" sz="3000" dirty="0"/>
                        <a:t> </a:t>
                      </a:r>
                      <a:r>
                        <a:rPr lang="en-US" sz="3000" dirty="0" err="1"/>
                        <a:t>có</a:t>
                      </a:r>
                      <a:r>
                        <a:rPr lang="en-US" sz="3000" dirty="0"/>
                        <a:t> </a:t>
                      </a:r>
                      <a:r>
                        <a:rPr lang="en-US" sz="3000" dirty="0" err="1"/>
                        <a:t>chiếu</a:t>
                      </a:r>
                      <a:r>
                        <a:rPr lang="en-US" sz="3000" dirty="0"/>
                        <a:t> </a:t>
                      </a:r>
                      <a:r>
                        <a:rPr lang="en-US" sz="3000" dirty="0" err="1"/>
                        <a:t>sáng</a:t>
                      </a:r>
                      <a:endParaRPr lang="en-US" sz="3000" dirty="0"/>
                    </a:p>
                  </a:txBody>
                  <a:tcPr anchor="ctr"/>
                </a:tc>
                <a:tc>
                  <a:txBody>
                    <a:bodyPr/>
                    <a:lstStyle/>
                    <a:p>
                      <a:pPr algn="ctr">
                        <a:lnSpc>
                          <a:spcPct val="150000"/>
                        </a:lnSpc>
                      </a:pPr>
                      <a:r>
                        <a:rPr lang="en-US" sz="3000" dirty="0" err="1"/>
                        <a:t>Không</a:t>
                      </a:r>
                      <a:r>
                        <a:rPr lang="en-US" sz="3000" dirty="0"/>
                        <a:t> </a:t>
                      </a:r>
                      <a:r>
                        <a:rPr lang="en-US" sz="3000" dirty="0" err="1"/>
                        <a:t>phụ</a:t>
                      </a:r>
                      <a:r>
                        <a:rPr lang="en-US" sz="3000" dirty="0"/>
                        <a:t> </a:t>
                      </a:r>
                      <a:r>
                        <a:rPr lang="en-US" sz="3000" dirty="0" err="1"/>
                        <a:t>thuộc</a:t>
                      </a:r>
                      <a:r>
                        <a:rPr lang="en-US" sz="3000" dirty="0"/>
                        <a:t> </a:t>
                      </a:r>
                      <a:r>
                        <a:rPr lang="en-US" sz="3000" dirty="0" err="1"/>
                        <a:t>ánh</a:t>
                      </a:r>
                      <a:r>
                        <a:rPr lang="en-US" sz="3000" dirty="0"/>
                        <a:t> </a:t>
                      </a:r>
                      <a:r>
                        <a:rPr lang="en-US" sz="3000" dirty="0" err="1"/>
                        <a:t>sáng</a:t>
                      </a:r>
                      <a:r>
                        <a:rPr lang="en-US" sz="3000" dirty="0"/>
                        <a:t>, </a:t>
                      </a:r>
                      <a:r>
                        <a:rPr lang="en-US" sz="3000" dirty="0" err="1"/>
                        <a:t>nhưng</a:t>
                      </a:r>
                      <a:r>
                        <a:rPr lang="en-US" sz="3000" dirty="0"/>
                        <a:t> </a:t>
                      </a:r>
                      <a:r>
                        <a:rPr lang="en-US" sz="3000" dirty="0" err="1"/>
                        <a:t>phụ</a:t>
                      </a:r>
                      <a:r>
                        <a:rPr lang="en-US" sz="3000" dirty="0"/>
                        <a:t> </a:t>
                      </a:r>
                      <a:r>
                        <a:rPr lang="en-US" sz="3000" dirty="0" err="1"/>
                        <a:t>thuộc</a:t>
                      </a:r>
                      <a:r>
                        <a:rPr lang="en-US" sz="3000" dirty="0"/>
                        <a:t> </a:t>
                      </a:r>
                      <a:r>
                        <a:rPr lang="en-US" sz="3000" dirty="0" err="1"/>
                        <a:t>vào</a:t>
                      </a:r>
                      <a:r>
                        <a:rPr lang="en-US" sz="3000" dirty="0"/>
                        <a:t> </a:t>
                      </a:r>
                      <a:r>
                        <a:rPr lang="en-US" sz="3000" dirty="0" err="1"/>
                        <a:t>sản</a:t>
                      </a:r>
                      <a:r>
                        <a:rPr lang="en-US" sz="3000" dirty="0"/>
                        <a:t> </a:t>
                      </a:r>
                      <a:r>
                        <a:rPr lang="en-US" sz="3000" dirty="0" err="1"/>
                        <a:t>phẩm</a:t>
                      </a:r>
                      <a:r>
                        <a:rPr lang="en-US" sz="3000" dirty="0"/>
                        <a:t> </a:t>
                      </a:r>
                      <a:r>
                        <a:rPr lang="en-US" sz="3000" dirty="0" err="1"/>
                        <a:t>của</a:t>
                      </a:r>
                      <a:r>
                        <a:rPr lang="en-US" sz="3000" dirty="0"/>
                        <a:t> </a:t>
                      </a:r>
                      <a:r>
                        <a:rPr lang="en-US" sz="3000" dirty="0" err="1"/>
                        <a:t>pha</a:t>
                      </a:r>
                      <a:r>
                        <a:rPr lang="en-US" sz="3000" dirty="0"/>
                        <a:t> </a:t>
                      </a:r>
                      <a:r>
                        <a:rPr lang="en-US" sz="3000" dirty="0" err="1"/>
                        <a:t>sáng</a:t>
                      </a:r>
                      <a:endParaRPr lang="en-US" sz="3000" dirty="0"/>
                    </a:p>
                  </a:txBody>
                  <a:tcPr anchor="ctr"/>
                </a:tc>
                <a:extLst>
                  <a:ext uri="{0D108BD9-81ED-4DB2-BD59-A6C34878D82A}">
                    <a16:rowId xmlns:a16="http://schemas.microsoft.com/office/drawing/2014/main" val="4077934111"/>
                  </a:ext>
                </a:extLst>
              </a:tr>
              <a:tr h="1641431">
                <a:tc>
                  <a:txBody>
                    <a:bodyPr/>
                    <a:lstStyle/>
                    <a:p>
                      <a:pPr algn="ctr">
                        <a:lnSpc>
                          <a:spcPct val="150000"/>
                        </a:lnSpc>
                      </a:pPr>
                      <a:r>
                        <a:rPr lang="en-US" sz="3600" dirty="0" err="1"/>
                        <a:t>Sản</a:t>
                      </a:r>
                      <a:r>
                        <a:rPr lang="en-US" sz="3600" dirty="0"/>
                        <a:t> </a:t>
                      </a:r>
                      <a:r>
                        <a:rPr lang="en-US" sz="3600" dirty="0" err="1"/>
                        <a:t>phẩm</a:t>
                      </a:r>
                      <a:endParaRPr lang="en-US" sz="3600" dirty="0"/>
                    </a:p>
                  </a:txBody>
                  <a:tcPr anchor="ctr"/>
                </a:tc>
                <a:tc>
                  <a:txBody>
                    <a:bodyPr/>
                    <a:lstStyle/>
                    <a:p>
                      <a:pPr algn="ctr">
                        <a:lnSpc>
                          <a:spcPct val="150000"/>
                        </a:lnSpc>
                      </a:pPr>
                      <a:r>
                        <a:rPr lang="en-US" sz="3200" b="0" i="0" u="none" strike="noStrike" cap="none" dirty="0">
                          <a:solidFill>
                            <a:schemeClr val="dk1"/>
                          </a:solidFill>
                          <a:effectLst/>
                          <a:latin typeface="+mn-lt"/>
                          <a:ea typeface="+mn-ea"/>
                          <a:cs typeface="+mn-cs"/>
                          <a:sym typeface="Arial"/>
                        </a:rPr>
                        <a:t>ATP, NADPH, O</a:t>
                      </a:r>
                      <a:r>
                        <a:rPr lang="en-US" sz="3200" b="0" i="0" u="none" strike="noStrike" cap="none" baseline="-25000" dirty="0">
                          <a:solidFill>
                            <a:schemeClr val="dk1"/>
                          </a:solidFill>
                          <a:effectLst/>
                          <a:latin typeface="+mn-lt"/>
                          <a:ea typeface="+mn-ea"/>
                          <a:cs typeface="+mn-cs"/>
                          <a:sym typeface="Arial"/>
                        </a:rPr>
                        <a:t>2, </a:t>
                      </a:r>
                      <a:r>
                        <a:rPr lang="en-US" sz="3200" b="0" i="0" u="none" strike="noStrike" cap="none" baseline="0" dirty="0">
                          <a:solidFill>
                            <a:schemeClr val="dk1"/>
                          </a:solidFill>
                          <a:effectLst/>
                          <a:latin typeface="+mn-lt"/>
                          <a:ea typeface="+mn-ea"/>
                          <a:cs typeface="+mn-cs"/>
                          <a:sym typeface="Arial"/>
                        </a:rPr>
                        <a:t>H</a:t>
                      </a:r>
                      <a:r>
                        <a:rPr lang="en-US" sz="3200" b="0" i="0" u="none" strike="noStrike" cap="none" baseline="30000" dirty="0">
                          <a:solidFill>
                            <a:schemeClr val="dk1"/>
                          </a:solidFill>
                          <a:effectLst/>
                          <a:latin typeface="+mn-lt"/>
                          <a:ea typeface="+mn-ea"/>
                          <a:cs typeface="+mn-cs"/>
                          <a:sym typeface="Arial"/>
                        </a:rPr>
                        <a:t>+</a:t>
                      </a:r>
                      <a:endParaRPr lang="en-US" sz="3200" baseline="30000" dirty="0"/>
                    </a:p>
                  </a:txBody>
                  <a:tcPr anchor="ctr"/>
                </a:tc>
                <a:tc>
                  <a:txBody>
                    <a:bodyPr/>
                    <a:lstStyle/>
                    <a:p>
                      <a:pPr algn="ctr">
                        <a:lnSpc>
                          <a:spcPct val="150000"/>
                        </a:lnSpc>
                      </a:pPr>
                      <a:r>
                        <a:rPr lang="en-US" sz="3200" b="0" i="0" u="none" strike="noStrike" cap="none" dirty="0">
                          <a:solidFill>
                            <a:schemeClr val="dk1"/>
                          </a:solidFill>
                          <a:effectLst/>
                          <a:latin typeface="+mn-lt"/>
                          <a:ea typeface="+mn-ea"/>
                          <a:cs typeface="+mn-cs"/>
                          <a:sym typeface="Arial"/>
                        </a:rPr>
                        <a:t>C</a:t>
                      </a:r>
                      <a:r>
                        <a:rPr lang="en-US" sz="3200" b="0" i="0" u="none" strike="noStrike" cap="none" baseline="-25000" dirty="0">
                          <a:solidFill>
                            <a:schemeClr val="dk1"/>
                          </a:solidFill>
                          <a:effectLst/>
                          <a:latin typeface="+mn-lt"/>
                          <a:ea typeface="+mn-ea"/>
                          <a:cs typeface="+mn-cs"/>
                          <a:sym typeface="Arial"/>
                        </a:rPr>
                        <a:t>6</a:t>
                      </a:r>
                      <a:r>
                        <a:rPr lang="en-US" sz="3200" b="0" i="0" u="none" strike="noStrike" cap="none" dirty="0">
                          <a:solidFill>
                            <a:schemeClr val="dk1"/>
                          </a:solidFill>
                          <a:effectLst/>
                          <a:latin typeface="+mn-lt"/>
                          <a:ea typeface="+mn-ea"/>
                          <a:cs typeface="+mn-cs"/>
                          <a:sym typeface="Arial"/>
                        </a:rPr>
                        <a:t>H</a:t>
                      </a:r>
                      <a:r>
                        <a:rPr lang="en-US" sz="3200" b="0" i="0" u="none" strike="noStrike" cap="none" baseline="-25000" dirty="0">
                          <a:solidFill>
                            <a:schemeClr val="dk1"/>
                          </a:solidFill>
                          <a:effectLst/>
                          <a:latin typeface="+mn-lt"/>
                          <a:ea typeface="+mn-ea"/>
                          <a:cs typeface="+mn-cs"/>
                          <a:sym typeface="Arial"/>
                        </a:rPr>
                        <a:t>12</a:t>
                      </a:r>
                      <a:r>
                        <a:rPr lang="en-US" sz="3200" b="0" i="0" u="none" strike="noStrike" cap="none" dirty="0">
                          <a:solidFill>
                            <a:schemeClr val="dk1"/>
                          </a:solidFill>
                          <a:effectLst/>
                          <a:latin typeface="+mn-lt"/>
                          <a:ea typeface="+mn-ea"/>
                          <a:cs typeface="+mn-cs"/>
                          <a:sym typeface="Arial"/>
                        </a:rPr>
                        <a:t>O</a:t>
                      </a:r>
                      <a:r>
                        <a:rPr lang="en-US" sz="3200" b="0" i="0" u="none" strike="noStrike" cap="none" baseline="-25000" dirty="0">
                          <a:solidFill>
                            <a:schemeClr val="dk1"/>
                          </a:solidFill>
                          <a:effectLst/>
                          <a:latin typeface="+mn-lt"/>
                          <a:ea typeface="+mn-ea"/>
                          <a:cs typeface="+mn-cs"/>
                          <a:sym typeface="Arial"/>
                        </a:rPr>
                        <a:t>6</a:t>
                      </a:r>
                      <a:r>
                        <a:rPr lang="en-US" sz="3200" b="0" i="0" u="none" strike="noStrike" cap="none" dirty="0">
                          <a:solidFill>
                            <a:schemeClr val="dk1"/>
                          </a:solidFill>
                          <a:effectLst/>
                          <a:latin typeface="+mn-lt"/>
                          <a:ea typeface="+mn-ea"/>
                          <a:cs typeface="+mn-cs"/>
                          <a:sym typeface="Arial"/>
                        </a:rPr>
                        <a:t>, NADP</a:t>
                      </a:r>
                      <a:r>
                        <a:rPr lang="en-US" sz="3200" b="0" i="0" u="none" strike="noStrike" cap="none" baseline="30000" dirty="0">
                          <a:solidFill>
                            <a:schemeClr val="dk1"/>
                          </a:solidFill>
                          <a:effectLst/>
                          <a:latin typeface="+mn-lt"/>
                          <a:ea typeface="+mn-ea"/>
                          <a:cs typeface="+mn-cs"/>
                          <a:sym typeface="Arial"/>
                        </a:rPr>
                        <a:t>+</a:t>
                      </a:r>
                      <a:r>
                        <a:rPr lang="en-US" sz="3200" b="0" i="0" u="none" strike="noStrike" cap="none" dirty="0">
                          <a:solidFill>
                            <a:schemeClr val="dk1"/>
                          </a:solidFill>
                          <a:effectLst/>
                          <a:latin typeface="+mn-lt"/>
                          <a:ea typeface="+mn-ea"/>
                          <a:cs typeface="+mn-cs"/>
                          <a:sym typeface="Arial"/>
                        </a:rPr>
                        <a:t>, ADP, Pi</a:t>
                      </a:r>
                      <a:endParaRPr lang="en-US" sz="3200" dirty="0"/>
                    </a:p>
                  </a:txBody>
                  <a:tcPr anchor="ctr"/>
                </a:tc>
                <a:extLst>
                  <a:ext uri="{0D108BD9-81ED-4DB2-BD59-A6C34878D82A}">
                    <a16:rowId xmlns:a16="http://schemas.microsoft.com/office/drawing/2014/main" val="2580218182"/>
                  </a:ext>
                </a:extLst>
              </a:tr>
              <a:tr h="2276641">
                <a:tc>
                  <a:txBody>
                    <a:bodyPr/>
                    <a:lstStyle/>
                    <a:p>
                      <a:pPr algn="ctr">
                        <a:lnSpc>
                          <a:spcPct val="150000"/>
                        </a:lnSpc>
                      </a:pPr>
                      <a:r>
                        <a:rPr lang="en-US" sz="3600" dirty="0" err="1"/>
                        <a:t>Phương</a:t>
                      </a:r>
                      <a:r>
                        <a:rPr lang="en-US" sz="3600" dirty="0"/>
                        <a:t> </a:t>
                      </a:r>
                      <a:r>
                        <a:rPr lang="en-US" sz="3600" dirty="0" err="1"/>
                        <a:t>trình</a:t>
                      </a:r>
                      <a:r>
                        <a:rPr lang="en-US" sz="3600" dirty="0"/>
                        <a:t> </a:t>
                      </a:r>
                      <a:r>
                        <a:rPr lang="en-US" sz="3600" dirty="0" err="1"/>
                        <a:t>tổng</a:t>
                      </a:r>
                      <a:r>
                        <a:rPr lang="en-US" sz="3600" dirty="0"/>
                        <a:t> </a:t>
                      </a:r>
                      <a:r>
                        <a:rPr lang="en-US" sz="3600" dirty="0" err="1"/>
                        <a:t>quát</a:t>
                      </a:r>
                      <a:endParaRPr lang="en-US" sz="3600" dirty="0"/>
                    </a:p>
                  </a:txBody>
                  <a:tcPr anchor="ctr"/>
                </a:tc>
                <a:tc>
                  <a:txBody>
                    <a:bodyPr/>
                    <a:lstStyle/>
                    <a:p>
                      <a:pPr algn="ctr">
                        <a:lnSpc>
                          <a:spcPct val="150000"/>
                        </a:lnSpc>
                      </a:pPr>
                      <a:r>
                        <a:rPr lang="en-US" dirty="0"/>
                        <a:t>H</a:t>
                      </a:r>
                      <a:r>
                        <a:rPr lang="en-US" baseline="-25000" dirty="0"/>
                        <a:t>2</a:t>
                      </a:r>
                      <a:r>
                        <a:rPr lang="en-US" dirty="0"/>
                        <a:t>O + ADP + Pi + NADP</a:t>
                      </a:r>
                      <a:r>
                        <a:rPr lang="en-US" baseline="30000" dirty="0"/>
                        <a:t>+ </a:t>
                      </a:r>
                      <a:endParaRPr lang="en-US" baseline="0" dirty="0"/>
                    </a:p>
                    <a:p>
                      <a:pPr algn="ctr">
                        <a:lnSpc>
                          <a:spcPct val="150000"/>
                        </a:lnSpc>
                      </a:pPr>
                      <a:endParaRPr lang="en-US" baseline="0" dirty="0"/>
                    </a:p>
                    <a:p>
                      <a:pPr algn="ctr">
                        <a:lnSpc>
                          <a:spcPct val="150000"/>
                        </a:lnSpc>
                      </a:pPr>
                      <a:r>
                        <a:rPr lang="en-US" baseline="0" dirty="0"/>
                        <a:t>ATP + NADPH + H</a:t>
                      </a:r>
                      <a:r>
                        <a:rPr lang="en-US" baseline="30000" dirty="0"/>
                        <a:t>+ </a:t>
                      </a:r>
                      <a:r>
                        <a:rPr lang="en-US" baseline="0" dirty="0"/>
                        <a:t>+ ½ H</a:t>
                      </a:r>
                      <a:r>
                        <a:rPr lang="en-US" baseline="-25000" dirty="0"/>
                        <a:t>2</a:t>
                      </a:r>
                      <a:r>
                        <a:rPr lang="en-US" baseline="0" dirty="0"/>
                        <a:t>O </a:t>
                      </a:r>
                      <a:endParaRPr lang="en-US" baseline="30000" dirty="0"/>
                    </a:p>
                  </a:txBody>
                  <a:tcPr anchor="ctr"/>
                </a:tc>
                <a:tc>
                  <a:txBody>
                    <a:bodyPr/>
                    <a:lstStyle/>
                    <a:p>
                      <a:pPr algn="ctr">
                        <a:lnSpc>
                          <a:spcPct val="150000"/>
                        </a:lnSpc>
                      </a:pPr>
                      <a:r>
                        <a:rPr lang="en-US" dirty="0"/>
                        <a:t>CO</a:t>
                      </a:r>
                      <a:r>
                        <a:rPr lang="en-US" baseline="-25000" dirty="0"/>
                        <a:t>2</a:t>
                      </a:r>
                      <a:r>
                        <a:rPr lang="en-US" dirty="0"/>
                        <a:t> + 12 NADPH + 18 ATP</a:t>
                      </a:r>
                    </a:p>
                    <a:p>
                      <a:pPr algn="ctr">
                        <a:lnSpc>
                          <a:spcPct val="150000"/>
                        </a:lnSpc>
                      </a:pPr>
                      <a:r>
                        <a:rPr lang="en-US" dirty="0"/>
                        <a:t> </a:t>
                      </a:r>
                    </a:p>
                    <a:p>
                      <a:pPr algn="ctr">
                        <a:lnSpc>
                          <a:spcPct val="150000"/>
                        </a:lnSpc>
                      </a:pPr>
                      <a:r>
                        <a:rPr lang="en-US" dirty="0"/>
                        <a:t>C</a:t>
                      </a:r>
                      <a:r>
                        <a:rPr lang="en-US" baseline="-25000" dirty="0"/>
                        <a:t>6</a:t>
                      </a:r>
                      <a:r>
                        <a:rPr lang="en-US" dirty="0"/>
                        <a:t>H</a:t>
                      </a:r>
                      <a:r>
                        <a:rPr lang="en-US" baseline="-25000" dirty="0"/>
                        <a:t>12</a:t>
                      </a:r>
                      <a:r>
                        <a:rPr lang="en-US" dirty="0"/>
                        <a:t>O</a:t>
                      </a:r>
                      <a:r>
                        <a:rPr lang="en-US" baseline="-25000" dirty="0"/>
                        <a:t>6</a:t>
                      </a:r>
                      <a:r>
                        <a:rPr lang="en-US" dirty="0"/>
                        <a:t> + 18 ADP + 18 Pi + 12 NADP+</a:t>
                      </a:r>
                    </a:p>
                  </a:txBody>
                  <a:tcPr anchor="ctr"/>
                </a:tc>
                <a:extLst>
                  <a:ext uri="{0D108BD9-81ED-4DB2-BD59-A6C34878D82A}">
                    <a16:rowId xmlns:a16="http://schemas.microsoft.com/office/drawing/2014/main" val="3413157703"/>
                  </a:ext>
                </a:extLst>
              </a:tr>
            </a:tbl>
          </a:graphicData>
        </a:graphic>
      </p:graphicFrame>
      <p:cxnSp>
        <p:nvCxnSpPr>
          <p:cNvPr id="6" name="Straight Arrow Connector 5">
            <a:extLst>
              <a:ext uri="{FF2B5EF4-FFF2-40B4-BE49-F238E27FC236}">
                <a16:creationId xmlns:a16="http://schemas.microsoft.com/office/drawing/2014/main" id="{B2BF93D1-AB33-7C49-8FA9-4769E8E4270D}"/>
              </a:ext>
            </a:extLst>
          </p:cNvPr>
          <p:cNvCxnSpPr/>
          <p:nvPr/>
        </p:nvCxnSpPr>
        <p:spPr>
          <a:xfrm>
            <a:off x="6400800" y="8953500"/>
            <a:ext cx="426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9802899-62AE-4A4B-8F9F-410F8ADC380C}"/>
              </a:ext>
            </a:extLst>
          </p:cNvPr>
          <p:cNvSpPr txBox="1"/>
          <p:nvPr/>
        </p:nvSpPr>
        <p:spPr>
          <a:xfrm>
            <a:off x="7772400" y="8496300"/>
            <a:ext cx="2667000" cy="954107"/>
          </a:xfrm>
          <a:prstGeom prst="rect">
            <a:avLst/>
          </a:prstGeom>
          <a:noFill/>
        </p:spPr>
        <p:txBody>
          <a:bodyPr wrap="square" rtlCol="0">
            <a:spAutoFit/>
          </a:bodyPr>
          <a:lstStyle/>
          <a:p>
            <a:r>
              <a:rPr lang="en-US" sz="2800" dirty="0"/>
              <a:t>NLAS</a:t>
            </a:r>
          </a:p>
          <a:p>
            <a:r>
              <a:rPr lang="en-US" sz="2800" dirty="0"/>
              <a:t>STQH</a:t>
            </a:r>
          </a:p>
        </p:txBody>
      </p:sp>
      <p:cxnSp>
        <p:nvCxnSpPr>
          <p:cNvPr id="8" name="Straight Arrow Connector 7">
            <a:extLst>
              <a:ext uri="{FF2B5EF4-FFF2-40B4-BE49-F238E27FC236}">
                <a16:creationId xmlns:a16="http://schemas.microsoft.com/office/drawing/2014/main" id="{B8CCDCAE-86A4-974B-BD82-658A7CD6C420}"/>
              </a:ext>
            </a:extLst>
          </p:cNvPr>
          <p:cNvCxnSpPr/>
          <p:nvPr/>
        </p:nvCxnSpPr>
        <p:spPr>
          <a:xfrm>
            <a:off x="12420600" y="8953500"/>
            <a:ext cx="426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555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19027" y="632150"/>
            <a:ext cx="2470122" cy="23578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15915" y="1028700"/>
            <a:ext cx="5291976" cy="38487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0158">
            <a:off x="14268186" y="8838565"/>
            <a:ext cx="6609404" cy="35210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28094" y="9541591"/>
            <a:ext cx="5188680" cy="157547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0625" y="1368929"/>
            <a:ext cx="2210424" cy="21421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18280" y="1811072"/>
            <a:ext cx="5188680" cy="1575472"/>
          </a:xfrm>
          <a:prstGeom prst="rect">
            <a:avLst/>
          </a:prstGeom>
        </p:spPr>
      </p:pic>
      <p:sp>
        <p:nvSpPr>
          <p:cNvPr id="15" name="TextBox 14">
            <a:extLst>
              <a:ext uri="{FF2B5EF4-FFF2-40B4-BE49-F238E27FC236}">
                <a16:creationId xmlns:a16="http://schemas.microsoft.com/office/drawing/2014/main" id="{E362EE7C-E57D-4BF8-9BD2-CBD9B4FC47B1}"/>
              </a:ext>
            </a:extLst>
          </p:cNvPr>
          <p:cNvSpPr txBox="1"/>
          <p:nvPr/>
        </p:nvSpPr>
        <p:spPr>
          <a:xfrm>
            <a:off x="3352800" y="330395"/>
            <a:ext cx="12599232" cy="1103892"/>
          </a:xfrm>
          <a:prstGeom prst="rect">
            <a:avLst/>
          </a:prstGeom>
          <a:noFill/>
        </p:spPr>
        <p:txBody>
          <a:bodyPr wrap="square">
            <a:spAutoFit/>
          </a:bodyPr>
          <a:lstStyle/>
          <a:p>
            <a:pPr marL="0" marR="0" algn="ctr">
              <a:lnSpc>
                <a:spcPct val="150000"/>
              </a:lnSpc>
              <a:spcBef>
                <a:spcPts val="0"/>
              </a:spcBef>
              <a:spcAft>
                <a:spcPts val="0"/>
              </a:spcAft>
            </a:pPr>
            <a:r>
              <a:rPr lang="en-US" sz="5000" b="1">
                <a:effectLst/>
                <a:latin typeface="Arial" panose="020B0604020202020204" pitchFamily="34" charset="0"/>
                <a:ea typeface="Times New Roman" panose="02020603050405020304" pitchFamily="18" charset="0"/>
                <a:cs typeface="Arial" panose="020B0604020202020204" pitchFamily="34" charset="0"/>
              </a:rPr>
              <a:t>2. Hoá tổng hợp và quang khử</a:t>
            </a:r>
            <a:endParaRPr lang="en-US" sz="5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Line Callout 1 (Border and Accent Bar) 3">
            <a:extLst>
              <a:ext uri="{FF2B5EF4-FFF2-40B4-BE49-F238E27FC236}">
                <a16:creationId xmlns:a16="http://schemas.microsoft.com/office/drawing/2014/main" id="{DDFB3562-1607-53B1-79F3-FD09475B97A9}"/>
              </a:ext>
            </a:extLst>
          </p:cNvPr>
          <p:cNvSpPr/>
          <p:nvPr/>
        </p:nvSpPr>
        <p:spPr>
          <a:xfrm>
            <a:off x="925999" y="1838314"/>
            <a:ext cx="5867400" cy="1212147"/>
          </a:xfrm>
          <a:prstGeom prst="accentBorderCallout1">
            <a:avLst>
              <a:gd name="adj1" fmla="val 18750"/>
              <a:gd name="adj2" fmla="val -3127"/>
              <a:gd name="adj3" fmla="val 17954"/>
              <a:gd name="adj4" fmla="val -17509"/>
            </a:avLst>
          </a:prstGeom>
          <a:solidFill>
            <a:schemeClr val="accent3">
              <a:lumMod val="20000"/>
              <a:lumOff val="80000"/>
            </a:schemeClr>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err="1">
                <a:solidFill>
                  <a:schemeClr val="tx1"/>
                </a:solidFill>
                <a:latin typeface="Arial" panose="020B0604020202020204" pitchFamily="34" charset="0"/>
                <a:cs typeface="Arial" panose="020B0604020202020204" pitchFamily="34" charset="0"/>
              </a:rPr>
              <a:t>Thảo</a:t>
            </a:r>
            <a:r>
              <a:rPr lang="en-US" sz="4500" b="1" dirty="0">
                <a:solidFill>
                  <a:schemeClr val="tx1"/>
                </a:solidFill>
                <a:latin typeface="Arial" panose="020B0604020202020204" pitchFamily="34" charset="0"/>
                <a:cs typeface="Arial" panose="020B0604020202020204" pitchFamily="34" charset="0"/>
              </a:rPr>
              <a:t> </a:t>
            </a:r>
            <a:r>
              <a:rPr lang="en-US" sz="4500" b="1" dirty="0" err="1">
                <a:solidFill>
                  <a:schemeClr val="tx1"/>
                </a:solidFill>
                <a:latin typeface="Arial" panose="020B0604020202020204" pitchFamily="34" charset="0"/>
                <a:cs typeface="Arial" panose="020B0604020202020204" pitchFamily="34" charset="0"/>
              </a:rPr>
              <a:t>luận</a:t>
            </a:r>
            <a:r>
              <a:rPr lang="en-US" sz="4500" b="1" dirty="0">
                <a:solidFill>
                  <a:schemeClr val="tx1"/>
                </a:solidFill>
                <a:latin typeface="Arial" panose="020B0604020202020204" pitchFamily="34" charset="0"/>
                <a:cs typeface="Arial" panose="020B0604020202020204" pitchFamily="34" charset="0"/>
              </a:rPr>
              <a:t> </a:t>
            </a:r>
            <a:r>
              <a:rPr lang="en-US" sz="4500" b="1" dirty="0" err="1">
                <a:solidFill>
                  <a:schemeClr val="tx1"/>
                </a:solidFill>
                <a:latin typeface="Arial" panose="020B0604020202020204" pitchFamily="34" charset="0"/>
                <a:cs typeface="Arial" panose="020B0604020202020204" pitchFamily="34" charset="0"/>
              </a:rPr>
              <a:t>nhóm</a:t>
            </a:r>
            <a:endParaRPr lang="en-US" sz="4500" b="1" dirty="0">
              <a:solidFill>
                <a:schemeClr val="tx1"/>
              </a:solidFill>
              <a:latin typeface="Arial" panose="020B0604020202020204" pitchFamily="34" charset="0"/>
              <a:cs typeface="Arial" panose="020B0604020202020204" pitchFamily="34" charset="0"/>
            </a:endParaRPr>
          </a:p>
        </p:txBody>
      </p:sp>
      <p:sp>
        <p:nvSpPr>
          <p:cNvPr id="17" name="Rounded Rectangle 8">
            <a:extLst>
              <a:ext uri="{FF2B5EF4-FFF2-40B4-BE49-F238E27FC236}">
                <a16:creationId xmlns:a16="http://schemas.microsoft.com/office/drawing/2014/main" id="{D32614D1-E38A-5C41-351A-B4319F40E33B}"/>
              </a:ext>
            </a:extLst>
          </p:cNvPr>
          <p:cNvSpPr/>
          <p:nvPr/>
        </p:nvSpPr>
        <p:spPr>
          <a:xfrm>
            <a:off x="917254" y="3813938"/>
            <a:ext cx="15385798" cy="2534793"/>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5000" b="1" dirty="0">
                <a:solidFill>
                  <a:schemeClr val="tx1"/>
                </a:solidFill>
                <a:latin typeface="Arial" panose="020B0604020202020204" pitchFamily="34" charset="0"/>
                <a:cs typeface="Arial" panose="020B0604020202020204" pitchFamily="34" charset="0"/>
              </a:rPr>
              <a:t>NV 1: </a:t>
            </a:r>
            <a:r>
              <a:rPr lang="en-US" sz="5000" dirty="0" err="1">
                <a:solidFill>
                  <a:schemeClr val="tx1"/>
                </a:solidFill>
                <a:latin typeface="Arial" panose="020B0604020202020204" pitchFamily="34" charset="0"/>
                <a:cs typeface="Arial" panose="020B0604020202020204" pitchFamily="34" charset="0"/>
              </a:rPr>
              <a:t>Tìm</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hiểu</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về</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hóa</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tổng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hợp</a:t>
            </a:r>
            <a:endParaRPr lang="en-US" sz="5000" dirty="0">
              <a:solidFill>
                <a:schemeClr val="tx1"/>
              </a:solidFill>
              <a:latin typeface="Arial" panose="020B0604020202020204" pitchFamily="34" charset="0"/>
              <a:cs typeface="Arial" panose="020B0604020202020204" pitchFamily="34" charset="0"/>
            </a:endParaRPr>
          </a:p>
        </p:txBody>
      </p:sp>
      <p:sp>
        <p:nvSpPr>
          <p:cNvPr id="18" name="Rounded Rectangle 8">
            <a:extLst>
              <a:ext uri="{FF2B5EF4-FFF2-40B4-BE49-F238E27FC236}">
                <a16:creationId xmlns:a16="http://schemas.microsoft.com/office/drawing/2014/main" id="{DB4424ED-0976-5D59-69C6-CCEC60BEE78B}"/>
              </a:ext>
            </a:extLst>
          </p:cNvPr>
          <p:cNvSpPr/>
          <p:nvPr/>
        </p:nvSpPr>
        <p:spPr>
          <a:xfrm>
            <a:off x="921002" y="7143481"/>
            <a:ext cx="15515647" cy="2534793"/>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5000" b="1" dirty="0">
                <a:solidFill>
                  <a:schemeClr val="tx1"/>
                </a:solidFill>
                <a:latin typeface="Arial" panose="020B0604020202020204" pitchFamily="34" charset="0"/>
                <a:cs typeface="Arial" panose="020B0604020202020204" pitchFamily="34" charset="0"/>
              </a:rPr>
              <a:t>NV 2: </a:t>
            </a:r>
            <a:r>
              <a:rPr lang="en-US" sz="5000" dirty="0" err="1">
                <a:solidFill>
                  <a:schemeClr val="tx1"/>
                </a:solidFill>
                <a:latin typeface="Arial" panose="020B0604020202020204" pitchFamily="34" charset="0"/>
                <a:cs typeface="Arial" panose="020B0604020202020204" pitchFamily="34" charset="0"/>
              </a:rPr>
              <a:t>Tìm</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hiểu</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về</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quang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khử</a:t>
            </a:r>
            <a:endParaRPr lang="en-US" sz="50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ppt_w/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ppt_w</p:attrName>
                                        </p:attrNameLst>
                                      </p:cBhvr>
                                      <p:tavLst>
                                        <p:tav tm="0">
                                          <p:val>
                                            <p:fltVal val="0"/>
                                          </p:val>
                                        </p:tav>
                                        <p:tav tm="100000">
                                          <p:val>
                                            <p:strVal val="#ppt_w"/>
                                          </p:val>
                                        </p:tav>
                                      </p:tavLst>
                                    </p:anim>
                                    <p:anim calcmode="lin" valueType="num">
                                      <p:cBhvr>
                                        <p:cTn id="1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15251" y="3709993"/>
            <a:ext cx="1183870" cy="860995"/>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15251" y="1183576"/>
            <a:ext cx="1183870" cy="86099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3982" y="1304723"/>
            <a:ext cx="3129407" cy="240527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9695" y="-754727"/>
            <a:ext cx="2143505" cy="216714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49516" y="8572168"/>
            <a:ext cx="2210424" cy="214210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500106" y="5925658"/>
            <a:ext cx="5000213" cy="2663750"/>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078031" y="923779"/>
            <a:ext cx="5291976" cy="3848710"/>
          </a:xfrm>
          <a:prstGeom prst="rect">
            <a:avLst/>
          </a:prstGeom>
        </p:spPr>
      </p:pic>
      <p:sp>
        <p:nvSpPr>
          <p:cNvPr id="20" name="TextBox 19">
            <a:extLst>
              <a:ext uri="{FF2B5EF4-FFF2-40B4-BE49-F238E27FC236}">
                <a16:creationId xmlns:a16="http://schemas.microsoft.com/office/drawing/2014/main" id="{BFC9D414-F205-6C2B-54EC-733AD9DC6B2B}"/>
              </a:ext>
            </a:extLst>
          </p:cNvPr>
          <p:cNvSpPr txBox="1"/>
          <p:nvPr/>
        </p:nvSpPr>
        <p:spPr>
          <a:xfrm>
            <a:off x="381059" y="1955412"/>
            <a:ext cx="2977379" cy="1103892"/>
          </a:xfrm>
          <a:prstGeom prst="rect">
            <a:avLst/>
          </a:prstGeom>
          <a:noFill/>
        </p:spPr>
        <p:txBody>
          <a:bodyPr wrap="square">
            <a:spAutoFit/>
          </a:bodyPr>
          <a:lstStyle/>
          <a:p>
            <a:pPr marL="0" marR="0" algn="ctr">
              <a:lnSpc>
                <a:spcPct val="150000"/>
              </a:lnSpc>
              <a:spcBef>
                <a:spcPts val="300"/>
              </a:spcBef>
              <a:spcAft>
                <a:spcPts val="300"/>
              </a:spcAft>
            </a:pPr>
            <a:r>
              <a:rPr lang="en-US" sz="5000" b="1" dirty="0">
                <a:effectLst/>
                <a:latin typeface="Arial" panose="020B0604020202020204" pitchFamily="34" charset="0"/>
                <a:ea typeface="Times New Roman" panose="02020603050405020304" pitchFamily="18" charset="0"/>
                <a:cs typeface="Arial" panose="020B0604020202020204" pitchFamily="34" charset="0"/>
              </a:rPr>
              <a:t>NV 1: </a:t>
            </a:r>
            <a:endParaRPr lang="en-US" sz="5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75F8ECF4-4B76-9BBB-E89E-868F063098EC}"/>
              </a:ext>
            </a:extLst>
          </p:cNvPr>
          <p:cNvSpPr txBox="1"/>
          <p:nvPr/>
        </p:nvSpPr>
        <p:spPr>
          <a:xfrm>
            <a:off x="5748697" y="225137"/>
            <a:ext cx="11356729" cy="2748253"/>
          </a:xfrm>
          <a:prstGeom prst="rect">
            <a:avLst/>
          </a:prstGeom>
          <a:noFill/>
        </p:spPr>
        <p:txBody>
          <a:bodyPr wrap="square">
            <a:spAutoFit/>
          </a:bodyPr>
          <a:lstStyle/>
          <a:p>
            <a:pPr marL="0" marR="0" algn="just">
              <a:lnSpc>
                <a:spcPct val="150000"/>
              </a:lnSpc>
              <a:spcBef>
                <a:spcPts val="300"/>
              </a:spcBef>
              <a:spcAft>
                <a:spcPts val="300"/>
              </a:spcAft>
            </a:pPr>
            <a:r>
              <a:rPr lang="en-US" sz="4000">
                <a:effectLst/>
                <a:latin typeface="Arial" panose="020B0604020202020204" pitchFamily="34" charset="0"/>
                <a:ea typeface="Times New Roman" panose="02020603050405020304" pitchFamily="18" charset="0"/>
                <a:cs typeface="Arial" panose="020B0604020202020204" pitchFamily="34" charset="0"/>
              </a:rPr>
              <a:t>Nêu khái niệm hóa tổng hợp. Trình bày quá trình tổng hợp các chất song song với tích lũy năng lượng. Nêu vai trò của hóa tổng hợp.</a:t>
            </a:r>
          </a:p>
        </p:txBody>
      </p:sp>
      <p:sp>
        <p:nvSpPr>
          <p:cNvPr id="26" name="TextBox 25">
            <a:extLst>
              <a:ext uri="{FF2B5EF4-FFF2-40B4-BE49-F238E27FC236}">
                <a16:creationId xmlns:a16="http://schemas.microsoft.com/office/drawing/2014/main" id="{F9F78A36-5B48-3EC2-1D86-C38A64415D37}"/>
              </a:ext>
            </a:extLst>
          </p:cNvPr>
          <p:cNvSpPr txBox="1"/>
          <p:nvPr/>
        </p:nvSpPr>
        <p:spPr>
          <a:xfrm>
            <a:off x="5759940" y="3059304"/>
            <a:ext cx="11356729" cy="1824923"/>
          </a:xfrm>
          <a:prstGeom prst="rect">
            <a:avLst/>
          </a:prstGeom>
          <a:noFill/>
        </p:spPr>
        <p:txBody>
          <a:bodyPr wrap="square">
            <a:spAutoFit/>
          </a:bodyPr>
          <a:lstStyle/>
          <a:p>
            <a:pPr>
              <a:lnSpc>
                <a:spcPct val="150000"/>
              </a:lnSpc>
            </a:pPr>
            <a:r>
              <a:rPr lang="en-US" sz="4000">
                <a:effectLst/>
                <a:latin typeface="Arial" panose="020B0604020202020204" pitchFamily="34" charset="0"/>
                <a:ea typeface="Times New Roman" panose="02020603050405020304" pitchFamily="18" charset="0"/>
                <a:cs typeface="Arial" panose="020B0604020202020204" pitchFamily="34" charset="0"/>
              </a:rPr>
              <a:t>So sánh quang tổng hợp và hóa tổng hợp theo bảng sau:</a:t>
            </a:r>
            <a:endParaRPr lang="en-US" sz="4000">
              <a:latin typeface="Arial" panose="020B0604020202020204" pitchFamily="34" charset="0"/>
              <a:cs typeface="Arial" panose="020B0604020202020204" pitchFamily="34" charset="0"/>
            </a:endParaRPr>
          </a:p>
        </p:txBody>
      </p:sp>
      <p:graphicFrame>
        <p:nvGraphicFramePr>
          <p:cNvPr id="27" name="Table 27">
            <a:extLst>
              <a:ext uri="{FF2B5EF4-FFF2-40B4-BE49-F238E27FC236}">
                <a16:creationId xmlns:a16="http://schemas.microsoft.com/office/drawing/2014/main" id="{90110E2C-0227-085C-E1AC-4B4F91BB6B10}"/>
              </a:ext>
            </a:extLst>
          </p:cNvPr>
          <p:cNvGraphicFramePr>
            <a:graphicFrameLocks noGrp="1"/>
          </p:cNvGraphicFramePr>
          <p:nvPr>
            <p:extLst>
              <p:ext uri="{D42A27DB-BD31-4B8C-83A1-F6EECF244321}">
                <p14:modId xmlns:p14="http://schemas.microsoft.com/office/powerpoint/2010/main" val="2725495704"/>
              </p:ext>
            </p:extLst>
          </p:nvPr>
        </p:nvGraphicFramePr>
        <p:xfrm>
          <a:off x="4495800" y="5563807"/>
          <a:ext cx="13214061" cy="2678622"/>
        </p:xfrm>
        <a:graphic>
          <a:graphicData uri="http://schemas.openxmlformats.org/drawingml/2006/table">
            <a:tbl>
              <a:tblPr firstRow="1" bandRow="1">
                <a:tableStyleId>{93296810-A885-4BE3-A3E7-6D5BEEA58F35}</a:tableStyleId>
              </a:tblPr>
              <a:tblGrid>
                <a:gridCol w="4404687">
                  <a:extLst>
                    <a:ext uri="{9D8B030D-6E8A-4147-A177-3AD203B41FA5}">
                      <a16:colId xmlns:a16="http://schemas.microsoft.com/office/drawing/2014/main" val="2897743095"/>
                    </a:ext>
                  </a:extLst>
                </a:gridCol>
                <a:gridCol w="4404687">
                  <a:extLst>
                    <a:ext uri="{9D8B030D-6E8A-4147-A177-3AD203B41FA5}">
                      <a16:colId xmlns:a16="http://schemas.microsoft.com/office/drawing/2014/main" val="3143256621"/>
                    </a:ext>
                  </a:extLst>
                </a:gridCol>
                <a:gridCol w="4404687">
                  <a:extLst>
                    <a:ext uri="{9D8B030D-6E8A-4147-A177-3AD203B41FA5}">
                      <a16:colId xmlns:a16="http://schemas.microsoft.com/office/drawing/2014/main" val="3115326778"/>
                    </a:ext>
                  </a:extLst>
                </a:gridCol>
              </a:tblGrid>
              <a:tr h="811988">
                <a:tc>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tc>
                  <a:txBody>
                    <a:bodyPr/>
                    <a:lstStyle/>
                    <a:p>
                      <a:pPr algn="ctr">
                        <a:lnSpc>
                          <a:spcPct val="150000"/>
                        </a:lnSpc>
                      </a:pPr>
                      <a:r>
                        <a:rPr lang="en-US" sz="4000">
                          <a:latin typeface="Arial" panose="020B0604020202020204" pitchFamily="34" charset="0"/>
                          <a:cs typeface="Arial" panose="020B0604020202020204" pitchFamily="34" charset="0"/>
                        </a:rPr>
                        <a:t>Quang tổng hợp</a:t>
                      </a:r>
                    </a:p>
                  </a:txBody>
                  <a:tcPr/>
                </a:tc>
                <a:tc>
                  <a:txBody>
                    <a:bodyPr/>
                    <a:lstStyle/>
                    <a:p>
                      <a:pPr algn="ctr">
                        <a:lnSpc>
                          <a:spcPct val="150000"/>
                        </a:lnSpc>
                      </a:pPr>
                      <a:r>
                        <a:rPr lang="en-US" sz="4000">
                          <a:latin typeface="Arial" panose="020B0604020202020204" pitchFamily="34" charset="0"/>
                          <a:cs typeface="Arial" panose="020B0604020202020204" pitchFamily="34" charset="0"/>
                        </a:rPr>
                        <a:t>Hóa tổng hợp</a:t>
                      </a:r>
                    </a:p>
                  </a:txBody>
                  <a:tcPr/>
                </a:tc>
                <a:extLst>
                  <a:ext uri="{0D108BD9-81ED-4DB2-BD59-A6C34878D82A}">
                    <a16:rowId xmlns:a16="http://schemas.microsoft.com/office/drawing/2014/main" val="4187177501"/>
                  </a:ext>
                </a:extLst>
              </a:tr>
              <a:tr h="823265">
                <a:tc>
                  <a:txBody>
                    <a:bodyPr/>
                    <a:lstStyle/>
                    <a:p>
                      <a:pPr algn="ctr">
                        <a:lnSpc>
                          <a:spcPct val="150000"/>
                        </a:lnSpc>
                      </a:pPr>
                      <a:r>
                        <a:rPr lang="en-US" sz="4000">
                          <a:latin typeface="Arial" panose="020B0604020202020204" pitchFamily="34" charset="0"/>
                          <a:cs typeface="Arial" panose="020B0604020202020204" pitchFamily="34" charset="0"/>
                        </a:rPr>
                        <a:t>Giống nhau</a:t>
                      </a:r>
                    </a:p>
                  </a:txBody>
                  <a:tcPr/>
                </a:tc>
                <a:tc gridSpan="2">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4074175867"/>
                  </a:ext>
                </a:extLst>
              </a:tr>
              <a:tr h="823265">
                <a:tc>
                  <a:txBody>
                    <a:bodyPr/>
                    <a:lstStyle/>
                    <a:p>
                      <a:pPr algn="ctr">
                        <a:lnSpc>
                          <a:spcPct val="150000"/>
                        </a:lnSpc>
                      </a:pPr>
                      <a:r>
                        <a:rPr lang="en-US" sz="4000">
                          <a:latin typeface="Arial" panose="020B0604020202020204" pitchFamily="34" charset="0"/>
                          <a:cs typeface="Arial" panose="020B0604020202020204" pitchFamily="34" charset="0"/>
                        </a:rPr>
                        <a:t>Khác nhau</a:t>
                      </a:r>
                    </a:p>
                  </a:txBody>
                  <a:tcPr/>
                </a:tc>
                <a:tc>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tc>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6307946"/>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5800" y="3976364"/>
            <a:ext cx="1026892" cy="74682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73315" y="1413112"/>
            <a:ext cx="1026892" cy="74682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3982" y="1304723"/>
            <a:ext cx="3129407" cy="240527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5770" y="7158856"/>
            <a:ext cx="2143505" cy="216714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78031" y="923779"/>
            <a:ext cx="5291976" cy="3848710"/>
          </a:xfrm>
          <a:prstGeom prst="rect">
            <a:avLst/>
          </a:prstGeom>
        </p:spPr>
      </p:pic>
      <p:sp>
        <p:nvSpPr>
          <p:cNvPr id="20" name="TextBox 19">
            <a:extLst>
              <a:ext uri="{FF2B5EF4-FFF2-40B4-BE49-F238E27FC236}">
                <a16:creationId xmlns:a16="http://schemas.microsoft.com/office/drawing/2014/main" id="{BFC9D414-F205-6C2B-54EC-733AD9DC6B2B}"/>
              </a:ext>
            </a:extLst>
          </p:cNvPr>
          <p:cNvSpPr txBox="1"/>
          <p:nvPr/>
        </p:nvSpPr>
        <p:spPr>
          <a:xfrm>
            <a:off x="381059" y="1955412"/>
            <a:ext cx="2977379" cy="110389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NV </a:t>
            </a:r>
            <a:r>
              <a:rPr lang="en-US" sz="5000" b="1"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5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7" name="Table 27">
            <a:extLst>
              <a:ext uri="{FF2B5EF4-FFF2-40B4-BE49-F238E27FC236}">
                <a16:creationId xmlns:a16="http://schemas.microsoft.com/office/drawing/2014/main" id="{90110E2C-0227-085C-E1AC-4B4F91BB6B10}"/>
              </a:ext>
            </a:extLst>
          </p:cNvPr>
          <p:cNvGraphicFramePr>
            <a:graphicFrameLocks noGrp="1"/>
          </p:cNvGraphicFramePr>
          <p:nvPr>
            <p:extLst>
              <p:ext uri="{D42A27DB-BD31-4B8C-83A1-F6EECF244321}">
                <p14:modId xmlns:p14="http://schemas.microsoft.com/office/powerpoint/2010/main" val="4165088151"/>
              </p:ext>
            </p:extLst>
          </p:nvPr>
        </p:nvGraphicFramePr>
        <p:xfrm>
          <a:off x="4495800" y="5563807"/>
          <a:ext cx="13214061" cy="2678622"/>
        </p:xfrm>
        <a:graphic>
          <a:graphicData uri="http://schemas.openxmlformats.org/drawingml/2006/table">
            <a:tbl>
              <a:tblPr firstRow="1" bandRow="1">
                <a:tableStyleId>{93296810-A885-4BE3-A3E7-6D5BEEA58F35}</a:tableStyleId>
              </a:tblPr>
              <a:tblGrid>
                <a:gridCol w="4404687">
                  <a:extLst>
                    <a:ext uri="{9D8B030D-6E8A-4147-A177-3AD203B41FA5}">
                      <a16:colId xmlns:a16="http://schemas.microsoft.com/office/drawing/2014/main" val="2897743095"/>
                    </a:ext>
                  </a:extLst>
                </a:gridCol>
                <a:gridCol w="4404687">
                  <a:extLst>
                    <a:ext uri="{9D8B030D-6E8A-4147-A177-3AD203B41FA5}">
                      <a16:colId xmlns:a16="http://schemas.microsoft.com/office/drawing/2014/main" val="3143256621"/>
                    </a:ext>
                  </a:extLst>
                </a:gridCol>
                <a:gridCol w="4404687">
                  <a:extLst>
                    <a:ext uri="{9D8B030D-6E8A-4147-A177-3AD203B41FA5}">
                      <a16:colId xmlns:a16="http://schemas.microsoft.com/office/drawing/2014/main" val="3115326778"/>
                    </a:ext>
                  </a:extLst>
                </a:gridCol>
              </a:tblGrid>
              <a:tr h="811988">
                <a:tc>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tc>
                  <a:txBody>
                    <a:bodyPr/>
                    <a:lstStyle/>
                    <a:p>
                      <a:pPr algn="ctr">
                        <a:lnSpc>
                          <a:spcPct val="150000"/>
                        </a:lnSpc>
                      </a:pPr>
                      <a:r>
                        <a:rPr lang="en-US" sz="4000">
                          <a:latin typeface="Arial" panose="020B0604020202020204" pitchFamily="34" charset="0"/>
                          <a:cs typeface="Arial" panose="020B0604020202020204" pitchFamily="34" charset="0"/>
                        </a:rPr>
                        <a:t>Quang khử</a:t>
                      </a:r>
                    </a:p>
                  </a:txBody>
                  <a:tcPr/>
                </a:tc>
                <a:tc>
                  <a:txBody>
                    <a:bodyPr/>
                    <a:lstStyle/>
                    <a:p>
                      <a:pPr algn="ctr">
                        <a:lnSpc>
                          <a:spcPct val="150000"/>
                        </a:lnSpc>
                      </a:pPr>
                      <a:r>
                        <a:rPr lang="en-US" sz="4000">
                          <a:latin typeface="Arial" panose="020B0604020202020204" pitchFamily="34" charset="0"/>
                          <a:cs typeface="Arial" panose="020B0604020202020204" pitchFamily="34" charset="0"/>
                        </a:rPr>
                        <a:t>Quang tổng hợp</a:t>
                      </a:r>
                    </a:p>
                  </a:txBody>
                  <a:tcPr/>
                </a:tc>
                <a:extLst>
                  <a:ext uri="{0D108BD9-81ED-4DB2-BD59-A6C34878D82A}">
                    <a16:rowId xmlns:a16="http://schemas.microsoft.com/office/drawing/2014/main" val="4187177501"/>
                  </a:ext>
                </a:extLst>
              </a:tr>
              <a:tr h="823265">
                <a:tc>
                  <a:txBody>
                    <a:bodyPr/>
                    <a:lstStyle/>
                    <a:p>
                      <a:pPr algn="ctr">
                        <a:lnSpc>
                          <a:spcPct val="150000"/>
                        </a:lnSpc>
                      </a:pPr>
                      <a:r>
                        <a:rPr lang="en-US" sz="4000">
                          <a:latin typeface="Arial" panose="020B0604020202020204" pitchFamily="34" charset="0"/>
                          <a:cs typeface="Arial" panose="020B0604020202020204" pitchFamily="34" charset="0"/>
                        </a:rPr>
                        <a:t>Giống nhau</a:t>
                      </a:r>
                    </a:p>
                  </a:txBody>
                  <a:tcPr/>
                </a:tc>
                <a:tc gridSpan="2">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4074175867"/>
                  </a:ext>
                </a:extLst>
              </a:tr>
              <a:tr h="823265">
                <a:tc>
                  <a:txBody>
                    <a:bodyPr/>
                    <a:lstStyle/>
                    <a:p>
                      <a:pPr algn="ctr">
                        <a:lnSpc>
                          <a:spcPct val="150000"/>
                        </a:lnSpc>
                      </a:pPr>
                      <a:r>
                        <a:rPr lang="en-US" sz="4000">
                          <a:latin typeface="Arial" panose="020B0604020202020204" pitchFamily="34" charset="0"/>
                          <a:cs typeface="Arial" panose="020B0604020202020204" pitchFamily="34" charset="0"/>
                        </a:rPr>
                        <a:t>Khác nhau</a:t>
                      </a:r>
                    </a:p>
                  </a:txBody>
                  <a:tcPr/>
                </a:tc>
                <a:tc>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tc>
                  <a:txBody>
                    <a:bodyPr/>
                    <a:lstStyle/>
                    <a:p>
                      <a:pPr algn="ctr">
                        <a:lnSpc>
                          <a:spcPct val="150000"/>
                        </a:lnSpc>
                      </a:pPr>
                      <a:endParaRPr lang="en-US" sz="4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6307946"/>
                  </a:ext>
                </a:extLst>
              </a:tr>
            </a:tbl>
          </a:graphicData>
        </a:graphic>
      </p:graphicFrame>
      <p:sp>
        <p:nvSpPr>
          <p:cNvPr id="5" name="TextBox 4">
            <a:extLst>
              <a:ext uri="{FF2B5EF4-FFF2-40B4-BE49-F238E27FC236}">
                <a16:creationId xmlns:a16="http://schemas.microsoft.com/office/drawing/2014/main" id="{9EE0339D-DEF3-CB02-C95E-9C446FFAB215}"/>
              </a:ext>
            </a:extLst>
          </p:cNvPr>
          <p:cNvSpPr txBox="1"/>
          <p:nvPr/>
        </p:nvSpPr>
        <p:spPr>
          <a:xfrm>
            <a:off x="5943600" y="311051"/>
            <a:ext cx="11506200" cy="2748253"/>
          </a:xfrm>
          <a:prstGeom prst="rect">
            <a:avLst/>
          </a:prstGeom>
          <a:noFill/>
        </p:spPr>
        <p:txBody>
          <a:bodyPr wrap="square">
            <a:spAutoFit/>
          </a:bodyPr>
          <a:lstStyle/>
          <a:p>
            <a:pPr algn="just">
              <a:lnSpc>
                <a:spcPct val="150000"/>
              </a:lnSpc>
            </a:pPr>
            <a:r>
              <a:rPr lang="en-US" sz="4000">
                <a:effectLst/>
                <a:latin typeface="Arial" panose="020B0604020202020204" pitchFamily="34" charset="0"/>
                <a:ea typeface="Times New Roman" panose="02020603050405020304" pitchFamily="18" charset="0"/>
                <a:cs typeface="Arial" panose="020B0604020202020204" pitchFamily="34" charset="0"/>
              </a:rPr>
              <a:t>Nêu khái niệm quang khử. Trình bày quá trình quang khử song song với tích lũy năng lượng. Nêu vai trò của quang khử.</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AECF790-6775-AA9E-3A48-783987C82340}"/>
              </a:ext>
            </a:extLst>
          </p:cNvPr>
          <p:cNvSpPr txBox="1"/>
          <p:nvPr/>
        </p:nvSpPr>
        <p:spPr>
          <a:xfrm>
            <a:off x="5777429" y="3399094"/>
            <a:ext cx="10190844" cy="1824923"/>
          </a:xfrm>
          <a:prstGeom prst="rect">
            <a:avLst/>
          </a:prstGeom>
          <a:noFill/>
        </p:spPr>
        <p:txBody>
          <a:bodyPr wrap="square">
            <a:spAutoFit/>
          </a:bodyPr>
          <a:lstStyle/>
          <a:p>
            <a:pPr algn="just">
              <a:lnSpc>
                <a:spcPct val="150000"/>
              </a:lnSpc>
            </a:pPr>
            <a:r>
              <a:rPr lang="en-US" sz="4000">
                <a:effectLst/>
                <a:latin typeface="Arial" panose="020B0604020202020204" pitchFamily="34" charset="0"/>
                <a:ea typeface="Times New Roman" panose="02020603050405020304" pitchFamily="18" charset="0"/>
                <a:cs typeface="Arial" panose="020B0604020202020204" pitchFamily="34" charset="0"/>
              </a:rPr>
              <a:t>So sánh quang khử và quang tổng hợp theo bảng sau:</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9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AC36AE-D16D-EC47-AD08-DB734901EA4E}"/>
              </a:ext>
            </a:extLst>
          </p:cNvPr>
          <p:cNvGraphicFramePr>
            <a:graphicFrameLocks noGrp="1"/>
          </p:cNvGraphicFramePr>
          <p:nvPr>
            <p:extLst>
              <p:ext uri="{D42A27DB-BD31-4B8C-83A1-F6EECF244321}">
                <p14:modId xmlns:p14="http://schemas.microsoft.com/office/powerpoint/2010/main" val="3508152015"/>
              </p:ext>
            </p:extLst>
          </p:nvPr>
        </p:nvGraphicFramePr>
        <p:xfrm>
          <a:off x="1143000" y="1028700"/>
          <a:ext cx="16382999" cy="7162800"/>
        </p:xfrm>
        <a:graphic>
          <a:graphicData uri="http://schemas.openxmlformats.org/drawingml/2006/table">
            <a:tbl>
              <a:tblPr/>
              <a:tblGrid>
                <a:gridCol w="2514222">
                  <a:extLst>
                    <a:ext uri="{9D8B030D-6E8A-4147-A177-3AD203B41FA5}">
                      <a16:colId xmlns:a16="http://schemas.microsoft.com/office/drawing/2014/main" val="4272150787"/>
                    </a:ext>
                  </a:extLst>
                </a:gridCol>
                <a:gridCol w="5839485">
                  <a:extLst>
                    <a:ext uri="{9D8B030D-6E8A-4147-A177-3AD203B41FA5}">
                      <a16:colId xmlns:a16="http://schemas.microsoft.com/office/drawing/2014/main" val="2005316129"/>
                    </a:ext>
                  </a:extLst>
                </a:gridCol>
                <a:gridCol w="8029292">
                  <a:extLst>
                    <a:ext uri="{9D8B030D-6E8A-4147-A177-3AD203B41FA5}">
                      <a16:colId xmlns:a16="http://schemas.microsoft.com/office/drawing/2014/main" val="3078051350"/>
                    </a:ext>
                  </a:extLst>
                </a:gridCol>
              </a:tblGrid>
              <a:tr h="825680">
                <a:tc>
                  <a:txBody>
                    <a:bodyPr/>
                    <a:lstStyle/>
                    <a:p>
                      <a:pPr algn="ctr" fontAlgn="t"/>
                      <a:endParaRPr lang="en-US" sz="4000">
                        <a:effectLst/>
                        <a:latin typeface="Arial" panose="020B0604020202020204" pitchFamily="34" charset="0"/>
                        <a:cs typeface="Arial" panose="020B0604020202020204" pitchFamily="34" charset="0"/>
                      </a:endParaRPr>
                    </a:p>
                  </a:txBody>
                  <a:tcPr marL="71163" marR="71163" marT="71163" marB="7116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en-US" sz="4000">
                          <a:effectLst/>
                          <a:latin typeface="Arial" panose="020B0604020202020204" pitchFamily="34" charset="0"/>
                          <a:cs typeface="Arial" panose="020B0604020202020204" pitchFamily="34" charset="0"/>
                        </a:rPr>
                        <a:t>Hóa tổng hợp</a:t>
                      </a:r>
                    </a:p>
                  </a:txBody>
                  <a:tcPr marL="71163" marR="71163" marT="71163" marB="711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en-US" sz="4000" dirty="0">
                          <a:effectLst/>
                          <a:latin typeface="Arial" panose="020B0604020202020204" pitchFamily="34" charset="0"/>
                          <a:cs typeface="Arial" panose="020B0604020202020204" pitchFamily="34" charset="0"/>
                        </a:rPr>
                        <a:t>Quang </a:t>
                      </a:r>
                      <a:r>
                        <a:rPr lang="en-US" sz="4000" dirty="0" err="1">
                          <a:effectLst/>
                          <a:latin typeface="Arial" panose="020B0604020202020204" pitchFamily="34" charset="0"/>
                          <a:cs typeface="Arial" panose="020B0604020202020204" pitchFamily="34" charset="0"/>
                        </a:rPr>
                        <a:t>tổng</a:t>
                      </a:r>
                      <a:r>
                        <a:rPr lang="en-US" sz="4000" dirty="0">
                          <a:effectLst/>
                          <a:latin typeface="Arial" panose="020B0604020202020204" pitchFamily="34" charset="0"/>
                          <a:cs typeface="Arial" panose="020B0604020202020204" pitchFamily="34" charset="0"/>
                        </a:rPr>
                        <a:t> </a:t>
                      </a:r>
                      <a:r>
                        <a:rPr lang="en-US" sz="4000" dirty="0" err="1">
                          <a:effectLst/>
                          <a:latin typeface="Arial" panose="020B0604020202020204" pitchFamily="34" charset="0"/>
                          <a:cs typeface="Arial" panose="020B0604020202020204" pitchFamily="34" charset="0"/>
                        </a:rPr>
                        <a:t>hợp</a:t>
                      </a:r>
                      <a:endParaRPr lang="en-US" sz="4000" dirty="0">
                        <a:effectLst/>
                        <a:latin typeface="Arial" panose="020B0604020202020204" pitchFamily="34" charset="0"/>
                        <a:cs typeface="Arial" panose="020B0604020202020204" pitchFamily="34" charset="0"/>
                      </a:endParaRPr>
                    </a:p>
                  </a:txBody>
                  <a:tcPr marL="71163" marR="71163" marT="71163" marB="711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201811"/>
                  </a:ext>
                </a:extLst>
              </a:tr>
              <a:tr h="1495075">
                <a:tc>
                  <a:txBody>
                    <a:bodyPr/>
                    <a:lstStyle/>
                    <a:p>
                      <a:pPr algn="just" fontAlgn="t"/>
                      <a:r>
                        <a:rPr lang="en-US" sz="4000">
                          <a:effectLst/>
                          <a:latin typeface="Arial" panose="020B0604020202020204" pitchFamily="34" charset="0"/>
                          <a:cs typeface="Arial" panose="020B0604020202020204" pitchFamily="34" charset="0"/>
                        </a:rPr>
                        <a:t>Giống nhau</a:t>
                      </a:r>
                    </a:p>
                  </a:txBody>
                  <a:tcPr marL="71163" marR="71163" marT="71163" marB="7116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gridSpan="2">
                  <a:txBody>
                    <a:bodyPr/>
                    <a:lstStyle/>
                    <a:p>
                      <a:pPr algn="just" fontAlgn="t"/>
                      <a:r>
                        <a:rPr lang="vi-VN" sz="4000" dirty="0">
                          <a:effectLst/>
                          <a:latin typeface="Arial" panose="020B0604020202020204" pitchFamily="34" charset="0"/>
                          <a:cs typeface="Arial" panose="020B0604020202020204" pitchFamily="34" charset="0"/>
                        </a:rPr>
                        <a:t>Đều tổng hợp chất hữu cơ đặc trưng cho cơ thể từ các chất vô cơ.</a:t>
                      </a:r>
                    </a:p>
                  </a:txBody>
                  <a:tcPr marL="71163" marR="71163" marT="71163" marB="7116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623104028"/>
                  </a:ext>
                </a:extLst>
              </a:tr>
              <a:tr h="4842045">
                <a:tc>
                  <a:txBody>
                    <a:bodyPr/>
                    <a:lstStyle/>
                    <a:p>
                      <a:pPr algn="just" fontAlgn="t"/>
                      <a:r>
                        <a:rPr lang="en-US" sz="4000" dirty="0" err="1">
                          <a:effectLst/>
                          <a:latin typeface="Arial" panose="020B0604020202020204" pitchFamily="34" charset="0"/>
                          <a:cs typeface="Arial" panose="020B0604020202020204" pitchFamily="34" charset="0"/>
                        </a:rPr>
                        <a:t>Khác</a:t>
                      </a:r>
                      <a:r>
                        <a:rPr lang="en-US" sz="4000" dirty="0">
                          <a:effectLst/>
                          <a:latin typeface="Arial" panose="020B0604020202020204" pitchFamily="34" charset="0"/>
                          <a:cs typeface="Arial" panose="020B0604020202020204" pitchFamily="34" charset="0"/>
                        </a:rPr>
                        <a:t> </a:t>
                      </a:r>
                      <a:r>
                        <a:rPr lang="en-US" sz="4000" dirty="0" err="1">
                          <a:effectLst/>
                          <a:latin typeface="Arial" panose="020B0604020202020204" pitchFamily="34" charset="0"/>
                          <a:cs typeface="Arial" panose="020B0604020202020204" pitchFamily="34" charset="0"/>
                        </a:rPr>
                        <a:t>nhau</a:t>
                      </a:r>
                      <a:endParaRPr lang="en-US" sz="4000" dirty="0">
                        <a:effectLst/>
                        <a:latin typeface="Arial" panose="020B0604020202020204" pitchFamily="34" charset="0"/>
                        <a:cs typeface="Arial" panose="020B0604020202020204" pitchFamily="34" charset="0"/>
                      </a:endParaRPr>
                    </a:p>
                  </a:txBody>
                  <a:tcPr marL="71163" marR="71163" marT="71163" marB="7116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4000" dirty="0">
                          <a:effectLst/>
                          <a:latin typeface="Arial" panose="020B0604020202020204" pitchFamily="34" charset="0"/>
                          <a:cs typeface="Arial" panose="020B0604020202020204" pitchFamily="34" charset="0"/>
                        </a:rPr>
                        <a:t>- Đồng hoá CO</a:t>
                      </a:r>
                      <a:r>
                        <a:rPr lang="vi-VN" sz="4000" baseline="-25000" dirty="0">
                          <a:effectLst/>
                          <a:latin typeface="Arial" panose="020B0604020202020204" pitchFamily="34" charset="0"/>
                          <a:cs typeface="Arial" panose="020B0604020202020204" pitchFamily="34" charset="0"/>
                        </a:rPr>
                        <a:t>2</a:t>
                      </a:r>
                      <a:r>
                        <a:rPr lang="vi-VN" sz="4000" dirty="0">
                          <a:effectLst/>
                          <a:latin typeface="Arial" panose="020B0604020202020204" pitchFamily="34" charset="0"/>
                          <a:cs typeface="Arial" panose="020B0604020202020204" pitchFamily="34" charset="0"/>
                        </a:rPr>
                        <a:t> nhờ năng lượng của các phản ứng oxy hoá để tổng hợp các chất hữu cơ đặc trưng cho cơ thể.</a:t>
                      </a:r>
                    </a:p>
                  </a:txBody>
                  <a:tcPr marL="71163" marR="71163" marT="71163" marB="711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4000" dirty="0">
                          <a:effectLst/>
                          <a:latin typeface="Arial" panose="020B0604020202020204" pitchFamily="34" charset="0"/>
                          <a:cs typeface="Arial" panose="020B0604020202020204" pitchFamily="34" charset="0"/>
                        </a:rPr>
                        <a:t>- Tổng hợp các chất hữu cơ từ các chất vô cơ nhờ NLAS do các sắc tố quang hợp hấp thu, được chuyển hoá và tích luỹ ở dạng năng lượng hóa học tiềm tàng trong các hợp chất hữu cơ của tế bào.</a:t>
                      </a:r>
                    </a:p>
                  </a:txBody>
                  <a:tcPr marL="71163" marR="71163" marT="71163" marB="711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5799487"/>
                  </a:ext>
                </a:extLst>
              </a:tr>
            </a:tbl>
          </a:graphicData>
        </a:graphic>
      </p:graphicFrame>
    </p:spTree>
    <p:extLst>
      <p:ext uri="{BB962C8B-B14F-4D97-AF65-F5344CB8AC3E}">
        <p14:creationId xmlns:p14="http://schemas.microsoft.com/office/powerpoint/2010/main" val="193479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6CB350-31AD-DB4B-AA8F-28C9B1F81F9C}"/>
              </a:ext>
            </a:extLst>
          </p:cNvPr>
          <p:cNvGraphicFramePr>
            <a:graphicFrameLocks noGrp="1"/>
          </p:cNvGraphicFramePr>
          <p:nvPr>
            <p:extLst>
              <p:ext uri="{D42A27DB-BD31-4B8C-83A1-F6EECF244321}">
                <p14:modId xmlns:p14="http://schemas.microsoft.com/office/powerpoint/2010/main" val="3014099033"/>
              </p:ext>
            </p:extLst>
          </p:nvPr>
        </p:nvGraphicFramePr>
        <p:xfrm>
          <a:off x="457200" y="114300"/>
          <a:ext cx="17221200" cy="9968327"/>
        </p:xfrm>
        <a:graphic>
          <a:graphicData uri="http://schemas.openxmlformats.org/drawingml/2006/table">
            <a:tbl>
              <a:tblPr/>
              <a:tblGrid>
                <a:gridCol w="6705600">
                  <a:extLst>
                    <a:ext uri="{9D8B030D-6E8A-4147-A177-3AD203B41FA5}">
                      <a16:colId xmlns:a16="http://schemas.microsoft.com/office/drawing/2014/main" val="3272515757"/>
                    </a:ext>
                  </a:extLst>
                </a:gridCol>
                <a:gridCol w="6172200">
                  <a:extLst>
                    <a:ext uri="{9D8B030D-6E8A-4147-A177-3AD203B41FA5}">
                      <a16:colId xmlns:a16="http://schemas.microsoft.com/office/drawing/2014/main" val="1469366593"/>
                    </a:ext>
                  </a:extLst>
                </a:gridCol>
                <a:gridCol w="4343400">
                  <a:extLst>
                    <a:ext uri="{9D8B030D-6E8A-4147-A177-3AD203B41FA5}">
                      <a16:colId xmlns:a16="http://schemas.microsoft.com/office/drawing/2014/main" val="1802599364"/>
                    </a:ext>
                  </a:extLst>
                </a:gridCol>
              </a:tblGrid>
              <a:tr h="543138">
                <a:tc>
                  <a:txBody>
                    <a:bodyPr/>
                    <a:lstStyle/>
                    <a:p>
                      <a:pPr algn="ctr" fontAlgn="t"/>
                      <a:r>
                        <a:rPr lang="en-US" sz="3200" b="1" dirty="0">
                          <a:solidFill>
                            <a:srgbClr val="000000"/>
                          </a:solidFill>
                          <a:effectLst/>
                          <a:latin typeface="Arial" panose="020B0604020202020204" pitchFamily="34" charset="0"/>
                          <a:cs typeface="Arial" panose="020B0604020202020204" pitchFamily="34" charset="0"/>
                        </a:rPr>
                        <a:t>Quang </a:t>
                      </a:r>
                      <a:r>
                        <a:rPr lang="en-US" sz="3200" b="1" dirty="0" err="1">
                          <a:solidFill>
                            <a:srgbClr val="000000"/>
                          </a:solidFill>
                          <a:effectLst/>
                          <a:latin typeface="Arial" panose="020B0604020202020204" pitchFamily="34" charset="0"/>
                          <a:cs typeface="Arial" panose="020B0604020202020204" pitchFamily="34" charset="0"/>
                        </a:rPr>
                        <a:t>hợp</a:t>
                      </a:r>
                      <a:endParaRPr lang="en-US" sz="3200" dirty="0">
                        <a:solidFill>
                          <a:srgbClr val="000000"/>
                        </a:solidFill>
                        <a:effectLst/>
                        <a:latin typeface="Arial" panose="020B0604020202020204" pitchFamily="34" charset="0"/>
                        <a:cs typeface="Arial" panose="020B0604020202020204" pitchFamily="34" charset="0"/>
                      </a:endParaRPr>
                    </a:p>
                  </a:txBody>
                  <a:tcPr marL="36150" marR="36150" marT="36150" marB="3615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en-US" sz="3200" b="1" dirty="0" err="1">
                          <a:solidFill>
                            <a:srgbClr val="000000"/>
                          </a:solidFill>
                          <a:effectLst/>
                          <a:latin typeface="Arial" panose="020B0604020202020204" pitchFamily="34" charset="0"/>
                          <a:cs typeface="Arial" panose="020B0604020202020204" pitchFamily="34" charset="0"/>
                        </a:rPr>
                        <a:t>Hóa</a:t>
                      </a:r>
                      <a:r>
                        <a:rPr lang="en-US" sz="3200" b="1" dirty="0">
                          <a:solidFill>
                            <a:srgbClr val="000000"/>
                          </a:solidFill>
                          <a:effectLst/>
                          <a:latin typeface="Arial" panose="020B0604020202020204" pitchFamily="34" charset="0"/>
                          <a:cs typeface="Arial" panose="020B0604020202020204" pitchFamily="34" charset="0"/>
                        </a:rPr>
                        <a:t> </a:t>
                      </a:r>
                      <a:r>
                        <a:rPr lang="en-US" sz="3200" b="1" dirty="0" err="1">
                          <a:solidFill>
                            <a:srgbClr val="000000"/>
                          </a:solidFill>
                          <a:effectLst/>
                          <a:latin typeface="Arial" panose="020B0604020202020204" pitchFamily="34" charset="0"/>
                          <a:cs typeface="Arial" panose="020B0604020202020204" pitchFamily="34" charset="0"/>
                        </a:rPr>
                        <a:t>tổng</a:t>
                      </a:r>
                      <a:r>
                        <a:rPr lang="en-US" sz="3200" b="1" dirty="0">
                          <a:solidFill>
                            <a:srgbClr val="000000"/>
                          </a:solidFill>
                          <a:effectLst/>
                          <a:latin typeface="Arial" panose="020B0604020202020204" pitchFamily="34" charset="0"/>
                          <a:cs typeface="Arial" panose="020B0604020202020204" pitchFamily="34" charset="0"/>
                        </a:rPr>
                        <a:t> </a:t>
                      </a:r>
                      <a:r>
                        <a:rPr lang="en-US" sz="3200" b="1" dirty="0" err="1">
                          <a:solidFill>
                            <a:srgbClr val="000000"/>
                          </a:solidFill>
                          <a:effectLst/>
                          <a:latin typeface="Arial" panose="020B0604020202020204" pitchFamily="34" charset="0"/>
                          <a:cs typeface="Arial" panose="020B0604020202020204" pitchFamily="34" charset="0"/>
                        </a:rPr>
                        <a:t>hợp</a:t>
                      </a:r>
                      <a:endParaRPr lang="en-US" sz="3200" dirty="0">
                        <a:solidFill>
                          <a:srgbClr val="000000"/>
                        </a:solidFill>
                        <a:effectLst/>
                        <a:latin typeface="Arial" panose="020B0604020202020204" pitchFamily="34" charset="0"/>
                        <a:cs typeface="Arial" panose="020B0604020202020204" pitchFamily="34" charset="0"/>
                      </a:endParaRPr>
                    </a:p>
                  </a:txBody>
                  <a:tcPr marL="36150" marR="36150" marT="36150" marB="3615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en-US" sz="3200" b="1" dirty="0">
                          <a:solidFill>
                            <a:srgbClr val="000000"/>
                          </a:solidFill>
                          <a:effectLst/>
                          <a:latin typeface="Arial" panose="020B0604020202020204" pitchFamily="34" charset="0"/>
                          <a:cs typeface="Arial" panose="020B0604020202020204" pitchFamily="34" charset="0"/>
                        </a:rPr>
                        <a:t>Quang </a:t>
                      </a:r>
                      <a:r>
                        <a:rPr lang="en-US" sz="3200" b="1" dirty="0" err="1">
                          <a:solidFill>
                            <a:srgbClr val="000000"/>
                          </a:solidFill>
                          <a:effectLst/>
                          <a:latin typeface="Arial" panose="020B0604020202020204" pitchFamily="34" charset="0"/>
                          <a:cs typeface="Arial" panose="020B0604020202020204" pitchFamily="34" charset="0"/>
                        </a:rPr>
                        <a:t>khử</a:t>
                      </a:r>
                      <a:endParaRPr lang="en-US" sz="3200" dirty="0">
                        <a:solidFill>
                          <a:srgbClr val="000000"/>
                        </a:solidFill>
                        <a:effectLst/>
                        <a:latin typeface="Arial" panose="020B0604020202020204" pitchFamily="34" charset="0"/>
                        <a:cs typeface="Arial" panose="020B0604020202020204" pitchFamily="34" charset="0"/>
                      </a:endParaRPr>
                    </a:p>
                  </a:txBody>
                  <a:tcPr marL="36150" marR="36150" marT="36150" marB="3615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51479277"/>
                  </a:ext>
                </a:extLst>
              </a:tr>
              <a:tr h="1489164">
                <a:tc>
                  <a:txBody>
                    <a:bodyPr/>
                    <a:lstStyle/>
                    <a:p>
                      <a:pPr algn="just" fontAlgn="t"/>
                      <a:r>
                        <a:rPr lang="vi-VN" sz="3200" dirty="0">
                          <a:solidFill>
                            <a:srgbClr val="000000"/>
                          </a:solidFill>
                          <a:effectLst/>
                          <a:latin typeface="Arial" panose="020B0604020202020204" pitchFamily="34" charset="0"/>
                          <a:cs typeface="Arial" panose="020B0604020202020204" pitchFamily="34" charset="0"/>
                        </a:rPr>
                        <a:t>- Sử dụng năng lượng ánh sáng Mặt Trời.</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vi-VN" sz="3200">
                          <a:solidFill>
                            <a:srgbClr val="000000"/>
                          </a:solidFill>
                          <a:effectLst/>
                          <a:latin typeface="Arial" panose="020B0604020202020204" pitchFamily="34" charset="0"/>
                          <a:cs typeface="Arial" panose="020B0604020202020204" pitchFamily="34" charset="0"/>
                        </a:rPr>
                        <a:t>- Sử dụng năng lượng sinh ra từ các phản ứng oxy hóa các hợp chất vô cơ.</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vi-VN" sz="3200" dirty="0">
                          <a:solidFill>
                            <a:srgbClr val="000000"/>
                          </a:solidFill>
                          <a:effectLst/>
                          <a:latin typeface="Arial" panose="020B0604020202020204" pitchFamily="34" charset="0"/>
                          <a:cs typeface="Arial" panose="020B0604020202020204" pitchFamily="34" charset="0"/>
                        </a:rPr>
                        <a:t>- Sử dụng năng lượng ánh sáng Mặt Trời.</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49451630"/>
                  </a:ext>
                </a:extLst>
              </a:tr>
              <a:tr h="2435190">
                <a:tc>
                  <a:txBody>
                    <a:bodyPr/>
                    <a:lstStyle/>
                    <a:p>
                      <a:pPr algn="just" fontAlgn="t"/>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Sử</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dụng</a:t>
                      </a:r>
                      <a:r>
                        <a:rPr lang="en-US" sz="3200" dirty="0">
                          <a:solidFill>
                            <a:srgbClr val="000000"/>
                          </a:solidFill>
                          <a:effectLst/>
                          <a:latin typeface="Arial" panose="020B0604020202020204" pitchFamily="34" charset="0"/>
                          <a:cs typeface="Arial" panose="020B0604020202020204" pitchFamily="34" charset="0"/>
                        </a:rPr>
                        <a:t> H</a:t>
                      </a:r>
                      <a:r>
                        <a:rPr lang="en-US" sz="3200" baseline="-25000" dirty="0">
                          <a:solidFill>
                            <a:srgbClr val="000000"/>
                          </a:solidFill>
                          <a:effectLst/>
                          <a:latin typeface="Arial" panose="020B0604020202020204" pitchFamily="34" charset="0"/>
                          <a:cs typeface="Arial" panose="020B0604020202020204" pitchFamily="34" charset="0"/>
                        </a:rPr>
                        <a:t>2</a:t>
                      </a:r>
                      <a:r>
                        <a:rPr lang="en-US" sz="3200" dirty="0">
                          <a:solidFill>
                            <a:srgbClr val="000000"/>
                          </a:solidFill>
                          <a:effectLst/>
                          <a:latin typeface="Arial" panose="020B0604020202020204" pitchFamily="34" charset="0"/>
                          <a:cs typeface="Arial" panose="020B0604020202020204" pitchFamily="34" charset="0"/>
                        </a:rPr>
                        <a:t>O </a:t>
                      </a:r>
                      <a:r>
                        <a:rPr lang="en-US" sz="3200" dirty="0" err="1">
                          <a:solidFill>
                            <a:srgbClr val="000000"/>
                          </a:solidFill>
                          <a:effectLst/>
                          <a:latin typeface="Arial" panose="020B0604020202020204" pitchFamily="34" charset="0"/>
                          <a:cs typeface="Arial" panose="020B0604020202020204" pitchFamily="34" charset="0"/>
                        </a:rPr>
                        <a:t>làm</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nguồn</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cung</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cấp</a:t>
                      </a:r>
                      <a:r>
                        <a:rPr lang="en-US" sz="3200" dirty="0">
                          <a:solidFill>
                            <a:srgbClr val="000000"/>
                          </a:solidFill>
                          <a:effectLst/>
                          <a:latin typeface="Arial" panose="020B0604020202020204" pitchFamily="34" charset="0"/>
                          <a:cs typeface="Arial" panose="020B0604020202020204" pitchFamily="34" charset="0"/>
                        </a:rPr>
                        <a:t> H</a:t>
                      </a:r>
                      <a:r>
                        <a:rPr lang="en-US" sz="3200" baseline="30000" dirty="0">
                          <a:solidFill>
                            <a:srgbClr val="000000"/>
                          </a:solidFill>
                          <a:effectLst/>
                          <a:latin typeface="Arial" panose="020B0604020202020204" pitchFamily="34" charset="0"/>
                          <a:cs typeface="Arial" panose="020B0604020202020204" pitchFamily="34" charset="0"/>
                        </a:rPr>
                        <a:t>+</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và</a:t>
                      </a:r>
                      <a:r>
                        <a:rPr lang="en-US" sz="3200" dirty="0">
                          <a:solidFill>
                            <a:srgbClr val="000000"/>
                          </a:solidFill>
                          <a:effectLst/>
                          <a:latin typeface="Arial" panose="020B0604020202020204" pitchFamily="34" charset="0"/>
                          <a:cs typeface="Arial" panose="020B0604020202020204" pitchFamily="34" charset="0"/>
                        </a:rPr>
                        <a:t> electron.</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Sử</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dụng</a:t>
                      </a:r>
                      <a:r>
                        <a:rPr lang="en-US" sz="3200" dirty="0">
                          <a:solidFill>
                            <a:srgbClr val="000000"/>
                          </a:solidFill>
                          <a:effectLst/>
                          <a:latin typeface="Arial" panose="020B0604020202020204" pitchFamily="34" charset="0"/>
                          <a:cs typeface="Arial" panose="020B0604020202020204" pitchFamily="34" charset="0"/>
                        </a:rPr>
                        <a:t> H</a:t>
                      </a:r>
                      <a:r>
                        <a:rPr lang="en-US" sz="3200" baseline="-25000" dirty="0">
                          <a:solidFill>
                            <a:srgbClr val="000000"/>
                          </a:solidFill>
                          <a:effectLst/>
                          <a:latin typeface="Arial" panose="020B0604020202020204" pitchFamily="34" charset="0"/>
                          <a:cs typeface="Arial" panose="020B0604020202020204" pitchFamily="34" charset="0"/>
                        </a:rPr>
                        <a:t>2</a:t>
                      </a:r>
                      <a:r>
                        <a:rPr lang="en-US" sz="3200" dirty="0">
                          <a:solidFill>
                            <a:srgbClr val="000000"/>
                          </a:solidFill>
                          <a:effectLst/>
                          <a:latin typeface="Arial" panose="020B0604020202020204" pitchFamily="34" charset="0"/>
                          <a:cs typeface="Arial" panose="020B0604020202020204" pitchFamily="34" charset="0"/>
                        </a:rPr>
                        <a:t>O </a:t>
                      </a:r>
                      <a:r>
                        <a:rPr lang="en-US" sz="3200" dirty="0" err="1">
                          <a:solidFill>
                            <a:srgbClr val="000000"/>
                          </a:solidFill>
                          <a:effectLst/>
                          <a:latin typeface="Arial" panose="020B0604020202020204" pitchFamily="34" charset="0"/>
                          <a:cs typeface="Arial" panose="020B0604020202020204" pitchFamily="34" charset="0"/>
                        </a:rPr>
                        <a:t>hoặc</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các</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hợp</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chất</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khác</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làm</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nguồn</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cung</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cấp</a:t>
                      </a:r>
                      <a:r>
                        <a:rPr lang="en-US" sz="3200" dirty="0">
                          <a:solidFill>
                            <a:srgbClr val="000000"/>
                          </a:solidFill>
                          <a:effectLst/>
                          <a:latin typeface="Arial" panose="020B0604020202020204" pitchFamily="34" charset="0"/>
                          <a:cs typeface="Arial" panose="020B0604020202020204" pitchFamily="34" charset="0"/>
                        </a:rPr>
                        <a:t> H</a:t>
                      </a:r>
                      <a:r>
                        <a:rPr lang="en-US" sz="3200" baseline="30000" dirty="0">
                          <a:solidFill>
                            <a:srgbClr val="000000"/>
                          </a:solidFill>
                          <a:effectLst/>
                          <a:latin typeface="Arial" panose="020B0604020202020204" pitchFamily="34" charset="0"/>
                          <a:cs typeface="Arial" panose="020B0604020202020204" pitchFamily="34" charset="0"/>
                        </a:rPr>
                        <a:t>+</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và</a:t>
                      </a:r>
                      <a:r>
                        <a:rPr lang="en-US" sz="3200" dirty="0">
                          <a:solidFill>
                            <a:srgbClr val="000000"/>
                          </a:solidFill>
                          <a:effectLst/>
                          <a:latin typeface="Arial" panose="020B0604020202020204" pitchFamily="34" charset="0"/>
                          <a:cs typeface="Arial" panose="020B0604020202020204" pitchFamily="34" charset="0"/>
                        </a:rPr>
                        <a:t> electron.</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3200" dirty="0">
                          <a:solidFill>
                            <a:srgbClr val="000000"/>
                          </a:solidFill>
                          <a:effectLst/>
                          <a:latin typeface="Arial" panose="020B0604020202020204" pitchFamily="34" charset="0"/>
                          <a:cs typeface="Arial" panose="020B0604020202020204" pitchFamily="34" charset="0"/>
                        </a:rPr>
                        <a:t>- Sử dụng H</a:t>
                      </a:r>
                      <a:r>
                        <a:rPr lang="vi-VN" sz="3200" baseline="-25000" dirty="0">
                          <a:solidFill>
                            <a:srgbClr val="000000"/>
                          </a:solidFill>
                          <a:effectLst/>
                          <a:latin typeface="Arial" panose="020B0604020202020204" pitchFamily="34" charset="0"/>
                          <a:cs typeface="Arial" panose="020B0604020202020204" pitchFamily="34" charset="0"/>
                        </a:rPr>
                        <a:t>2</a:t>
                      </a:r>
                      <a:r>
                        <a:rPr lang="vi-VN" sz="3200" dirty="0">
                          <a:solidFill>
                            <a:srgbClr val="000000"/>
                          </a:solidFill>
                          <a:effectLst/>
                          <a:latin typeface="Arial" panose="020B0604020202020204" pitchFamily="34" charset="0"/>
                          <a:cs typeface="Arial" panose="020B0604020202020204" pitchFamily="34" charset="0"/>
                        </a:rPr>
                        <a:t>S, S, H</a:t>
                      </a:r>
                      <a:r>
                        <a:rPr lang="vi-VN" sz="3200" baseline="-25000" dirty="0">
                          <a:solidFill>
                            <a:srgbClr val="000000"/>
                          </a:solidFill>
                          <a:effectLst/>
                          <a:latin typeface="Arial" panose="020B0604020202020204" pitchFamily="34" charset="0"/>
                          <a:cs typeface="Arial" panose="020B0604020202020204" pitchFamily="34" charset="0"/>
                        </a:rPr>
                        <a:t>2</a:t>
                      </a:r>
                      <a:r>
                        <a:rPr lang="vi-VN" sz="3200" dirty="0">
                          <a:solidFill>
                            <a:srgbClr val="000000"/>
                          </a:solidFill>
                          <a:effectLst/>
                          <a:latin typeface="Arial" panose="020B0604020202020204" pitchFamily="34" charset="0"/>
                          <a:cs typeface="Arial" panose="020B0604020202020204" pitchFamily="34" charset="0"/>
                        </a:rPr>
                        <a:t> và một số chất hữu cơ khác làm nguồn cung cấp H</a:t>
                      </a:r>
                      <a:r>
                        <a:rPr lang="vi-VN" sz="3200" baseline="30000" dirty="0">
                          <a:solidFill>
                            <a:srgbClr val="000000"/>
                          </a:solidFill>
                          <a:effectLst/>
                          <a:latin typeface="Arial" panose="020B0604020202020204" pitchFamily="34" charset="0"/>
                          <a:cs typeface="Arial" panose="020B0604020202020204" pitchFamily="34" charset="0"/>
                        </a:rPr>
                        <a:t>+</a:t>
                      </a:r>
                      <a:r>
                        <a:rPr lang="vi-VN" sz="3200" dirty="0">
                          <a:solidFill>
                            <a:srgbClr val="000000"/>
                          </a:solidFill>
                          <a:effectLst/>
                          <a:latin typeface="Arial" panose="020B0604020202020204" pitchFamily="34" charset="0"/>
                          <a:cs typeface="Arial" panose="020B0604020202020204" pitchFamily="34" charset="0"/>
                        </a:rPr>
                        <a:t> và electron.</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5589876"/>
                  </a:ext>
                </a:extLst>
              </a:tr>
              <a:tr h="606684">
                <a:tc>
                  <a:txBody>
                    <a:bodyPr/>
                    <a:lstStyle/>
                    <a:p>
                      <a:pPr algn="just" fontAlgn="t"/>
                      <a:r>
                        <a:rPr lang="en-US" sz="3200">
                          <a:solidFill>
                            <a:srgbClr val="000000"/>
                          </a:solidFill>
                          <a:effectLst/>
                          <a:latin typeface="Arial" panose="020B0604020202020204" pitchFamily="34" charset="0"/>
                          <a:cs typeface="Arial" panose="020B0604020202020204" pitchFamily="34" charset="0"/>
                        </a:rPr>
                        <a:t>- Có giải phóng O</a:t>
                      </a:r>
                      <a:r>
                        <a:rPr lang="en-US" sz="3200" baseline="-25000">
                          <a:solidFill>
                            <a:srgbClr val="000000"/>
                          </a:solidFill>
                          <a:effectLst/>
                          <a:latin typeface="Arial" panose="020B0604020202020204" pitchFamily="34" charset="0"/>
                          <a:cs typeface="Arial" panose="020B0604020202020204" pitchFamily="34" charset="0"/>
                        </a:rPr>
                        <a:t>2</a:t>
                      </a:r>
                      <a:r>
                        <a:rPr lang="en-US" sz="3200">
                          <a:solidFill>
                            <a:srgbClr val="000000"/>
                          </a:solidFill>
                          <a:effectLst/>
                          <a:latin typeface="Arial" panose="020B0604020202020204" pitchFamily="34" charset="0"/>
                          <a:cs typeface="Arial" panose="020B0604020202020204" pitchFamily="34" charset="0"/>
                        </a:rPr>
                        <a:t>.</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Không</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giải</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phóng</a:t>
                      </a:r>
                      <a:r>
                        <a:rPr lang="en-US" sz="3200" dirty="0">
                          <a:solidFill>
                            <a:srgbClr val="000000"/>
                          </a:solidFill>
                          <a:effectLst/>
                          <a:latin typeface="Arial" panose="020B0604020202020204" pitchFamily="34" charset="0"/>
                          <a:cs typeface="Arial" panose="020B0604020202020204" pitchFamily="34" charset="0"/>
                        </a:rPr>
                        <a:t> O</a:t>
                      </a:r>
                      <a:r>
                        <a:rPr lang="en-US" sz="3200" baseline="-25000" dirty="0">
                          <a:solidFill>
                            <a:srgbClr val="000000"/>
                          </a:solidFill>
                          <a:effectLst/>
                          <a:latin typeface="Arial" panose="020B0604020202020204" pitchFamily="34" charset="0"/>
                          <a:cs typeface="Arial" panose="020B0604020202020204" pitchFamily="34" charset="0"/>
                        </a:rPr>
                        <a:t>2</a:t>
                      </a:r>
                      <a:r>
                        <a:rPr lang="en-US" sz="3200" dirty="0">
                          <a:solidFill>
                            <a:srgbClr val="000000"/>
                          </a:solidFill>
                          <a:effectLst/>
                          <a:latin typeface="Arial" panose="020B0604020202020204" pitchFamily="34" charset="0"/>
                          <a:cs typeface="Arial" panose="020B0604020202020204" pitchFamily="34" charset="0"/>
                        </a:rPr>
                        <a:t>.</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Không</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giải</a:t>
                      </a:r>
                      <a:r>
                        <a:rPr lang="en-US" sz="3200" dirty="0">
                          <a:solidFill>
                            <a:srgbClr val="000000"/>
                          </a:solidFill>
                          <a:effectLst/>
                          <a:latin typeface="Arial" panose="020B0604020202020204" pitchFamily="34" charset="0"/>
                          <a:cs typeface="Arial" panose="020B0604020202020204" pitchFamily="34" charset="0"/>
                        </a:rPr>
                        <a:t> </a:t>
                      </a:r>
                      <a:r>
                        <a:rPr lang="en-US" sz="3200" dirty="0" err="1">
                          <a:solidFill>
                            <a:srgbClr val="000000"/>
                          </a:solidFill>
                          <a:effectLst/>
                          <a:latin typeface="Arial" panose="020B0604020202020204" pitchFamily="34" charset="0"/>
                          <a:cs typeface="Arial" panose="020B0604020202020204" pitchFamily="34" charset="0"/>
                        </a:rPr>
                        <a:t>phóng</a:t>
                      </a:r>
                      <a:r>
                        <a:rPr lang="en-US" sz="3200" dirty="0">
                          <a:solidFill>
                            <a:srgbClr val="000000"/>
                          </a:solidFill>
                          <a:effectLst/>
                          <a:latin typeface="Arial" panose="020B0604020202020204" pitchFamily="34" charset="0"/>
                          <a:cs typeface="Arial" panose="020B0604020202020204" pitchFamily="34" charset="0"/>
                        </a:rPr>
                        <a:t> O</a:t>
                      </a:r>
                      <a:r>
                        <a:rPr lang="en-US" sz="3200" baseline="-25000" dirty="0">
                          <a:solidFill>
                            <a:srgbClr val="000000"/>
                          </a:solidFill>
                          <a:effectLst/>
                          <a:latin typeface="Arial" panose="020B0604020202020204" pitchFamily="34" charset="0"/>
                          <a:cs typeface="Arial" panose="020B0604020202020204" pitchFamily="34" charset="0"/>
                        </a:rPr>
                        <a:t>2</a:t>
                      </a:r>
                      <a:r>
                        <a:rPr lang="en-US" sz="3200" dirty="0">
                          <a:solidFill>
                            <a:srgbClr val="000000"/>
                          </a:solidFill>
                          <a:effectLst/>
                          <a:latin typeface="Arial" panose="020B0604020202020204" pitchFamily="34" charset="0"/>
                          <a:cs typeface="Arial" panose="020B0604020202020204" pitchFamily="34" charset="0"/>
                        </a:rPr>
                        <a:t>.</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57024311"/>
                  </a:ext>
                </a:extLst>
              </a:tr>
              <a:tr h="4755623">
                <a:tc>
                  <a:txBody>
                    <a:bodyPr/>
                    <a:lstStyle/>
                    <a:p>
                      <a:pPr algn="just" fontAlgn="t"/>
                      <a:r>
                        <a:rPr lang="vi-VN" sz="3200">
                          <a:solidFill>
                            <a:srgbClr val="000000"/>
                          </a:solidFill>
                          <a:effectLst/>
                          <a:latin typeface="Arial" panose="020B0604020202020204" pitchFamily="34" charset="0"/>
                          <a:cs typeface="Arial" panose="020B0604020202020204" pitchFamily="34" charset="0"/>
                        </a:rPr>
                        <a:t>- Pha sáng có vai trò chuyển hóa năng lượng ánh sáng thành hóa năng trong các liên kết hóa học kém bền vững của ATP, NADPH. Pha tối có vai trò cố định CO</a:t>
                      </a:r>
                      <a:r>
                        <a:rPr lang="vi-VN" sz="3200" baseline="-25000">
                          <a:solidFill>
                            <a:srgbClr val="000000"/>
                          </a:solidFill>
                          <a:effectLst/>
                          <a:latin typeface="Arial" panose="020B0604020202020204" pitchFamily="34" charset="0"/>
                          <a:cs typeface="Arial" panose="020B0604020202020204" pitchFamily="34" charset="0"/>
                        </a:rPr>
                        <a:t>2</a:t>
                      </a:r>
                      <a:r>
                        <a:rPr lang="vi-VN" sz="3200">
                          <a:solidFill>
                            <a:srgbClr val="000000"/>
                          </a:solidFill>
                          <a:effectLst/>
                          <a:latin typeface="Arial" panose="020B0604020202020204" pitchFamily="34" charset="0"/>
                          <a:cs typeface="Arial" panose="020B0604020202020204" pitchFamily="34" charset="0"/>
                        </a:rPr>
                        <a:t>tạo thành đường qua chu trình Calvin, đồng thời chuyển năng lượng từ ATP và NADPH sang dạng hóa năng bền vững hơn trong phân tử đường.</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3200" dirty="0">
                          <a:solidFill>
                            <a:srgbClr val="000000"/>
                          </a:solidFill>
                          <a:effectLst/>
                          <a:latin typeface="Arial" panose="020B0604020202020204" pitchFamily="34" charset="0"/>
                          <a:cs typeface="Arial" panose="020B0604020202020204" pitchFamily="34" charset="0"/>
                        </a:rPr>
                        <a:t>- Các vi khuẩn hóa tổng hợp tiết ra enzyme xúc tác cho các phản ứng oxy hóa các hợp chất vô cơ và giải phóng năng lượng. Một phần năng lượng này được vi khuẩn sử dụng để đồng hóa CO</a:t>
                      </a:r>
                      <a:r>
                        <a:rPr lang="vi-VN" sz="3200" baseline="-25000" dirty="0">
                          <a:solidFill>
                            <a:srgbClr val="000000"/>
                          </a:solidFill>
                          <a:effectLst/>
                          <a:latin typeface="Arial" panose="020B0604020202020204" pitchFamily="34" charset="0"/>
                          <a:cs typeface="Arial" panose="020B0604020202020204" pitchFamily="34" charset="0"/>
                        </a:rPr>
                        <a:t>2</a:t>
                      </a:r>
                      <a:r>
                        <a:rPr lang="vi-VN" sz="3200" dirty="0">
                          <a:solidFill>
                            <a:srgbClr val="000000"/>
                          </a:solidFill>
                          <a:effectLst/>
                          <a:latin typeface="Arial" panose="020B0604020202020204" pitchFamily="34" charset="0"/>
                          <a:cs typeface="Arial" panose="020B0604020202020204" pitchFamily="34" charset="0"/>
                        </a:rPr>
                        <a:t> thành các chất hữu cơ cần thiết.</a:t>
                      </a:r>
                    </a:p>
                    <a:p>
                      <a:pPr algn="just" fontAlgn="t"/>
                      <a:r>
                        <a:rPr lang="vi-VN" sz="3200" dirty="0">
                          <a:solidFill>
                            <a:srgbClr val="000000"/>
                          </a:solidFill>
                          <a:effectLst/>
                          <a:latin typeface="Arial" panose="020B0604020202020204" pitchFamily="34" charset="0"/>
                          <a:cs typeface="Arial" panose="020B0604020202020204" pitchFamily="34" charset="0"/>
                        </a:rPr>
                        <a:t> </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3200" dirty="0">
                          <a:solidFill>
                            <a:srgbClr val="000000"/>
                          </a:solidFill>
                          <a:effectLst/>
                          <a:latin typeface="Arial" panose="020B0604020202020204" pitchFamily="34" charset="0"/>
                          <a:cs typeface="Arial" panose="020B0604020202020204" pitchFamily="34" charset="0"/>
                        </a:rPr>
                        <a:t>- Quang khử đã chuyển năng lượng ánh sáng thành năng lượng hóa học mà không cần đến nước. </a:t>
                      </a:r>
                    </a:p>
                    <a:p>
                      <a:pPr algn="just" fontAlgn="t"/>
                      <a:r>
                        <a:rPr lang="vi-VN" sz="3200" dirty="0">
                          <a:solidFill>
                            <a:srgbClr val="000000"/>
                          </a:solidFill>
                          <a:effectLst/>
                          <a:latin typeface="Arial" panose="020B0604020202020204" pitchFamily="34" charset="0"/>
                          <a:cs typeface="Arial" panose="020B0604020202020204" pitchFamily="34" charset="0"/>
                        </a:rPr>
                        <a:t> </a:t>
                      </a:r>
                    </a:p>
                  </a:txBody>
                  <a:tcPr marL="36150" marR="36150" marT="36150" marB="36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34221635"/>
                  </a:ext>
                </a:extLst>
              </a:tr>
            </a:tbl>
          </a:graphicData>
        </a:graphic>
      </p:graphicFrame>
    </p:spTree>
    <p:extLst>
      <p:ext uri="{BB962C8B-B14F-4D97-AF65-F5344CB8AC3E}">
        <p14:creationId xmlns:p14="http://schemas.microsoft.com/office/powerpoint/2010/main" val="65815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53335" y="-817839"/>
            <a:ext cx="3781595" cy="417646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64975" y="2397543"/>
            <a:ext cx="3293675" cy="33300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83809" y="1028700"/>
            <a:ext cx="3411201" cy="325614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37948" y="7507243"/>
            <a:ext cx="1585503" cy="175105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32736" y="5928989"/>
            <a:ext cx="2210424" cy="214210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34381">
            <a:off x="-3045018" y="8506171"/>
            <a:ext cx="6609404" cy="3521010"/>
          </a:xfrm>
          <a:prstGeom prst="rect">
            <a:avLst/>
          </a:prstGeom>
        </p:spPr>
      </p:pic>
      <p:sp>
        <p:nvSpPr>
          <p:cNvPr id="17" name="TextBox 16">
            <a:extLst>
              <a:ext uri="{FF2B5EF4-FFF2-40B4-BE49-F238E27FC236}">
                <a16:creationId xmlns:a16="http://schemas.microsoft.com/office/drawing/2014/main" id="{7509B0CF-39B6-9E1D-30AB-5BDA4A4D0524}"/>
              </a:ext>
            </a:extLst>
          </p:cNvPr>
          <p:cNvSpPr txBox="1"/>
          <p:nvPr/>
        </p:nvSpPr>
        <p:spPr>
          <a:xfrm>
            <a:off x="1447800" y="194606"/>
            <a:ext cx="16261960" cy="1103892"/>
          </a:xfrm>
          <a:prstGeom prst="rect">
            <a:avLst/>
          </a:prstGeom>
          <a:noFill/>
        </p:spPr>
        <p:txBody>
          <a:bodyPr wrap="square">
            <a:spAutoFit/>
          </a:bodyPr>
          <a:lstStyle/>
          <a:p>
            <a:pPr algn="just">
              <a:lnSpc>
                <a:spcPct val="150000"/>
              </a:lnSpc>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5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hiểu về tổng hợp các phân tử lớn trong tế bào</a:t>
            </a:r>
            <a:endParaRPr lang="en-US" sz="500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1A8C56B-3B8E-43AE-A8EC-0BA9BA68C23D}"/>
              </a:ext>
            </a:extLst>
          </p:cNvPr>
          <p:cNvPicPr>
            <a:picLocks noChangeAspect="1"/>
          </p:cNvPicPr>
          <p:nvPr/>
        </p:nvPicPr>
        <p:blipFill rotWithShape="1">
          <a:blip r:embed="rId14">
            <a:extLst>
              <a:ext uri="{28A0092B-C50C-407E-A947-70E740481C1C}">
                <a14:useLocalDpi xmlns:a14="http://schemas.microsoft.com/office/drawing/2010/main" val="0"/>
              </a:ext>
            </a:extLst>
          </a:blip>
          <a:srcRect l="6816" t="50000" r="6816" b="4481"/>
          <a:stretch/>
        </p:blipFill>
        <p:spPr>
          <a:xfrm>
            <a:off x="3124200" y="6406089"/>
            <a:ext cx="11430000" cy="3330002"/>
          </a:xfrm>
          <a:prstGeom prst="rect">
            <a:avLst/>
          </a:prstGeom>
        </p:spPr>
      </p:pic>
      <p:sp>
        <p:nvSpPr>
          <p:cNvPr id="22" name="TextBox 21">
            <a:extLst>
              <a:ext uri="{FF2B5EF4-FFF2-40B4-BE49-F238E27FC236}">
                <a16:creationId xmlns:a16="http://schemas.microsoft.com/office/drawing/2014/main" id="{4F558FFB-80F1-4EDD-0D52-BDBAE6D91FBA}"/>
              </a:ext>
            </a:extLst>
          </p:cNvPr>
          <p:cNvSpPr txBox="1"/>
          <p:nvPr/>
        </p:nvSpPr>
        <p:spPr>
          <a:xfrm>
            <a:off x="1447800" y="2990271"/>
            <a:ext cx="14985298" cy="2825197"/>
          </a:xfrm>
          <a:prstGeom prst="rect">
            <a:avLst/>
          </a:prstGeom>
          <a:noFill/>
        </p:spPr>
        <p:txBody>
          <a:bodyPr wrap="square">
            <a:spAutoFit/>
          </a:bodyPr>
          <a:lstStyle/>
          <a:p>
            <a:pPr marL="571500" marR="0" indent="-571500" algn="just">
              <a:lnSpc>
                <a:spcPct val="150000"/>
              </a:lnSpc>
              <a:spcBef>
                <a:spcPts val="300"/>
              </a:spcBef>
              <a:spcAft>
                <a:spcPts val="300"/>
              </a:spcAft>
              <a:buFont typeface="Arial" panose="020B0604020202020204" pitchFamily="34" charset="0"/>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phân tử lớn tr</a:t>
            </a:r>
            <a:r>
              <a:rPr lang="en-US" sz="4000">
                <a:effectLst/>
                <a:latin typeface="Arial" panose="020B0604020202020204" pitchFamily="34" charset="0"/>
                <a:ea typeface="Times New Roman" panose="02020603050405020304" pitchFamily="18" charset="0"/>
                <a:cs typeface="Arial" panose="020B0604020202020204" pitchFamily="34" charset="0"/>
              </a:rPr>
              <a:t>ong</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tế bào (protein, lipid, tinh bột,…) được tổng hợp như thế nào.</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300"/>
              </a:spcBef>
              <a:spcAft>
                <a:spcPts val="300"/>
              </a:spcAft>
              <a:buFont typeface="Arial" panose="020B0604020202020204" pitchFamily="34" charset="0"/>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phân tử lớn trong tế bào được tổng hợp có vai trò gì?</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54CC94FE-7947-CDB0-7F3F-0239C5F56D5E}"/>
              </a:ext>
            </a:extLst>
          </p:cNvPr>
          <p:cNvSpPr txBox="1"/>
          <p:nvPr/>
        </p:nvSpPr>
        <p:spPr>
          <a:xfrm>
            <a:off x="5195150" y="1489887"/>
            <a:ext cx="7848600" cy="1205073"/>
          </a:xfrm>
          <a:prstGeom prst="rect">
            <a:avLst/>
          </a:prstGeom>
          <a:noFill/>
        </p:spPr>
        <p:txBody>
          <a:bodyPr wrap="square" rtlCol="0">
            <a:spAutoFit/>
          </a:bodyPr>
          <a:lstStyle/>
          <a:p>
            <a:pPr algn="ctr">
              <a:lnSpc>
                <a:spcPct val="150000"/>
              </a:lnSpc>
            </a:pPr>
            <a:r>
              <a:rPr lang="en-US" sz="5500" b="1">
                <a:solidFill>
                  <a:srgbClr val="FF0000"/>
                </a:solidFill>
                <a:latin typeface="Arial" panose="020B0604020202020204" pitchFamily="34" charset="0"/>
                <a:cs typeface="Arial" panose="020B0604020202020204" pitchFamily="34" charset="0"/>
              </a:rPr>
              <a:t>HOẠT ĐỘNG CẶP ĐÔI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down)">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1504" y="139330"/>
            <a:ext cx="1324896" cy="14632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31107" y="1312987"/>
            <a:ext cx="5670522" cy="54127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7768">
            <a:off x="2431479" y="6178009"/>
            <a:ext cx="5188680" cy="1575472"/>
          </a:xfrm>
          <a:prstGeom prst="rect">
            <a:avLst/>
          </a:prstGeom>
        </p:spPr>
      </p:pic>
      <p:pic>
        <p:nvPicPr>
          <p:cNvPr id="12" name="Picture 11">
            <a:extLst>
              <a:ext uri="{FF2B5EF4-FFF2-40B4-BE49-F238E27FC236}">
                <a16:creationId xmlns:a16="http://schemas.microsoft.com/office/drawing/2014/main" id="{6770AFCB-C9C3-F153-008C-98A709F877A2}"/>
              </a:ext>
            </a:extLst>
          </p:cNvPr>
          <p:cNvPicPr>
            <a:picLocks noChangeAspect="1"/>
          </p:cNvPicPr>
          <p:nvPr/>
        </p:nvPicPr>
        <p:blipFill rotWithShape="1">
          <a:blip r:embed="rId8">
            <a:extLst>
              <a:ext uri="{28A0092B-C50C-407E-A947-70E740481C1C}">
                <a14:useLocalDpi xmlns:a14="http://schemas.microsoft.com/office/drawing/2010/main" val="0"/>
              </a:ext>
            </a:extLst>
          </a:blip>
          <a:srcRect l="67398" t="3848" r="8350" b="7398"/>
          <a:stretch/>
        </p:blipFill>
        <p:spPr>
          <a:xfrm>
            <a:off x="12496800" y="1885773"/>
            <a:ext cx="3925824" cy="4267200"/>
          </a:xfrm>
          <a:prstGeom prst="rect">
            <a:avLst/>
          </a:prstGeom>
        </p:spPr>
      </p:pic>
      <p:pic>
        <p:nvPicPr>
          <p:cNvPr id="13" name="Picture 5">
            <a:extLst>
              <a:ext uri="{FF2B5EF4-FFF2-40B4-BE49-F238E27FC236}">
                <a16:creationId xmlns:a16="http://schemas.microsoft.com/office/drawing/2014/main" id="{DC0ACEFA-608F-E19B-0698-11C7533F058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33394" y="394144"/>
            <a:ext cx="1161115" cy="1173921"/>
          </a:xfrm>
          <a:prstGeom prst="rect">
            <a:avLst/>
          </a:prstGeom>
        </p:spPr>
      </p:pic>
      <p:sp>
        <p:nvSpPr>
          <p:cNvPr id="17" name="TextBox 16">
            <a:extLst>
              <a:ext uri="{FF2B5EF4-FFF2-40B4-BE49-F238E27FC236}">
                <a16:creationId xmlns:a16="http://schemas.microsoft.com/office/drawing/2014/main" id="{00BDE4BE-2A37-E2FB-1CF4-1B59E1C32352}"/>
              </a:ext>
            </a:extLst>
          </p:cNvPr>
          <p:cNvSpPr txBox="1"/>
          <p:nvPr/>
        </p:nvSpPr>
        <p:spPr>
          <a:xfrm>
            <a:off x="879165" y="1568065"/>
            <a:ext cx="10024281" cy="5157694"/>
          </a:xfrm>
          <a:prstGeom prst="rect">
            <a:avLst/>
          </a:prstGeom>
          <a:noFill/>
        </p:spPr>
        <p:txBody>
          <a:bodyPr wrap="square">
            <a:spAutoFit/>
          </a:bodyPr>
          <a:lstStyle/>
          <a:p>
            <a:pPr marL="0" marR="0" algn="just">
              <a:lnSpc>
                <a:spcPct val="150000"/>
              </a:lnSpc>
              <a:spcBef>
                <a:spcPts val="300"/>
              </a:spcBef>
              <a:spcAft>
                <a:spcPts val="300"/>
              </a:spcAft>
            </a:pPr>
            <a:r>
              <a:rPr lang="en-US" sz="4500">
                <a:effectLst/>
                <a:latin typeface="Arial" panose="020B0604020202020204" pitchFamily="34" charset="0"/>
                <a:ea typeface="Times New Roman" panose="02020603050405020304" pitchFamily="18" charset="0"/>
                <a:cs typeface="Arial" panose="020B0604020202020204" pitchFamily="34" charset="0"/>
              </a:rPr>
              <a:t>Vận động viên cử tạ/vận động viên điền kinh đã tiêu tốn nhiều năng lượng cho mỗi lần đẩy tạ, chạy nhảy. Năng lượng đó có nguồn gốc từ đâu và được giải phóng nhờ quá trình nào?</a:t>
            </a:r>
          </a:p>
        </p:txBody>
      </p:sp>
      <p:sp>
        <p:nvSpPr>
          <p:cNvPr id="20" name="TextBox 19">
            <a:extLst>
              <a:ext uri="{FF2B5EF4-FFF2-40B4-BE49-F238E27FC236}">
                <a16:creationId xmlns:a16="http://schemas.microsoft.com/office/drawing/2014/main" id="{0B8213B2-875C-1F24-B76E-308E8B96FFE0}"/>
              </a:ext>
            </a:extLst>
          </p:cNvPr>
          <p:cNvSpPr txBox="1"/>
          <p:nvPr/>
        </p:nvSpPr>
        <p:spPr>
          <a:xfrm>
            <a:off x="3429000" y="7866496"/>
            <a:ext cx="14554200" cy="2041456"/>
          </a:xfrm>
          <a:prstGeom prst="rect">
            <a:avLst/>
          </a:prstGeom>
          <a:noFill/>
        </p:spPr>
        <p:txBody>
          <a:bodyPr wrap="square">
            <a:spAutoFit/>
          </a:bodyPr>
          <a:lstStyle/>
          <a:p>
            <a:pPr marL="0" marR="0" algn="just">
              <a:lnSpc>
                <a:spcPct val="150000"/>
              </a:lnSpc>
              <a:spcBef>
                <a:spcPts val="300"/>
              </a:spcBef>
              <a:spcAft>
                <a:spcPts val="300"/>
              </a:spcAft>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lượng đó có nguồn gốc từ các tế bào trong cơ thể, được giải phóng nhờ quá trình chuyển hóa năng lượng.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Arrow: Right 20">
            <a:extLst>
              <a:ext uri="{FF2B5EF4-FFF2-40B4-BE49-F238E27FC236}">
                <a16:creationId xmlns:a16="http://schemas.microsoft.com/office/drawing/2014/main" id="{C2E2C711-6144-3C78-573A-5007E9F10B9F}"/>
              </a:ext>
            </a:extLst>
          </p:cNvPr>
          <p:cNvSpPr/>
          <p:nvPr/>
        </p:nvSpPr>
        <p:spPr>
          <a:xfrm>
            <a:off x="879165" y="8335061"/>
            <a:ext cx="2146712" cy="13203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190500"/>
            <a:ext cx="5188680" cy="157547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33754" y="-190500"/>
            <a:ext cx="2470122" cy="23578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9258300"/>
            <a:ext cx="3275708" cy="3126812"/>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76064" y="8155273"/>
            <a:ext cx="1585503" cy="175105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72067" y="165231"/>
            <a:ext cx="1707167" cy="1654400"/>
          </a:xfrm>
          <a:prstGeom prst="rect">
            <a:avLst/>
          </a:prstGeom>
        </p:spPr>
      </p:pic>
      <p:sp>
        <p:nvSpPr>
          <p:cNvPr id="16" name="TextBox 15">
            <a:extLst>
              <a:ext uri="{FF2B5EF4-FFF2-40B4-BE49-F238E27FC236}">
                <a16:creationId xmlns:a16="http://schemas.microsoft.com/office/drawing/2014/main" id="{399F513A-2849-AC7E-959A-44E8F84103B1}"/>
              </a:ext>
            </a:extLst>
          </p:cNvPr>
          <p:cNvSpPr txBox="1"/>
          <p:nvPr/>
        </p:nvSpPr>
        <p:spPr>
          <a:xfrm>
            <a:off x="1735444" y="1778350"/>
            <a:ext cx="14540620" cy="2431307"/>
          </a:xfrm>
          <a:prstGeom prst="rect">
            <a:avLst/>
          </a:prstGeom>
          <a:noFill/>
        </p:spPr>
        <p:txBody>
          <a:bodyPr wrap="square" rtlCol="0">
            <a:spAutoFit/>
          </a:bodyPr>
          <a:lstStyle/>
          <a:p>
            <a:pPr algn="just">
              <a:lnSpc>
                <a:spcPct val="150000"/>
              </a:lnSpc>
            </a:pP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Từ</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các</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hữu</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cơ</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đơn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giản</a:t>
            </a:r>
            <a:r>
              <a:rPr lang="en-US" sz="5400" dirty="0">
                <a:latin typeface="Arial" panose="020B0604020202020204" pitchFamily="34" charset="0"/>
                <a:cs typeface="Arial" panose="020B0604020202020204" pitchFamily="34" charset="0"/>
              </a:rPr>
              <a:t> do </a:t>
            </a:r>
            <a:r>
              <a:rPr lang="en-US" sz="5400" dirty="0" err="1">
                <a:latin typeface="Arial" panose="020B0604020202020204" pitchFamily="34" charset="0"/>
                <a:cs typeface="Arial" panose="020B0604020202020204" pitchFamily="34" charset="0"/>
              </a:rPr>
              <a:t>tế</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bào</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tự</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tổng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hợp</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hoặc</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lấy</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từ</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nguồn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thức</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ăn</a:t>
            </a:r>
            <a:r>
              <a:rPr lang="en-US" sz="5400"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CDB00044-AA16-457D-9249-E959AC196E56}"/>
              </a:ext>
            </a:extLst>
          </p:cNvPr>
          <p:cNvSpPr txBox="1"/>
          <p:nvPr/>
        </p:nvSpPr>
        <p:spPr>
          <a:xfrm>
            <a:off x="1735444" y="5281481"/>
            <a:ext cx="15577680" cy="3677802"/>
          </a:xfrm>
          <a:prstGeom prst="rect">
            <a:avLst/>
          </a:prstGeom>
          <a:noFill/>
        </p:spPr>
        <p:txBody>
          <a:bodyPr wrap="square" rtlCol="0">
            <a:spAutoFit/>
          </a:bodyPr>
          <a:lstStyle/>
          <a:p>
            <a:pPr algn="just">
              <a:lnSpc>
                <a:spcPct val="150000"/>
              </a:lnSpc>
            </a:pP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Vai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trò</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làm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nguyên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liệu</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cho</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quá</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trình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sinh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tổng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hợp</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các</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phân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tử</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lớn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để</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xây</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dựng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và</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dự</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trữ</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năng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lượng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trong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tế</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bào</a:t>
            </a:r>
            <a:r>
              <a:rPr lang="en-US" sz="54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45">
                                          <p:stCondLst>
                                            <p:cond delay="0"/>
                                          </p:stCondLst>
                                        </p:cTn>
                                        <p:tgtEl>
                                          <p:spTgt spid="16"/>
                                        </p:tgtEl>
                                      </p:cBhvr>
                                    </p:animEffect>
                                    <p:anim calcmode="lin" valueType="num">
                                      <p:cBhvr>
                                        <p:cTn id="8"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13" dur="7">
                                          <p:stCondLst>
                                            <p:cond delay="162"/>
                                          </p:stCondLst>
                                        </p:cTn>
                                        <p:tgtEl>
                                          <p:spTgt spid="16"/>
                                        </p:tgtEl>
                                      </p:cBhvr>
                                      <p:to x="100000" y="60000"/>
                                    </p:animScale>
                                    <p:animScale>
                                      <p:cBhvr>
                                        <p:cTn id="14" dur="41" decel="50000">
                                          <p:stCondLst>
                                            <p:cond delay="169"/>
                                          </p:stCondLst>
                                        </p:cTn>
                                        <p:tgtEl>
                                          <p:spTgt spid="16"/>
                                        </p:tgtEl>
                                      </p:cBhvr>
                                      <p:to x="100000" y="100000"/>
                                    </p:animScale>
                                    <p:animScale>
                                      <p:cBhvr>
                                        <p:cTn id="15" dur="7">
                                          <p:stCondLst>
                                            <p:cond delay="328"/>
                                          </p:stCondLst>
                                        </p:cTn>
                                        <p:tgtEl>
                                          <p:spTgt spid="16"/>
                                        </p:tgtEl>
                                      </p:cBhvr>
                                      <p:to x="100000" y="80000"/>
                                    </p:animScale>
                                    <p:animScale>
                                      <p:cBhvr>
                                        <p:cTn id="16" dur="41" decel="50000">
                                          <p:stCondLst>
                                            <p:cond delay="335"/>
                                          </p:stCondLst>
                                        </p:cTn>
                                        <p:tgtEl>
                                          <p:spTgt spid="16"/>
                                        </p:tgtEl>
                                      </p:cBhvr>
                                      <p:to x="100000" y="100000"/>
                                    </p:animScale>
                                    <p:animScale>
                                      <p:cBhvr>
                                        <p:cTn id="17" dur="7">
                                          <p:stCondLst>
                                            <p:cond delay="410"/>
                                          </p:stCondLst>
                                        </p:cTn>
                                        <p:tgtEl>
                                          <p:spTgt spid="16"/>
                                        </p:tgtEl>
                                      </p:cBhvr>
                                      <p:to x="100000" y="90000"/>
                                    </p:animScale>
                                    <p:animScale>
                                      <p:cBhvr>
                                        <p:cTn id="18" dur="41" decel="50000">
                                          <p:stCondLst>
                                            <p:cond delay="417"/>
                                          </p:stCondLst>
                                        </p:cTn>
                                        <p:tgtEl>
                                          <p:spTgt spid="16"/>
                                        </p:tgtEl>
                                      </p:cBhvr>
                                      <p:to x="100000" y="100000"/>
                                    </p:animScale>
                                    <p:animScale>
                                      <p:cBhvr>
                                        <p:cTn id="19" dur="7">
                                          <p:stCondLst>
                                            <p:cond delay="452"/>
                                          </p:stCondLst>
                                        </p:cTn>
                                        <p:tgtEl>
                                          <p:spTgt spid="16"/>
                                        </p:tgtEl>
                                      </p:cBhvr>
                                      <p:to x="100000" y="95000"/>
                                    </p:animScale>
                                    <p:animScale>
                                      <p:cBhvr>
                                        <p:cTn id="20" dur="41" decel="50000">
                                          <p:stCondLst>
                                            <p:cond delay="459"/>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145">
                                          <p:stCondLst>
                                            <p:cond delay="0"/>
                                          </p:stCondLst>
                                        </p:cTn>
                                        <p:tgtEl>
                                          <p:spTgt spid="17"/>
                                        </p:tgtEl>
                                      </p:cBhvr>
                                    </p:animEffect>
                                    <p:anim calcmode="lin" valueType="num">
                                      <p:cBhvr>
                                        <p:cTn id="24"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29" dur="7">
                                          <p:stCondLst>
                                            <p:cond delay="162"/>
                                          </p:stCondLst>
                                        </p:cTn>
                                        <p:tgtEl>
                                          <p:spTgt spid="17"/>
                                        </p:tgtEl>
                                      </p:cBhvr>
                                      <p:to x="100000" y="60000"/>
                                    </p:animScale>
                                    <p:animScale>
                                      <p:cBhvr>
                                        <p:cTn id="30" dur="41" decel="50000">
                                          <p:stCondLst>
                                            <p:cond delay="169"/>
                                          </p:stCondLst>
                                        </p:cTn>
                                        <p:tgtEl>
                                          <p:spTgt spid="17"/>
                                        </p:tgtEl>
                                      </p:cBhvr>
                                      <p:to x="100000" y="100000"/>
                                    </p:animScale>
                                    <p:animScale>
                                      <p:cBhvr>
                                        <p:cTn id="31" dur="7">
                                          <p:stCondLst>
                                            <p:cond delay="328"/>
                                          </p:stCondLst>
                                        </p:cTn>
                                        <p:tgtEl>
                                          <p:spTgt spid="17"/>
                                        </p:tgtEl>
                                      </p:cBhvr>
                                      <p:to x="100000" y="80000"/>
                                    </p:animScale>
                                    <p:animScale>
                                      <p:cBhvr>
                                        <p:cTn id="32" dur="41" decel="50000">
                                          <p:stCondLst>
                                            <p:cond delay="335"/>
                                          </p:stCondLst>
                                        </p:cTn>
                                        <p:tgtEl>
                                          <p:spTgt spid="17"/>
                                        </p:tgtEl>
                                      </p:cBhvr>
                                      <p:to x="100000" y="100000"/>
                                    </p:animScale>
                                    <p:animScale>
                                      <p:cBhvr>
                                        <p:cTn id="33" dur="7">
                                          <p:stCondLst>
                                            <p:cond delay="410"/>
                                          </p:stCondLst>
                                        </p:cTn>
                                        <p:tgtEl>
                                          <p:spTgt spid="17"/>
                                        </p:tgtEl>
                                      </p:cBhvr>
                                      <p:to x="100000" y="90000"/>
                                    </p:animScale>
                                    <p:animScale>
                                      <p:cBhvr>
                                        <p:cTn id="34" dur="41" decel="50000">
                                          <p:stCondLst>
                                            <p:cond delay="417"/>
                                          </p:stCondLst>
                                        </p:cTn>
                                        <p:tgtEl>
                                          <p:spTgt spid="17"/>
                                        </p:tgtEl>
                                      </p:cBhvr>
                                      <p:to x="100000" y="100000"/>
                                    </p:animScale>
                                    <p:animScale>
                                      <p:cBhvr>
                                        <p:cTn id="35" dur="7">
                                          <p:stCondLst>
                                            <p:cond delay="452"/>
                                          </p:stCondLst>
                                        </p:cTn>
                                        <p:tgtEl>
                                          <p:spTgt spid="17"/>
                                        </p:tgtEl>
                                      </p:cBhvr>
                                      <p:to x="100000" y="95000"/>
                                    </p:animScale>
                                    <p:animScale>
                                      <p:cBhvr>
                                        <p:cTn id="36" dur="41" decel="50000">
                                          <p:stCondLst>
                                            <p:cond delay="459"/>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6901" y="-252374"/>
            <a:ext cx="3411201" cy="325614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41850" y="-731805"/>
            <a:ext cx="6609404" cy="35210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362" y="7556132"/>
            <a:ext cx="3356182" cy="370662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29852" y="6795258"/>
            <a:ext cx="3159725" cy="319457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67933" y="7781372"/>
            <a:ext cx="3411201" cy="325614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880717" y="6953237"/>
            <a:ext cx="2378583" cy="230506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28700" y="979700"/>
            <a:ext cx="5016769" cy="1523274"/>
          </a:xfrm>
          <a:prstGeom prst="rect">
            <a:avLst/>
          </a:prstGeom>
        </p:spPr>
      </p:pic>
      <p:sp>
        <p:nvSpPr>
          <p:cNvPr id="14" name="TextBox 13">
            <a:extLst>
              <a:ext uri="{FF2B5EF4-FFF2-40B4-BE49-F238E27FC236}">
                <a16:creationId xmlns:a16="http://schemas.microsoft.com/office/drawing/2014/main" id="{4BE2E1C4-0213-1EED-D1EC-8B694C7E3BBE}"/>
              </a:ext>
            </a:extLst>
          </p:cNvPr>
          <p:cNvSpPr txBox="1"/>
          <p:nvPr/>
        </p:nvSpPr>
        <p:spPr>
          <a:xfrm>
            <a:off x="4157544" y="520457"/>
            <a:ext cx="10486102" cy="1407373"/>
          </a:xfrm>
          <a:prstGeom prst="rect">
            <a:avLst/>
          </a:prstGeom>
          <a:noFill/>
        </p:spPr>
        <p:txBody>
          <a:bodyPr wrap="square">
            <a:spAutoFit/>
          </a:bodyPr>
          <a:lstStyle/>
          <a:p>
            <a:pPr marL="0" marR="0" algn="ctr">
              <a:lnSpc>
                <a:spcPct val="150000"/>
              </a:lnSpc>
              <a:spcBef>
                <a:spcPts val="300"/>
              </a:spcBef>
              <a:spcAft>
                <a:spcPts val="300"/>
              </a:spcAft>
            </a:pPr>
            <a:r>
              <a:rPr lang="en-US" sz="6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Luyện tập và vận dụng</a:t>
            </a:r>
            <a:endParaRPr lang="en-US" sz="6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peech Bubble: Rectangle with Corners Rounded 14">
            <a:extLst>
              <a:ext uri="{FF2B5EF4-FFF2-40B4-BE49-F238E27FC236}">
                <a16:creationId xmlns:a16="http://schemas.microsoft.com/office/drawing/2014/main" id="{6A9A914C-CD6E-A736-EB9E-040136FEF924}"/>
              </a:ext>
            </a:extLst>
          </p:cNvPr>
          <p:cNvSpPr/>
          <p:nvPr/>
        </p:nvSpPr>
        <p:spPr>
          <a:xfrm>
            <a:off x="2479453" y="3003773"/>
            <a:ext cx="13994914" cy="5181600"/>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indent="-571500" algn="just">
              <a:lnSpc>
                <a:spcPct val="150000"/>
              </a:lnSpc>
              <a:spcBef>
                <a:spcPts val="300"/>
              </a:spcBef>
              <a:spcAft>
                <a:spcPts val="300"/>
              </a:spcAft>
              <a:buFont typeface="Arial" panose="020B0604020202020204" pitchFamily="34" charset="0"/>
              <a:buChar char="•"/>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bày</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trò</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quang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sinh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giới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300"/>
              </a:spcBef>
              <a:spcAft>
                <a:spcPts val="300"/>
              </a:spcAft>
              <a:buFont typeface="Arial" panose="020B0604020202020204" pitchFamily="34" charset="0"/>
              <a:buChar char="•"/>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hiểu</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những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biện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hiệu</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quả</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quá</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quang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ở</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trồng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300"/>
              </a:spcBef>
              <a:spcAft>
                <a:spcPts val="300"/>
              </a:spcAft>
              <a:buFont typeface="Arial" panose="020B0604020202020204" pitchFamily="34" charset="0"/>
              <a:buChar char="•"/>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biệt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quang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hóa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quang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khử</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barn(inVertical)">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inVertic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barn(inVertical)">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190500"/>
            <a:ext cx="5188680" cy="157547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81194" y="415854"/>
            <a:ext cx="2470122" cy="23578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9258300"/>
            <a:ext cx="3275708" cy="3126812"/>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76064" y="8155273"/>
            <a:ext cx="1585503" cy="175105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70943" y="740862"/>
            <a:ext cx="2090624" cy="2026005"/>
          </a:xfrm>
          <a:prstGeom prst="rect">
            <a:avLst/>
          </a:prstGeom>
        </p:spPr>
      </p:pic>
      <p:sp>
        <p:nvSpPr>
          <p:cNvPr id="5" name="TextBox 4">
            <a:extLst>
              <a:ext uri="{FF2B5EF4-FFF2-40B4-BE49-F238E27FC236}">
                <a16:creationId xmlns:a16="http://schemas.microsoft.com/office/drawing/2014/main" id="{7510DA4E-DDC4-0827-28E2-362E3EFAE2E0}"/>
              </a:ext>
            </a:extLst>
          </p:cNvPr>
          <p:cNvSpPr txBox="1"/>
          <p:nvPr/>
        </p:nvSpPr>
        <p:spPr>
          <a:xfrm>
            <a:off x="1219200" y="292215"/>
            <a:ext cx="15697200" cy="2474652"/>
          </a:xfrm>
          <a:prstGeom prst="rect">
            <a:avLst/>
          </a:prstGeom>
          <a:noFill/>
        </p:spPr>
        <p:txBody>
          <a:bodyPr wrap="square">
            <a:spAutoFit/>
          </a:bodyPr>
          <a:lstStyle/>
          <a:p>
            <a:pPr marL="0" marR="0" algn="just">
              <a:lnSpc>
                <a:spcPct val="150000"/>
              </a:lnSpc>
              <a:spcBef>
                <a:spcPts val="0"/>
              </a:spcBef>
              <a:spcAft>
                <a:spcPts val="0"/>
              </a:spcAft>
            </a:pPr>
            <a:r>
              <a:rPr lang="en-US" sz="5500" b="1" dirty="0">
                <a:effectLst/>
                <a:latin typeface="Arial" panose="020B0604020202020204" pitchFamily="34" charset="0"/>
                <a:ea typeface="Times New Roman" panose="02020603050405020304" pitchFamily="18" charset="0"/>
                <a:cs typeface="Arial" panose="020B0604020202020204" pitchFamily="34" charset="0"/>
              </a:rPr>
              <a:t>II.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Phân</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giải</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các</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chất</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hữu</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cơ</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giải</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phóng</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năng</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trong</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tế</a:t>
            </a:r>
            <a:r>
              <a:rPr lang="en-US" sz="5500" b="1" dirty="0">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effectLst/>
                <a:latin typeface="Arial" panose="020B0604020202020204" pitchFamily="34" charset="0"/>
                <a:ea typeface="Times New Roman" panose="02020603050405020304" pitchFamily="18" charset="0"/>
                <a:cs typeface="Arial" panose="020B0604020202020204" pitchFamily="34" charset="0"/>
              </a:rPr>
              <a:t>bào</a:t>
            </a:r>
            <a:endParaRPr lang="en-US" sz="5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ular Callout 15">
            <a:extLst>
              <a:ext uri="{FF2B5EF4-FFF2-40B4-BE49-F238E27FC236}">
                <a16:creationId xmlns:a16="http://schemas.microsoft.com/office/drawing/2014/main" id="{5E6D42E0-5802-50F1-ECA5-583EC5E35B57}"/>
              </a:ext>
            </a:extLst>
          </p:cNvPr>
          <p:cNvSpPr/>
          <p:nvPr/>
        </p:nvSpPr>
        <p:spPr>
          <a:xfrm>
            <a:off x="8824269" y="3249582"/>
            <a:ext cx="8382000" cy="4102194"/>
          </a:xfrm>
          <a:prstGeom prst="wedgeRoundRectCallout">
            <a:avLst>
              <a:gd name="adj1" fmla="val -55381"/>
              <a:gd name="adj2" fmla="val 45800"/>
              <a:gd name="adj3" fmla="val 16667"/>
            </a:avLst>
          </a:prstGeom>
          <a:solidFill>
            <a:schemeClr val="bg1">
              <a:lumMod val="40000"/>
              <a:lumOff val="6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4500" dirty="0">
              <a:solidFill>
                <a:schemeClr val="tx1"/>
              </a:solidFill>
              <a:latin typeface="Arial" panose="020B0604020202020204" pitchFamily="34" charset="0"/>
              <a:cs typeface="Arial" panose="020B0604020202020204" pitchFamily="34" charset="0"/>
            </a:endParaRPr>
          </a:p>
          <a:p>
            <a:pPr algn="just">
              <a:lnSpc>
                <a:spcPct val="150000"/>
              </a:lnSpc>
            </a:pPr>
            <a:r>
              <a:rPr lang="en-US" sz="4500" dirty="0" err="1">
                <a:solidFill>
                  <a:schemeClr val="tx1"/>
                </a:solidFill>
                <a:latin typeface="Arial" panose="020B0604020202020204" pitchFamily="34" charset="0"/>
                <a:cs typeface="Arial" panose="020B0604020202020204" pitchFamily="34" charset="0"/>
              </a:rPr>
              <a:t>Khi</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tế</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bào</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hoạt</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động</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các</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năng</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lượng</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đó</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được</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lấy</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từ</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đâu</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và</a:t>
            </a:r>
            <a:r>
              <a:rPr lang="en-US" sz="4500" dirty="0">
                <a:solidFill>
                  <a:schemeClr val="tx1"/>
                </a:solidFill>
                <a:latin typeface="Arial" panose="020B0604020202020204" pitchFamily="34" charset="0"/>
                <a:cs typeface="Arial" panose="020B0604020202020204" pitchFamily="34" charset="0"/>
              </a:rPr>
              <a:t> qua </a:t>
            </a:r>
            <a:r>
              <a:rPr lang="en-US" sz="4500" dirty="0" err="1">
                <a:solidFill>
                  <a:schemeClr val="tx1"/>
                </a:solidFill>
                <a:latin typeface="Arial" panose="020B0604020202020204" pitchFamily="34" charset="0"/>
                <a:cs typeface="Arial" panose="020B0604020202020204" pitchFamily="34" charset="0"/>
              </a:rPr>
              <a:t>quá</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trình</a:t>
            </a:r>
            <a:r>
              <a:rPr lang="en-US" sz="4500" dirty="0">
                <a:solidFill>
                  <a:schemeClr val="tx1"/>
                </a:solidFill>
                <a:latin typeface="Arial" panose="020B0604020202020204" pitchFamily="34" charset="0"/>
                <a:cs typeface="Arial" panose="020B0604020202020204" pitchFamily="34" charset="0"/>
              </a:rPr>
              <a:t> </a:t>
            </a:r>
            <a:r>
              <a:rPr lang="en-US" sz="4500" dirty="0" err="1">
                <a:solidFill>
                  <a:schemeClr val="tx1"/>
                </a:solidFill>
                <a:latin typeface="Arial" panose="020B0604020202020204" pitchFamily="34" charset="0"/>
                <a:cs typeface="Arial" panose="020B0604020202020204" pitchFamily="34" charset="0"/>
              </a:rPr>
              <a:t>nào</a:t>
            </a:r>
            <a:r>
              <a:rPr lang="en-US" sz="4500" dirty="0">
                <a:solidFill>
                  <a:schemeClr val="tx1"/>
                </a:solidFill>
                <a:latin typeface="Arial" panose="020B0604020202020204" pitchFamily="34" charset="0"/>
                <a:cs typeface="Arial" panose="020B0604020202020204" pitchFamily="34" charset="0"/>
              </a:rPr>
              <a:t>?</a:t>
            </a:r>
          </a:p>
          <a:p>
            <a:pPr algn="just">
              <a:lnSpc>
                <a:spcPct val="150000"/>
              </a:lnSpc>
            </a:pPr>
            <a:endParaRPr lang="en-US" sz="4000"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D100108-156F-F7D6-1B15-628AAE8D4C2D}"/>
              </a:ext>
            </a:extLst>
          </p:cNvPr>
          <p:cNvPicPr>
            <a:picLocks noChangeAspect="1"/>
          </p:cNvPicPr>
          <p:nvPr/>
        </p:nvPicPr>
        <p:blipFill rotWithShape="1">
          <a:blip r:embed="rId12">
            <a:extLst>
              <a:ext uri="{28A0092B-C50C-407E-A947-70E740481C1C}">
                <a14:useLocalDpi xmlns:a14="http://schemas.microsoft.com/office/drawing/2010/main" val="0"/>
              </a:ext>
            </a:extLst>
          </a:blip>
          <a:srcRect r="70419" b="47037"/>
          <a:stretch/>
        </p:blipFill>
        <p:spPr>
          <a:xfrm>
            <a:off x="1277201" y="3467100"/>
            <a:ext cx="7298567" cy="7350651"/>
          </a:xfrm>
          <a:prstGeom prst="rect">
            <a:avLst/>
          </a:prstGeom>
        </p:spPr>
      </p:pic>
    </p:spTree>
    <p:extLst>
      <p:ext uri="{BB962C8B-B14F-4D97-AF65-F5344CB8AC3E}">
        <p14:creationId xmlns:p14="http://schemas.microsoft.com/office/powerpoint/2010/main" val="38287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strVal val="#ppt_w+.3"/>
                                          </p:val>
                                        </p:tav>
                                        <p:tav tm="100000">
                                          <p:val>
                                            <p:strVal val="#ppt_w"/>
                                          </p:val>
                                        </p:tav>
                                      </p:tavLst>
                                    </p:anim>
                                    <p:anim calcmode="lin" valueType="num">
                                      <p:cBhvr>
                                        <p:cTn id="8" dur="1000" fill="hold"/>
                                        <p:tgtEl>
                                          <p:spTgt spid="6">
                                            <p:bg/>
                                          </p:spTgt>
                                        </p:tgtEl>
                                        <p:attrNameLst>
                                          <p:attrName>ppt_h</p:attrName>
                                        </p:attrNameLst>
                                      </p:cBhvr>
                                      <p:tavLst>
                                        <p:tav tm="0">
                                          <p:val>
                                            <p:strVal val="#ppt_h"/>
                                          </p:val>
                                        </p:tav>
                                        <p:tav tm="100000">
                                          <p:val>
                                            <p:strVal val="#ppt_h"/>
                                          </p:val>
                                        </p:tav>
                                      </p:tavLst>
                                    </p:anim>
                                    <p:animEffect transition="in" filter="fade">
                                      <p:cBhvr>
                                        <p:cTn id="9" dur="1000"/>
                                        <p:tgtEl>
                                          <p:spTgt spid="6">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19027" y="632150"/>
            <a:ext cx="2470122" cy="23578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15915" y="1028700"/>
            <a:ext cx="5291976" cy="38487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0158">
            <a:off x="14268186" y="8838565"/>
            <a:ext cx="6609404" cy="35210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28094" y="9541591"/>
            <a:ext cx="5188680" cy="157547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48876" y="2207622"/>
            <a:ext cx="2210424" cy="21421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18280" y="1811072"/>
            <a:ext cx="5188680" cy="1575472"/>
          </a:xfrm>
          <a:prstGeom prst="rect">
            <a:avLst/>
          </a:prstGeom>
        </p:spPr>
      </p:pic>
      <p:sp>
        <p:nvSpPr>
          <p:cNvPr id="6" name="Scroll: Horizontal 5">
            <a:extLst>
              <a:ext uri="{FF2B5EF4-FFF2-40B4-BE49-F238E27FC236}">
                <a16:creationId xmlns:a16="http://schemas.microsoft.com/office/drawing/2014/main" id="{E99A8C69-C98F-B144-1970-CE54B7539A90}"/>
              </a:ext>
            </a:extLst>
          </p:cNvPr>
          <p:cNvSpPr/>
          <p:nvPr/>
        </p:nvSpPr>
        <p:spPr>
          <a:xfrm>
            <a:off x="1828800" y="2244754"/>
            <a:ext cx="14630400" cy="5638800"/>
          </a:xfrm>
          <a:prstGeom prst="horizontalScroll">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indent="-685800" algn="just">
              <a:lnSpc>
                <a:spcPct val="150000"/>
              </a:lnSpc>
              <a:spcBef>
                <a:spcPts val="300"/>
              </a:spcBef>
              <a:spcAft>
                <a:spcPts val="300"/>
              </a:spcAft>
              <a:buFont typeface="Arial" panose="020B0604020202020204" pitchFamily="34" charset="0"/>
              <a:buChar char="•"/>
            </a:pPr>
            <a:r>
              <a:rPr lang="en-US" sz="4500">
                <a:solidFill>
                  <a:schemeClr val="tx1"/>
                </a:solidFill>
                <a:effectLst/>
                <a:latin typeface="Arial" panose="020B0604020202020204" pitchFamily="34" charset="0"/>
                <a:ea typeface="Times New Roman" panose="02020603050405020304" pitchFamily="18" charset="0"/>
                <a:cs typeface="Arial" panose="020B0604020202020204" pitchFamily="34" charset="0"/>
              </a:rPr>
              <a:t>Nêu khái niệm phân giải các chất trong tế bào.</a:t>
            </a:r>
          </a:p>
          <a:p>
            <a:pPr marL="685800" marR="0" indent="-685800" algn="just">
              <a:lnSpc>
                <a:spcPct val="150000"/>
              </a:lnSpc>
              <a:spcBef>
                <a:spcPts val="300"/>
              </a:spcBef>
              <a:spcAft>
                <a:spcPts val="300"/>
              </a:spcAft>
              <a:buFont typeface="Arial" panose="020B0604020202020204" pitchFamily="34" charset="0"/>
              <a:buChar char="•"/>
            </a:pPr>
            <a:r>
              <a:rPr lang="en-US" sz="4500">
                <a:solidFill>
                  <a:schemeClr val="tx1"/>
                </a:solidFill>
                <a:effectLst/>
                <a:latin typeface="Arial" panose="020B0604020202020204" pitchFamily="34" charset="0"/>
                <a:ea typeface="Times New Roman" panose="02020603050405020304" pitchFamily="18" charset="0"/>
                <a:cs typeface="Arial" panose="020B0604020202020204" pitchFamily="34" charset="0"/>
              </a:rPr>
              <a:t>Quá trình phân giải có ý nghĩa gì đối với tế bào sinh vật?</a:t>
            </a:r>
          </a:p>
        </p:txBody>
      </p:sp>
    </p:spTree>
    <p:extLst>
      <p:ext uri="{BB962C8B-B14F-4D97-AF65-F5344CB8AC3E}">
        <p14:creationId xmlns:p14="http://schemas.microsoft.com/office/powerpoint/2010/main" val="261842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44423" y="-876300"/>
            <a:ext cx="7447303" cy="226127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57523" y="493137"/>
            <a:ext cx="1868606" cy="1783670"/>
          </a:xfrm>
          <a:prstGeom prst="rect">
            <a:avLst/>
          </a:prstGeom>
        </p:spPr>
      </p:pic>
      <p:sp>
        <p:nvSpPr>
          <p:cNvPr id="5" name="TextBox 4">
            <a:extLst>
              <a:ext uri="{FF2B5EF4-FFF2-40B4-BE49-F238E27FC236}">
                <a16:creationId xmlns:a16="http://schemas.microsoft.com/office/drawing/2014/main" id="{89B78518-AC77-4448-701B-DCAC5873E609}"/>
              </a:ext>
            </a:extLst>
          </p:cNvPr>
          <p:cNvSpPr txBox="1"/>
          <p:nvPr/>
        </p:nvSpPr>
        <p:spPr>
          <a:xfrm>
            <a:off x="431349" y="495300"/>
            <a:ext cx="16330656" cy="9312678"/>
          </a:xfrm>
          <a:prstGeom prst="rect">
            <a:avLst/>
          </a:prstGeom>
          <a:noFill/>
        </p:spPr>
        <p:txBody>
          <a:bodyPr wrap="square">
            <a:spAutoFit/>
          </a:bodyPr>
          <a:lstStyle/>
          <a:p>
            <a:pPr marL="685800" marR="0" indent="-685800" algn="just">
              <a:lnSpc>
                <a:spcPct val="150000"/>
              </a:lnSpc>
              <a:spcBef>
                <a:spcPts val="0"/>
              </a:spcBef>
              <a:spcAft>
                <a:spcPts val="0"/>
              </a:spcAft>
              <a:buFont typeface="Arial" panose="020B0604020202020204" pitchFamily="34" charset="0"/>
              <a:buChar char="•"/>
            </a:pPr>
            <a:r>
              <a:rPr lang="en-US" sz="45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là</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hóa</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phức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tạp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giản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ra</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tế</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bào</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nhờ</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sự</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xúc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enzyme. </a:t>
            </a:r>
          </a:p>
          <a:p>
            <a:pPr marL="685800" marR="0" indent="-685800" algn="just">
              <a:lnSpc>
                <a:spcPct val="150000"/>
              </a:lnSpc>
              <a:spcBef>
                <a:spcPts val="0"/>
              </a:spcBef>
              <a:spcAft>
                <a:spcPts val="0"/>
              </a:spcAft>
              <a:buFont typeface="Arial" panose="020B0604020202020204" pitchFamily="34" charset="0"/>
              <a:buChar char="•"/>
            </a:pPr>
            <a:r>
              <a:rPr lang="en-US" sz="4500" dirty="0">
                <a:effectLst/>
                <a:latin typeface="Arial" panose="020B0604020202020204" pitchFamily="34" charset="0"/>
                <a:ea typeface="Times New Roman" panose="02020603050405020304" pitchFamily="18" charset="0"/>
                <a:cs typeface="Arial" panose="020B0604020202020204" pitchFamily="34" charset="0"/>
              </a:rPr>
              <a:t>=&gt; </a:t>
            </a:r>
            <a:r>
              <a:rPr lang="en-US" sz="45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phóng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cung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cấp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cho</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sống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tế</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bào</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p>
          <a:p>
            <a:pPr marL="685800" marR="0" indent="-685800" algn="just">
              <a:lnSpc>
                <a:spcPct val="150000"/>
              </a:lnSpc>
              <a:spcBef>
                <a:spcPts val="0"/>
              </a:spcBef>
              <a:spcAft>
                <a:spcPts val="0"/>
              </a:spcAft>
              <a:buFont typeface="Arial" panose="020B0604020202020204" pitchFamily="34" charset="0"/>
              <a:buChar char="•"/>
            </a:pPr>
            <a:r>
              <a:rPr lang="en-US" sz="45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theo</a:t>
            </a:r>
            <a:r>
              <a:rPr lang="en-US" sz="4500" dirty="0">
                <a:latin typeface="Arial" panose="020B0604020202020204" pitchFamily="34" charset="0"/>
                <a:ea typeface="Times New Roman" panose="02020603050405020304" pitchFamily="18" charset="0"/>
                <a:cs typeface="Arial" panose="020B0604020202020204" pitchFamily="34" charset="0"/>
              </a:rPr>
              <a:t> 2</a:t>
            </a:r>
            <a:r>
              <a:rPr lang="en-US" sz="4500" dirty="0">
                <a:effectLst/>
                <a:latin typeface="Arial" panose="020B0604020202020204" pitchFamily="34" charset="0"/>
                <a:ea typeface="Times New Roman" panose="02020603050405020304" pitchFamily="18" charset="0"/>
                <a:cs typeface="Arial" panose="020B0604020202020204" pitchFamily="34" charset="0"/>
              </a:rPr>
              <a:t> con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500" dirty="0">
                <a:latin typeface="Arial" panose="020B0604020202020204" pitchFamily="34" charset="0"/>
                <a:ea typeface="Times New Roman" panose="02020603050405020304" pitchFamily="18" charset="0"/>
                <a:cs typeface="Arial" panose="020B0604020202020204" pitchFamily="34" charset="0"/>
              </a:rPr>
              <a: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hô</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hấp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và</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lên</a:t>
            </a:r>
            <a:r>
              <a:rPr lang="en-US" sz="4500" dirty="0">
                <a:effectLst/>
                <a:latin typeface="Arial" panose="020B0604020202020204" pitchFamily="34" charset="0"/>
                <a:ea typeface="Times New Roman" panose="02020603050405020304" pitchFamily="18" charset="0"/>
                <a:cs typeface="Arial" panose="020B0604020202020204" pitchFamily="34" charset="0"/>
              </a:rPr>
              <a:t> men.</a:t>
            </a:r>
          </a:p>
          <a:p>
            <a:pPr marL="685800" marR="0" indent="-685800" algn="just">
              <a:lnSpc>
                <a:spcPct val="150000"/>
              </a:lnSpc>
              <a:spcBef>
                <a:spcPts val="0"/>
              </a:spcBef>
              <a:spcAft>
                <a:spcPts val="0"/>
              </a:spcAft>
              <a:buFont typeface="Arial" panose="020B0604020202020204" pitchFamily="34" charset="0"/>
              <a:buChar char="•"/>
            </a:pPr>
            <a:r>
              <a:rPr lang="en-US" sz="4500" dirty="0" err="1">
                <a:effectLst/>
                <a:latin typeface="Arial" panose="020B0604020202020204" pitchFamily="34" charset="0"/>
                <a:ea typeface="Times New Roman" panose="02020603050405020304" pitchFamily="18" charset="0"/>
                <a:cs typeface="Arial" panose="020B0604020202020204" pitchFamily="34" charset="0"/>
              </a:rPr>
              <a:t>Mối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quan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và</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là</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hai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lập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nhưng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thống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sống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sinh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4500" dirty="0">
                <a:effectLst/>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25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0049" y="3226303"/>
            <a:ext cx="5188680" cy="1575472"/>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634381">
            <a:off x="-3085300" y="8526495"/>
            <a:ext cx="6609404" cy="352101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7636">
            <a:off x="602189" y="9143750"/>
            <a:ext cx="5188680" cy="1575472"/>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789178" y="1052448"/>
            <a:ext cx="2470122" cy="2357844"/>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67706" y="7843255"/>
            <a:ext cx="3781595" cy="4176460"/>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235124" y="7280290"/>
            <a:ext cx="2229451" cy="2254041"/>
          </a:xfrm>
          <a:prstGeom prst="rect">
            <a:avLst/>
          </a:prstGeom>
        </p:spPr>
      </p:pic>
      <p:pic>
        <p:nvPicPr>
          <p:cNvPr id="8"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321703" y="-1289640"/>
            <a:ext cx="6609404" cy="3521010"/>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227629" y="7284883"/>
            <a:ext cx="2402778" cy="2328510"/>
          </a:xfrm>
          <a:prstGeom prst="rect">
            <a:avLst/>
          </a:prstGeom>
        </p:spPr>
      </p:pic>
      <p:sp>
        <p:nvSpPr>
          <p:cNvPr id="12" name="TextBox 11">
            <a:extLst>
              <a:ext uri="{FF2B5EF4-FFF2-40B4-BE49-F238E27FC236}">
                <a16:creationId xmlns:a16="http://schemas.microsoft.com/office/drawing/2014/main" id="{8E4DA91D-CB60-523E-11C3-011EB88BDAEB}"/>
              </a:ext>
            </a:extLst>
          </p:cNvPr>
          <p:cNvSpPr txBox="1"/>
          <p:nvPr/>
        </p:nvSpPr>
        <p:spPr>
          <a:xfrm>
            <a:off x="1447800" y="-306132"/>
            <a:ext cx="12305674" cy="1106232"/>
          </a:xfrm>
          <a:prstGeom prst="rect">
            <a:avLst/>
          </a:prstGeom>
          <a:noFill/>
        </p:spPr>
        <p:txBody>
          <a:bodyPr wrap="square">
            <a:spAutoFit/>
          </a:bodyPr>
          <a:lstStyle/>
          <a:p>
            <a:pPr marR="0" lvl="0" algn="ctr">
              <a:lnSpc>
                <a:spcPct val="150000"/>
              </a:lnSpc>
              <a:spcBef>
                <a:spcPts val="300"/>
              </a:spcBef>
              <a:spcAft>
                <a:spcPts val="300"/>
              </a:spcAft>
            </a:pPr>
            <a:r>
              <a:rPr lang="en-US" sz="5000" b="1" dirty="0">
                <a:solidFill>
                  <a:srgbClr val="000000"/>
                </a:solidFill>
                <a:effectLst/>
                <a:latin typeface="Arial" panose="020B0604020202020204" pitchFamily="34" charset="0"/>
                <a:ea typeface="Noto Sans Symbols"/>
                <a:cs typeface="Arial" panose="020B0604020202020204" pitchFamily="34" charset="0"/>
              </a:rPr>
              <a:t>1</a:t>
            </a:r>
            <a:r>
              <a:rPr lang="en-US" sz="5000" b="1" dirty="0">
                <a:solidFill>
                  <a:srgbClr val="000000"/>
                </a:solidFill>
                <a:latin typeface="Arial" panose="020B0604020202020204" pitchFamily="34" charset="0"/>
                <a:ea typeface="Noto Sans Symbols"/>
                <a:cs typeface="Arial" panose="020B0604020202020204" pitchFamily="34" charset="0"/>
              </a:rPr>
              <a:t>. </a:t>
            </a:r>
            <a:r>
              <a:rPr lang="en-US" sz="5000" b="1" dirty="0" err="1">
                <a:solidFill>
                  <a:srgbClr val="000000"/>
                </a:solidFill>
                <a:effectLst/>
                <a:latin typeface="Arial" panose="020B0604020202020204" pitchFamily="34" charset="0"/>
                <a:ea typeface="Noto Sans Symbols"/>
                <a:cs typeface="Arial" panose="020B0604020202020204" pitchFamily="34" charset="0"/>
              </a:rPr>
              <a:t>Tìm</a:t>
            </a:r>
            <a:r>
              <a:rPr lang="en-US" sz="5000" b="1" dirty="0">
                <a:solidFill>
                  <a:srgbClr val="000000"/>
                </a:solidFill>
                <a:effectLst/>
                <a:latin typeface="Arial" panose="020B0604020202020204" pitchFamily="34" charset="0"/>
                <a:ea typeface="Noto Sans Symbols"/>
                <a:cs typeface="Arial" panose="020B0604020202020204" pitchFamily="34" charset="0"/>
              </a:rPr>
              <a:t> </a:t>
            </a:r>
            <a:r>
              <a:rPr lang="en-US" sz="5000" b="1" dirty="0" err="1">
                <a:solidFill>
                  <a:srgbClr val="000000"/>
                </a:solidFill>
                <a:effectLst/>
                <a:latin typeface="Arial" panose="020B0604020202020204" pitchFamily="34" charset="0"/>
                <a:ea typeface="Noto Sans Symbols"/>
                <a:cs typeface="Arial" panose="020B0604020202020204" pitchFamily="34" charset="0"/>
              </a:rPr>
              <a:t>hiểu</a:t>
            </a:r>
            <a:r>
              <a:rPr lang="en-US" sz="5000" b="1" dirty="0">
                <a:solidFill>
                  <a:srgbClr val="000000"/>
                </a:solidFill>
                <a:effectLst/>
                <a:latin typeface="Arial" panose="020B0604020202020204" pitchFamily="34" charset="0"/>
                <a:ea typeface="Noto Sans Symbols"/>
                <a:cs typeface="Arial" panose="020B0604020202020204" pitchFamily="34" charset="0"/>
              </a:rPr>
              <a:t> </a:t>
            </a:r>
            <a:r>
              <a:rPr lang="en-US" sz="5000" b="1" dirty="0" err="1">
                <a:solidFill>
                  <a:srgbClr val="000000"/>
                </a:solidFill>
                <a:effectLst/>
                <a:latin typeface="Arial" panose="020B0604020202020204" pitchFamily="34" charset="0"/>
                <a:ea typeface="Noto Sans Symbols"/>
                <a:cs typeface="Arial" panose="020B0604020202020204" pitchFamily="34" charset="0"/>
              </a:rPr>
              <a:t>về</a:t>
            </a:r>
            <a:r>
              <a:rPr lang="en-US" sz="5000" b="1" dirty="0">
                <a:solidFill>
                  <a:srgbClr val="000000"/>
                </a:solidFill>
                <a:effectLst/>
                <a:latin typeface="Arial" panose="020B0604020202020204" pitchFamily="34" charset="0"/>
                <a:ea typeface="Noto Sans Symbols"/>
                <a:cs typeface="Arial" panose="020B0604020202020204" pitchFamily="34" charset="0"/>
              </a:rPr>
              <a:t> </a:t>
            </a:r>
            <a:r>
              <a:rPr lang="en-US" sz="5000" b="1" dirty="0" err="1">
                <a:solidFill>
                  <a:srgbClr val="000000"/>
                </a:solidFill>
                <a:effectLst/>
                <a:latin typeface="Arial" panose="020B0604020202020204" pitchFamily="34" charset="0"/>
                <a:ea typeface="Noto Sans Symbols"/>
                <a:cs typeface="Arial" panose="020B0604020202020204" pitchFamily="34" charset="0"/>
              </a:rPr>
              <a:t>hô</a:t>
            </a:r>
            <a:r>
              <a:rPr lang="en-US" sz="5000" b="1" dirty="0">
                <a:solidFill>
                  <a:srgbClr val="000000"/>
                </a:solidFill>
                <a:effectLst/>
                <a:latin typeface="Arial" panose="020B0604020202020204" pitchFamily="34" charset="0"/>
                <a:ea typeface="Noto Sans Symbols"/>
                <a:cs typeface="Arial" panose="020B0604020202020204" pitchFamily="34" charset="0"/>
              </a:rPr>
              <a:t> </a:t>
            </a:r>
            <a:r>
              <a:rPr lang="en-US" sz="5000" b="1" dirty="0" err="1">
                <a:solidFill>
                  <a:srgbClr val="000000"/>
                </a:solidFill>
                <a:effectLst/>
                <a:latin typeface="Arial" panose="020B0604020202020204" pitchFamily="34" charset="0"/>
                <a:ea typeface="Noto Sans Symbols"/>
                <a:cs typeface="Arial" panose="020B0604020202020204" pitchFamily="34" charset="0"/>
              </a:rPr>
              <a:t>hấp</a:t>
            </a:r>
            <a:r>
              <a:rPr lang="en-US" sz="5000" b="1" dirty="0">
                <a:solidFill>
                  <a:srgbClr val="000000"/>
                </a:solidFill>
                <a:effectLst/>
                <a:latin typeface="Arial" panose="020B0604020202020204" pitchFamily="34" charset="0"/>
                <a:ea typeface="Noto Sans Symbols"/>
                <a:cs typeface="Arial" panose="020B0604020202020204" pitchFamily="34" charset="0"/>
              </a:rPr>
              <a:t> </a:t>
            </a:r>
            <a:r>
              <a:rPr lang="en-US" sz="5000" b="1" dirty="0" err="1">
                <a:solidFill>
                  <a:srgbClr val="000000"/>
                </a:solidFill>
                <a:effectLst/>
                <a:latin typeface="Arial" panose="020B0604020202020204" pitchFamily="34" charset="0"/>
                <a:ea typeface="Noto Sans Symbols"/>
                <a:cs typeface="Arial" panose="020B0604020202020204" pitchFamily="34" charset="0"/>
              </a:rPr>
              <a:t>tế</a:t>
            </a:r>
            <a:r>
              <a:rPr lang="en-US" sz="5000" b="1" dirty="0">
                <a:solidFill>
                  <a:srgbClr val="000000"/>
                </a:solidFill>
                <a:effectLst/>
                <a:latin typeface="Arial" panose="020B0604020202020204" pitchFamily="34" charset="0"/>
                <a:ea typeface="Noto Sans Symbols"/>
                <a:cs typeface="Arial" panose="020B0604020202020204" pitchFamily="34" charset="0"/>
              </a:rPr>
              <a:t> </a:t>
            </a:r>
            <a:r>
              <a:rPr lang="en-US" sz="5000" b="1" dirty="0" err="1">
                <a:solidFill>
                  <a:srgbClr val="000000"/>
                </a:solidFill>
                <a:effectLst/>
                <a:latin typeface="Arial" panose="020B0604020202020204" pitchFamily="34" charset="0"/>
                <a:ea typeface="Noto Sans Symbols"/>
                <a:cs typeface="Arial" panose="020B0604020202020204" pitchFamily="34" charset="0"/>
              </a:rPr>
              <a:t>bào</a:t>
            </a:r>
            <a:endParaRPr lang="en-US" sz="5000" dirty="0">
              <a:effectLst/>
              <a:latin typeface="Arial" panose="020B0604020202020204" pitchFamily="34" charset="0"/>
              <a:ea typeface="Noto Sans Symbols"/>
              <a:cs typeface="Arial" panose="020B0604020202020204" pitchFamily="34" charset="0"/>
            </a:endParaRPr>
          </a:p>
        </p:txBody>
      </p:sp>
      <p:pic>
        <p:nvPicPr>
          <p:cNvPr id="9" name="OpenDown.net_YouTube_Ho-hap-te-bao-o-thuc-vat_Media_fHFMl41BYGY_002_720p.mp4">
            <a:hlinkClick r:id="" action="ppaction://media"/>
            <a:extLst>
              <a:ext uri="{FF2B5EF4-FFF2-40B4-BE49-F238E27FC236}">
                <a16:creationId xmlns:a16="http://schemas.microsoft.com/office/drawing/2014/main" id="{CDE7B820-A7CA-CF42-94E5-53195AEF35E7}"/>
              </a:ext>
            </a:extLst>
          </p:cNvPr>
          <p:cNvPicPr>
            <a:picLocks noChangeAspect="1"/>
          </p:cNvPicPr>
          <p:nvPr>
            <a:videoFile r:link="rId2"/>
            <p:extLst>
              <p:ext uri="{DAA4B4D4-6D71-4841-9C94-3DE7FCFB9230}">
                <p14:media xmlns:p14="http://schemas.microsoft.com/office/powerpoint/2010/main" r:embed="rId1"/>
              </p:ext>
            </p:extLst>
          </p:nvPr>
        </p:nvPicPr>
        <p:blipFill>
          <a:blip r:embed="rId20"/>
          <a:stretch>
            <a:fillRect/>
          </a:stretch>
        </p:blipFill>
        <p:spPr>
          <a:xfrm>
            <a:off x="524290" y="726499"/>
            <a:ext cx="17306510" cy="9417626"/>
          </a:xfrm>
          <a:prstGeom prst="rect">
            <a:avLst/>
          </a:prstGeom>
        </p:spPr>
      </p:pic>
    </p:spTree>
    <p:extLst>
      <p:ext uri="{BB962C8B-B14F-4D97-AF65-F5344CB8AC3E}">
        <p14:creationId xmlns:p14="http://schemas.microsoft.com/office/powerpoint/2010/main" val="381626622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6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E6D802-A593-450B-42F9-E5DBF6EF7486}"/>
              </a:ext>
            </a:extLst>
          </p:cNvPr>
          <p:cNvGraphicFramePr>
            <a:graphicFrameLocks noGrp="1"/>
          </p:cNvGraphicFramePr>
          <p:nvPr>
            <p:extLst>
              <p:ext uri="{D42A27DB-BD31-4B8C-83A1-F6EECF244321}">
                <p14:modId xmlns:p14="http://schemas.microsoft.com/office/powerpoint/2010/main" val="1877661585"/>
              </p:ext>
            </p:extLst>
          </p:nvPr>
        </p:nvGraphicFramePr>
        <p:xfrm>
          <a:off x="251124" y="296640"/>
          <a:ext cx="18132108" cy="9601200"/>
        </p:xfrm>
        <a:graphic>
          <a:graphicData uri="http://schemas.openxmlformats.org/drawingml/2006/table">
            <a:tbl>
              <a:tblPr firstRow="1" firstCol="1" bandRow="1"/>
              <a:tblGrid>
                <a:gridCol w="18132108">
                  <a:extLst>
                    <a:ext uri="{9D8B030D-6E8A-4147-A177-3AD203B41FA5}">
                      <a16:colId xmlns:a16="http://schemas.microsoft.com/office/drawing/2014/main" val="20000"/>
                    </a:ext>
                  </a:extLst>
                </a:gridCol>
              </a:tblGrid>
              <a:tr h="9302968">
                <a:tc>
                  <a:txBody>
                    <a:bodyPr/>
                    <a:lstStyle/>
                    <a:p>
                      <a:pPr>
                        <a:lnSpc>
                          <a:spcPct val="150000"/>
                        </a:lnSpc>
                      </a:pPr>
                      <a:r>
                        <a:rPr lang="en-US" sz="2600" b="0" i="0" u="none" strike="noStrike" cap="none">
                          <a:solidFill>
                            <a:schemeClr val="tx1"/>
                          </a:solidFill>
                          <a:effectLst/>
                          <a:latin typeface="+mn-lt"/>
                          <a:ea typeface="+mn-ea"/>
                          <a:cs typeface="+mn-cs"/>
                          <a:sym typeface="Arial"/>
                        </a:rPr>
                        <a:t>Trường:……………….</a:t>
                      </a:r>
                    </a:p>
                    <a:p>
                      <a:pPr>
                        <a:lnSpc>
                          <a:spcPct val="150000"/>
                        </a:lnSpc>
                      </a:pPr>
                      <a:r>
                        <a:rPr lang="en-US" sz="2600" b="0" i="0" u="none" strike="noStrike" cap="none">
                          <a:solidFill>
                            <a:schemeClr val="tx1"/>
                          </a:solidFill>
                          <a:effectLst/>
                          <a:latin typeface="+mn-lt"/>
                          <a:ea typeface="+mn-ea"/>
                          <a:cs typeface="+mn-cs"/>
                          <a:sym typeface="Arial"/>
                        </a:rPr>
                        <a:t>Lớp:…………………… Nhóm:………………..</a:t>
                      </a:r>
                    </a:p>
                    <a:p>
                      <a:pPr algn="ctr">
                        <a:lnSpc>
                          <a:spcPct val="150000"/>
                        </a:lnSpc>
                      </a:pPr>
                      <a:r>
                        <a:rPr lang="en-US" sz="3200" b="1" i="0" u="none" strike="noStrike" cap="none">
                          <a:solidFill>
                            <a:schemeClr val="tx1"/>
                          </a:solidFill>
                          <a:effectLst/>
                          <a:latin typeface="+mn-lt"/>
                          <a:ea typeface="+mn-ea"/>
                          <a:cs typeface="+mn-cs"/>
                          <a:sym typeface="Arial"/>
                        </a:rPr>
                        <a:t>PHIẾU HỌC TẬP SỐ 2</a:t>
                      </a:r>
                    </a:p>
                    <a:p>
                      <a:pPr algn="ctr"/>
                      <a:r>
                        <a:rPr lang="en-US" sz="2800" b="1" i="1" u="none" strike="noStrike" cap="none">
                          <a:solidFill>
                            <a:schemeClr val="tx1"/>
                          </a:solidFill>
                          <a:effectLst/>
                          <a:latin typeface="+mn-lt"/>
                          <a:ea typeface="+mn-ea"/>
                          <a:cs typeface="+mn-cs"/>
                          <a:sym typeface="Arial"/>
                        </a:rPr>
                        <a:t>Nội dung: Tìm hiểu hô hấp tế bào</a:t>
                      </a:r>
                      <a:endParaRPr lang="en-US" sz="2800" b="0" i="0" u="none" strike="noStrike" cap="none">
                        <a:solidFill>
                          <a:schemeClr val="tx1"/>
                        </a:solidFill>
                        <a:effectLst/>
                        <a:latin typeface="+mn-lt"/>
                        <a:ea typeface="+mn-ea"/>
                        <a:cs typeface="+mn-cs"/>
                        <a:sym typeface="Arial"/>
                      </a:endParaRPr>
                    </a:p>
                    <a:p>
                      <a:r>
                        <a:rPr lang="en-US" sz="2800" b="0" i="0" u="none" strike="noStrike" cap="none">
                          <a:solidFill>
                            <a:schemeClr val="tx1"/>
                          </a:solidFill>
                          <a:effectLst/>
                          <a:latin typeface="+mn-lt"/>
                          <a:ea typeface="+mn-ea"/>
                          <a:cs typeface="+mn-cs"/>
                          <a:sym typeface="Arial"/>
                        </a:rPr>
                        <a:t>1. Hô hấp tế bào là gì? Nêu ý nghĩa của hô hấp tế bào. Viết phương trình tổng quát của quá trình hô hấp tế bào.</a:t>
                      </a:r>
                    </a:p>
                    <a:p>
                      <a:r>
                        <a:rPr lang="en-US" sz="2800" b="0" i="0" u="none" strike="noStrike" cap="none">
                          <a:solidFill>
                            <a:schemeClr val="tx1"/>
                          </a:solidFill>
                          <a:effectLst/>
                          <a:latin typeface="+mn-lt"/>
                          <a:ea typeface="+mn-ea"/>
                          <a:cs typeface="+mn-cs"/>
                          <a:sym typeface="Arial"/>
                        </a:rPr>
                        <a:t>2. Hoàn thành bảng sau về các giai đoạn hô hấp tế bào:</a:t>
                      </a: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endParaRPr lang="en-US" sz="2800" b="0" i="0" u="none" strike="noStrike" cap="none">
                        <a:solidFill>
                          <a:schemeClr val="tx1"/>
                        </a:solidFill>
                        <a:effectLst/>
                        <a:latin typeface="+mn-lt"/>
                        <a:ea typeface="+mn-ea"/>
                        <a:cs typeface="+mn-cs"/>
                        <a:sym typeface="Arial"/>
                      </a:endParaRPr>
                    </a:p>
                    <a:p>
                      <a:r>
                        <a:rPr lang="en-US" sz="2800" b="0" i="0" u="none" strike="noStrike" cap="none">
                          <a:solidFill>
                            <a:schemeClr val="tx1"/>
                          </a:solidFill>
                          <a:effectLst/>
                          <a:latin typeface="+mn-lt"/>
                          <a:ea typeface="+mn-ea"/>
                          <a:cs typeface="+mn-cs"/>
                          <a:sym typeface="Arial"/>
                        </a:rPr>
                        <a:t>3. Quan sát hình 11.7 SGK, nhận xét năng lượng được tạo ra ở mỗi giai đoạn trong hô hấp tế bào.</a:t>
                      </a:r>
                    </a:p>
                    <a:p>
                      <a:r>
                        <a:rPr lang="en-US" sz="2800" b="0" i="0" u="none" strike="noStrike" cap="none">
                          <a:solidFill>
                            <a:schemeClr val="tx1"/>
                          </a:solidFill>
                          <a:effectLst/>
                          <a:latin typeface="+mn-lt"/>
                          <a:ea typeface="+mn-ea"/>
                          <a:cs typeface="+mn-cs"/>
                          <a:sym typeface="Arial"/>
                        </a:rPr>
                        <a:t>4. Nêu vai trò của oxygen trong chuỗi truyền electron.</a:t>
                      </a:r>
                    </a:p>
                    <a:p>
                      <a:endParaRPr lang="en-US" sz="2800" b="0" i="0" u="none" strike="noStrike" cap="none">
                        <a:solidFill>
                          <a:schemeClr val="tx1"/>
                        </a:solidFill>
                        <a:effectLst/>
                        <a:latin typeface="+mn-lt"/>
                        <a:ea typeface="+mn-ea"/>
                        <a:cs typeface="+mn-cs"/>
                        <a:sym typeface="Arial"/>
                      </a:endParaRPr>
                    </a:p>
                  </a:txBody>
                  <a:tcPr marL="137160" marR="13716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bl>
          </a:graphicData>
        </a:graphic>
      </p:graphicFrame>
      <p:graphicFrame>
        <p:nvGraphicFramePr>
          <p:cNvPr id="3" name="Table 3">
            <a:extLst>
              <a:ext uri="{FF2B5EF4-FFF2-40B4-BE49-F238E27FC236}">
                <a16:creationId xmlns:a16="http://schemas.microsoft.com/office/drawing/2014/main" id="{A3B8C4AC-4DB4-764D-B506-FDA5E86B2B7C}"/>
              </a:ext>
            </a:extLst>
          </p:cNvPr>
          <p:cNvGraphicFramePr>
            <a:graphicFrameLocks noGrp="1"/>
          </p:cNvGraphicFramePr>
          <p:nvPr>
            <p:extLst>
              <p:ext uri="{D42A27DB-BD31-4B8C-83A1-F6EECF244321}">
                <p14:modId xmlns:p14="http://schemas.microsoft.com/office/powerpoint/2010/main" val="821731662"/>
              </p:ext>
            </p:extLst>
          </p:nvPr>
        </p:nvGraphicFramePr>
        <p:xfrm>
          <a:off x="381000" y="571500"/>
          <a:ext cx="16992600" cy="9326342"/>
        </p:xfrm>
        <a:graphic>
          <a:graphicData uri="http://schemas.openxmlformats.org/drawingml/2006/table">
            <a:tbl>
              <a:tblPr firstRow="1" bandRow="1">
                <a:tableStyleId>{F5AB1C69-6EDB-4FF4-983F-18BD219EF322}</a:tableStyleId>
              </a:tblPr>
              <a:tblGrid>
                <a:gridCol w="4248150">
                  <a:extLst>
                    <a:ext uri="{9D8B030D-6E8A-4147-A177-3AD203B41FA5}">
                      <a16:colId xmlns:a16="http://schemas.microsoft.com/office/drawing/2014/main" val="1354780066"/>
                    </a:ext>
                  </a:extLst>
                </a:gridCol>
                <a:gridCol w="4248150">
                  <a:extLst>
                    <a:ext uri="{9D8B030D-6E8A-4147-A177-3AD203B41FA5}">
                      <a16:colId xmlns:a16="http://schemas.microsoft.com/office/drawing/2014/main" val="3327234771"/>
                    </a:ext>
                  </a:extLst>
                </a:gridCol>
                <a:gridCol w="4248150">
                  <a:extLst>
                    <a:ext uri="{9D8B030D-6E8A-4147-A177-3AD203B41FA5}">
                      <a16:colId xmlns:a16="http://schemas.microsoft.com/office/drawing/2014/main" val="2276307953"/>
                    </a:ext>
                  </a:extLst>
                </a:gridCol>
                <a:gridCol w="4248150">
                  <a:extLst>
                    <a:ext uri="{9D8B030D-6E8A-4147-A177-3AD203B41FA5}">
                      <a16:colId xmlns:a16="http://schemas.microsoft.com/office/drawing/2014/main" val="2214396752"/>
                    </a:ext>
                  </a:extLst>
                </a:gridCol>
              </a:tblGrid>
              <a:tr h="2744537">
                <a:tc>
                  <a:txBody>
                    <a:bodyPr/>
                    <a:lstStyle/>
                    <a:p>
                      <a:r>
                        <a:rPr lang="en-US" dirty="0" err="1"/>
                        <a:t>Nội</a:t>
                      </a:r>
                      <a:r>
                        <a:rPr lang="en-US" dirty="0"/>
                        <a:t> dung / </a:t>
                      </a:r>
                      <a:r>
                        <a:rPr lang="en-US" dirty="0" err="1"/>
                        <a:t>tiêu</a:t>
                      </a:r>
                      <a:r>
                        <a:rPr lang="en-US" dirty="0"/>
                        <a:t> </a:t>
                      </a:r>
                      <a:r>
                        <a:rPr lang="en-US" dirty="0" err="1"/>
                        <a:t>chí</a:t>
                      </a:r>
                      <a:endParaRPr lang="en-US" dirty="0"/>
                    </a:p>
                  </a:txBody>
                  <a:tcPr/>
                </a:tc>
                <a:tc>
                  <a:txBody>
                    <a:bodyPr/>
                    <a:lstStyle/>
                    <a:p>
                      <a:r>
                        <a:rPr lang="en-US"/>
                        <a:t>Đường phân</a:t>
                      </a:r>
                    </a:p>
                  </a:txBody>
                  <a:tcPr/>
                </a:tc>
                <a:tc>
                  <a:txBody>
                    <a:bodyPr/>
                    <a:lstStyle/>
                    <a:p>
                      <a:r>
                        <a:rPr lang="en-US" sz="2800" b="1" i="0" u="none" strike="noStrike" cap="none">
                          <a:solidFill>
                            <a:schemeClr val="lt1"/>
                          </a:solidFill>
                          <a:effectLst/>
                          <a:latin typeface="+mn-lt"/>
                          <a:ea typeface="+mn-ea"/>
                          <a:cs typeface="+mn-cs"/>
                          <a:sym typeface="Arial"/>
                        </a:rPr>
                        <a:t>Giai đoạn oxi hóa pyruvic acid và chu trình Krebs</a:t>
                      </a:r>
                      <a:endParaRPr lang="en-US"/>
                    </a:p>
                  </a:txBody>
                  <a:tcPr/>
                </a:tc>
                <a:tc>
                  <a:txBody>
                    <a:bodyPr/>
                    <a:lstStyle/>
                    <a:p>
                      <a:r>
                        <a:rPr lang="en-US" sz="2800" b="1" i="0" u="none" strike="noStrike" cap="none">
                          <a:solidFill>
                            <a:schemeClr val="lt1"/>
                          </a:solidFill>
                          <a:effectLst/>
                          <a:latin typeface="+mn-lt"/>
                          <a:ea typeface="+mn-ea"/>
                          <a:cs typeface="+mn-cs"/>
                          <a:sym typeface="Arial"/>
                        </a:rPr>
                        <a:t>Chuỗi truyền electron</a:t>
                      </a:r>
                      <a:endParaRPr lang="en-US"/>
                    </a:p>
                  </a:txBody>
                  <a:tcPr/>
                </a:tc>
                <a:extLst>
                  <a:ext uri="{0D108BD9-81ED-4DB2-BD59-A6C34878D82A}">
                    <a16:rowId xmlns:a16="http://schemas.microsoft.com/office/drawing/2014/main" val="2997448105"/>
                  </a:ext>
                </a:extLst>
              </a:tr>
              <a:tr h="1316361">
                <a:tc>
                  <a:txBody>
                    <a:bodyPr/>
                    <a:lstStyle/>
                    <a:p>
                      <a:r>
                        <a:rPr lang="en-US" sz="2800" b="0" i="0" u="none" strike="noStrike" cap="none">
                          <a:solidFill>
                            <a:schemeClr val="dk1"/>
                          </a:solidFill>
                          <a:effectLst/>
                          <a:latin typeface="+mn-lt"/>
                          <a:ea typeface="+mn-ea"/>
                          <a:cs typeface="+mn-cs"/>
                          <a:sym typeface="Arial"/>
                        </a:rPr>
                        <a:t>Nơi xảy ra</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33421616"/>
                  </a:ext>
                </a:extLst>
              </a:tr>
              <a:tr h="1316361">
                <a:tc>
                  <a:txBody>
                    <a:bodyPr/>
                    <a:lstStyle/>
                    <a:p>
                      <a:r>
                        <a:rPr lang="en-US" sz="2800" b="0" i="0" u="none" strike="noStrike" cap="none">
                          <a:solidFill>
                            <a:schemeClr val="dk1"/>
                          </a:solidFill>
                          <a:effectLst/>
                          <a:latin typeface="+mn-lt"/>
                          <a:ea typeface="+mn-ea"/>
                          <a:cs typeface="+mn-cs"/>
                          <a:sym typeface="Arial"/>
                        </a:rPr>
                        <a:t>Nguyên liệu</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28178905"/>
                  </a:ext>
                </a:extLst>
              </a:tr>
              <a:tr h="1316361">
                <a:tc>
                  <a:txBody>
                    <a:bodyPr/>
                    <a:lstStyle/>
                    <a:p>
                      <a:r>
                        <a:rPr lang="en-US" sz="2800" b="0" i="0" u="none" strike="noStrike" cap="none">
                          <a:solidFill>
                            <a:schemeClr val="dk1"/>
                          </a:solidFill>
                          <a:effectLst/>
                          <a:latin typeface="+mn-lt"/>
                          <a:ea typeface="+mn-ea"/>
                          <a:cs typeface="+mn-cs"/>
                          <a:sym typeface="Arial"/>
                        </a:rPr>
                        <a:t>Diễn biến</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25744187"/>
                  </a:ext>
                </a:extLst>
              </a:tr>
              <a:tr h="1316361">
                <a:tc>
                  <a:txBody>
                    <a:bodyPr/>
                    <a:lstStyle/>
                    <a:p>
                      <a:r>
                        <a:rPr lang="en-US" sz="2800" b="0" i="0" u="none" strike="noStrike" cap="none">
                          <a:solidFill>
                            <a:schemeClr val="dk1"/>
                          </a:solidFill>
                          <a:effectLst/>
                          <a:latin typeface="+mn-lt"/>
                          <a:ea typeface="+mn-ea"/>
                          <a:cs typeface="+mn-cs"/>
                          <a:sym typeface="Arial"/>
                        </a:rPr>
                        <a:t>Sản phẩm</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6063759"/>
                  </a:ext>
                </a:extLst>
              </a:tr>
              <a:tr h="1316361">
                <a:tc>
                  <a:txBody>
                    <a:bodyPr/>
                    <a:lstStyle/>
                    <a:p>
                      <a:r>
                        <a:rPr lang="en-US" sz="2800" b="0" i="0" u="none" strike="noStrike" cap="none">
                          <a:solidFill>
                            <a:schemeClr val="dk1"/>
                          </a:solidFill>
                          <a:effectLst/>
                          <a:latin typeface="+mn-lt"/>
                          <a:ea typeface="+mn-ea"/>
                          <a:cs typeface="+mn-cs"/>
                          <a:sym typeface="Arial"/>
                        </a:rPr>
                        <a:t>Phương trình tổng quát</a:t>
                      </a:r>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2120665"/>
                  </a:ext>
                </a:extLst>
              </a:tr>
            </a:tbl>
          </a:graphicData>
        </a:graphic>
      </p:graphicFrame>
    </p:spTree>
    <p:extLst>
      <p:ext uri="{BB962C8B-B14F-4D97-AF65-F5344CB8AC3E}">
        <p14:creationId xmlns:p14="http://schemas.microsoft.com/office/powerpoint/2010/main" val="3366934705"/>
      </p:ext>
    </p:extLst>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1288D5-10D1-6540-9ADE-E2EEB94FBDC6}"/>
              </a:ext>
            </a:extLst>
          </p:cNvPr>
          <p:cNvGraphicFramePr>
            <a:graphicFrameLocks noGrp="1"/>
          </p:cNvGraphicFramePr>
          <p:nvPr>
            <p:extLst>
              <p:ext uri="{D42A27DB-BD31-4B8C-83A1-F6EECF244321}">
                <p14:modId xmlns:p14="http://schemas.microsoft.com/office/powerpoint/2010/main" val="756564204"/>
              </p:ext>
            </p:extLst>
          </p:nvPr>
        </p:nvGraphicFramePr>
        <p:xfrm>
          <a:off x="457200" y="266700"/>
          <a:ext cx="17297400" cy="9654532"/>
        </p:xfrm>
        <a:graphic>
          <a:graphicData uri="http://schemas.openxmlformats.org/drawingml/2006/table">
            <a:tbl>
              <a:tblPr/>
              <a:tblGrid>
                <a:gridCol w="2590800">
                  <a:extLst>
                    <a:ext uri="{9D8B030D-6E8A-4147-A177-3AD203B41FA5}">
                      <a16:colId xmlns:a16="http://schemas.microsoft.com/office/drawing/2014/main" val="3754583599"/>
                    </a:ext>
                  </a:extLst>
                </a:gridCol>
                <a:gridCol w="4800600">
                  <a:extLst>
                    <a:ext uri="{9D8B030D-6E8A-4147-A177-3AD203B41FA5}">
                      <a16:colId xmlns:a16="http://schemas.microsoft.com/office/drawing/2014/main" val="911726991"/>
                    </a:ext>
                  </a:extLst>
                </a:gridCol>
                <a:gridCol w="4800600">
                  <a:extLst>
                    <a:ext uri="{9D8B030D-6E8A-4147-A177-3AD203B41FA5}">
                      <a16:colId xmlns:a16="http://schemas.microsoft.com/office/drawing/2014/main" val="2792090592"/>
                    </a:ext>
                  </a:extLst>
                </a:gridCol>
                <a:gridCol w="5105400">
                  <a:extLst>
                    <a:ext uri="{9D8B030D-6E8A-4147-A177-3AD203B41FA5}">
                      <a16:colId xmlns:a16="http://schemas.microsoft.com/office/drawing/2014/main" val="1621800557"/>
                    </a:ext>
                  </a:extLst>
                </a:gridCol>
              </a:tblGrid>
              <a:tr h="1832093">
                <a:tc>
                  <a:txBody>
                    <a:bodyPr/>
                    <a:lstStyle/>
                    <a:p>
                      <a:pPr algn="ctr"/>
                      <a:endParaRPr lang="en-US"/>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br>
                        <a:rPr lang="vi-VN" sz="3600" b="1" dirty="0">
                          <a:solidFill>
                            <a:srgbClr val="000000"/>
                          </a:solidFill>
                          <a:effectLst/>
                        </a:rPr>
                      </a:br>
                      <a:r>
                        <a:rPr lang="vi-VN" sz="3600" b="1" dirty="0">
                          <a:solidFill>
                            <a:srgbClr val="000000"/>
                          </a:solidFill>
                          <a:effectLst/>
                        </a:rPr>
                        <a:t>Đường phân</a:t>
                      </a:r>
                      <a:endParaRPr lang="vi-VN" sz="3600" dirty="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US" sz="3600" b="1" dirty="0" err="1">
                          <a:solidFill>
                            <a:srgbClr val="000000"/>
                          </a:solidFill>
                          <a:effectLst/>
                        </a:rPr>
                        <a:t>Oxi</a:t>
                      </a:r>
                      <a:r>
                        <a:rPr lang="en-US" sz="3600" b="1" dirty="0">
                          <a:solidFill>
                            <a:srgbClr val="000000"/>
                          </a:solidFill>
                          <a:effectLst/>
                        </a:rPr>
                        <a:t> </a:t>
                      </a:r>
                      <a:r>
                        <a:rPr lang="en-US" sz="3600" b="1" dirty="0" err="1">
                          <a:solidFill>
                            <a:srgbClr val="000000"/>
                          </a:solidFill>
                          <a:effectLst/>
                        </a:rPr>
                        <a:t>hóa</a:t>
                      </a:r>
                      <a:r>
                        <a:rPr lang="en-US" sz="3600" b="1" dirty="0">
                          <a:solidFill>
                            <a:srgbClr val="000000"/>
                          </a:solidFill>
                          <a:effectLst/>
                        </a:rPr>
                        <a:t> pyruvic acid</a:t>
                      </a:r>
                      <a:endParaRPr lang="en-US" sz="3600" dirty="0">
                        <a:solidFill>
                          <a:srgbClr val="000000"/>
                        </a:solidFill>
                        <a:effectLst/>
                      </a:endParaRPr>
                    </a:p>
                    <a:p>
                      <a:pPr algn="ctr" fontAlgn="t"/>
                      <a:r>
                        <a:rPr lang="en-US" sz="3600" b="1" dirty="0" err="1">
                          <a:solidFill>
                            <a:srgbClr val="000000"/>
                          </a:solidFill>
                          <a:effectLst/>
                        </a:rPr>
                        <a:t>và</a:t>
                      </a:r>
                      <a:r>
                        <a:rPr lang="en-US" sz="3600" b="1" dirty="0">
                          <a:solidFill>
                            <a:srgbClr val="000000"/>
                          </a:solidFill>
                          <a:effectLst/>
                        </a:rPr>
                        <a:t> chu </a:t>
                      </a:r>
                      <a:r>
                        <a:rPr lang="en-US" sz="3600" b="1" dirty="0" err="1">
                          <a:solidFill>
                            <a:srgbClr val="000000"/>
                          </a:solidFill>
                          <a:effectLst/>
                        </a:rPr>
                        <a:t>trình</a:t>
                      </a:r>
                      <a:r>
                        <a:rPr lang="en-US" sz="3600" b="1" dirty="0">
                          <a:solidFill>
                            <a:srgbClr val="000000"/>
                          </a:solidFill>
                          <a:effectLst/>
                        </a:rPr>
                        <a:t> Krebs</a:t>
                      </a:r>
                      <a:endParaRPr lang="en-US" sz="3600" dirty="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US" sz="3600" b="1" dirty="0" err="1">
                          <a:solidFill>
                            <a:srgbClr val="000000"/>
                          </a:solidFill>
                          <a:effectLst/>
                        </a:rPr>
                        <a:t>Chuỗi</a:t>
                      </a:r>
                      <a:r>
                        <a:rPr lang="en-US" sz="3600" b="1" dirty="0">
                          <a:solidFill>
                            <a:srgbClr val="000000"/>
                          </a:solidFill>
                          <a:effectLst/>
                        </a:rPr>
                        <a:t> </a:t>
                      </a:r>
                      <a:r>
                        <a:rPr lang="en-US" sz="3600" b="1" dirty="0" err="1">
                          <a:solidFill>
                            <a:srgbClr val="000000"/>
                          </a:solidFill>
                          <a:effectLst/>
                        </a:rPr>
                        <a:t>truyền</a:t>
                      </a:r>
                      <a:r>
                        <a:rPr lang="en-US" sz="3600" b="1" dirty="0">
                          <a:solidFill>
                            <a:srgbClr val="000000"/>
                          </a:solidFill>
                          <a:effectLst/>
                        </a:rPr>
                        <a:t> electron</a:t>
                      </a:r>
                      <a:endParaRPr lang="en-US" sz="3600" dirty="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08273217"/>
                  </a:ext>
                </a:extLst>
              </a:tr>
              <a:tr h="967089">
                <a:tc>
                  <a:txBody>
                    <a:bodyPr/>
                    <a:lstStyle/>
                    <a:p>
                      <a:pPr algn="just" fontAlgn="t"/>
                      <a:r>
                        <a:rPr lang="vi-VN" sz="3600" dirty="0">
                          <a:solidFill>
                            <a:srgbClr val="000000"/>
                          </a:solidFill>
                          <a:effectLst/>
                        </a:rPr>
                        <a:t>Nơi </a:t>
                      </a:r>
                    </a:p>
                    <a:p>
                      <a:pPr algn="just" fontAlgn="t"/>
                      <a:r>
                        <a:rPr lang="vi-VN" sz="3600" dirty="0">
                          <a:solidFill>
                            <a:srgbClr val="000000"/>
                          </a:solidFill>
                          <a:effectLst/>
                        </a:rPr>
                        <a:t>xảy ra</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3600" dirty="0" err="1">
                          <a:solidFill>
                            <a:srgbClr val="000000"/>
                          </a:solidFill>
                          <a:effectLst/>
                        </a:rPr>
                        <a:t>Tế</a:t>
                      </a:r>
                      <a:r>
                        <a:rPr lang="en-US" sz="3600" dirty="0">
                          <a:solidFill>
                            <a:srgbClr val="000000"/>
                          </a:solidFill>
                          <a:effectLst/>
                        </a:rPr>
                        <a:t> </a:t>
                      </a:r>
                      <a:r>
                        <a:rPr lang="en-US" sz="3600" dirty="0" err="1">
                          <a:solidFill>
                            <a:srgbClr val="000000"/>
                          </a:solidFill>
                          <a:effectLst/>
                        </a:rPr>
                        <a:t>bào</a:t>
                      </a:r>
                      <a:r>
                        <a:rPr lang="en-US" sz="3600" dirty="0">
                          <a:solidFill>
                            <a:srgbClr val="000000"/>
                          </a:solidFill>
                          <a:effectLst/>
                        </a:rPr>
                        <a:t> </a:t>
                      </a:r>
                      <a:r>
                        <a:rPr lang="en-US" sz="3600" dirty="0" err="1">
                          <a:solidFill>
                            <a:srgbClr val="000000"/>
                          </a:solidFill>
                          <a:effectLst/>
                        </a:rPr>
                        <a:t>chất</a:t>
                      </a:r>
                      <a:endParaRPr lang="en-US" sz="3600" dirty="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3600">
                          <a:solidFill>
                            <a:srgbClr val="000000"/>
                          </a:solidFill>
                          <a:effectLst/>
                        </a:rPr>
                        <a:t>Chất nền ti thể</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3600" dirty="0" err="1">
                          <a:solidFill>
                            <a:srgbClr val="000000"/>
                          </a:solidFill>
                          <a:effectLst/>
                        </a:rPr>
                        <a:t>Màng</a:t>
                      </a:r>
                      <a:r>
                        <a:rPr lang="en-US" sz="3600" dirty="0">
                          <a:solidFill>
                            <a:srgbClr val="000000"/>
                          </a:solidFill>
                          <a:effectLst/>
                        </a:rPr>
                        <a:t> </a:t>
                      </a:r>
                      <a:r>
                        <a:rPr lang="en-US" sz="3600" dirty="0" err="1">
                          <a:solidFill>
                            <a:srgbClr val="000000"/>
                          </a:solidFill>
                          <a:effectLst/>
                        </a:rPr>
                        <a:t>trong</a:t>
                      </a:r>
                      <a:r>
                        <a:rPr lang="en-US" sz="3600" dirty="0">
                          <a:solidFill>
                            <a:srgbClr val="000000"/>
                          </a:solidFill>
                          <a:effectLst/>
                        </a:rPr>
                        <a:t> </a:t>
                      </a:r>
                      <a:r>
                        <a:rPr lang="en-US" sz="3600" dirty="0" err="1">
                          <a:solidFill>
                            <a:srgbClr val="000000"/>
                          </a:solidFill>
                          <a:effectLst/>
                        </a:rPr>
                        <a:t>ti</a:t>
                      </a:r>
                      <a:r>
                        <a:rPr lang="en-US" sz="3600" dirty="0">
                          <a:solidFill>
                            <a:srgbClr val="000000"/>
                          </a:solidFill>
                          <a:effectLst/>
                        </a:rPr>
                        <a:t> </a:t>
                      </a:r>
                      <a:r>
                        <a:rPr lang="en-US" sz="3600" dirty="0" err="1">
                          <a:solidFill>
                            <a:srgbClr val="000000"/>
                          </a:solidFill>
                          <a:effectLst/>
                        </a:rPr>
                        <a:t>thể</a:t>
                      </a:r>
                      <a:endParaRPr lang="en-US" sz="3600" dirty="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2203173"/>
                  </a:ext>
                </a:extLst>
              </a:tr>
              <a:tr h="1543759">
                <a:tc>
                  <a:txBody>
                    <a:bodyPr/>
                    <a:lstStyle/>
                    <a:p>
                      <a:pPr algn="just" fontAlgn="t"/>
                      <a:r>
                        <a:rPr lang="en-US" sz="3600">
                          <a:solidFill>
                            <a:srgbClr val="000000"/>
                          </a:solidFill>
                          <a:effectLst/>
                        </a:rPr>
                        <a:t>Nguyên liệu</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fontAlgn="t"/>
                      <a:r>
                        <a:rPr lang="en-US" sz="3600">
                          <a:solidFill>
                            <a:srgbClr val="000000"/>
                          </a:solidFill>
                          <a:effectLst/>
                        </a:rPr>
                        <a:t>Glucose, ADP, NAD</a:t>
                      </a:r>
                      <a:r>
                        <a:rPr lang="en-US" sz="3600" baseline="30000">
                          <a:solidFill>
                            <a:srgbClr val="000000"/>
                          </a:solidFill>
                          <a:effectLst/>
                        </a:rPr>
                        <a:t>+</a:t>
                      </a:r>
                      <a:r>
                        <a:rPr lang="en-US" sz="3600">
                          <a:solidFill>
                            <a:srgbClr val="000000"/>
                          </a:solidFill>
                          <a:effectLst/>
                        </a:rPr>
                        <a:t>, Pi </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fontAlgn="t"/>
                      <a:r>
                        <a:rPr lang="en-US" sz="3600" dirty="0">
                          <a:solidFill>
                            <a:srgbClr val="000000"/>
                          </a:solidFill>
                          <a:effectLst/>
                        </a:rPr>
                        <a:t>Pyruvic acid, ADP, Pi, NAD</a:t>
                      </a:r>
                      <a:r>
                        <a:rPr lang="en-US" sz="3600" baseline="30000" dirty="0">
                          <a:solidFill>
                            <a:srgbClr val="000000"/>
                          </a:solidFill>
                          <a:effectLst/>
                        </a:rPr>
                        <a:t>+</a:t>
                      </a:r>
                      <a:r>
                        <a:rPr lang="en-US" sz="3600" dirty="0">
                          <a:solidFill>
                            <a:srgbClr val="000000"/>
                          </a:solidFill>
                          <a:effectLst/>
                        </a:rPr>
                        <a:t>, FAD</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fontAlgn="t"/>
                      <a:r>
                        <a:rPr lang="en-US" sz="3600" dirty="0">
                          <a:solidFill>
                            <a:srgbClr val="000000"/>
                          </a:solidFill>
                          <a:effectLst/>
                        </a:rPr>
                        <a:t>NADH, FADH</a:t>
                      </a:r>
                      <a:r>
                        <a:rPr lang="en-US" sz="3600" baseline="-25000" dirty="0">
                          <a:solidFill>
                            <a:srgbClr val="000000"/>
                          </a:solidFill>
                          <a:effectLst/>
                        </a:rPr>
                        <a:t>2</a:t>
                      </a:r>
                      <a:r>
                        <a:rPr lang="en-US" sz="3600" dirty="0">
                          <a:solidFill>
                            <a:srgbClr val="000000"/>
                          </a:solidFill>
                          <a:effectLst/>
                        </a:rPr>
                        <a:t>, ADP, Pi, O</a:t>
                      </a:r>
                      <a:r>
                        <a:rPr lang="en-US" sz="3600" baseline="-25000" dirty="0">
                          <a:solidFill>
                            <a:srgbClr val="000000"/>
                          </a:solidFill>
                          <a:effectLst/>
                        </a:rPr>
                        <a:t>2</a:t>
                      </a:r>
                      <a:endParaRPr lang="en-US" sz="3600" dirty="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31465968"/>
                  </a:ext>
                </a:extLst>
              </a:tr>
              <a:tr h="1255424">
                <a:tc>
                  <a:txBody>
                    <a:bodyPr/>
                    <a:lstStyle/>
                    <a:p>
                      <a:pPr algn="just" fontAlgn="t"/>
                      <a:r>
                        <a:rPr lang="en-US" sz="3600">
                          <a:solidFill>
                            <a:srgbClr val="000000"/>
                          </a:solidFill>
                          <a:effectLst/>
                        </a:rPr>
                        <a:t>Sản phẩm</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3600">
                          <a:solidFill>
                            <a:srgbClr val="000000"/>
                          </a:solidFill>
                          <a:effectLst/>
                        </a:rPr>
                        <a:t>Pyruvic acid, ATP, NADH</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3600">
                          <a:solidFill>
                            <a:srgbClr val="000000"/>
                          </a:solidFill>
                          <a:effectLst/>
                        </a:rPr>
                        <a:t>ATP, NADH, FADH</a:t>
                      </a:r>
                      <a:r>
                        <a:rPr lang="en-US" sz="3600" baseline="-25000">
                          <a:solidFill>
                            <a:srgbClr val="000000"/>
                          </a:solidFill>
                          <a:effectLst/>
                        </a:rPr>
                        <a:t>2</a:t>
                      </a:r>
                      <a:r>
                        <a:rPr lang="en-US" sz="3600">
                          <a:solidFill>
                            <a:srgbClr val="000000"/>
                          </a:solidFill>
                          <a:effectLst/>
                        </a:rPr>
                        <a:t>, CO</a:t>
                      </a:r>
                      <a:r>
                        <a:rPr lang="en-US" sz="3600" baseline="-25000">
                          <a:solidFill>
                            <a:srgbClr val="000000"/>
                          </a:solidFill>
                          <a:effectLst/>
                        </a:rPr>
                        <a:t>2</a:t>
                      </a:r>
                      <a:endParaRPr lang="en-US" sz="360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3600">
                          <a:solidFill>
                            <a:srgbClr val="000000"/>
                          </a:solidFill>
                          <a:effectLst/>
                        </a:rPr>
                        <a:t>ATP, H</a:t>
                      </a:r>
                      <a:r>
                        <a:rPr lang="en-US" sz="3600" baseline="-25000">
                          <a:solidFill>
                            <a:srgbClr val="000000"/>
                          </a:solidFill>
                          <a:effectLst/>
                        </a:rPr>
                        <a:t>2</a:t>
                      </a:r>
                      <a:r>
                        <a:rPr lang="en-US" sz="3600">
                          <a:solidFill>
                            <a:srgbClr val="000000"/>
                          </a:solidFill>
                          <a:effectLst/>
                        </a:rPr>
                        <a:t>O, NAD</a:t>
                      </a:r>
                      <a:r>
                        <a:rPr lang="en-US" sz="3600" baseline="30000">
                          <a:solidFill>
                            <a:srgbClr val="000000"/>
                          </a:solidFill>
                          <a:effectLst/>
                        </a:rPr>
                        <a:t>+</a:t>
                      </a:r>
                      <a:r>
                        <a:rPr lang="en-US" sz="3600">
                          <a:solidFill>
                            <a:srgbClr val="000000"/>
                          </a:solidFill>
                          <a:effectLst/>
                        </a:rPr>
                        <a:t>, FAD</a:t>
                      </a:r>
                      <a:r>
                        <a:rPr lang="en-US" sz="3600" baseline="30000">
                          <a:solidFill>
                            <a:srgbClr val="000000"/>
                          </a:solidFill>
                          <a:effectLst/>
                        </a:rPr>
                        <a:t>+</a:t>
                      </a:r>
                      <a:endParaRPr lang="en-US" sz="360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28545511"/>
                  </a:ext>
                </a:extLst>
              </a:tr>
              <a:tr h="3850436">
                <a:tc>
                  <a:txBody>
                    <a:bodyPr/>
                    <a:lstStyle/>
                    <a:p>
                      <a:pPr algn="just" fontAlgn="t"/>
                      <a:r>
                        <a:rPr lang="vi-VN" sz="3600">
                          <a:solidFill>
                            <a:srgbClr val="000000"/>
                          </a:solidFill>
                          <a:effectLst/>
                        </a:rPr>
                        <a:t>Phương trình tổng quát</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fontAlgn="t"/>
                      <a:r>
                        <a:rPr lang="en-US" sz="3600" dirty="0">
                          <a:solidFill>
                            <a:srgbClr val="000000"/>
                          </a:solidFill>
                          <a:effectLst/>
                        </a:rPr>
                        <a:t>Glucose + 2 ADP + 2 Pi + 2 NAD</a:t>
                      </a:r>
                      <a:r>
                        <a:rPr lang="en-US" sz="3600" baseline="30000" dirty="0">
                          <a:solidFill>
                            <a:srgbClr val="000000"/>
                          </a:solidFill>
                          <a:effectLst/>
                        </a:rPr>
                        <a:t>+ </a:t>
                      </a:r>
                      <a:r>
                        <a:rPr lang="en-US" sz="3600" dirty="0">
                          <a:solidFill>
                            <a:srgbClr val="000000"/>
                          </a:solidFill>
                          <a:effectLst/>
                        </a:rPr>
                        <a:t>→ 2 pyruvic acid + 2 ATP + 2 NADH</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fontAlgn="t"/>
                      <a:r>
                        <a:rPr lang="en-US" sz="3600" dirty="0">
                          <a:solidFill>
                            <a:srgbClr val="000000"/>
                          </a:solidFill>
                          <a:effectLst/>
                        </a:rPr>
                        <a:t>2 pyruvic acid + 2 ADP + 2 Pi + 8 NAD</a:t>
                      </a:r>
                      <a:r>
                        <a:rPr lang="en-US" sz="3600" baseline="30000" dirty="0">
                          <a:solidFill>
                            <a:srgbClr val="000000"/>
                          </a:solidFill>
                          <a:effectLst/>
                        </a:rPr>
                        <a:t>+</a:t>
                      </a:r>
                      <a:r>
                        <a:rPr lang="en-US" sz="3600" dirty="0">
                          <a:solidFill>
                            <a:srgbClr val="000000"/>
                          </a:solidFill>
                          <a:effectLst/>
                        </a:rPr>
                        <a:t>+ 2 FAD</a:t>
                      </a:r>
                      <a:r>
                        <a:rPr lang="en-US" sz="3600" baseline="30000" dirty="0">
                          <a:solidFill>
                            <a:srgbClr val="000000"/>
                          </a:solidFill>
                          <a:effectLst/>
                        </a:rPr>
                        <a:t>+</a:t>
                      </a:r>
                      <a:r>
                        <a:rPr lang="en-US" sz="3600" dirty="0">
                          <a:solidFill>
                            <a:srgbClr val="000000"/>
                          </a:solidFill>
                          <a:effectLst/>
                        </a:rPr>
                        <a:t> → 6 CO</a:t>
                      </a:r>
                      <a:r>
                        <a:rPr lang="en-US" sz="3600" baseline="-25000" dirty="0">
                          <a:solidFill>
                            <a:srgbClr val="000000"/>
                          </a:solidFill>
                          <a:effectLst/>
                        </a:rPr>
                        <a:t>2</a:t>
                      </a:r>
                      <a:r>
                        <a:rPr lang="en-US" sz="3600" dirty="0">
                          <a:solidFill>
                            <a:srgbClr val="000000"/>
                          </a:solidFill>
                          <a:effectLst/>
                        </a:rPr>
                        <a:t> + 2 ATP + 8 NADH + FADH</a:t>
                      </a:r>
                      <a:r>
                        <a:rPr lang="en-US" sz="3600" baseline="-25000" dirty="0">
                          <a:solidFill>
                            <a:srgbClr val="000000"/>
                          </a:solidFill>
                          <a:effectLst/>
                        </a:rPr>
                        <a:t>2</a:t>
                      </a:r>
                      <a:endParaRPr lang="en-US" sz="3600" dirty="0">
                        <a:solidFill>
                          <a:srgbClr val="000000"/>
                        </a:solidFill>
                        <a:effectLst/>
                      </a:endParaRP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fontAlgn="t"/>
                      <a:r>
                        <a:rPr lang="en-US" sz="3600" dirty="0">
                          <a:solidFill>
                            <a:srgbClr val="000000"/>
                          </a:solidFill>
                          <a:effectLst/>
                        </a:rPr>
                        <a:t>10 NADH + 2 FADH</a:t>
                      </a:r>
                      <a:r>
                        <a:rPr lang="en-US" sz="3600" baseline="-25000" dirty="0">
                          <a:solidFill>
                            <a:srgbClr val="000000"/>
                          </a:solidFill>
                          <a:effectLst/>
                        </a:rPr>
                        <a:t>2</a:t>
                      </a:r>
                      <a:r>
                        <a:rPr lang="en-US" sz="3600" dirty="0">
                          <a:solidFill>
                            <a:srgbClr val="000000"/>
                          </a:solidFill>
                          <a:effectLst/>
                        </a:rPr>
                        <a:t>+ 34 ADP + 34 Pi + 3 O</a:t>
                      </a:r>
                      <a:r>
                        <a:rPr lang="en-US" sz="3600" baseline="-25000" dirty="0">
                          <a:solidFill>
                            <a:srgbClr val="000000"/>
                          </a:solidFill>
                          <a:effectLst/>
                        </a:rPr>
                        <a:t>2 </a:t>
                      </a:r>
                      <a:r>
                        <a:rPr lang="en-US" sz="3600" dirty="0">
                          <a:solidFill>
                            <a:srgbClr val="000000"/>
                          </a:solidFill>
                          <a:effectLst/>
                        </a:rPr>
                        <a:t>→ 10 NAD</a:t>
                      </a:r>
                      <a:r>
                        <a:rPr lang="en-US" sz="3600" baseline="30000" dirty="0">
                          <a:solidFill>
                            <a:srgbClr val="000000"/>
                          </a:solidFill>
                          <a:effectLst/>
                        </a:rPr>
                        <a:t>+</a:t>
                      </a:r>
                      <a:r>
                        <a:rPr lang="en-US" sz="3600" dirty="0">
                          <a:solidFill>
                            <a:srgbClr val="000000"/>
                          </a:solidFill>
                          <a:effectLst/>
                        </a:rPr>
                        <a:t> + 2 FAD + 34 ATP + 6 H</a:t>
                      </a:r>
                      <a:r>
                        <a:rPr lang="en-US" sz="3600" baseline="-25000" dirty="0">
                          <a:solidFill>
                            <a:srgbClr val="000000"/>
                          </a:solidFill>
                          <a:effectLst/>
                        </a:rPr>
                        <a:t>2</a:t>
                      </a:r>
                      <a:r>
                        <a:rPr lang="en-US" sz="3600" dirty="0">
                          <a:solidFill>
                            <a:srgbClr val="000000"/>
                          </a:solidFill>
                          <a:effectLst/>
                        </a:rPr>
                        <a:t>O</a:t>
                      </a:r>
                    </a:p>
                  </a:txBody>
                  <a:tcPr marL="37770" marR="37770" marT="37770" marB="3777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6291252"/>
                  </a:ext>
                </a:extLst>
              </a:tr>
            </a:tbl>
          </a:graphicData>
        </a:graphic>
      </p:graphicFrame>
    </p:spTree>
    <p:extLst>
      <p:ext uri="{BB962C8B-B14F-4D97-AF65-F5344CB8AC3E}">
        <p14:creationId xmlns:p14="http://schemas.microsoft.com/office/powerpoint/2010/main" val="3171266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0049" y="3226303"/>
            <a:ext cx="5188680" cy="157547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4381">
            <a:off x="-3085300" y="8526495"/>
            <a:ext cx="6609404" cy="35210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97636">
            <a:off x="602189" y="9143750"/>
            <a:ext cx="5188680" cy="157547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789178" y="1052448"/>
            <a:ext cx="2470122" cy="235784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67706" y="7843255"/>
            <a:ext cx="3781595" cy="417646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35124" y="7280290"/>
            <a:ext cx="2229451" cy="225404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321703" y="-1289640"/>
            <a:ext cx="6609404" cy="3521010"/>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227629" y="7284883"/>
            <a:ext cx="2402778" cy="2328510"/>
          </a:xfrm>
          <a:prstGeom prst="rect">
            <a:avLst/>
          </a:prstGeom>
        </p:spPr>
      </p:pic>
      <p:sp>
        <p:nvSpPr>
          <p:cNvPr id="14" name="TextBox 13">
            <a:extLst>
              <a:ext uri="{FF2B5EF4-FFF2-40B4-BE49-F238E27FC236}">
                <a16:creationId xmlns:a16="http://schemas.microsoft.com/office/drawing/2014/main" id="{D254F52D-7999-7FB5-1729-4B8C747A1486}"/>
              </a:ext>
            </a:extLst>
          </p:cNvPr>
          <p:cNvSpPr txBox="1"/>
          <p:nvPr/>
        </p:nvSpPr>
        <p:spPr>
          <a:xfrm>
            <a:off x="3310450" y="421440"/>
            <a:ext cx="11924674" cy="1103892"/>
          </a:xfrm>
          <a:prstGeom prst="rect">
            <a:avLst/>
          </a:prstGeom>
          <a:noFill/>
        </p:spPr>
        <p:txBody>
          <a:bodyPr wrap="square">
            <a:spAutoFit/>
          </a:bodyPr>
          <a:lstStyle/>
          <a:p>
            <a:pPr algn="ctr">
              <a:lnSpc>
                <a:spcPct val="150000"/>
              </a:lnSpc>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 Tìm hiểu quá trình lên men</a:t>
            </a:r>
            <a:endParaRPr lang="en-US" sz="5000" b="1">
              <a:latin typeface="Arial" panose="020B0604020202020204" pitchFamily="34" charset="0"/>
              <a:cs typeface="Arial" panose="020B0604020202020204" pitchFamily="34" charset="0"/>
            </a:endParaRPr>
          </a:p>
        </p:txBody>
      </p:sp>
      <p:sp>
        <p:nvSpPr>
          <p:cNvPr id="16" name="Speech Bubble: Oval 15">
            <a:extLst>
              <a:ext uri="{FF2B5EF4-FFF2-40B4-BE49-F238E27FC236}">
                <a16:creationId xmlns:a16="http://schemas.microsoft.com/office/drawing/2014/main" id="{1E8ADFB3-8CA4-1142-94D1-35E845078484}"/>
              </a:ext>
            </a:extLst>
          </p:cNvPr>
          <p:cNvSpPr/>
          <p:nvPr/>
        </p:nvSpPr>
        <p:spPr>
          <a:xfrm>
            <a:off x="6321703" y="2156340"/>
            <a:ext cx="8763000" cy="4498990"/>
          </a:xfrm>
          <a:prstGeom prst="wedgeEllipseCallou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300"/>
              </a:spcBef>
              <a:spcAft>
                <a:spcPts val="30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Khi trong tế bào không có oxygen, glucose sẽ được chuyển hóa như thế nào?</a:t>
            </a:r>
          </a:p>
        </p:txBody>
      </p:sp>
      <p:pic>
        <p:nvPicPr>
          <p:cNvPr id="19" name="Picture 18">
            <a:extLst>
              <a:ext uri="{FF2B5EF4-FFF2-40B4-BE49-F238E27FC236}">
                <a16:creationId xmlns:a16="http://schemas.microsoft.com/office/drawing/2014/main" id="{A8741B0D-BC72-40C9-C886-0055E5C621FA}"/>
              </a:ext>
            </a:extLst>
          </p:cNvPr>
          <p:cNvPicPr>
            <a:picLocks noChangeAspect="1"/>
          </p:cNvPicPr>
          <p:nvPr/>
        </p:nvPicPr>
        <p:blipFill rotWithShape="1">
          <a:blip r:embed="rId18">
            <a:extLst>
              <a:ext uri="{28A0092B-C50C-407E-A947-70E740481C1C}">
                <a14:useLocalDpi xmlns:a14="http://schemas.microsoft.com/office/drawing/2010/main" val="0"/>
              </a:ext>
            </a:extLst>
          </a:blip>
          <a:srcRect l="33331" t="2587" r="41666" b="50000"/>
          <a:stretch/>
        </p:blipFill>
        <p:spPr>
          <a:xfrm>
            <a:off x="901228" y="3667302"/>
            <a:ext cx="6609404" cy="7050031"/>
          </a:xfrm>
          <a:prstGeom prst="rect">
            <a:avLst/>
          </a:prstGeom>
        </p:spPr>
      </p:pic>
    </p:spTree>
    <p:extLst>
      <p:ext uri="{BB962C8B-B14F-4D97-AF65-F5344CB8AC3E}">
        <p14:creationId xmlns:p14="http://schemas.microsoft.com/office/powerpoint/2010/main" val="8860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40158">
            <a:off x="14268186" y="8838565"/>
            <a:ext cx="6609404" cy="352101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3250" y="451741"/>
            <a:ext cx="16850351" cy="2405759"/>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474" y="8588629"/>
            <a:ext cx="2609079" cy="252843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51478" y="2097359"/>
            <a:ext cx="3293675" cy="3330002"/>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28094" y="9541591"/>
            <a:ext cx="5188680" cy="1575472"/>
          </a:xfrm>
          <a:prstGeom prst="rect">
            <a:avLst/>
          </a:prstGeom>
        </p:spPr>
      </p:pic>
      <p:sp>
        <p:nvSpPr>
          <p:cNvPr id="5" name="TextBox 4">
            <a:extLst>
              <a:ext uri="{FF2B5EF4-FFF2-40B4-BE49-F238E27FC236}">
                <a16:creationId xmlns:a16="http://schemas.microsoft.com/office/drawing/2014/main" id="{73474742-22EA-42EA-1745-D46B7A2B1A02}"/>
              </a:ext>
            </a:extLst>
          </p:cNvPr>
          <p:cNvSpPr txBox="1"/>
          <p:nvPr/>
        </p:nvSpPr>
        <p:spPr>
          <a:xfrm>
            <a:off x="2362200" y="633892"/>
            <a:ext cx="14055082" cy="2041456"/>
          </a:xfrm>
          <a:prstGeom prst="rect">
            <a:avLst/>
          </a:prstGeom>
          <a:noFill/>
        </p:spPr>
        <p:txBody>
          <a:bodyPr wrap="square">
            <a:spAutoFit/>
          </a:bodyPr>
          <a:lstStyle/>
          <a:p>
            <a:pPr marL="0" marR="0" algn="just">
              <a:lnSpc>
                <a:spcPct val="150000"/>
              </a:lnSpc>
              <a:spcBef>
                <a:spcPts val="300"/>
              </a:spcBef>
              <a:spcAft>
                <a:spcPts val="300"/>
              </a:spcAft>
            </a:pPr>
            <a:r>
              <a:rPr lang="en-US" sz="4500">
                <a:effectLst/>
                <a:latin typeface="Arial" panose="020B0604020202020204" pitchFamily="34" charset="0"/>
                <a:ea typeface="Times New Roman" panose="02020603050405020304" pitchFamily="18" charset="0"/>
                <a:cs typeface="Arial" panose="020B0604020202020204" pitchFamily="34" charset="0"/>
              </a:rPr>
              <a:t>Đọc thông tin và quan sát hình ảnh minh họa mục II.2 (SGK tr.74 – 75) để tìm hiểu về quá trình lên men.</a:t>
            </a:r>
          </a:p>
        </p:txBody>
      </p:sp>
      <p:pic>
        <p:nvPicPr>
          <p:cNvPr id="8" name="Picture 7">
            <a:extLst>
              <a:ext uri="{FF2B5EF4-FFF2-40B4-BE49-F238E27FC236}">
                <a16:creationId xmlns:a16="http://schemas.microsoft.com/office/drawing/2014/main" id="{5F4A6B5A-5AF2-A13C-88DE-97D7767354CA}"/>
              </a:ext>
            </a:extLst>
          </p:cNvPr>
          <p:cNvPicPr>
            <a:picLocks noChangeAspect="1"/>
          </p:cNvPicPr>
          <p:nvPr/>
        </p:nvPicPr>
        <p:blipFill rotWithShape="1">
          <a:blip r:embed="rId12">
            <a:extLst>
              <a:ext uri="{28A0092B-C50C-407E-A947-70E740481C1C}">
                <a14:useLocalDpi xmlns:a14="http://schemas.microsoft.com/office/drawing/2010/main" val="0"/>
              </a:ext>
            </a:extLst>
          </a:blip>
          <a:srcRect l="27472" t="40370" r="19556" b="24815"/>
          <a:stretch/>
        </p:blipFill>
        <p:spPr>
          <a:xfrm>
            <a:off x="3985016" y="3543300"/>
            <a:ext cx="10479906" cy="5661557"/>
          </a:xfrm>
          <a:prstGeom prst="rect">
            <a:avLst/>
          </a:prstGeom>
        </p:spPr>
      </p:pic>
    </p:spTree>
    <p:extLst>
      <p:ext uri="{BB962C8B-B14F-4D97-AF65-F5344CB8AC3E}">
        <p14:creationId xmlns:p14="http://schemas.microsoft.com/office/powerpoint/2010/main" val="38562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40625" y="3564923"/>
            <a:ext cx="5198907" cy="15785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2276002" y="7497795"/>
            <a:ext cx="6609404" cy="35210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 y="114300"/>
            <a:ext cx="3232531" cy="357006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9600" y="800100"/>
            <a:ext cx="2160417" cy="209364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7305345" y="8930279"/>
            <a:ext cx="1736365" cy="1262811"/>
          </a:xfrm>
          <a:prstGeom prst="rect">
            <a:avLst/>
          </a:prstGeom>
        </p:spPr>
      </p:pic>
      <p:sp>
        <p:nvSpPr>
          <p:cNvPr id="14" name="TextBox 13">
            <a:extLst>
              <a:ext uri="{FF2B5EF4-FFF2-40B4-BE49-F238E27FC236}">
                <a16:creationId xmlns:a16="http://schemas.microsoft.com/office/drawing/2014/main" id="{9EA8AFFF-33D1-0B19-BD0A-A1282AE0DAA5}"/>
              </a:ext>
            </a:extLst>
          </p:cNvPr>
          <p:cNvSpPr txBox="1"/>
          <p:nvPr/>
        </p:nvSpPr>
        <p:spPr>
          <a:xfrm>
            <a:off x="2057400" y="3091615"/>
            <a:ext cx="15307597" cy="3340979"/>
          </a:xfrm>
          <a:prstGeom prst="rect">
            <a:avLst/>
          </a:prstGeom>
          <a:noFill/>
        </p:spPr>
        <p:txBody>
          <a:bodyPr wrap="square">
            <a:spAutoFit/>
          </a:bodyPr>
          <a:lstStyle/>
          <a:p>
            <a:pPr marL="0" marR="0" algn="ctr">
              <a:lnSpc>
                <a:spcPct val="150000"/>
              </a:lnSpc>
              <a:spcBef>
                <a:spcPts val="200"/>
              </a:spcBef>
              <a:spcAft>
                <a:spcPts val="0"/>
              </a:spcAft>
            </a:pPr>
            <a:r>
              <a:rPr lang="en-US" sz="7500" b="1">
                <a:solidFill>
                  <a:srgbClr val="2F5496"/>
                </a:solidFill>
                <a:effectLst/>
                <a:latin typeface="Arial" panose="020B0604020202020204" pitchFamily="34" charset="0"/>
                <a:ea typeface="Times New Roman" panose="02020603050405020304" pitchFamily="18" charset="0"/>
                <a:cs typeface="Arial" panose="020B0604020202020204" pitchFamily="34" charset="0"/>
              </a:rPr>
              <a:t>BÀI 11: TỔNG HỢP VÀ PHÂN GIẢI CÁC CHẤT TRONG TẾ BÀO</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0DE4D7-6E7F-8C48-871E-A8ADDCA048B6}"/>
              </a:ext>
            </a:extLst>
          </p:cNvPr>
          <p:cNvSpPr txBox="1"/>
          <p:nvPr/>
        </p:nvSpPr>
        <p:spPr>
          <a:xfrm>
            <a:off x="1600200" y="114300"/>
            <a:ext cx="10287000" cy="769441"/>
          </a:xfrm>
          <a:prstGeom prst="rect">
            <a:avLst/>
          </a:prstGeom>
          <a:solidFill>
            <a:schemeClr val="accent3">
              <a:lumMod val="20000"/>
              <a:lumOff val="80000"/>
            </a:schemeClr>
          </a:solidFill>
        </p:spPr>
        <p:txBody>
          <a:bodyPr wrap="square" rtlCol="0">
            <a:spAutoFit/>
          </a:bodyPr>
          <a:lstStyle/>
          <a:p>
            <a:r>
              <a:rPr lang="en-US" sz="4400" b="1" dirty="0">
                <a:latin typeface="Arial" panose="020B0604020202020204" pitchFamily="34" charset="0"/>
                <a:cs typeface="Arial" panose="020B0604020202020204" pitchFamily="34" charset="0"/>
              </a:rPr>
              <a:t>2. </a:t>
            </a:r>
            <a:r>
              <a:rPr lang="en-US" sz="4400" b="1" dirty="0" err="1">
                <a:latin typeface="Arial" panose="020B0604020202020204" pitchFamily="34" charset="0"/>
                <a:cs typeface="Arial" panose="020B0604020202020204" pitchFamily="34" charset="0"/>
              </a:rPr>
              <a:t>Lên</a:t>
            </a:r>
            <a:r>
              <a:rPr lang="en-US" sz="4400" b="1" dirty="0">
                <a:latin typeface="Arial" panose="020B0604020202020204" pitchFamily="34" charset="0"/>
                <a:cs typeface="Arial" panose="020B0604020202020204" pitchFamily="34" charset="0"/>
              </a:rPr>
              <a:t> men</a:t>
            </a:r>
          </a:p>
        </p:txBody>
      </p:sp>
      <p:pic>
        <p:nvPicPr>
          <p:cNvPr id="5" name="Picture 4">
            <a:extLst>
              <a:ext uri="{FF2B5EF4-FFF2-40B4-BE49-F238E27FC236}">
                <a16:creationId xmlns:a16="http://schemas.microsoft.com/office/drawing/2014/main" id="{73FD6C90-34F4-E741-8D9A-FE549101A652}"/>
              </a:ext>
            </a:extLst>
          </p:cNvPr>
          <p:cNvPicPr>
            <a:picLocks noChangeAspect="1"/>
          </p:cNvPicPr>
          <p:nvPr/>
        </p:nvPicPr>
        <p:blipFill rotWithShape="1">
          <a:blip r:embed="rId2">
            <a:extLst>
              <a:ext uri="{28A0092B-C50C-407E-A947-70E740481C1C}">
                <a14:useLocalDpi xmlns:a14="http://schemas.microsoft.com/office/drawing/2010/main" val="0"/>
              </a:ext>
            </a:extLst>
          </a:blip>
          <a:srcRect r="70419" b="47037"/>
          <a:stretch/>
        </p:blipFill>
        <p:spPr>
          <a:xfrm>
            <a:off x="-363071" y="1813846"/>
            <a:ext cx="4191000" cy="4220908"/>
          </a:xfrm>
          <a:prstGeom prst="rect">
            <a:avLst/>
          </a:prstGeom>
        </p:spPr>
      </p:pic>
      <p:sp>
        <p:nvSpPr>
          <p:cNvPr id="6" name="Rounded Rectangular Callout 15">
            <a:extLst>
              <a:ext uri="{FF2B5EF4-FFF2-40B4-BE49-F238E27FC236}">
                <a16:creationId xmlns:a16="http://schemas.microsoft.com/office/drawing/2014/main" id="{71B99334-DB25-BC45-838A-60DB80949E59}"/>
              </a:ext>
            </a:extLst>
          </p:cNvPr>
          <p:cNvSpPr/>
          <p:nvPr/>
        </p:nvSpPr>
        <p:spPr>
          <a:xfrm>
            <a:off x="3810000" y="4678858"/>
            <a:ext cx="13030200" cy="4274641"/>
          </a:xfrm>
          <a:prstGeom prst="wedgeRoundRectCallout">
            <a:avLst>
              <a:gd name="adj1" fmla="val -55381"/>
              <a:gd name="adj2" fmla="val 45800"/>
              <a:gd name="adj3" fmla="val 16667"/>
            </a:avLst>
          </a:prstGeom>
          <a:solidFill>
            <a:schemeClr val="bg1">
              <a:lumMod val="40000"/>
              <a:lumOff val="60000"/>
            </a:schemeClr>
          </a:solidFill>
          <a:ln w="38100">
            <a:solidFill>
              <a:schemeClr val="tx1">
                <a:lumMod val="95000"/>
                <a:lumOff val="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Tx/>
              <a:buChar char="-"/>
            </a:pPr>
            <a:r>
              <a:rPr lang="vi-VN" sz="4000" dirty="0">
                <a:solidFill>
                  <a:schemeClr val="tx1"/>
                </a:solidFill>
              </a:rPr>
              <a:t>Tạo môi trường thiếu khí O</a:t>
            </a:r>
            <a:r>
              <a:rPr lang="vi-VN" sz="4000" baseline="-25000" dirty="0">
                <a:solidFill>
                  <a:schemeClr val="tx1"/>
                </a:solidFill>
              </a:rPr>
              <a:t>2 </a:t>
            </a:r>
            <a:r>
              <a:rPr lang="vi-VN" sz="4000" dirty="0">
                <a:solidFill>
                  <a:schemeClr val="tx1"/>
                </a:solidFill>
              </a:rPr>
              <a:t>(môi trường yếm khí), là điều kiện xảy ra quá trình lên men.</a:t>
            </a:r>
          </a:p>
          <a:p>
            <a:pPr marL="571500" indent="-571500">
              <a:buFontTx/>
              <a:buChar char="-"/>
            </a:pPr>
            <a:r>
              <a:rPr lang="vi-VN" sz="4000" dirty="0">
                <a:solidFill>
                  <a:schemeClr val="tx1"/>
                </a:solidFill>
              </a:rPr>
              <a:t> Môi trường yếm khí sẽ tạo điều kiện cho vi khuẩn lactic phát triển để thực hiện quá trình lên men lactic rau quả đồng thời hạn chế sự phát triển của vi khuẩn lên men thối.</a:t>
            </a:r>
            <a:endParaRPr lang="en-US" sz="72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DB7796A-7072-2C46-86C7-060967CF83A7}"/>
              </a:ext>
            </a:extLst>
          </p:cNvPr>
          <p:cNvSpPr txBox="1"/>
          <p:nvPr/>
        </p:nvSpPr>
        <p:spPr>
          <a:xfrm>
            <a:off x="3352800" y="1104900"/>
            <a:ext cx="12573000" cy="2123658"/>
          </a:xfrm>
          <a:prstGeom prst="rect">
            <a:avLst/>
          </a:prstGeom>
          <a:noFill/>
        </p:spPr>
        <p:txBody>
          <a:bodyPr wrap="square" rtlCol="0">
            <a:spAutoFit/>
          </a:bodyPr>
          <a:lstStyle/>
          <a:p>
            <a:r>
              <a:rPr lang="en-US" sz="4400" dirty="0" err="1"/>
              <a:t>Lên</a:t>
            </a:r>
            <a:r>
              <a:rPr lang="en-US" sz="4400" dirty="0"/>
              <a:t> men =&gt; 2 ATP, </a:t>
            </a:r>
            <a:r>
              <a:rPr lang="en-US" sz="4400" dirty="0" err="1"/>
              <a:t>Hô</a:t>
            </a:r>
            <a:r>
              <a:rPr lang="en-US" sz="4400" dirty="0"/>
              <a:t> </a:t>
            </a:r>
            <a:r>
              <a:rPr lang="en-US" sz="4400" dirty="0" err="1"/>
              <a:t>hấp</a:t>
            </a:r>
            <a:r>
              <a:rPr lang="en-US" sz="4400" dirty="0"/>
              <a:t> </a:t>
            </a:r>
            <a:r>
              <a:rPr lang="en-US" sz="4400" dirty="0" err="1"/>
              <a:t>tế</a:t>
            </a:r>
            <a:r>
              <a:rPr lang="en-US" sz="4400" dirty="0"/>
              <a:t> </a:t>
            </a:r>
            <a:r>
              <a:rPr lang="en-US" sz="4400" dirty="0" err="1"/>
              <a:t>bào</a:t>
            </a:r>
            <a:r>
              <a:rPr lang="en-US" sz="4400" dirty="0"/>
              <a:t> =&gt; 32 ATP</a:t>
            </a:r>
          </a:p>
          <a:p>
            <a:r>
              <a:rPr lang="en-US" sz="4400" dirty="0">
                <a:sym typeface="Wingdings" pitchFamily="2" charset="2"/>
              </a:rPr>
              <a:t> </a:t>
            </a:r>
            <a:r>
              <a:rPr lang="en-US" sz="4400" dirty="0" err="1">
                <a:sym typeface="Wingdings" pitchFamily="2" charset="2"/>
              </a:rPr>
              <a:t>Hô</a:t>
            </a:r>
            <a:r>
              <a:rPr lang="en-US" sz="4400" dirty="0">
                <a:sym typeface="Wingdings" pitchFamily="2" charset="2"/>
              </a:rPr>
              <a:t> </a:t>
            </a:r>
            <a:r>
              <a:rPr lang="en-US" sz="4400" dirty="0" err="1">
                <a:sym typeface="Wingdings" pitchFamily="2" charset="2"/>
              </a:rPr>
              <a:t>hấp</a:t>
            </a:r>
            <a:r>
              <a:rPr lang="en-US" sz="4400" dirty="0">
                <a:sym typeface="Wingdings" pitchFamily="2" charset="2"/>
              </a:rPr>
              <a:t> </a:t>
            </a:r>
            <a:r>
              <a:rPr lang="en-US" sz="4400" dirty="0" err="1">
                <a:sym typeface="Wingdings" pitchFamily="2" charset="2"/>
              </a:rPr>
              <a:t>tế</a:t>
            </a:r>
            <a:r>
              <a:rPr lang="en-US" sz="4400" dirty="0">
                <a:sym typeface="Wingdings" pitchFamily="2" charset="2"/>
              </a:rPr>
              <a:t> </a:t>
            </a:r>
            <a:r>
              <a:rPr lang="en-US" sz="4400" dirty="0" err="1">
                <a:sym typeface="Wingdings" pitchFamily="2" charset="2"/>
              </a:rPr>
              <a:t>bào</a:t>
            </a:r>
            <a:r>
              <a:rPr lang="en-US" sz="4400" dirty="0">
                <a:sym typeface="Wingdings" pitchFamily="2" charset="2"/>
              </a:rPr>
              <a:t> </a:t>
            </a:r>
            <a:r>
              <a:rPr lang="en-US" sz="4400" dirty="0" err="1">
                <a:sym typeface="Wingdings" pitchFamily="2" charset="2"/>
              </a:rPr>
              <a:t>hiệu</a:t>
            </a:r>
            <a:r>
              <a:rPr lang="en-US" sz="4400" dirty="0">
                <a:sym typeface="Wingdings" pitchFamily="2" charset="2"/>
              </a:rPr>
              <a:t> </a:t>
            </a:r>
            <a:r>
              <a:rPr lang="en-US" sz="4400" dirty="0" err="1">
                <a:sym typeface="Wingdings" pitchFamily="2" charset="2"/>
              </a:rPr>
              <a:t>quả</a:t>
            </a:r>
            <a:r>
              <a:rPr lang="en-US" sz="4400" dirty="0">
                <a:sym typeface="Wingdings" pitchFamily="2" charset="2"/>
              </a:rPr>
              <a:t> </a:t>
            </a:r>
            <a:r>
              <a:rPr lang="en-US" sz="4400" dirty="0" err="1">
                <a:sym typeface="Wingdings" pitchFamily="2" charset="2"/>
              </a:rPr>
              <a:t>hơn</a:t>
            </a:r>
            <a:r>
              <a:rPr lang="en-US" sz="4400" dirty="0">
                <a:sym typeface="Wingdings" pitchFamily="2" charset="2"/>
              </a:rPr>
              <a:t> </a:t>
            </a:r>
            <a:r>
              <a:rPr lang="en-US" sz="4400" dirty="0" err="1">
                <a:sym typeface="Wingdings" pitchFamily="2" charset="2"/>
              </a:rPr>
              <a:t>trong</a:t>
            </a:r>
            <a:r>
              <a:rPr lang="en-US" sz="4400" dirty="0">
                <a:sym typeface="Wingdings" pitchFamily="2" charset="2"/>
              </a:rPr>
              <a:t> </a:t>
            </a:r>
            <a:r>
              <a:rPr lang="en-US" sz="4400" dirty="0" err="1">
                <a:sym typeface="Wingdings" pitchFamily="2" charset="2"/>
              </a:rPr>
              <a:t>việc</a:t>
            </a:r>
            <a:r>
              <a:rPr lang="en-US" sz="4400" dirty="0">
                <a:sym typeface="Wingdings" pitchFamily="2" charset="2"/>
              </a:rPr>
              <a:t> </a:t>
            </a:r>
            <a:r>
              <a:rPr lang="en-US" sz="4400" dirty="0" err="1">
                <a:sym typeface="Wingdings" pitchFamily="2" charset="2"/>
              </a:rPr>
              <a:t>cung</a:t>
            </a:r>
            <a:r>
              <a:rPr lang="en-US" sz="4400" dirty="0">
                <a:sym typeface="Wingdings" pitchFamily="2" charset="2"/>
              </a:rPr>
              <a:t> </a:t>
            </a:r>
            <a:r>
              <a:rPr lang="en-US" sz="4400" dirty="0" err="1">
                <a:sym typeface="Wingdings" pitchFamily="2" charset="2"/>
              </a:rPr>
              <a:t>cấp</a:t>
            </a:r>
            <a:r>
              <a:rPr lang="en-US" sz="4400" dirty="0">
                <a:sym typeface="Wingdings" pitchFamily="2" charset="2"/>
              </a:rPr>
              <a:t> </a:t>
            </a:r>
            <a:r>
              <a:rPr lang="en-US" sz="4400" dirty="0" err="1">
                <a:sym typeface="Wingdings" pitchFamily="2" charset="2"/>
              </a:rPr>
              <a:t>năng</a:t>
            </a:r>
            <a:r>
              <a:rPr lang="en-US" sz="4400" dirty="0">
                <a:sym typeface="Wingdings" pitchFamily="2" charset="2"/>
              </a:rPr>
              <a:t> </a:t>
            </a:r>
            <a:r>
              <a:rPr lang="en-US" sz="4400" dirty="0" err="1">
                <a:sym typeface="Wingdings" pitchFamily="2" charset="2"/>
              </a:rPr>
              <a:t>lượng</a:t>
            </a:r>
            <a:r>
              <a:rPr lang="en-US" sz="4400" dirty="0">
                <a:sym typeface="Wingdings" pitchFamily="2" charset="2"/>
              </a:rPr>
              <a:t> </a:t>
            </a:r>
            <a:endParaRPr lang="en-US" sz="4400" dirty="0"/>
          </a:p>
        </p:txBody>
      </p:sp>
    </p:spTree>
    <p:extLst>
      <p:ext uri="{BB962C8B-B14F-4D97-AF65-F5344CB8AC3E}">
        <p14:creationId xmlns:p14="http://schemas.microsoft.com/office/powerpoint/2010/main" val="42216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linds(horizontal)">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9695" y="-754727"/>
            <a:ext cx="2143505" cy="216714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9516" y="8572168"/>
            <a:ext cx="2210424" cy="214210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2395958" y="1753154"/>
            <a:ext cx="5000213" cy="2663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78031" y="923779"/>
            <a:ext cx="5291976" cy="3848710"/>
          </a:xfrm>
          <a:prstGeom prst="rect">
            <a:avLst/>
          </a:prstGeom>
        </p:spPr>
      </p:pic>
      <p:sp>
        <p:nvSpPr>
          <p:cNvPr id="5" name="TextBox 4">
            <a:extLst>
              <a:ext uri="{FF2B5EF4-FFF2-40B4-BE49-F238E27FC236}">
                <a16:creationId xmlns:a16="http://schemas.microsoft.com/office/drawing/2014/main" id="{417161E5-FEAF-5A6F-E477-74E2D8EC0FB6}"/>
              </a:ext>
            </a:extLst>
          </p:cNvPr>
          <p:cNvSpPr txBox="1"/>
          <p:nvPr/>
        </p:nvSpPr>
        <p:spPr>
          <a:xfrm>
            <a:off x="2475123" y="253850"/>
            <a:ext cx="14151201" cy="2258054"/>
          </a:xfrm>
          <a:prstGeom prst="rect">
            <a:avLst/>
          </a:prstGeom>
          <a:noFill/>
        </p:spPr>
        <p:txBody>
          <a:bodyPr wrap="square">
            <a:spAutoFit/>
          </a:bodyPr>
          <a:lstStyle/>
          <a:p>
            <a:pPr algn="ctr">
              <a:lnSpc>
                <a:spcPct val="150000"/>
              </a:lnSpc>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5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hiểu mối quan hệ giữa tổng hợp và phân giải các chất trong tế bào</a:t>
            </a:r>
            <a:endParaRPr lang="en-US" sz="5000">
              <a:latin typeface="Arial" panose="020B0604020202020204" pitchFamily="34" charset="0"/>
              <a:cs typeface="Arial" panose="020B0604020202020204" pitchFamily="34" charset="0"/>
            </a:endParaRPr>
          </a:p>
        </p:txBody>
      </p:sp>
      <p:sp>
        <p:nvSpPr>
          <p:cNvPr id="6" name="Rounded Rectangular Callout 15">
            <a:extLst>
              <a:ext uri="{FF2B5EF4-FFF2-40B4-BE49-F238E27FC236}">
                <a16:creationId xmlns:a16="http://schemas.microsoft.com/office/drawing/2014/main" id="{5AFBDC2B-2DDA-9A29-6DD3-7961D1525940}"/>
              </a:ext>
            </a:extLst>
          </p:cNvPr>
          <p:cNvSpPr/>
          <p:nvPr/>
        </p:nvSpPr>
        <p:spPr>
          <a:xfrm>
            <a:off x="5943600" y="3390900"/>
            <a:ext cx="11430000" cy="4800268"/>
          </a:xfrm>
          <a:prstGeom prst="wedgeRoundRectCallout">
            <a:avLst>
              <a:gd name="adj1" fmla="val -55381"/>
              <a:gd name="adj2" fmla="val 45800"/>
              <a:gd name="adj3" fmla="val 16667"/>
            </a:avLst>
          </a:prstGeom>
          <a:solidFill>
            <a:schemeClr val="bg1">
              <a:lumMod val="40000"/>
              <a:lumOff val="60000"/>
            </a:schemeClr>
          </a:solidFill>
          <a:ln w="38100">
            <a:solidFill>
              <a:schemeClr val="tx1">
                <a:lumMod val="95000"/>
                <a:lumOff val="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5000" dirty="0" err="1">
                <a:solidFill>
                  <a:schemeClr val="tx1"/>
                </a:solidFill>
                <a:latin typeface="Arial" panose="020B0604020202020204" pitchFamily="34" charset="0"/>
                <a:cs typeface="Arial" panose="020B0604020202020204" pitchFamily="34" charset="0"/>
              </a:rPr>
              <a:t>Vì</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sao</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nói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tổng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hợp</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và</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phân</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giải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là</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hai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quá</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trình</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đối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lập</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nhưng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thống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nhất</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trong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hoạt</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động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sống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của</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sinh</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vật</a:t>
            </a:r>
            <a:r>
              <a:rPr lang="en-US" sz="5000" dirty="0">
                <a:solidFill>
                  <a:schemeClr val="tx1"/>
                </a:solidFill>
                <a:latin typeface="Arial" panose="020B0604020202020204" pitchFamily="34" charset="0"/>
                <a:cs typeface="Arial" panose="020B0604020202020204" pitchFamily="34" charset="0"/>
              </a:rPr>
              <a:t>.</a:t>
            </a:r>
          </a:p>
        </p:txBody>
      </p:sp>
      <p:pic>
        <p:nvPicPr>
          <p:cNvPr id="17" name="Picture 16">
            <a:extLst>
              <a:ext uri="{FF2B5EF4-FFF2-40B4-BE49-F238E27FC236}">
                <a16:creationId xmlns:a16="http://schemas.microsoft.com/office/drawing/2014/main" id="{3542AE21-D133-D747-2465-7556BEEEEF68}"/>
              </a:ext>
            </a:extLst>
          </p:cNvPr>
          <p:cNvPicPr>
            <a:picLocks noChangeAspect="1"/>
          </p:cNvPicPr>
          <p:nvPr/>
        </p:nvPicPr>
        <p:blipFill rotWithShape="1">
          <a:blip r:embed="rId10">
            <a:extLst>
              <a:ext uri="{28A0092B-C50C-407E-A947-70E740481C1C}">
                <a14:useLocalDpi xmlns:a14="http://schemas.microsoft.com/office/drawing/2010/main" val="0"/>
              </a:ext>
            </a:extLst>
          </a:blip>
          <a:srcRect l="5174" t="55926" r="68506" b="1"/>
          <a:stretch/>
        </p:blipFill>
        <p:spPr>
          <a:xfrm>
            <a:off x="582630" y="5838130"/>
            <a:ext cx="4925051" cy="4639038"/>
          </a:xfrm>
          <a:prstGeom prst="rect">
            <a:avLst/>
          </a:prstGeom>
        </p:spPr>
      </p:pic>
    </p:spTree>
    <p:extLst>
      <p:ext uri="{BB962C8B-B14F-4D97-AF65-F5344CB8AC3E}">
        <p14:creationId xmlns:p14="http://schemas.microsoft.com/office/powerpoint/2010/main" val="15413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strVal val="#ppt_w+.3"/>
                                          </p:val>
                                        </p:tav>
                                        <p:tav tm="100000">
                                          <p:val>
                                            <p:strVal val="#ppt_w"/>
                                          </p:val>
                                        </p:tav>
                                      </p:tavLst>
                                    </p:anim>
                                    <p:anim calcmode="lin" valueType="num">
                                      <p:cBhvr>
                                        <p:cTn id="8" dur="1000" fill="hold"/>
                                        <p:tgtEl>
                                          <p:spTgt spid="6">
                                            <p:bg/>
                                          </p:spTgt>
                                        </p:tgtEl>
                                        <p:attrNameLst>
                                          <p:attrName>ppt_h</p:attrName>
                                        </p:attrNameLst>
                                      </p:cBhvr>
                                      <p:tavLst>
                                        <p:tav tm="0">
                                          <p:val>
                                            <p:strVal val="#ppt_h"/>
                                          </p:val>
                                        </p:tav>
                                        <p:tav tm="100000">
                                          <p:val>
                                            <p:strVal val="#ppt_h"/>
                                          </p:val>
                                        </p:tav>
                                      </p:tavLst>
                                    </p:anim>
                                    <p:animEffect transition="in" filter="fade">
                                      <p:cBhvr>
                                        <p:cTn id="9" dur="1000"/>
                                        <p:tgtEl>
                                          <p:spTgt spid="6">
                                            <p:bg/>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0049" y="3226303"/>
            <a:ext cx="5188680" cy="157547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4381">
            <a:off x="-3085300" y="8526495"/>
            <a:ext cx="6609404" cy="35210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97636">
            <a:off x="602189" y="9143750"/>
            <a:ext cx="5188680" cy="157547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88381" y="-426253"/>
            <a:ext cx="2470122" cy="235784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67706" y="7843255"/>
            <a:ext cx="3781595" cy="417646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35124" y="7280290"/>
            <a:ext cx="2229451" cy="225404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321703" y="-1289640"/>
            <a:ext cx="6609404" cy="3521010"/>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227629" y="7284883"/>
            <a:ext cx="2402778" cy="2328510"/>
          </a:xfrm>
          <a:prstGeom prst="rect">
            <a:avLst/>
          </a:prstGeom>
        </p:spPr>
      </p:pic>
      <p:sp>
        <p:nvSpPr>
          <p:cNvPr id="12" name="TextBox 11">
            <a:extLst>
              <a:ext uri="{FF2B5EF4-FFF2-40B4-BE49-F238E27FC236}">
                <a16:creationId xmlns:a16="http://schemas.microsoft.com/office/drawing/2014/main" id="{90583234-5EE4-ACB0-C957-BC31ED8CEF6F}"/>
              </a:ext>
            </a:extLst>
          </p:cNvPr>
          <p:cNvSpPr txBox="1"/>
          <p:nvPr/>
        </p:nvSpPr>
        <p:spPr>
          <a:xfrm>
            <a:off x="838200" y="500513"/>
            <a:ext cx="17018208" cy="2041456"/>
          </a:xfrm>
          <a:prstGeom prst="rect">
            <a:avLst/>
          </a:prstGeom>
          <a:noFill/>
        </p:spPr>
        <p:txBody>
          <a:bodyPr wrap="square">
            <a:spAutoFit/>
          </a:bodyPr>
          <a:lstStyle/>
          <a:p>
            <a:pPr marL="0" marR="0" algn="just">
              <a:lnSpc>
                <a:spcPct val="150000"/>
              </a:lnSpc>
              <a:spcBef>
                <a:spcPts val="300"/>
              </a:spcBef>
              <a:spcAft>
                <a:spcPts val="300"/>
              </a:spcAft>
            </a:pPr>
            <a:r>
              <a:rPr lang="en-US" sz="4500">
                <a:effectLst/>
                <a:latin typeface="Arial" panose="020B0604020202020204" pitchFamily="34" charset="0"/>
                <a:ea typeface="Times New Roman" panose="02020603050405020304" pitchFamily="18" charset="0"/>
                <a:cs typeface="Arial" panose="020B0604020202020204" pitchFamily="34" charset="0"/>
              </a:rPr>
              <a:t>Đọc thông tin và quan sát sơ đồ mục III (SGK tr.75) để tìm hiểu về mối quan hệ giữa tổng hợp và phân giải các chất trong tế bào.</a:t>
            </a:r>
          </a:p>
        </p:txBody>
      </p:sp>
      <p:pic>
        <p:nvPicPr>
          <p:cNvPr id="14" name="Picture 13">
            <a:extLst>
              <a:ext uri="{FF2B5EF4-FFF2-40B4-BE49-F238E27FC236}">
                <a16:creationId xmlns:a16="http://schemas.microsoft.com/office/drawing/2014/main" id="{0B78A7E3-BB5A-EEFB-52EA-CEE72A379B67}"/>
              </a:ext>
            </a:extLst>
          </p:cNvPr>
          <p:cNvPicPr>
            <a:picLocks noChangeAspect="1"/>
          </p:cNvPicPr>
          <p:nvPr/>
        </p:nvPicPr>
        <p:blipFill rotWithShape="1">
          <a:blip r:embed="rId18">
            <a:extLst>
              <a:ext uri="{28A0092B-C50C-407E-A947-70E740481C1C}">
                <a14:useLocalDpi xmlns:a14="http://schemas.microsoft.com/office/drawing/2010/main" val="0"/>
              </a:ext>
            </a:extLst>
          </a:blip>
          <a:srcRect l="17985" t="44364" r="16206" b="450"/>
          <a:stretch/>
        </p:blipFill>
        <p:spPr>
          <a:xfrm>
            <a:off x="3684830" y="2781738"/>
            <a:ext cx="10439400" cy="7006623"/>
          </a:xfrm>
          <a:prstGeom prst="rect">
            <a:avLst/>
          </a:prstGeom>
        </p:spPr>
      </p:pic>
    </p:spTree>
    <p:extLst>
      <p:ext uri="{BB962C8B-B14F-4D97-AF65-F5344CB8AC3E}">
        <p14:creationId xmlns:p14="http://schemas.microsoft.com/office/powerpoint/2010/main" val="27004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ppt_w</p:attrName>
                                        </p:attrNameLst>
                                      </p:cBhvr>
                                      <p:tavLst>
                                        <p:tav tm="0" fmla="#ppt_w*sin(2.5*pi*$)">
                                          <p:val>
                                            <p:fltVal val="0"/>
                                          </p:val>
                                        </p:tav>
                                        <p:tav tm="100000">
                                          <p:val>
                                            <p:fltVal val="1"/>
                                          </p:val>
                                        </p:tav>
                                      </p:tavLst>
                                    </p:anim>
                                    <p:anim calcmode="lin" valueType="num">
                                      <p:cBhvr>
                                        <p:cTn id="9"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9695" y="-754727"/>
            <a:ext cx="2143505" cy="216714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49516" y="8572168"/>
            <a:ext cx="2210424" cy="214210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2395958" y="1753154"/>
            <a:ext cx="5000213" cy="2663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78031" y="923779"/>
            <a:ext cx="5291976" cy="3848710"/>
          </a:xfrm>
          <a:prstGeom prst="rect">
            <a:avLst/>
          </a:prstGeom>
        </p:spPr>
      </p:pic>
      <p:sp>
        <p:nvSpPr>
          <p:cNvPr id="5" name="TextBox 4">
            <a:extLst>
              <a:ext uri="{FF2B5EF4-FFF2-40B4-BE49-F238E27FC236}">
                <a16:creationId xmlns:a16="http://schemas.microsoft.com/office/drawing/2014/main" id="{417161E5-FEAF-5A6F-E477-74E2D8EC0FB6}"/>
              </a:ext>
            </a:extLst>
          </p:cNvPr>
          <p:cNvSpPr txBox="1"/>
          <p:nvPr/>
        </p:nvSpPr>
        <p:spPr>
          <a:xfrm>
            <a:off x="2475123" y="253850"/>
            <a:ext cx="14151201" cy="2258054"/>
          </a:xfrm>
          <a:prstGeom prst="rect">
            <a:avLst/>
          </a:prstGeom>
          <a:noFill/>
        </p:spPr>
        <p:txBody>
          <a:bodyPr wrap="square">
            <a:spAutoFit/>
          </a:bodyPr>
          <a:lstStyle/>
          <a:p>
            <a:pPr algn="ctr">
              <a:lnSpc>
                <a:spcPct val="150000"/>
              </a:lnSpc>
            </a:pP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5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hiểu mối quan hệ giữa tổng hợp và phân giải các chất trong tế bào</a:t>
            </a:r>
            <a:endParaRPr lang="en-US" sz="5000">
              <a:latin typeface="Arial" panose="020B0604020202020204" pitchFamily="34" charset="0"/>
              <a:cs typeface="Arial" panose="020B0604020202020204" pitchFamily="34" charset="0"/>
            </a:endParaRPr>
          </a:p>
        </p:txBody>
      </p:sp>
      <p:sp>
        <p:nvSpPr>
          <p:cNvPr id="6" name="Rounded Rectangular Callout 15">
            <a:extLst>
              <a:ext uri="{FF2B5EF4-FFF2-40B4-BE49-F238E27FC236}">
                <a16:creationId xmlns:a16="http://schemas.microsoft.com/office/drawing/2014/main" id="{5AFBDC2B-2DDA-9A29-6DD3-7961D1525940}"/>
              </a:ext>
            </a:extLst>
          </p:cNvPr>
          <p:cNvSpPr/>
          <p:nvPr/>
        </p:nvSpPr>
        <p:spPr>
          <a:xfrm>
            <a:off x="5943600" y="3390900"/>
            <a:ext cx="11430000" cy="4800268"/>
          </a:xfrm>
          <a:prstGeom prst="wedgeRoundRectCallout">
            <a:avLst>
              <a:gd name="adj1" fmla="val -55381"/>
              <a:gd name="adj2" fmla="val 45800"/>
              <a:gd name="adj3" fmla="val 16667"/>
            </a:avLst>
          </a:prstGeom>
          <a:solidFill>
            <a:schemeClr val="bg1">
              <a:lumMod val="40000"/>
              <a:lumOff val="60000"/>
            </a:schemeClr>
          </a:solidFill>
          <a:ln w="38100">
            <a:solidFill>
              <a:schemeClr val="tx1">
                <a:lumMod val="95000"/>
                <a:lumOff val="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5000" dirty="0" err="1">
                <a:solidFill>
                  <a:schemeClr val="tx1"/>
                </a:solidFill>
                <a:latin typeface="Arial" panose="020B0604020202020204" pitchFamily="34" charset="0"/>
                <a:cs typeface="Arial" panose="020B0604020202020204" pitchFamily="34" charset="0"/>
              </a:rPr>
              <a:t>Vì</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sao</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nói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tổng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hợp</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và</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phân</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giải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là</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hai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quá</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trình</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đối</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lập</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nhưng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thống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nhất</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trong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hoạt</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động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sống</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của</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sinh</a:t>
            </a:r>
            <a:r>
              <a:rPr lang="en-US" sz="5000" dirty="0">
                <a:solidFill>
                  <a:schemeClr val="tx1"/>
                </a:solidFill>
                <a:latin typeface="Arial" panose="020B0604020202020204" pitchFamily="34" charset="0"/>
                <a:cs typeface="Arial" panose="020B0604020202020204" pitchFamily="34" charset="0"/>
              </a:rPr>
              <a:t> </a:t>
            </a:r>
            <a:r>
              <a:rPr lang="en-US" sz="5000" dirty="0" err="1">
                <a:solidFill>
                  <a:schemeClr val="tx1"/>
                </a:solidFill>
                <a:latin typeface="Arial" panose="020B0604020202020204" pitchFamily="34" charset="0"/>
                <a:cs typeface="Arial" panose="020B0604020202020204" pitchFamily="34" charset="0"/>
              </a:rPr>
              <a:t>vật</a:t>
            </a:r>
            <a:r>
              <a:rPr lang="en-US" sz="5000" dirty="0">
                <a:solidFill>
                  <a:schemeClr val="tx1"/>
                </a:solidFill>
                <a:latin typeface="Arial" panose="020B0604020202020204" pitchFamily="34" charset="0"/>
                <a:cs typeface="Arial" panose="020B0604020202020204" pitchFamily="34" charset="0"/>
              </a:rPr>
              <a:t>.</a:t>
            </a:r>
          </a:p>
        </p:txBody>
      </p:sp>
      <p:pic>
        <p:nvPicPr>
          <p:cNvPr id="17" name="Picture 16">
            <a:extLst>
              <a:ext uri="{FF2B5EF4-FFF2-40B4-BE49-F238E27FC236}">
                <a16:creationId xmlns:a16="http://schemas.microsoft.com/office/drawing/2014/main" id="{3542AE21-D133-D747-2465-7556BEEEEF68}"/>
              </a:ext>
            </a:extLst>
          </p:cNvPr>
          <p:cNvPicPr>
            <a:picLocks noChangeAspect="1"/>
          </p:cNvPicPr>
          <p:nvPr/>
        </p:nvPicPr>
        <p:blipFill rotWithShape="1">
          <a:blip r:embed="rId10">
            <a:extLst>
              <a:ext uri="{28A0092B-C50C-407E-A947-70E740481C1C}">
                <a14:useLocalDpi xmlns:a14="http://schemas.microsoft.com/office/drawing/2010/main" val="0"/>
              </a:ext>
            </a:extLst>
          </a:blip>
          <a:srcRect l="5174" t="55926" r="68506" b="1"/>
          <a:stretch/>
        </p:blipFill>
        <p:spPr>
          <a:xfrm>
            <a:off x="582630" y="5838130"/>
            <a:ext cx="4925051" cy="4639038"/>
          </a:xfrm>
          <a:prstGeom prst="rect">
            <a:avLst/>
          </a:prstGeom>
        </p:spPr>
      </p:pic>
    </p:spTree>
    <p:extLst>
      <p:ext uri="{BB962C8B-B14F-4D97-AF65-F5344CB8AC3E}">
        <p14:creationId xmlns:p14="http://schemas.microsoft.com/office/powerpoint/2010/main" val="40910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strVal val="#ppt_w+.3"/>
                                          </p:val>
                                        </p:tav>
                                        <p:tav tm="100000">
                                          <p:val>
                                            <p:strVal val="#ppt_w"/>
                                          </p:val>
                                        </p:tav>
                                      </p:tavLst>
                                    </p:anim>
                                    <p:anim calcmode="lin" valueType="num">
                                      <p:cBhvr>
                                        <p:cTn id="8" dur="1000" fill="hold"/>
                                        <p:tgtEl>
                                          <p:spTgt spid="6">
                                            <p:bg/>
                                          </p:spTgt>
                                        </p:tgtEl>
                                        <p:attrNameLst>
                                          <p:attrName>ppt_h</p:attrName>
                                        </p:attrNameLst>
                                      </p:cBhvr>
                                      <p:tavLst>
                                        <p:tav tm="0">
                                          <p:val>
                                            <p:strVal val="#ppt_h"/>
                                          </p:val>
                                        </p:tav>
                                        <p:tav tm="100000">
                                          <p:val>
                                            <p:strVal val="#ppt_h"/>
                                          </p:val>
                                        </p:tav>
                                      </p:tavLst>
                                    </p:anim>
                                    <p:animEffect transition="in" filter="fade">
                                      <p:cBhvr>
                                        <p:cTn id="9" dur="1000"/>
                                        <p:tgtEl>
                                          <p:spTgt spid="6">
                                            <p:bg/>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3E0FA098-C08E-D645-9EC6-313AE3ABD25B}"/>
              </a:ext>
            </a:extLst>
          </p:cNvPr>
          <p:cNvSpPr/>
          <p:nvPr/>
        </p:nvSpPr>
        <p:spPr>
          <a:xfrm>
            <a:off x="1600200" y="1409700"/>
            <a:ext cx="15773400" cy="7543800"/>
          </a:xfrm>
          <a:prstGeom prst="wedgeRoundRectCallout">
            <a:avLst>
              <a:gd name="adj1" fmla="val -55381"/>
              <a:gd name="adj2" fmla="val 45800"/>
              <a:gd name="adj3" fmla="val 16667"/>
            </a:avLst>
          </a:prstGeom>
          <a:solidFill>
            <a:schemeClr val="bg1">
              <a:lumMod val="40000"/>
              <a:lumOff val="60000"/>
            </a:schemeClr>
          </a:solidFill>
          <a:ln w="38100">
            <a:solidFill>
              <a:schemeClr val="tx1">
                <a:lumMod val="95000"/>
                <a:lumOff val="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t>Quá trình phân đối lập vì: Quá trình tổng hợp là quá trình tạo ra các hợp chất phức tạp từ các hợp chất đơn giản và dự trữ năng lượng. Còn quá trình phân giải là quá trình phân giải các hợp chất phức tạp thành các chất đơn giản và giải phóng năng lượng. giải cung cấp năng lượng và nguyên liệu phù hợp cho quá trình tổng hợp. Đồng thời, quá trình phân giải không thể diễn ra nếu không có chất hữu cơ do quá trình tổng hợp tạo ra.</a:t>
            </a:r>
            <a:endParaRPr lang="en-US" sz="72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DE0F2D5-6BAF-3A4C-ADC6-3A3198B44A0B}"/>
              </a:ext>
            </a:extLst>
          </p:cNvPr>
          <p:cNvSpPr txBox="1"/>
          <p:nvPr/>
        </p:nvSpPr>
        <p:spPr>
          <a:xfrm>
            <a:off x="2286000" y="2166997"/>
            <a:ext cx="14554200" cy="2554545"/>
          </a:xfrm>
          <a:prstGeom prst="rect">
            <a:avLst/>
          </a:prstGeom>
          <a:solidFill>
            <a:schemeClr val="accent3">
              <a:lumMod val="20000"/>
              <a:lumOff val="80000"/>
            </a:schemeClr>
          </a:solidFill>
        </p:spPr>
        <p:txBody>
          <a:bodyPr wrap="square" rtlCol="0">
            <a:spAutoFit/>
          </a:bodyPr>
          <a:lstStyle/>
          <a:p>
            <a:pPr marL="285750" indent="-285750" algn="just">
              <a:buFontTx/>
              <a:buChar char="-"/>
            </a:pPr>
            <a:r>
              <a:rPr lang="vi-VN" sz="3200" dirty="0"/>
              <a:t>Đối lập vì: Quá trình tổng hợp là quá trình tạo ra các hợp chất phức tạp từ các hợp chất đơn giản và dự trữ năng lượng. Còn quá trình phân giải là quá trình phân giải các hợp chất phức tạp thành các chất đơn giản và giải phóng năng lượng.</a:t>
            </a:r>
          </a:p>
          <a:p>
            <a:pPr marL="285750" indent="-285750" algn="just">
              <a:buFontTx/>
              <a:buChar char="-"/>
            </a:pPr>
            <a:endParaRPr lang="en-US" sz="3200" dirty="0"/>
          </a:p>
        </p:txBody>
      </p:sp>
      <p:sp>
        <p:nvSpPr>
          <p:cNvPr id="5" name="TextBox 4">
            <a:extLst>
              <a:ext uri="{FF2B5EF4-FFF2-40B4-BE49-F238E27FC236}">
                <a16:creationId xmlns:a16="http://schemas.microsoft.com/office/drawing/2014/main" id="{8C240E6E-233C-CD4C-8692-E19F149FB5BA}"/>
              </a:ext>
            </a:extLst>
          </p:cNvPr>
          <p:cNvSpPr txBox="1"/>
          <p:nvPr/>
        </p:nvSpPr>
        <p:spPr>
          <a:xfrm>
            <a:off x="2286000" y="5068312"/>
            <a:ext cx="14554200" cy="3046988"/>
          </a:xfrm>
          <a:prstGeom prst="rect">
            <a:avLst/>
          </a:prstGeom>
          <a:solidFill>
            <a:schemeClr val="accent3">
              <a:lumMod val="20000"/>
              <a:lumOff val="80000"/>
            </a:schemeClr>
          </a:solidFill>
        </p:spPr>
        <p:txBody>
          <a:bodyPr wrap="square" rtlCol="0">
            <a:spAutoFit/>
          </a:bodyPr>
          <a:lstStyle/>
          <a:p>
            <a:pPr marL="285750" indent="-285750" algn="just">
              <a:buFontTx/>
              <a:buChar char="-"/>
            </a:pPr>
            <a:r>
              <a:rPr lang="vi-VN" sz="3200" dirty="0"/>
              <a:t>Thống nhất vì: Quá trình phân giải cung cấp năng lượng và nguyên liệu phù hợp cho quá trình tổng hợp. Đồng thời, quá trình phân giải không thể diễn ra nếu không có chất hữu cơ do quá trình tổng hợp tạo ra. Sự kết hợp nhịp nhàng của hai quá trình này đảm bảo cho sự tồn tại, sinh trưởng và phát triển của tế bào và cơ thể.</a:t>
            </a:r>
          </a:p>
          <a:p>
            <a:pPr marL="285750" indent="-285750" algn="just">
              <a:buFontTx/>
              <a:buChar char="-"/>
            </a:pPr>
            <a:endParaRPr lang="en-US" sz="3200" dirty="0"/>
          </a:p>
        </p:txBody>
      </p:sp>
    </p:spTree>
    <p:extLst>
      <p:ext uri="{BB962C8B-B14F-4D97-AF65-F5344CB8AC3E}">
        <p14:creationId xmlns:p14="http://schemas.microsoft.com/office/powerpoint/2010/main" val="4599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strVal val="#ppt_w+.3"/>
                                          </p:val>
                                        </p:tav>
                                        <p:tav tm="100000">
                                          <p:val>
                                            <p:strVal val="#ppt_w"/>
                                          </p:val>
                                        </p:tav>
                                      </p:tavLst>
                                    </p:anim>
                                    <p:anim calcmode="lin" valueType="num">
                                      <p:cBhvr>
                                        <p:cTn id="8" dur="1000" fill="hold"/>
                                        <p:tgtEl>
                                          <p:spTgt spid="2">
                                            <p:bg/>
                                          </p:spTgt>
                                        </p:tgtEl>
                                        <p:attrNameLst>
                                          <p:attrName>ppt_h</p:attrName>
                                        </p:attrNameLst>
                                      </p:cBhvr>
                                      <p:tavLst>
                                        <p:tav tm="0">
                                          <p:val>
                                            <p:strVal val="#ppt_h"/>
                                          </p:val>
                                        </p:tav>
                                        <p:tav tm="100000">
                                          <p:val>
                                            <p:strVal val="#ppt_h"/>
                                          </p:val>
                                        </p:tav>
                                      </p:tavLst>
                                    </p:anim>
                                    <p:animEffect transition="in" filter="fade">
                                      <p:cBhvr>
                                        <p:cTn id="9" dur="10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1504" y="139330"/>
            <a:ext cx="1324896" cy="146323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67768">
            <a:off x="6939262" y="389536"/>
            <a:ext cx="5188680" cy="1575472"/>
          </a:xfrm>
          <a:prstGeom prst="rect">
            <a:avLst/>
          </a:prstGeom>
        </p:spPr>
      </p:pic>
      <p:pic>
        <p:nvPicPr>
          <p:cNvPr id="13" name="Picture 5">
            <a:extLst>
              <a:ext uri="{FF2B5EF4-FFF2-40B4-BE49-F238E27FC236}">
                <a16:creationId xmlns:a16="http://schemas.microsoft.com/office/drawing/2014/main" id="{DC0ACEFA-608F-E19B-0698-11C7533F05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3394" y="394144"/>
            <a:ext cx="1161115" cy="1173921"/>
          </a:xfrm>
          <a:prstGeom prst="rect">
            <a:avLst/>
          </a:prstGeom>
        </p:spPr>
      </p:pic>
      <p:sp>
        <p:nvSpPr>
          <p:cNvPr id="6" name="TextBox 5">
            <a:extLst>
              <a:ext uri="{FF2B5EF4-FFF2-40B4-BE49-F238E27FC236}">
                <a16:creationId xmlns:a16="http://schemas.microsoft.com/office/drawing/2014/main" id="{9BEE4E5F-A123-A2DA-8F35-384F3AC83B59}"/>
              </a:ext>
            </a:extLst>
          </p:cNvPr>
          <p:cNvSpPr txBox="1"/>
          <p:nvPr/>
        </p:nvSpPr>
        <p:spPr>
          <a:xfrm>
            <a:off x="6329822" y="92086"/>
            <a:ext cx="5867400" cy="1508555"/>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LUYỆN TẬP</a:t>
            </a:r>
          </a:p>
        </p:txBody>
      </p:sp>
      <p:sp>
        <p:nvSpPr>
          <p:cNvPr id="7" name="Rectangle 6">
            <a:extLst>
              <a:ext uri="{FF2B5EF4-FFF2-40B4-BE49-F238E27FC236}">
                <a16:creationId xmlns:a16="http://schemas.microsoft.com/office/drawing/2014/main" id="{53CAA680-AAFF-1A4F-8731-AB15A5192DE1}"/>
              </a:ext>
            </a:extLst>
          </p:cNvPr>
          <p:cNvSpPr/>
          <p:nvPr/>
        </p:nvSpPr>
        <p:spPr>
          <a:xfrm>
            <a:off x="2895600" y="3860121"/>
            <a:ext cx="14483221" cy="186688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Nhiệm vụ 1: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 bảng phân biệt hô hấp tế bào và lên men.</a:t>
            </a:r>
            <a:endParaRPr lang="en-US" sz="4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D5E9231-3C60-8ACB-A5C9-D29B90EB96FF}"/>
              </a:ext>
            </a:extLst>
          </p:cNvPr>
          <p:cNvSpPr/>
          <p:nvPr/>
        </p:nvSpPr>
        <p:spPr>
          <a:xfrm>
            <a:off x="2895600" y="7200900"/>
            <a:ext cx="14483221" cy="25146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300"/>
              </a:spcBef>
              <a:spcAft>
                <a:spcPts val="3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Nhiệm</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vụ</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hấp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Line Callout 1 (Border and Accent Bar) 3">
            <a:extLst>
              <a:ext uri="{FF2B5EF4-FFF2-40B4-BE49-F238E27FC236}">
                <a16:creationId xmlns:a16="http://schemas.microsoft.com/office/drawing/2014/main" id="{CD296C67-DB99-4A3C-C0ED-DC06BDAC20D4}"/>
              </a:ext>
            </a:extLst>
          </p:cNvPr>
          <p:cNvSpPr/>
          <p:nvPr/>
        </p:nvSpPr>
        <p:spPr>
          <a:xfrm>
            <a:off x="1013951" y="1855455"/>
            <a:ext cx="5867400" cy="1212147"/>
          </a:xfrm>
          <a:prstGeom prst="accentBorderCallout1">
            <a:avLst>
              <a:gd name="adj1" fmla="val 18750"/>
              <a:gd name="adj2" fmla="val -3127"/>
              <a:gd name="adj3" fmla="val 17954"/>
              <a:gd name="adj4" fmla="val -17509"/>
            </a:avLst>
          </a:prstGeom>
          <a:solidFill>
            <a:schemeClr val="accent3">
              <a:lumMod val="20000"/>
              <a:lumOff val="80000"/>
            </a:schemeClr>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a:solidFill>
                  <a:schemeClr val="tx1"/>
                </a:solidFill>
                <a:latin typeface="Arial" panose="020B0604020202020204" pitchFamily="34" charset="0"/>
                <a:cs typeface="Arial" panose="020B0604020202020204" pitchFamily="34" charset="0"/>
              </a:rPr>
              <a:t>Hoạt động nhóm</a:t>
            </a:r>
          </a:p>
        </p:txBody>
      </p:sp>
      <p:pic>
        <p:nvPicPr>
          <p:cNvPr id="14" name="Picture 13">
            <a:extLst>
              <a:ext uri="{FF2B5EF4-FFF2-40B4-BE49-F238E27FC236}">
                <a16:creationId xmlns:a16="http://schemas.microsoft.com/office/drawing/2014/main" id="{ED94DB8A-9D3A-C29B-5500-5562D6BD030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771" b="21298"/>
          <a:stretch/>
        </p:blipFill>
        <p:spPr>
          <a:xfrm>
            <a:off x="228600" y="4081990"/>
            <a:ext cx="2544505" cy="1423145"/>
          </a:xfrm>
          <a:prstGeom prst="rect">
            <a:avLst/>
          </a:prstGeom>
        </p:spPr>
      </p:pic>
      <p:pic>
        <p:nvPicPr>
          <p:cNvPr id="15" name="Picture 14">
            <a:extLst>
              <a:ext uri="{FF2B5EF4-FFF2-40B4-BE49-F238E27FC236}">
                <a16:creationId xmlns:a16="http://schemas.microsoft.com/office/drawing/2014/main" id="{AE371171-A80C-62A8-5442-E31C151742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771" b="21298"/>
          <a:stretch/>
        </p:blipFill>
        <p:spPr>
          <a:xfrm>
            <a:off x="228600" y="7719972"/>
            <a:ext cx="2544505" cy="1423145"/>
          </a:xfrm>
          <a:prstGeom prst="rect">
            <a:avLst/>
          </a:prstGeom>
        </p:spPr>
      </p:pic>
    </p:spTree>
    <p:extLst>
      <p:ext uri="{BB962C8B-B14F-4D97-AF65-F5344CB8AC3E}">
        <p14:creationId xmlns:p14="http://schemas.microsoft.com/office/powerpoint/2010/main" val="15524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par>
                                <p:cTn id="11" presetID="1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E15850-72CC-164A-AE9A-5D811264D1C0}"/>
              </a:ext>
            </a:extLst>
          </p:cNvPr>
          <p:cNvGraphicFramePr>
            <a:graphicFrameLocks noGrp="1"/>
          </p:cNvGraphicFramePr>
          <p:nvPr>
            <p:extLst>
              <p:ext uri="{D42A27DB-BD31-4B8C-83A1-F6EECF244321}">
                <p14:modId xmlns:p14="http://schemas.microsoft.com/office/powerpoint/2010/main" val="1256285413"/>
              </p:ext>
            </p:extLst>
          </p:nvPr>
        </p:nvGraphicFramePr>
        <p:xfrm>
          <a:off x="1524000" y="876300"/>
          <a:ext cx="15392400" cy="8103252"/>
        </p:xfrm>
        <a:graphic>
          <a:graphicData uri="http://schemas.openxmlformats.org/drawingml/2006/table">
            <a:tbl>
              <a:tblPr firstRow="1" bandRow="1">
                <a:tableStyleId>{5C22544A-7EE6-4342-B048-85BDC9FD1C3A}</a:tableStyleId>
              </a:tblPr>
              <a:tblGrid>
                <a:gridCol w="5130800">
                  <a:extLst>
                    <a:ext uri="{9D8B030D-6E8A-4147-A177-3AD203B41FA5}">
                      <a16:colId xmlns:a16="http://schemas.microsoft.com/office/drawing/2014/main" val="2569005033"/>
                    </a:ext>
                  </a:extLst>
                </a:gridCol>
                <a:gridCol w="5130800">
                  <a:extLst>
                    <a:ext uri="{9D8B030D-6E8A-4147-A177-3AD203B41FA5}">
                      <a16:colId xmlns:a16="http://schemas.microsoft.com/office/drawing/2014/main" val="1880793292"/>
                    </a:ext>
                  </a:extLst>
                </a:gridCol>
                <a:gridCol w="5130800">
                  <a:extLst>
                    <a:ext uri="{9D8B030D-6E8A-4147-A177-3AD203B41FA5}">
                      <a16:colId xmlns:a16="http://schemas.microsoft.com/office/drawing/2014/main" val="3544464418"/>
                    </a:ext>
                  </a:extLst>
                </a:gridCol>
              </a:tblGrid>
              <a:tr h="1567506">
                <a:tc>
                  <a:txBody>
                    <a:bodyPr/>
                    <a:lstStyle/>
                    <a:p>
                      <a:r>
                        <a:rPr lang="en-US" sz="4400" dirty="0" err="1">
                          <a:solidFill>
                            <a:schemeClr val="tx1"/>
                          </a:solidFill>
                          <a:latin typeface="Arial" panose="020B0604020202020204" pitchFamily="34" charset="0"/>
                          <a:cs typeface="Arial" panose="020B0604020202020204" pitchFamily="34" charset="0"/>
                        </a:rPr>
                        <a:t>Điểm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khác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nhau</a:t>
                      </a:r>
                      <a:r>
                        <a:rPr lang="en-US" sz="4400" dirty="0">
                          <a:solidFill>
                            <a:schemeClr val="tx1"/>
                          </a:solidFill>
                          <a:latin typeface="Arial" panose="020B0604020202020204" pitchFamily="34" charset="0"/>
                          <a:cs typeface="Arial" panose="020B0604020202020204" pitchFamily="34"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b="1" dirty="0">
                          <a:solidFill>
                            <a:srgbClr val="000000"/>
                          </a:solidFill>
                          <a:latin typeface="Arial" panose="020B0604020202020204" pitchFamily="34" charset="0"/>
                          <a:cs typeface="Arial" panose="020B0604020202020204" pitchFamily="34" charset="0"/>
                        </a:rPr>
                        <a:t>Hô hấp hiếu khí</a:t>
                      </a:r>
                      <a:endParaRPr lang="vi-VN" sz="4400" dirty="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b="1" dirty="0">
                          <a:solidFill>
                            <a:srgbClr val="000000"/>
                          </a:solidFill>
                          <a:latin typeface="Arial" panose="020B0604020202020204" pitchFamily="34" charset="0"/>
                          <a:cs typeface="Arial" panose="020B0604020202020204" pitchFamily="34" charset="0"/>
                        </a:rPr>
                        <a:t>Lên men</a:t>
                      </a:r>
                      <a:endParaRPr lang="vi-VN" sz="4400" dirty="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89649649"/>
                  </a:ext>
                </a:extLst>
              </a:tr>
              <a:tr h="1567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Nhu cầu oxygen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Cần oxygen</a:t>
                      </a:r>
                    </a:p>
                    <a:p>
                      <a:endParaRPr lang="en-US" sz="4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Không cần</a:t>
                      </a:r>
                    </a:p>
                    <a:p>
                      <a:endParaRPr lang="en-US" sz="4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07195284"/>
                  </a:ext>
                </a:extLst>
              </a:tr>
              <a:tr h="2092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Nơi diễn ra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Tế bào chất và ti thể</a:t>
                      </a:r>
                    </a:p>
                    <a:p>
                      <a:endParaRPr lang="en-US" sz="4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Tế bào chất</a:t>
                      </a:r>
                    </a:p>
                    <a:p>
                      <a:endParaRPr lang="en-US" sz="4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94422558"/>
                  </a:ext>
                </a:extLst>
              </a:tr>
              <a:tr h="142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Chuỗi truyền electron</a:t>
                      </a:r>
                    </a:p>
                  </a:txBody>
                  <a:tcPr anchor="ctr"/>
                </a:tc>
                <a:tc>
                  <a:txBody>
                    <a:bodyPr/>
                    <a:lstStyle/>
                    <a:p>
                      <a:r>
                        <a:rPr lang="en-US" sz="4400" dirty="0" err="1">
                          <a:latin typeface="Arial" panose="020B0604020202020204" pitchFamily="34" charset="0"/>
                          <a:cs typeface="Arial" panose="020B0604020202020204" pitchFamily="34" charset="0"/>
                        </a:rPr>
                        <a:t>Có</a:t>
                      </a:r>
                      <a:endParaRPr lang="en-US" sz="4400" dirty="0">
                        <a:latin typeface="Arial" panose="020B0604020202020204" pitchFamily="34" charset="0"/>
                        <a:cs typeface="Arial" panose="020B0604020202020204" pitchFamily="34" charset="0"/>
                      </a:endParaRPr>
                    </a:p>
                  </a:txBody>
                  <a:tcPr anchor="ctr"/>
                </a:tc>
                <a:tc>
                  <a:txBody>
                    <a:bodyPr/>
                    <a:lstStyle/>
                    <a:p>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endParaRPr lang="en-US" sz="4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22602947"/>
                  </a:ext>
                </a:extLst>
              </a:tr>
              <a:tr h="1425048">
                <a:tc>
                  <a:txBody>
                    <a:bodyPr/>
                    <a:lstStyle/>
                    <a:p>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endParaRPr lang="en-US" sz="4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CO</a:t>
                      </a:r>
                      <a:r>
                        <a:rPr lang="vi-VN" sz="4400" baseline="-25000" dirty="0">
                          <a:solidFill>
                            <a:srgbClr val="000000"/>
                          </a:solidFill>
                          <a:latin typeface="Arial" panose="020B0604020202020204" pitchFamily="34" charset="0"/>
                          <a:cs typeface="Arial" panose="020B0604020202020204" pitchFamily="34" charset="0"/>
                        </a:rPr>
                        <a:t>2</a:t>
                      </a:r>
                      <a:r>
                        <a:rPr lang="vi-VN" sz="4400" dirty="0">
                          <a:solidFill>
                            <a:srgbClr val="000000"/>
                          </a:solidFill>
                          <a:latin typeface="Arial" panose="020B0604020202020204" pitchFamily="34" charset="0"/>
                          <a:cs typeface="Arial" panose="020B0604020202020204" pitchFamily="34" charset="0"/>
                        </a:rPr>
                        <a:t>, H</a:t>
                      </a:r>
                      <a:r>
                        <a:rPr lang="vi-VN" sz="4400" baseline="-25000" dirty="0">
                          <a:solidFill>
                            <a:srgbClr val="000000"/>
                          </a:solidFill>
                          <a:latin typeface="Arial" panose="020B0604020202020204" pitchFamily="34" charset="0"/>
                          <a:cs typeface="Arial" panose="020B0604020202020204" pitchFamily="34" charset="0"/>
                        </a:rPr>
                        <a:t>2</a:t>
                      </a:r>
                      <a:r>
                        <a:rPr lang="vi-VN" sz="4400" dirty="0">
                          <a:solidFill>
                            <a:srgbClr val="000000"/>
                          </a:solidFill>
                          <a:latin typeface="Arial" panose="020B0604020202020204" pitchFamily="34" charset="0"/>
                          <a:cs typeface="Arial" panose="020B0604020202020204" pitchFamily="34" charset="0"/>
                        </a:rPr>
                        <a:t>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Arial" panose="020B0604020202020204" pitchFamily="34" charset="0"/>
                          <a:cs typeface="Arial" panose="020B0604020202020204" pitchFamily="34" charset="0"/>
                        </a:rPr>
                        <a:t>Lactic acid, ethanol, CO</a:t>
                      </a:r>
                      <a:r>
                        <a:rPr lang="vi-VN" sz="4400" baseline="-25000" dirty="0">
                          <a:solidFill>
                            <a:srgbClr val="000000"/>
                          </a:solidFill>
                          <a:latin typeface="Arial" panose="020B0604020202020204" pitchFamily="34" charset="0"/>
                          <a:cs typeface="Arial" panose="020B0604020202020204" pitchFamily="34" charset="0"/>
                        </a:rPr>
                        <a:t>2</a:t>
                      </a:r>
                      <a:endParaRPr lang="vi-VN" sz="4400"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31006574"/>
                  </a:ext>
                </a:extLst>
              </a:tr>
            </a:tbl>
          </a:graphicData>
        </a:graphic>
      </p:graphicFrame>
    </p:spTree>
    <p:extLst>
      <p:ext uri="{BB962C8B-B14F-4D97-AF65-F5344CB8AC3E}">
        <p14:creationId xmlns:p14="http://schemas.microsoft.com/office/powerpoint/2010/main" val="3396995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4BECB7-EB4C-FE47-A419-42B5887E041D}"/>
              </a:ext>
            </a:extLst>
          </p:cNvPr>
          <p:cNvGraphicFramePr>
            <a:graphicFrameLocks noGrp="1"/>
          </p:cNvGraphicFramePr>
          <p:nvPr>
            <p:extLst>
              <p:ext uri="{D42A27DB-BD31-4B8C-83A1-F6EECF244321}">
                <p14:modId xmlns:p14="http://schemas.microsoft.com/office/powerpoint/2010/main" val="435463148"/>
              </p:ext>
            </p:extLst>
          </p:nvPr>
        </p:nvGraphicFramePr>
        <p:xfrm>
          <a:off x="457200" y="488950"/>
          <a:ext cx="17373600" cy="9378953"/>
        </p:xfrm>
        <a:graphic>
          <a:graphicData uri="http://schemas.openxmlformats.org/drawingml/2006/table">
            <a:tbl>
              <a:tblPr/>
              <a:tblGrid>
                <a:gridCol w="3502591">
                  <a:extLst>
                    <a:ext uri="{9D8B030D-6E8A-4147-A177-3AD203B41FA5}">
                      <a16:colId xmlns:a16="http://schemas.microsoft.com/office/drawing/2014/main" val="4275793847"/>
                    </a:ext>
                  </a:extLst>
                </a:gridCol>
                <a:gridCol w="7023766">
                  <a:extLst>
                    <a:ext uri="{9D8B030D-6E8A-4147-A177-3AD203B41FA5}">
                      <a16:colId xmlns:a16="http://schemas.microsoft.com/office/drawing/2014/main" val="1592175355"/>
                    </a:ext>
                  </a:extLst>
                </a:gridCol>
                <a:gridCol w="6847243">
                  <a:extLst>
                    <a:ext uri="{9D8B030D-6E8A-4147-A177-3AD203B41FA5}">
                      <a16:colId xmlns:a16="http://schemas.microsoft.com/office/drawing/2014/main" val="3944372351"/>
                    </a:ext>
                  </a:extLst>
                </a:gridCol>
              </a:tblGrid>
              <a:tr h="781028">
                <a:tc>
                  <a:txBody>
                    <a:bodyPr/>
                    <a:lstStyle/>
                    <a:p>
                      <a:pPr algn="ctr"/>
                      <a:endParaRPr lang="vi-VN"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r>
                        <a:rPr lang="en-US" sz="4000" dirty="0" err="1">
                          <a:solidFill>
                            <a:srgbClr val="000000"/>
                          </a:solidFill>
                          <a:effectLst/>
                        </a:rPr>
                        <a:t>Hô</a:t>
                      </a:r>
                      <a:r>
                        <a:rPr lang="en-US" sz="4000" dirty="0">
                          <a:solidFill>
                            <a:srgbClr val="000000"/>
                          </a:solidFill>
                          <a:effectLst/>
                        </a:rPr>
                        <a:t> </a:t>
                      </a:r>
                      <a:r>
                        <a:rPr lang="en-US" sz="4000" dirty="0" err="1">
                          <a:solidFill>
                            <a:srgbClr val="000000"/>
                          </a:solidFill>
                          <a:effectLst/>
                        </a:rPr>
                        <a:t>hấp</a:t>
                      </a:r>
                      <a:r>
                        <a:rPr lang="en-US" sz="4000" dirty="0">
                          <a:solidFill>
                            <a:srgbClr val="000000"/>
                          </a:solidFill>
                          <a:effectLst/>
                        </a:rPr>
                        <a:t> </a:t>
                      </a:r>
                      <a:r>
                        <a:rPr lang="en-US" sz="4000" dirty="0" err="1">
                          <a:solidFill>
                            <a:srgbClr val="000000"/>
                          </a:solidFill>
                          <a:effectLst/>
                        </a:rPr>
                        <a:t>tế</a:t>
                      </a:r>
                      <a:r>
                        <a:rPr lang="en-US" sz="4000" dirty="0">
                          <a:solidFill>
                            <a:srgbClr val="000000"/>
                          </a:solidFill>
                          <a:effectLst/>
                        </a:rPr>
                        <a:t> </a:t>
                      </a:r>
                      <a:r>
                        <a:rPr lang="en-US" sz="4000" dirty="0" err="1">
                          <a:solidFill>
                            <a:srgbClr val="000000"/>
                          </a:solidFill>
                          <a:effectLst/>
                        </a:rPr>
                        <a:t>bào</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a:r>
                        <a:rPr lang="en-US" sz="4000" dirty="0">
                          <a:solidFill>
                            <a:srgbClr val="000000"/>
                          </a:solidFill>
                          <a:effectLst/>
                        </a:rPr>
                        <a:t>Quang </a:t>
                      </a:r>
                      <a:r>
                        <a:rPr lang="en-US" sz="4000" dirty="0" err="1">
                          <a:solidFill>
                            <a:srgbClr val="000000"/>
                          </a:solidFill>
                          <a:effectLst/>
                        </a:rPr>
                        <a:t>hợp</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969772"/>
                  </a:ext>
                </a:extLst>
              </a:tr>
              <a:tr h="781028">
                <a:tc>
                  <a:txBody>
                    <a:bodyPr/>
                    <a:lstStyle/>
                    <a:p>
                      <a:pPr algn="l"/>
                      <a:r>
                        <a:rPr lang="vi-VN" sz="4000" b="1">
                          <a:solidFill>
                            <a:srgbClr val="000000"/>
                          </a:solidFill>
                          <a:effectLst/>
                        </a:rPr>
                        <a:t>Nơi diễn ra</a:t>
                      </a:r>
                      <a:endParaRPr lang="vi-VN" sz="400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en-US" sz="4000" dirty="0" err="1">
                          <a:solidFill>
                            <a:srgbClr val="000000"/>
                          </a:solidFill>
                          <a:effectLst/>
                        </a:rPr>
                        <a:t>Tất</a:t>
                      </a:r>
                      <a:r>
                        <a:rPr lang="en-US" sz="4000" dirty="0">
                          <a:solidFill>
                            <a:srgbClr val="000000"/>
                          </a:solidFill>
                          <a:effectLst/>
                        </a:rPr>
                        <a:t> </a:t>
                      </a:r>
                      <a:r>
                        <a:rPr lang="en-US" sz="4000" dirty="0" err="1">
                          <a:solidFill>
                            <a:srgbClr val="000000"/>
                          </a:solidFill>
                          <a:effectLst/>
                        </a:rPr>
                        <a:t>cả</a:t>
                      </a:r>
                      <a:r>
                        <a:rPr lang="en-US" sz="4000" dirty="0">
                          <a:solidFill>
                            <a:srgbClr val="000000"/>
                          </a:solidFill>
                          <a:effectLst/>
                        </a:rPr>
                        <a:t> </a:t>
                      </a:r>
                      <a:r>
                        <a:rPr lang="en-US" sz="4000" dirty="0" err="1">
                          <a:solidFill>
                            <a:srgbClr val="000000"/>
                          </a:solidFill>
                          <a:effectLst/>
                        </a:rPr>
                        <a:t>các</a:t>
                      </a:r>
                      <a:r>
                        <a:rPr lang="en-US" sz="4000" dirty="0">
                          <a:solidFill>
                            <a:srgbClr val="000000"/>
                          </a:solidFill>
                          <a:effectLst/>
                        </a:rPr>
                        <a:t> </a:t>
                      </a:r>
                      <a:r>
                        <a:rPr lang="en-US" sz="4000" dirty="0" err="1">
                          <a:solidFill>
                            <a:srgbClr val="000000"/>
                          </a:solidFill>
                          <a:effectLst/>
                        </a:rPr>
                        <a:t>bộ</a:t>
                      </a:r>
                      <a:r>
                        <a:rPr lang="en-US" sz="4000" dirty="0">
                          <a:solidFill>
                            <a:srgbClr val="000000"/>
                          </a:solidFill>
                          <a:effectLst/>
                        </a:rPr>
                        <a:t> </a:t>
                      </a:r>
                      <a:r>
                        <a:rPr lang="en-US" sz="4000" dirty="0" err="1">
                          <a:solidFill>
                            <a:srgbClr val="000000"/>
                          </a:solidFill>
                          <a:effectLst/>
                        </a:rPr>
                        <a:t>phận</a:t>
                      </a:r>
                      <a:r>
                        <a:rPr lang="en-US" sz="4000" dirty="0">
                          <a:solidFill>
                            <a:srgbClr val="000000"/>
                          </a:solidFill>
                          <a:effectLst/>
                        </a:rPr>
                        <a:t> </a:t>
                      </a:r>
                      <a:r>
                        <a:rPr lang="en-US" sz="4000" dirty="0" err="1">
                          <a:solidFill>
                            <a:srgbClr val="000000"/>
                          </a:solidFill>
                          <a:effectLst/>
                        </a:rPr>
                        <a:t>của</a:t>
                      </a:r>
                      <a:r>
                        <a:rPr lang="en-US" sz="4000" dirty="0">
                          <a:solidFill>
                            <a:srgbClr val="000000"/>
                          </a:solidFill>
                          <a:effectLst/>
                        </a:rPr>
                        <a:t> </a:t>
                      </a:r>
                      <a:r>
                        <a:rPr lang="en-US" sz="4000" dirty="0" err="1">
                          <a:solidFill>
                            <a:srgbClr val="000000"/>
                          </a:solidFill>
                          <a:effectLst/>
                        </a:rPr>
                        <a:t>cây</a:t>
                      </a:r>
                      <a:r>
                        <a:rPr lang="en-US" sz="4000" dirty="0">
                          <a:solidFill>
                            <a:srgbClr val="000000"/>
                          </a:solidFill>
                          <a:effectLst/>
                        </a:rPr>
                        <a:t> </a:t>
                      </a: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en-US" sz="4000" dirty="0" err="1">
                          <a:solidFill>
                            <a:srgbClr val="000000"/>
                          </a:solidFill>
                          <a:effectLst/>
                        </a:rPr>
                        <a:t>Lá</a:t>
                      </a:r>
                      <a:r>
                        <a:rPr lang="en-US" sz="4000" dirty="0">
                          <a:solidFill>
                            <a:srgbClr val="000000"/>
                          </a:solidFill>
                          <a:effectLst/>
                        </a:rPr>
                        <a:t> </a:t>
                      </a:r>
                      <a:r>
                        <a:rPr lang="en-US" sz="4000" dirty="0" err="1">
                          <a:solidFill>
                            <a:srgbClr val="000000"/>
                          </a:solidFill>
                          <a:effectLst/>
                        </a:rPr>
                        <a:t>cây</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68594421"/>
                  </a:ext>
                </a:extLst>
              </a:tr>
              <a:tr h="1270825">
                <a:tc>
                  <a:txBody>
                    <a:bodyPr/>
                    <a:lstStyle/>
                    <a:p>
                      <a:pPr algn="l"/>
                      <a:r>
                        <a:rPr lang="en-US" sz="4000" b="1" dirty="0" err="1">
                          <a:solidFill>
                            <a:srgbClr val="000000"/>
                          </a:solidFill>
                          <a:effectLst/>
                        </a:rPr>
                        <a:t>Bào</a:t>
                      </a:r>
                      <a:r>
                        <a:rPr lang="en-US" sz="4000" b="1" dirty="0">
                          <a:solidFill>
                            <a:srgbClr val="000000"/>
                          </a:solidFill>
                          <a:effectLst/>
                        </a:rPr>
                        <a:t> </a:t>
                      </a:r>
                      <a:r>
                        <a:rPr lang="en-US" sz="4000" b="1" dirty="0" err="1">
                          <a:solidFill>
                            <a:srgbClr val="000000"/>
                          </a:solidFill>
                          <a:effectLst/>
                        </a:rPr>
                        <a:t>quan</a:t>
                      </a:r>
                      <a:r>
                        <a:rPr lang="en-US" sz="4000" b="1" dirty="0">
                          <a:solidFill>
                            <a:srgbClr val="000000"/>
                          </a:solidFill>
                          <a:effectLst/>
                        </a:rPr>
                        <a:t> </a:t>
                      </a:r>
                      <a:r>
                        <a:rPr lang="en-US" sz="4000" b="1" dirty="0" err="1">
                          <a:solidFill>
                            <a:srgbClr val="000000"/>
                          </a:solidFill>
                          <a:effectLst/>
                        </a:rPr>
                        <a:t>thực</a:t>
                      </a:r>
                      <a:r>
                        <a:rPr lang="en-US" sz="4000" b="1" dirty="0">
                          <a:solidFill>
                            <a:srgbClr val="000000"/>
                          </a:solidFill>
                          <a:effectLst/>
                        </a:rPr>
                        <a:t> </a:t>
                      </a:r>
                      <a:r>
                        <a:rPr lang="en-US" sz="4000" b="1" dirty="0" err="1">
                          <a:solidFill>
                            <a:srgbClr val="000000"/>
                          </a:solidFill>
                          <a:effectLst/>
                        </a:rPr>
                        <a:t>hiện</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n-US" sz="4000" dirty="0" err="1">
                          <a:solidFill>
                            <a:srgbClr val="000000"/>
                          </a:solidFill>
                          <a:effectLst/>
                        </a:rPr>
                        <a:t>Ti</a:t>
                      </a:r>
                      <a:r>
                        <a:rPr lang="en-US" sz="4000" dirty="0">
                          <a:solidFill>
                            <a:srgbClr val="000000"/>
                          </a:solidFill>
                          <a:effectLst/>
                        </a:rPr>
                        <a:t> </a:t>
                      </a:r>
                      <a:r>
                        <a:rPr lang="en-US" sz="4000" dirty="0" err="1">
                          <a:solidFill>
                            <a:srgbClr val="000000"/>
                          </a:solidFill>
                          <a:effectLst/>
                        </a:rPr>
                        <a:t>thể</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n-US" sz="4000" dirty="0" err="1">
                          <a:solidFill>
                            <a:srgbClr val="000000"/>
                          </a:solidFill>
                          <a:effectLst/>
                        </a:rPr>
                        <a:t>Lục</a:t>
                      </a:r>
                      <a:r>
                        <a:rPr lang="en-US" sz="4000" dirty="0">
                          <a:solidFill>
                            <a:srgbClr val="000000"/>
                          </a:solidFill>
                          <a:effectLst/>
                        </a:rPr>
                        <a:t> </a:t>
                      </a:r>
                      <a:r>
                        <a:rPr lang="en-US" sz="4000" dirty="0" err="1">
                          <a:solidFill>
                            <a:srgbClr val="000000"/>
                          </a:solidFill>
                          <a:effectLst/>
                        </a:rPr>
                        <a:t>lạp</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6015619"/>
                  </a:ext>
                </a:extLst>
              </a:tr>
              <a:tr h="1270825">
                <a:tc>
                  <a:txBody>
                    <a:bodyPr/>
                    <a:lstStyle/>
                    <a:p>
                      <a:pPr algn="l"/>
                      <a:r>
                        <a:rPr lang="en-US" sz="4000" b="1" dirty="0" err="1">
                          <a:solidFill>
                            <a:srgbClr val="000000"/>
                          </a:solidFill>
                          <a:effectLst/>
                        </a:rPr>
                        <a:t>Điều</a:t>
                      </a:r>
                      <a:r>
                        <a:rPr lang="en-US" sz="4000" b="1" dirty="0">
                          <a:solidFill>
                            <a:srgbClr val="000000"/>
                          </a:solidFill>
                          <a:effectLst/>
                        </a:rPr>
                        <a:t> </a:t>
                      </a:r>
                      <a:r>
                        <a:rPr lang="en-US" sz="4000" b="1" dirty="0" err="1">
                          <a:solidFill>
                            <a:srgbClr val="000000"/>
                          </a:solidFill>
                          <a:effectLst/>
                        </a:rPr>
                        <a:t>kiện</a:t>
                      </a:r>
                      <a:r>
                        <a:rPr lang="en-US" sz="4000" b="1" dirty="0">
                          <a:solidFill>
                            <a:srgbClr val="000000"/>
                          </a:solidFill>
                          <a:effectLst/>
                        </a:rPr>
                        <a:t> </a:t>
                      </a:r>
                      <a:r>
                        <a:rPr lang="en-US" sz="4000" b="1" dirty="0" err="1">
                          <a:solidFill>
                            <a:srgbClr val="000000"/>
                          </a:solidFill>
                          <a:effectLst/>
                        </a:rPr>
                        <a:t>tiến</a:t>
                      </a:r>
                      <a:r>
                        <a:rPr lang="en-US" sz="4000" b="1" dirty="0">
                          <a:solidFill>
                            <a:srgbClr val="000000"/>
                          </a:solidFill>
                          <a:effectLst/>
                        </a:rPr>
                        <a:t> </a:t>
                      </a:r>
                      <a:r>
                        <a:rPr lang="en-US" sz="4000" b="1" dirty="0" err="1">
                          <a:solidFill>
                            <a:srgbClr val="000000"/>
                          </a:solidFill>
                          <a:effectLst/>
                        </a:rPr>
                        <a:t>hành</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en-US" sz="4000" dirty="0" err="1">
                          <a:solidFill>
                            <a:srgbClr val="000000"/>
                          </a:solidFill>
                          <a:effectLst/>
                        </a:rPr>
                        <a:t>Suốt</a:t>
                      </a:r>
                      <a:r>
                        <a:rPr lang="en-US" sz="4000" dirty="0">
                          <a:solidFill>
                            <a:srgbClr val="000000"/>
                          </a:solidFill>
                          <a:effectLst/>
                        </a:rPr>
                        <a:t> </a:t>
                      </a:r>
                      <a:r>
                        <a:rPr lang="en-US" sz="4000" dirty="0" err="1">
                          <a:solidFill>
                            <a:srgbClr val="000000"/>
                          </a:solidFill>
                          <a:effectLst/>
                        </a:rPr>
                        <a:t>ngày</a:t>
                      </a:r>
                      <a:r>
                        <a:rPr lang="en-US" sz="4000" dirty="0">
                          <a:solidFill>
                            <a:srgbClr val="000000"/>
                          </a:solidFill>
                          <a:effectLst/>
                        </a:rPr>
                        <a:t> </a:t>
                      </a:r>
                      <a:r>
                        <a:rPr lang="en-US" sz="4000" dirty="0" err="1">
                          <a:solidFill>
                            <a:srgbClr val="000000"/>
                          </a:solidFill>
                          <a:effectLst/>
                        </a:rPr>
                        <a:t>đêm</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en-US" sz="4000" dirty="0" err="1">
                          <a:solidFill>
                            <a:srgbClr val="000000"/>
                          </a:solidFill>
                          <a:effectLst/>
                        </a:rPr>
                        <a:t>Khi</a:t>
                      </a:r>
                      <a:r>
                        <a:rPr lang="en-US" sz="4000" dirty="0">
                          <a:solidFill>
                            <a:srgbClr val="000000"/>
                          </a:solidFill>
                          <a:effectLst/>
                        </a:rPr>
                        <a:t> </a:t>
                      </a:r>
                      <a:r>
                        <a:rPr lang="en-US" sz="4000" dirty="0" err="1">
                          <a:solidFill>
                            <a:srgbClr val="000000"/>
                          </a:solidFill>
                          <a:effectLst/>
                        </a:rPr>
                        <a:t>có</a:t>
                      </a:r>
                      <a:r>
                        <a:rPr lang="en-US" sz="4000" dirty="0">
                          <a:solidFill>
                            <a:srgbClr val="000000"/>
                          </a:solidFill>
                          <a:effectLst/>
                        </a:rPr>
                        <a:t> </a:t>
                      </a:r>
                      <a:r>
                        <a:rPr lang="en-US" sz="4000" dirty="0" err="1">
                          <a:solidFill>
                            <a:srgbClr val="000000"/>
                          </a:solidFill>
                          <a:effectLst/>
                        </a:rPr>
                        <a:t>ánh</a:t>
                      </a:r>
                      <a:r>
                        <a:rPr lang="en-US" sz="4000" dirty="0">
                          <a:solidFill>
                            <a:srgbClr val="000000"/>
                          </a:solidFill>
                          <a:effectLst/>
                        </a:rPr>
                        <a:t> </a:t>
                      </a:r>
                      <a:r>
                        <a:rPr lang="en-US" sz="4000" dirty="0" err="1">
                          <a:solidFill>
                            <a:srgbClr val="000000"/>
                          </a:solidFill>
                          <a:effectLst/>
                        </a:rPr>
                        <a:t>sáng</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89407221"/>
                  </a:ext>
                </a:extLst>
              </a:tr>
              <a:tr h="1270825">
                <a:tc>
                  <a:txBody>
                    <a:bodyPr/>
                    <a:lstStyle/>
                    <a:p>
                      <a:pPr algn="l"/>
                      <a:r>
                        <a:rPr lang="en-US" sz="4000" b="1" dirty="0" err="1">
                          <a:solidFill>
                            <a:srgbClr val="000000"/>
                          </a:solidFill>
                          <a:effectLst/>
                        </a:rPr>
                        <a:t>Nguyên</a:t>
                      </a:r>
                      <a:r>
                        <a:rPr lang="en-US" sz="4000" b="1" dirty="0">
                          <a:solidFill>
                            <a:srgbClr val="000000"/>
                          </a:solidFill>
                          <a:effectLst/>
                        </a:rPr>
                        <a:t> </a:t>
                      </a:r>
                      <a:r>
                        <a:rPr lang="en-US" sz="4000" b="1" dirty="0" err="1">
                          <a:solidFill>
                            <a:srgbClr val="000000"/>
                          </a:solidFill>
                          <a:effectLst/>
                        </a:rPr>
                        <a:t>liệu</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vi-VN" sz="4000">
                          <a:solidFill>
                            <a:srgbClr val="000000"/>
                          </a:solidFill>
                          <a:effectLst/>
                        </a:rPr>
                        <a:t>Khí O</a:t>
                      </a:r>
                      <a:r>
                        <a:rPr lang="vi-VN" sz="4000" baseline="-25000">
                          <a:solidFill>
                            <a:srgbClr val="000000"/>
                          </a:solidFill>
                          <a:effectLst/>
                        </a:rPr>
                        <a:t>2</a:t>
                      </a:r>
                      <a:r>
                        <a:rPr lang="vi-VN" sz="4000">
                          <a:solidFill>
                            <a:srgbClr val="000000"/>
                          </a:solidFill>
                          <a:effectLst/>
                        </a:rPr>
                        <a:t>, chất hữu cơ</a:t>
                      </a: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vi-VN" sz="4000" dirty="0">
                          <a:solidFill>
                            <a:srgbClr val="000000"/>
                          </a:solidFill>
                          <a:effectLst/>
                        </a:rPr>
                        <a:t>Nước, khí CO</a:t>
                      </a:r>
                      <a:r>
                        <a:rPr lang="vi-VN" sz="4000" baseline="-25000" dirty="0">
                          <a:solidFill>
                            <a:srgbClr val="000000"/>
                          </a:solidFill>
                          <a:effectLst/>
                        </a:rPr>
                        <a:t>2</a:t>
                      </a:r>
                      <a:r>
                        <a:rPr lang="vi-VN" sz="4000" dirty="0">
                          <a:solidFill>
                            <a:srgbClr val="000000"/>
                          </a:solidFill>
                          <a:effectLst/>
                        </a:rPr>
                        <a:t>, năng lượng ánh sáng mặt trời</a:t>
                      </a: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3582317"/>
                  </a:ext>
                </a:extLst>
              </a:tr>
              <a:tr h="1270825">
                <a:tc>
                  <a:txBody>
                    <a:bodyPr/>
                    <a:lstStyle/>
                    <a:p>
                      <a:pPr algn="l"/>
                      <a:r>
                        <a:rPr lang="en-US" sz="4000" b="1" dirty="0" err="1">
                          <a:solidFill>
                            <a:srgbClr val="000000"/>
                          </a:solidFill>
                          <a:effectLst/>
                        </a:rPr>
                        <a:t>Sản</a:t>
                      </a:r>
                      <a:r>
                        <a:rPr lang="en-US" sz="4000" b="1" dirty="0">
                          <a:solidFill>
                            <a:srgbClr val="000000"/>
                          </a:solidFill>
                          <a:effectLst/>
                        </a:rPr>
                        <a:t> </a:t>
                      </a:r>
                      <a:r>
                        <a:rPr lang="en-US" sz="4000" b="1" dirty="0" err="1">
                          <a:solidFill>
                            <a:srgbClr val="000000"/>
                          </a:solidFill>
                          <a:effectLst/>
                        </a:rPr>
                        <a:t>phẩm</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vi-VN" sz="4000" dirty="0">
                          <a:solidFill>
                            <a:srgbClr val="000000"/>
                          </a:solidFill>
                          <a:effectLst/>
                        </a:rPr>
                        <a:t>Năng lượng, khí CO</a:t>
                      </a:r>
                      <a:r>
                        <a:rPr lang="vi-VN" sz="4000" baseline="-25000" dirty="0">
                          <a:solidFill>
                            <a:srgbClr val="000000"/>
                          </a:solidFill>
                          <a:effectLst/>
                        </a:rPr>
                        <a:t>2</a:t>
                      </a:r>
                      <a:r>
                        <a:rPr lang="vi-VN" sz="4000" dirty="0">
                          <a:solidFill>
                            <a:srgbClr val="000000"/>
                          </a:solidFill>
                          <a:effectLst/>
                        </a:rPr>
                        <a:t>, hơi nước</a:t>
                      </a: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en-US" sz="4000" dirty="0" err="1">
                          <a:solidFill>
                            <a:srgbClr val="000000"/>
                          </a:solidFill>
                          <a:effectLst/>
                        </a:rPr>
                        <a:t>Tinh</a:t>
                      </a:r>
                      <a:r>
                        <a:rPr lang="en-US" sz="4000" dirty="0">
                          <a:solidFill>
                            <a:srgbClr val="000000"/>
                          </a:solidFill>
                          <a:effectLst/>
                        </a:rPr>
                        <a:t> </a:t>
                      </a:r>
                      <a:r>
                        <a:rPr lang="en-US" sz="4000" dirty="0" err="1">
                          <a:solidFill>
                            <a:srgbClr val="000000"/>
                          </a:solidFill>
                          <a:effectLst/>
                        </a:rPr>
                        <a:t>bột</a:t>
                      </a:r>
                      <a:r>
                        <a:rPr lang="en-US" sz="4000" dirty="0">
                          <a:solidFill>
                            <a:srgbClr val="000000"/>
                          </a:solidFill>
                          <a:effectLst/>
                        </a:rPr>
                        <a:t>, </a:t>
                      </a:r>
                      <a:r>
                        <a:rPr lang="en-US" sz="4000" dirty="0" err="1">
                          <a:solidFill>
                            <a:srgbClr val="000000"/>
                          </a:solidFill>
                          <a:effectLst/>
                        </a:rPr>
                        <a:t>khí</a:t>
                      </a:r>
                      <a:r>
                        <a:rPr lang="en-US" sz="4000" dirty="0">
                          <a:solidFill>
                            <a:srgbClr val="000000"/>
                          </a:solidFill>
                          <a:effectLst/>
                        </a:rPr>
                        <a:t> O</a:t>
                      </a:r>
                      <a:r>
                        <a:rPr lang="en-US" sz="4000" baseline="-25000" dirty="0">
                          <a:solidFill>
                            <a:srgbClr val="000000"/>
                          </a:solidFill>
                          <a:effectLst/>
                        </a:rPr>
                        <a:t>2</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23552174"/>
                  </a:ext>
                </a:extLst>
              </a:tr>
              <a:tr h="781028">
                <a:tc>
                  <a:txBody>
                    <a:bodyPr/>
                    <a:lstStyle/>
                    <a:p>
                      <a:pPr algn="l"/>
                      <a:r>
                        <a:rPr lang="vi-VN" sz="4000" b="1" dirty="0">
                          <a:solidFill>
                            <a:srgbClr val="000000"/>
                          </a:solidFill>
                          <a:effectLst/>
                        </a:rPr>
                        <a:t>Năng lượng</a:t>
                      </a:r>
                      <a:endParaRPr lang="vi-VN"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n-US" sz="4000">
                          <a:solidFill>
                            <a:srgbClr val="000000"/>
                          </a:solidFill>
                          <a:effectLst/>
                        </a:rPr>
                        <a:t>Giải phóng</a:t>
                      </a: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n-US" sz="4000" dirty="0" err="1">
                          <a:solidFill>
                            <a:srgbClr val="000000"/>
                          </a:solidFill>
                          <a:effectLst/>
                        </a:rPr>
                        <a:t>Tích</a:t>
                      </a:r>
                      <a:r>
                        <a:rPr lang="en-US" sz="4000" dirty="0">
                          <a:solidFill>
                            <a:srgbClr val="000000"/>
                          </a:solidFill>
                          <a:effectLst/>
                        </a:rPr>
                        <a:t> </a:t>
                      </a:r>
                      <a:r>
                        <a:rPr lang="en-US" sz="4000" dirty="0" err="1">
                          <a:solidFill>
                            <a:srgbClr val="000000"/>
                          </a:solidFill>
                          <a:effectLst/>
                        </a:rPr>
                        <a:t>lũy</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6666574"/>
                  </a:ext>
                </a:extLst>
              </a:tr>
              <a:tr h="1952569">
                <a:tc>
                  <a:txBody>
                    <a:bodyPr/>
                    <a:lstStyle/>
                    <a:p>
                      <a:pPr algn="l"/>
                      <a:r>
                        <a:rPr lang="vi-VN" sz="4000" b="1">
                          <a:solidFill>
                            <a:srgbClr val="000000"/>
                          </a:solidFill>
                          <a:effectLst/>
                        </a:rPr>
                        <a:t>Ảnh hưởng của điều kiện bên ngoài</a:t>
                      </a:r>
                      <a:endParaRPr lang="vi-VN" sz="400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en-US" sz="4000" dirty="0" err="1">
                          <a:solidFill>
                            <a:srgbClr val="000000"/>
                          </a:solidFill>
                          <a:effectLst/>
                        </a:rPr>
                        <a:t>Độ</a:t>
                      </a:r>
                      <a:r>
                        <a:rPr lang="en-US" sz="4000" dirty="0">
                          <a:solidFill>
                            <a:srgbClr val="000000"/>
                          </a:solidFill>
                          <a:effectLst/>
                        </a:rPr>
                        <a:t> </a:t>
                      </a:r>
                      <a:r>
                        <a:rPr lang="en-US" sz="4000" dirty="0" err="1">
                          <a:solidFill>
                            <a:srgbClr val="000000"/>
                          </a:solidFill>
                          <a:effectLst/>
                        </a:rPr>
                        <a:t>thoáng</a:t>
                      </a:r>
                      <a:r>
                        <a:rPr lang="en-US" sz="4000" dirty="0">
                          <a:solidFill>
                            <a:srgbClr val="000000"/>
                          </a:solidFill>
                          <a:effectLst/>
                        </a:rPr>
                        <a:t> </a:t>
                      </a:r>
                      <a:r>
                        <a:rPr lang="en-US" sz="4000" dirty="0" err="1">
                          <a:solidFill>
                            <a:srgbClr val="000000"/>
                          </a:solidFill>
                          <a:effectLst/>
                        </a:rPr>
                        <a:t>của</a:t>
                      </a:r>
                      <a:r>
                        <a:rPr lang="en-US" sz="4000" dirty="0">
                          <a:solidFill>
                            <a:srgbClr val="000000"/>
                          </a:solidFill>
                          <a:effectLst/>
                        </a:rPr>
                        <a:t> </a:t>
                      </a:r>
                      <a:r>
                        <a:rPr lang="en-US" sz="4000" dirty="0" err="1">
                          <a:solidFill>
                            <a:srgbClr val="000000"/>
                          </a:solidFill>
                          <a:effectLst/>
                        </a:rPr>
                        <a:t>đất</a:t>
                      </a:r>
                      <a:endParaRPr lang="en-US" sz="4000" dirty="0">
                        <a:solidFill>
                          <a:srgbClr val="000000"/>
                        </a:solidFill>
                        <a:effectLst/>
                      </a:endParaRP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r>
                        <a:rPr lang="vi-VN" sz="4000" dirty="0">
                          <a:solidFill>
                            <a:srgbClr val="000000"/>
                          </a:solidFill>
                          <a:effectLst/>
                        </a:rPr>
                        <a:t>Ánh sáng, nước, hàm lượng khí CO</a:t>
                      </a:r>
                      <a:r>
                        <a:rPr lang="vi-VN" sz="4000" baseline="-25000" dirty="0">
                          <a:solidFill>
                            <a:srgbClr val="000000"/>
                          </a:solidFill>
                          <a:effectLst/>
                        </a:rPr>
                        <a:t>2</a:t>
                      </a:r>
                      <a:r>
                        <a:rPr lang="vi-VN" sz="4000" dirty="0">
                          <a:solidFill>
                            <a:srgbClr val="000000"/>
                          </a:solidFill>
                          <a:effectLst/>
                        </a:rPr>
                        <a:t>, nhiệt độ</a:t>
                      </a:r>
                    </a:p>
                  </a:txBody>
                  <a:tcPr marL="62861" marR="62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83864584"/>
                  </a:ext>
                </a:extLst>
              </a:tr>
            </a:tbl>
          </a:graphicData>
        </a:graphic>
      </p:graphicFrame>
    </p:spTree>
    <p:extLst>
      <p:ext uri="{BB962C8B-B14F-4D97-AF65-F5344CB8AC3E}">
        <p14:creationId xmlns:p14="http://schemas.microsoft.com/office/powerpoint/2010/main" val="1838613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611600" y="8727231"/>
            <a:ext cx="1508822" cy="10973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31962">
            <a:off x="4805948" y="-436059"/>
            <a:ext cx="9781230" cy="409235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1285" y="826012"/>
            <a:ext cx="1835810" cy="177906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75127" y="1011106"/>
            <a:ext cx="4383427" cy="3187947"/>
          </a:xfrm>
          <a:prstGeom prst="rect">
            <a:avLst/>
          </a:prstGeom>
        </p:spPr>
      </p:pic>
      <p:sp>
        <p:nvSpPr>
          <p:cNvPr id="4" name="TextBox 3">
            <a:extLst>
              <a:ext uri="{FF2B5EF4-FFF2-40B4-BE49-F238E27FC236}">
                <a16:creationId xmlns:a16="http://schemas.microsoft.com/office/drawing/2014/main" id="{40C8B3FC-BA9D-84F3-7C41-9115FE1F8B4C}"/>
              </a:ext>
            </a:extLst>
          </p:cNvPr>
          <p:cNvSpPr txBox="1"/>
          <p:nvPr/>
        </p:nvSpPr>
        <p:spPr>
          <a:xfrm>
            <a:off x="5486400" y="826012"/>
            <a:ext cx="7772400" cy="1508555"/>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VẬN DỤNG</a:t>
            </a:r>
          </a:p>
        </p:txBody>
      </p:sp>
      <p:sp>
        <p:nvSpPr>
          <p:cNvPr id="5" name="Rounded Rectangular Callout 15">
            <a:extLst>
              <a:ext uri="{FF2B5EF4-FFF2-40B4-BE49-F238E27FC236}">
                <a16:creationId xmlns:a16="http://schemas.microsoft.com/office/drawing/2014/main" id="{800CE61D-9AE3-14B4-56CE-0F9ED6C5B762}"/>
              </a:ext>
            </a:extLst>
          </p:cNvPr>
          <p:cNvSpPr/>
          <p:nvPr/>
        </p:nvSpPr>
        <p:spPr>
          <a:xfrm>
            <a:off x="1905000" y="3819792"/>
            <a:ext cx="15269282" cy="5641196"/>
          </a:xfrm>
          <a:prstGeom prst="wedgeRoundRectCallout">
            <a:avLst>
              <a:gd name="adj1" fmla="val -55381"/>
              <a:gd name="adj2" fmla="val 45800"/>
              <a:gd name="adj3" fmla="val 16667"/>
            </a:avLst>
          </a:prstGeom>
          <a:solidFill>
            <a:schemeClr val="bg1">
              <a:lumMod val="40000"/>
              <a:lumOff val="60000"/>
            </a:schemeClr>
          </a:solidFill>
          <a:ln w="38100">
            <a:solidFill>
              <a:schemeClr val="accent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Tại sao khi lao động nặng hoặc tập thể dục thì chúng ta lại thở mạnh?</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Vì sao khi muối chua rau quả (lên men lactic), người ta thường đổ ngập nước và đậy kín?</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Dựa vào hình 11.12 (SGK tr.75), vẽ sơ đồ thể hiện mối quan hệ giữa quang hợp và hô hấp ở thực vật</a:t>
            </a:r>
            <a:r>
              <a:rPr lang="en-US" i="1">
                <a:solidFill>
                  <a:schemeClr val="tx1"/>
                </a:solidFill>
              </a:rPr>
              <a:t>.</a:t>
            </a:r>
            <a:endParaRPr lang="en-US">
              <a:solidFill>
                <a:schemeClr val="tx1"/>
              </a:solidFill>
            </a:endParaRPr>
          </a:p>
        </p:txBody>
      </p:sp>
    </p:spTree>
    <p:extLst>
      <p:ext uri="{BB962C8B-B14F-4D97-AF65-F5344CB8AC3E}">
        <p14:creationId xmlns:p14="http://schemas.microsoft.com/office/powerpoint/2010/main" val="21248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1504" y="139330"/>
            <a:ext cx="1324896" cy="1463238"/>
          </a:xfrm>
          <a:prstGeom prst="rect">
            <a:avLst/>
          </a:prstGeom>
        </p:spPr>
      </p:pic>
      <p:pic>
        <p:nvPicPr>
          <p:cNvPr id="13" name="Picture 5">
            <a:extLst>
              <a:ext uri="{FF2B5EF4-FFF2-40B4-BE49-F238E27FC236}">
                <a16:creationId xmlns:a16="http://schemas.microsoft.com/office/drawing/2014/main" id="{DC0ACEFA-608F-E19B-0698-11C7533F05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3394" y="394144"/>
            <a:ext cx="1161115" cy="1173921"/>
          </a:xfrm>
          <a:prstGeom prst="rect">
            <a:avLst/>
          </a:prstGeom>
        </p:spPr>
      </p:pic>
      <p:sp>
        <p:nvSpPr>
          <p:cNvPr id="7" name="TextBox 6">
            <a:extLst>
              <a:ext uri="{FF2B5EF4-FFF2-40B4-BE49-F238E27FC236}">
                <a16:creationId xmlns:a16="http://schemas.microsoft.com/office/drawing/2014/main" id="{F8998C33-D81B-AA7E-8769-0FE7C117749B}"/>
              </a:ext>
            </a:extLst>
          </p:cNvPr>
          <p:cNvSpPr txBox="1"/>
          <p:nvPr/>
        </p:nvSpPr>
        <p:spPr>
          <a:xfrm>
            <a:off x="1475748" y="375709"/>
            <a:ext cx="16378858" cy="5672130"/>
          </a:xfrm>
          <a:prstGeom prst="rect">
            <a:avLst/>
          </a:prstGeom>
          <a:noFill/>
        </p:spPr>
        <p:txBody>
          <a:bodyPr wrap="square">
            <a:spAutoFit/>
          </a:bodyPr>
          <a:lstStyle/>
          <a:p>
            <a:pPr marL="571500" marR="0" indent="-571500" algn="just">
              <a:lnSpc>
                <a:spcPct val="150000"/>
              </a:lnSpc>
              <a:spcBef>
                <a:spcPts val="300"/>
              </a:spcBef>
              <a:spcAft>
                <a:spcPts val="300"/>
              </a:spcAft>
              <a:buFont typeface="Arial" panose="020B0604020202020204" pitchFamily="34" charset="0"/>
              <a:buChar char="•"/>
            </a:pPr>
            <a:r>
              <a:rPr lang="en-US" sz="4000" dirty="0" err="1">
                <a:effectLst/>
                <a:latin typeface="Arial" panose="020B0604020202020204" pitchFamily="34" charset="0"/>
                <a:ea typeface="Times New Roman" panose="02020603050405020304" pitchFamily="18" charset="0"/>
                <a:cs typeface="Arial" panose="020B0604020202020204" pitchFamily="34" charset="0"/>
              </a:rPr>
              <a:t>Khi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4000" dirty="0">
                <a:effectLst/>
                <a:latin typeface="Arial" panose="020B0604020202020204" pitchFamily="34" charset="0"/>
                <a:ea typeface="Times New Roman" panose="02020603050405020304" pitchFamily="18" charset="0"/>
                <a:cs typeface="Arial" panose="020B0604020202020204" pitchFamily="34" charset="0"/>
              </a:rPr>
              <a:t> lao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nặng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chúng</a:t>
            </a:r>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phải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thở</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mạnh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thêm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khí</a:t>
            </a:r>
            <a:r>
              <a:rPr lang="en-US" sz="4000" dirty="0">
                <a:effectLst/>
                <a:latin typeface="Arial" panose="020B0604020202020204" pitchFamily="34" charset="0"/>
                <a:ea typeface="Times New Roman" panose="02020603050405020304" pitchFamily="18" charset="0"/>
                <a:cs typeface="Arial" panose="020B0604020202020204" pitchFamily="34" charset="0"/>
              </a:rPr>
              <a:t> oxygen,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phục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vụ</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hô</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hấp</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300"/>
              </a:spcBef>
              <a:spcAft>
                <a:spcPts val="300"/>
              </a:spcAft>
              <a:buFont typeface="Arial" panose="020B0604020202020204" pitchFamily="34" charset="0"/>
              <a:buChar char="•"/>
            </a:pPr>
            <a:r>
              <a:rPr lang="en-US" sz="4000" dirty="0" err="1">
                <a:effectLst/>
                <a:latin typeface="Arial" panose="020B0604020202020204" pitchFamily="34" charset="0"/>
                <a:ea typeface="Times New Roman" panose="02020603050405020304" pitchFamily="18" charset="0"/>
                <a:cs typeface="Arial" panose="020B0604020202020204" pitchFamily="34" charset="0"/>
              </a:rPr>
              <a:t>Khi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muối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chua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rau</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lên</a:t>
            </a:r>
            <a:r>
              <a:rPr lang="en-US" sz="4000" dirty="0">
                <a:effectLst/>
                <a:latin typeface="Arial" panose="020B0604020202020204" pitchFamily="34" charset="0"/>
                <a:ea typeface="Times New Roman" panose="02020603050405020304" pitchFamily="18" charset="0"/>
                <a:cs typeface="Arial" panose="020B0604020202020204" pitchFamily="34" charset="0"/>
              </a:rPr>
              <a:t> men lactic) </a:t>
            </a:r>
            <a:r>
              <a:rPr lang="en-US" sz="40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đổ</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ngập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đậy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kín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rau</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xúc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4000" dirty="0">
                <a:effectLst/>
                <a:latin typeface="Arial" panose="020B0604020202020204" pitchFamily="34" charset="0"/>
                <a:ea typeface="Times New Roman" panose="02020603050405020304" pitchFamily="18" charset="0"/>
                <a:cs typeface="Arial" panose="020B0604020202020204" pitchFamily="34" charset="0"/>
              </a:rPr>
              <a:t> O</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vì</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lên</a:t>
            </a:r>
            <a:r>
              <a:rPr lang="en-US" sz="4000" dirty="0">
                <a:effectLst/>
                <a:latin typeface="Arial" panose="020B0604020202020204" pitchFamily="34" charset="0"/>
                <a:ea typeface="Times New Roman" panose="02020603050405020304" pitchFamily="18" charset="0"/>
                <a:cs typeface="Arial" panose="020B0604020202020204" pitchFamily="34" charset="0"/>
              </a:rPr>
              <a:t> men </a:t>
            </a:r>
            <a:r>
              <a:rPr lang="en-US" sz="40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khí</a:t>
            </a:r>
            <a:r>
              <a:rPr lang="en-US" sz="4000" dirty="0">
                <a:effectLst/>
                <a:latin typeface="Arial" panose="020B0604020202020204" pitchFamily="34" charset="0"/>
                <a:ea typeface="Times New Roman" panose="02020603050405020304" pitchFamily="18" charset="0"/>
                <a:cs typeface="Arial" panose="020B0604020202020204" pitchFamily="34" charset="0"/>
              </a:rPr>
              <a:t> O</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300"/>
              </a:spcBef>
              <a:spcAft>
                <a:spcPts val="300"/>
              </a:spcAft>
              <a:buFont typeface="Arial" panose="020B0604020202020204" pitchFamily="34" charset="0"/>
              <a:buChar char="•"/>
            </a:pPr>
            <a:r>
              <a:rPr lang="en-US" sz="4000" dirty="0" err="1">
                <a:effectLst/>
                <a:latin typeface="Arial" panose="020B0604020202020204" pitchFamily="34" charset="0"/>
                <a:ea typeface="Times New Roman" panose="02020603050405020304" pitchFamily="18" charset="0"/>
                <a:cs typeface="Arial" panose="020B0604020202020204" pitchFamily="34" charset="0"/>
              </a:rPr>
              <a:t>Sơ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mối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quan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quang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hô</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hấp</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9" name="Picture 8">
            <a:extLst>
              <a:ext uri="{FF2B5EF4-FFF2-40B4-BE49-F238E27FC236}">
                <a16:creationId xmlns:a16="http://schemas.microsoft.com/office/drawing/2014/main" id="{A9FBCA86-59A6-0421-4986-FD0328EE9AC3}"/>
              </a:ext>
            </a:extLst>
          </p:cNvPr>
          <p:cNvPicPr>
            <a:picLocks noChangeAspect="1"/>
          </p:cNvPicPr>
          <p:nvPr/>
        </p:nvPicPr>
        <p:blipFill rotWithShape="1">
          <a:blip r:embed="rId6">
            <a:extLst>
              <a:ext uri="{28A0092B-C50C-407E-A947-70E740481C1C}">
                <a14:useLocalDpi xmlns:a14="http://schemas.microsoft.com/office/drawing/2010/main" val="0"/>
              </a:ext>
            </a:extLst>
          </a:blip>
          <a:srcRect l="4995" t="20211" r="28748" b="3826"/>
          <a:stretch/>
        </p:blipFill>
        <p:spPr>
          <a:xfrm>
            <a:off x="9144000" y="5676900"/>
            <a:ext cx="7772400" cy="5012423"/>
          </a:xfrm>
          <a:prstGeom prst="rect">
            <a:avLst/>
          </a:prstGeom>
        </p:spPr>
      </p:pic>
      <p:pic>
        <p:nvPicPr>
          <p:cNvPr id="10" name="image26.png">
            <a:extLst>
              <a:ext uri="{FF2B5EF4-FFF2-40B4-BE49-F238E27FC236}">
                <a16:creationId xmlns:a16="http://schemas.microsoft.com/office/drawing/2014/main" id="{906D7B81-5D19-B55B-30C1-1599BE428D16}"/>
              </a:ext>
            </a:extLst>
          </p:cNvPr>
          <p:cNvPicPr/>
          <p:nvPr/>
        </p:nvPicPr>
        <p:blipFill>
          <a:blip r:embed="rId7"/>
          <a:srcRect/>
          <a:stretch>
            <a:fillRect/>
          </a:stretch>
        </p:blipFill>
        <p:spPr>
          <a:xfrm>
            <a:off x="1423994" y="6266404"/>
            <a:ext cx="6781800" cy="3833413"/>
          </a:xfrm>
          <a:prstGeom prst="rect">
            <a:avLst/>
          </a:prstGeom>
          <a:ln/>
        </p:spPr>
      </p:pic>
    </p:spTree>
    <p:extLst>
      <p:ext uri="{BB962C8B-B14F-4D97-AF65-F5344CB8AC3E}">
        <p14:creationId xmlns:p14="http://schemas.microsoft.com/office/powerpoint/2010/main" val="18857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40158">
            <a:off x="14268186" y="8838565"/>
            <a:ext cx="6609404" cy="352101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5951" y="1028700"/>
            <a:ext cx="3411201" cy="325614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17132" y="2857500"/>
            <a:ext cx="1529901" cy="111265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17131" y="7422995"/>
            <a:ext cx="1529901" cy="9144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0474" y="8588629"/>
            <a:ext cx="2609079" cy="252843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7202" y="-1059530"/>
            <a:ext cx="3781595" cy="4176460"/>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451478" y="2097359"/>
            <a:ext cx="3293675" cy="3330002"/>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28094" y="9541591"/>
            <a:ext cx="5188680" cy="1575472"/>
          </a:xfrm>
          <a:prstGeom prst="rect">
            <a:avLst/>
          </a:prstGeom>
        </p:spPr>
      </p:pic>
      <p:sp>
        <p:nvSpPr>
          <p:cNvPr id="18" name="TextBox 18"/>
          <p:cNvSpPr txBox="1"/>
          <p:nvPr/>
        </p:nvSpPr>
        <p:spPr>
          <a:xfrm>
            <a:off x="4333769" y="35642"/>
            <a:ext cx="10896600" cy="1416222"/>
          </a:xfrm>
          <a:prstGeom prst="rect">
            <a:avLst/>
          </a:prstGeom>
        </p:spPr>
        <p:txBody>
          <a:bodyPr wrap="square" lIns="0" tIns="0" rIns="0" bIns="0" rtlCol="0" anchor="t">
            <a:spAutoFit/>
          </a:bodyPr>
          <a:lstStyle/>
          <a:p>
            <a:pPr marL="0" lvl="0" indent="0" algn="ctr">
              <a:lnSpc>
                <a:spcPct val="150000"/>
              </a:lnSpc>
              <a:spcBef>
                <a:spcPct val="0"/>
              </a:spcBef>
            </a:pPr>
            <a:r>
              <a:rPr lang="en-US" sz="7000" b="1" u="none">
                <a:solidFill>
                  <a:srgbClr val="926F4B"/>
                </a:solidFill>
                <a:latin typeface="Arial" panose="020B0604020202020204" pitchFamily="34" charset="0"/>
                <a:cs typeface="Arial" panose="020B0604020202020204" pitchFamily="34" charset="0"/>
              </a:rPr>
              <a:t>NỘI DUNG BÀI HỌC</a:t>
            </a:r>
          </a:p>
        </p:txBody>
      </p:sp>
      <p:sp>
        <p:nvSpPr>
          <p:cNvPr id="22" name="TextBox 21">
            <a:extLst>
              <a:ext uri="{FF2B5EF4-FFF2-40B4-BE49-F238E27FC236}">
                <a16:creationId xmlns:a16="http://schemas.microsoft.com/office/drawing/2014/main" id="{82A3D4EB-3FA1-F52E-71B8-FC79238B265C}"/>
              </a:ext>
            </a:extLst>
          </p:cNvPr>
          <p:cNvSpPr txBox="1"/>
          <p:nvPr/>
        </p:nvSpPr>
        <p:spPr>
          <a:xfrm>
            <a:off x="5353119" y="2331339"/>
            <a:ext cx="11068664" cy="2041456"/>
          </a:xfrm>
          <a:prstGeom prst="rect">
            <a:avLst/>
          </a:prstGeom>
          <a:noFill/>
        </p:spPr>
        <p:txBody>
          <a:bodyPr wrap="square">
            <a:spAutoFit/>
          </a:bodyPr>
          <a:lstStyle/>
          <a:p>
            <a:pPr algn="just">
              <a:lnSpc>
                <a:spcPct val="150000"/>
              </a:lnSpc>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 hợp các chất và tích lũy năng lượng trong tế bào</a:t>
            </a:r>
            <a:endParaRPr lang="en-US" sz="45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6C7D1AE-561F-C59D-A186-08737B31F159}"/>
              </a:ext>
            </a:extLst>
          </p:cNvPr>
          <p:cNvSpPr txBox="1"/>
          <p:nvPr/>
        </p:nvSpPr>
        <p:spPr>
          <a:xfrm>
            <a:off x="5353119" y="6681975"/>
            <a:ext cx="11068664" cy="2041456"/>
          </a:xfrm>
          <a:prstGeom prst="rect">
            <a:avLst/>
          </a:prstGeom>
          <a:noFill/>
        </p:spPr>
        <p:txBody>
          <a:bodyPr wrap="square">
            <a:spAutoFit/>
          </a:bodyPr>
          <a:lstStyle/>
          <a:p>
            <a:pPr algn="just">
              <a:lnSpc>
                <a:spcPct val="150000"/>
              </a:lnSpc>
            </a:pPr>
            <a:r>
              <a:rPr lang="en-US" sz="4500">
                <a:effectLst/>
                <a:latin typeface="Arial" panose="020B0604020202020204" pitchFamily="34" charset="0"/>
                <a:ea typeface="Times New Roman" panose="02020603050405020304" pitchFamily="18" charset="0"/>
                <a:cs typeface="Arial" panose="020B0604020202020204" pitchFamily="34" charset="0"/>
              </a:rPr>
              <a:t>Phân giải các chất hữu cơ và giải phóng năng lượng trong tế bào</a:t>
            </a:r>
            <a:endParaRPr lang="en-US" sz="45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8541" y="2104776"/>
            <a:ext cx="1672860" cy="1216625"/>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28985" y="4651537"/>
            <a:ext cx="1520460" cy="110578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90500"/>
            <a:ext cx="5188680" cy="157547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81194" y="415854"/>
            <a:ext cx="2470122" cy="235784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9258300"/>
            <a:ext cx="3275708" cy="312681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76064" y="8155273"/>
            <a:ext cx="1585503" cy="1751057"/>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70943" y="740862"/>
            <a:ext cx="2090624" cy="2026005"/>
          </a:xfrm>
          <a:prstGeom prst="rect">
            <a:avLst/>
          </a:prstGeom>
        </p:spPr>
      </p:pic>
      <p:pic>
        <p:nvPicPr>
          <p:cNvPr id="2" name="Picture 7">
            <a:extLst>
              <a:ext uri="{FF2B5EF4-FFF2-40B4-BE49-F238E27FC236}">
                <a16:creationId xmlns:a16="http://schemas.microsoft.com/office/drawing/2014/main" id="{CE306E57-C4FD-E840-F624-9A24E7C831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28985" y="7091147"/>
            <a:ext cx="1520460" cy="1105787"/>
          </a:xfrm>
          <a:prstGeom prst="rect">
            <a:avLst/>
          </a:prstGeom>
        </p:spPr>
      </p:pic>
      <p:sp>
        <p:nvSpPr>
          <p:cNvPr id="6" name="TextBox 5">
            <a:extLst>
              <a:ext uri="{FF2B5EF4-FFF2-40B4-BE49-F238E27FC236}">
                <a16:creationId xmlns:a16="http://schemas.microsoft.com/office/drawing/2014/main" id="{C3B191FA-26BA-805A-1493-B76117EA0B15}"/>
              </a:ext>
            </a:extLst>
          </p:cNvPr>
          <p:cNvSpPr txBox="1"/>
          <p:nvPr/>
        </p:nvSpPr>
        <p:spPr>
          <a:xfrm>
            <a:off x="4114800" y="2104776"/>
            <a:ext cx="6844480" cy="1002710"/>
          </a:xfrm>
          <a:prstGeom prst="rect">
            <a:avLst/>
          </a:prstGeom>
          <a:noFill/>
        </p:spPr>
        <p:txBody>
          <a:bodyPr wrap="square">
            <a:spAutoFit/>
          </a:bodyPr>
          <a:lstStyle/>
          <a:p>
            <a:pPr marL="0" marR="0" algn="ctr">
              <a:lnSpc>
                <a:spcPct val="150000"/>
              </a:lnSpc>
              <a:spcBef>
                <a:spcPts val="300"/>
              </a:spcBef>
              <a:spcAft>
                <a:spcPts val="300"/>
              </a:spcAft>
            </a:pPr>
            <a:r>
              <a:rPr lang="en-US" sz="4500">
                <a:effectLst/>
                <a:latin typeface="Arial" panose="020B0604020202020204" pitchFamily="34" charset="0"/>
                <a:ea typeface="Times New Roman" panose="02020603050405020304" pitchFamily="18" charset="0"/>
                <a:cs typeface="Arial" panose="020B0604020202020204" pitchFamily="34" charset="0"/>
              </a:rPr>
              <a:t>Ôn lại kiến thức đã học.</a:t>
            </a:r>
          </a:p>
        </p:txBody>
      </p:sp>
      <p:sp>
        <p:nvSpPr>
          <p:cNvPr id="15" name="TextBox 14">
            <a:extLst>
              <a:ext uri="{FF2B5EF4-FFF2-40B4-BE49-F238E27FC236}">
                <a16:creationId xmlns:a16="http://schemas.microsoft.com/office/drawing/2014/main" id="{1106563F-061D-0F6D-7962-9258F2D8B1F7}"/>
              </a:ext>
            </a:extLst>
          </p:cNvPr>
          <p:cNvSpPr txBox="1"/>
          <p:nvPr/>
        </p:nvSpPr>
        <p:spPr>
          <a:xfrm>
            <a:off x="4304408" y="4424008"/>
            <a:ext cx="12251288" cy="1002710"/>
          </a:xfrm>
          <a:prstGeom prst="rect">
            <a:avLst/>
          </a:prstGeom>
          <a:noFill/>
        </p:spPr>
        <p:txBody>
          <a:bodyPr wrap="square">
            <a:spAutoFit/>
          </a:bodyPr>
          <a:lstStyle/>
          <a:p>
            <a:pPr algn="just">
              <a:lnSpc>
                <a:spcPct val="150000"/>
              </a:lnSpc>
            </a:pPr>
            <a:r>
              <a:rPr lang="en-US" sz="4500">
                <a:effectLst/>
                <a:latin typeface="Arial" panose="020B0604020202020204" pitchFamily="34" charset="0"/>
                <a:ea typeface="Times New Roman" panose="02020603050405020304" pitchFamily="18" charset="0"/>
                <a:cs typeface="Arial" panose="020B0604020202020204" pitchFamily="34" charset="0"/>
              </a:rPr>
              <a:t>Làm bài tập trong Sách bài tập Sinh học 10.</a:t>
            </a:r>
            <a:endParaRPr lang="en-US" sz="45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5D8D75B-9B8F-6A94-374B-13853C59A126}"/>
              </a:ext>
            </a:extLst>
          </p:cNvPr>
          <p:cNvSpPr txBox="1"/>
          <p:nvPr/>
        </p:nvSpPr>
        <p:spPr>
          <a:xfrm>
            <a:off x="4502880" y="6438900"/>
            <a:ext cx="11506200" cy="2041456"/>
          </a:xfrm>
          <a:prstGeom prst="rect">
            <a:avLst/>
          </a:prstGeom>
          <a:noFill/>
        </p:spPr>
        <p:txBody>
          <a:bodyPr wrap="square">
            <a:spAutoFit/>
          </a:bodyPr>
          <a:lstStyle/>
          <a:p>
            <a:pPr marL="0" marR="0" algn="just">
              <a:lnSpc>
                <a:spcPct val="150000"/>
              </a:lnSpc>
              <a:spcBef>
                <a:spcPts val="300"/>
              </a:spcBef>
              <a:spcAft>
                <a:spcPts val="300"/>
              </a:spcAft>
            </a:pPr>
            <a:r>
              <a:rPr lang="en-US" sz="4500">
                <a:effectLst/>
                <a:latin typeface="Arial" panose="020B0604020202020204" pitchFamily="34" charset="0"/>
                <a:ea typeface="Times New Roman" panose="02020603050405020304" pitchFamily="18" charset="0"/>
                <a:cs typeface="Arial" panose="020B0604020202020204" pitchFamily="34" charset="0"/>
              </a:rPr>
              <a:t>Đọc và tìm hiểu trước </a:t>
            </a:r>
            <a:r>
              <a:rPr lang="en-US" sz="4500" b="1" i="1">
                <a:effectLst/>
                <a:latin typeface="Arial" panose="020B0604020202020204" pitchFamily="34" charset="0"/>
                <a:ea typeface="Times New Roman" panose="02020603050405020304" pitchFamily="18" charset="0"/>
                <a:cs typeface="Arial" panose="020B0604020202020204" pitchFamily="34" charset="0"/>
              </a:rPr>
              <a:t>Bài 12: Thông tin giữa các tế bào.</a:t>
            </a:r>
          </a:p>
        </p:txBody>
      </p:sp>
      <p:sp>
        <p:nvSpPr>
          <p:cNvPr id="21" name="TextBox 20">
            <a:extLst>
              <a:ext uri="{FF2B5EF4-FFF2-40B4-BE49-F238E27FC236}">
                <a16:creationId xmlns:a16="http://schemas.microsoft.com/office/drawing/2014/main" id="{017CCCF6-3833-F77D-B79E-E1C85EC0810D}"/>
              </a:ext>
            </a:extLst>
          </p:cNvPr>
          <p:cNvSpPr txBox="1"/>
          <p:nvPr/>
        </p:nvSpPr>
        <p:spPr>
          <a:xfrm>
            <a:off x="5105400" y="525902"/>
            <a:ext cx="9525000" cy="1169551"/>
          </a:xfrm>
          <a:prstGeom prst="rect">
            <a:avLst/>
          </a:prstGeom>
          <a:noFill/>
        </p:spPr>
        <p:txBody>
          <a:bodyPr wrap="square" rtlCol="0">
            <a:spAutoFit/>
          </a:bodyPr>
          <a:lstStyle/>
          <a:p>
            <a:r>
              <a:rPr lang="en-US" sz="7000" b="1">
                <a:latin typeface="Arial" panose="020B0604020202020204" pitchFamily="34" charset="0"/>
                <a:cs typeface="Arial" panose="020B0604020202020204" pitchFamily="34" charset="0"/>
              </a:rPr>
              <a:t>HƯỚNG DẪN VỀ NHÀ</a:t>
            </a:r>
          </a:p>
        </p:txBody>
      </p:sp>
    </p:spTree>
    <p:extLst>
      <p:ext uri="{BB962C8B-B14F-4D97-AF65-F5344CB8AC3E}">
        <p14:creationId xmlns:p14="http://schemas.microsoft.com/office/powerpoint/2010/main" val="42299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94213" y="-853908"/>
            <a:ext cx="6609404" cy="352101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48099" y="7995854"/>
            <a:ext cx="3411201" cy="325614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01261" y="9258300"/>
            <a:ext cx="3293675" cy="333000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95184" y="1190244"/>
            <a:ext cx="3781595" cy="417646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51321" y="2205517"/>
            <a:ext cx="2609079" cy="25284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98915" y="-289978"/>
            <a:ext cx="5188680" cy="157547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499391" y="2142585"/>
            <a:ext cx="1824830" cy="1327149"/>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38171" y="885242"/>
            <a:ext cx="5291976" cy="3848710"/>
          </a:xfrm>
          <a:prstGeom prst="rect">
            <a:avLst/>
          </a:prstGeom>
        </p:spPr>
      </p:pic>
      <p:sp>
        <p:nvSpPr>
          <p:cNvPr id="14" name="TextBox 13">
            <a:extLst>
              <a:ext uri="{FF2B5EF4-FFF2-40B4-BE49-F238E27FC236}">
                <a16:creationId xmlns:a16="http://schemas.microsoft.com/office/drawing/2014/main" id="{1FDFF5AA-35FE-214F-E8E9-02148F2E270B}"/>
              </a:ext>
            </a:extLst>
          </p:cNvPr>
          <p:cNvSpPr txBox="1"/>
          <p:nvPr/>
        </p:nvSpPr>
        <p:spPr>
          <a:xfrm>
            <a:off x="1005605" y="3682375"/>
            <a:ext cx="14850255" cy="3557512"/>
          </a:xfrm>
          <a:prstGeom prst="rect">
            <a:avLst/>
          </a:prstGeom>
          <a:noFill/>
        </p:spPr>
        <p:txBody>
          <a:bodyPr wrap="square">
            <a:spAutoFit/>
          </a:bodyPr>
          <a:lstStyle/>
          <a:p>
            <a:pPr algn="ctr">
              <a:lnSpc>
                <a:spcPct val="150000"/>
              </a:lnSpc>
            </a:pPr>
            <a:r>
              <a:rPr lang="en-US" sz="8000" b="1">
                <a:solidFill>
                  <a:schemeClr val="accent1">
                    <a:lumMod val="50000"/>
                  </a:schemeClr>
                </a:solidFill>
                <a:latin typeface="Arial" panose="020B0604020202020204" pitchFamily="34" charset="0"/>
                <a:cs typeface="Arial" panose="020B0604020202020204" pitchFamily="34" charset="0"/>
              </a:rPr>
              <a:t>CẢM ƠN CÁC EM </a:t>
            </a:r>
          </a:p>
          <a:p>
            <a:pPr algn="ctr">
              <a:lnSpc>
                <a:spcPct val="150000"/>
              </a:lnSpc>
            </a:pPr>
            <a:r>
              <a:rPr lang="en-US" sz="8000" b="1">
                <a:solidFill>
                  <a:schemeClr val="accent1">
                    <a:lumMod val="50000"/>
                  </a:schemeClr>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121628708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611600" y="8727231"/>
            <a:ext cx="1508822" cy="109732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1285" y="826012"/>
            <a:ext cx="1835810" cy="1779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5127" y="1011106"/>
            <a:ext cx="4383427" cy="3187947"/>
          </a:xfrm>
          <a:prstGeom prst="rect">
            <a:avLst/>
          </a:prstGeom>
        </p:spPr>
      </p:pic>
      <p:sp>
        <p:nvSpPr>
          <p:cNvPr id="16" name="TextBox 15">
            <a:extLst>
              <a:ext uri="{FF2B5EF4-FFF2-40B4-BE49-F238E27FC236}">
                <a16:creationId xmlns:a16="http://schemas.microsoft.com/office/drawing/2014/main" id="{5C358046-E407-5230-F855-39B16643D1AE}"/>
              </a:ext>
            </a:extLst>
          </p:cNvPr>
          <p:cNvSpPr txBox="1"/>
          <p:nvPr/>
        </p:nvSpPr>
        <p:spPr>
          <a:xfrm>
            <a:off x="1513606" y="105355"/>
            <a:ext cx="15697200" cy="2474652"/>
          </a:xfrm>
          <a:prstGeom prst="rect">
            <a:avLst/>
          </a:prstGeom>
          <a:noFill/>
        </p:spPr>
        <p:txBody>
          <a:bodyPr wrap="square">
            <a:spAutoFit/>
          </a:bodyPr>
          <a:lstStyle/>
          <a:p>
            <a:pPr marL="0" marR="0" algn="just">
              <a:lnSpc>
                <a:spcPct val="150000"/>
              </a:lnSpc>
              <a:spcBef>
                <a:spcPts val="0"/>
              </a:spcBef>
              <a:spcAft>
                <a:spcPts val="0"/>
              </a:spcAft>
            </a:pP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lũy</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5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bào</a:t>
            </a:r>
            <a:endParaRPr lang="en-US" sz="5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id="{B9DAA671-044D-D4D4-FD10-3A251B2F4982}"/>
              </a:ext>
            </a:extLst>
          </p:cNvPr>
          <p:cNvSpPr txBox="1"/>
          <p:nvPr/>
        </p:nvSpPr>
        <p:spPr>
          <a:xfrm>
            <a:off x="685800" y="3141025"/>
            <a:ext cx="7211961" cy="3671583"/>
          </a:xfrm>
          <a:prstGeom prst="rect">
            <a:avLst/>
          </a:prstGeom>
          <a:solidFill>
            <a:schemeClr val="accent1">
              <a:lumMod val="20000"/>
              <a:lumOff val="80000"/>
            </a:schemeClr>
          </a:solidFill>
        </p:spPr>
        <p:txBody>
          <a:bodyPr wrap="square">
            <a:spAutoFit/>
          </a:bodyPr>
          <a:lstStyle/>
          <a:p>
            <a:pPr marL="0" marR="0" algn="just">
              <a:lnSpc>
                <a:spcPct val="150000"/>
              </a:lnSpc>
              <a:spcBef>
                <a:spcPts val="300"/>
              </a:spcBef>
              <a:spcAft>
                <a:spcPts val="3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niệm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Lấy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protein, lipid, carbohydrate,…)</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B70EE30F-EFFC-1624-87AE-6EAA328D56D9}"/>
              </a:ext>
            </a:extLst>
          </p:cNvPr>
          <p:cNvSpPr txBox="1"/>
          <p:nvPr/>
        </p:nvSpPr>
        <p:spPr>
          <a:xfrm>
            <a:off x="9753600" y="3141026"/>
            <a:ext cx="7605037" cy="3748527"/>
          </a:xfrm>
          <a:prstGeom prst="rect">
            <a:avLst/>
          </a:prstGeom>
          <a:solidFill>
            <a:schemeClr val="accent1">
              <a:lumMod val="20000"/>
              <a:lumOff val="80000"/>
            </a:schemeClr>
          </a:solidFill>
        </p:spPr>
        <p:txBody>
          <a:bodyPr wrap="square">
            <a:spAutoFit/>
          </a:bodyPr>
          <a:lstStyle/>
          <a:p>
            <a:pPr marL="0" marR="0" algn="just">
              <a:lnSpc>
                <a:spcPct val="150000"/>
              </a:lnSpc>
              <a:spcBef>
                <a:spcPts val="300"/>
              </a:spcBef>
              <a:spcAft>
                <a:spcPts val="3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Lấy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300"/>
              </a:spcBef>
              <a:spcAft>
                <a:spcPts val="300"/>
              </a:spcAft>
            </a:pP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7" name="Picture 26">
            <a:extLst>
              <a:ext uri="{FF2B5EF4-FFF2-40B4-BE49-F238E27FC236}">
                <a16:creationId xmlns:a16="http://schemas.microsoft.com/office/drawing/2014/main" id="{FEA8B404-491B-720E-C8B9-03EEB5E36436}"/>
              </a:ext>
            </a:extLst>
          </p:cNvPr>
          <p:cNvPicPr>
            <a:picLocks noChangeAspect="1"/>
          </p:cNvPicPr>
          <p:nvPr/>
        </p:nvPicPr>
        <p:blipFill rotWithShape="1">
          <a:blip r:embed="rId8">
            <a:extLst>
              <a:ext uri="{28A0092B-C50C-407E-A947-70E740481C1C}">
                <a14:useLocalDpi xmlns:a14="http://schemas.microsoft.com/office/drawing/2010/main" val="0"/>
              </a:ext>
            </a:extLst>
          </a:blip>
          <a:srcRect l="9932" t="69006" r="10986" b="3336"/>
          <a:stretch/>
        </p:blipFill>
        <p:spPr>
          <a:xfrm>
            <a:off x="2377693" y="7373627"/>
            <a:ext cx="13532613" cy="2620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24200" y="3226303"/>
            <a:ext cx="5188680" cy="157547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4381">
            <a:off x="-3085300" y="8526495"/>
            <a:ext cx="6609404" cy="35210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97636">
            <a:off x="602189" y="9143750"/>
            <a:ext cx="5188680" cy="157547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94078" y="342900"/>
            <a:ext cx="2470122" cy="235784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67706" y="7843255"/>
            <a:ext cx="3781595" cy="417646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58549" y="7353300"/>
            <a:ext cx="2229451" cy="225404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333547" y="-1760505"/>
            <a:ext cx="6609404" cy="3521010"/>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580422" y="7615590"/>
            <a:ext cx="2402778" cy="2328510"/>
          </a:xfrm>
          <a:prstGeom prst="rect">
            <a:avLst/>
          </a:prstGeom>
        </p:spPr>
      </p:pic>
      <p:sp>
        <p:nvSpPr>
          <p:cNvPr id="20" name="TextBox 19">
            <a:extLst>
              <a:ext uri="{FF2B5EF4-FFF2-40B4-BE49-F238E27FC236}">
                <a16:creationId xmlns:a16="http://schemas.microsoft.com/office/drawing/2014/main" id="{A8647181-C60E-11EF-BFE6-8A672AB5676A}"/>
              </a:ext>
            </a:extLst>
          </p:cNvPr>
          <p:cNvSpPr txBox="1"/>
          <p:nvPr/>
        </p:nvSpPr>
        <p:spPr>
          <a:xfrm>
            <a:off x="1584930" y="1043285"/>
            <a:ext cx="15102375" cy="8273932"/>
          </a:xfrm>
          <a:prstGeom prst="rect">
            <a:avLst/>
          </a:prstGeom>
          <a:noFill/>
        </p:spPr>
        <p:txBody>
          <a:bodyPr wrap="square">
            <a:spAutoFit/>
          </a:bodyPr>
          <a:lstStyle/>
          <a:p>
            <a:pPr marL="571500" marR="0" indent="-571500" algn="just">
              <a:lnSpc>
                <a:spcPct val="150000"/>
              </a:lnSpc>
              <a:spcBef>
                <a:spcPts val="0"/>
              </a:spcBef>
              <a:spcAft>
                <a:spcPts val="0"/>
              </a:spcAft>
              <a:buFont typeface="Wingdings" panose="05000000000000000000" pitchFamily="2" charset="2"/>
              <a:buChar char="q"/>
            </a:pPr>
            <a:r>
              <a:rPr lang="en-US" sz="45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tế</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bào</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là</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hoá</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giản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phức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tạp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ra</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tế</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bào</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sự</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xúc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500" dirty="0">
                <a:effectLst/>
                <a:latin typeface="Arial" panose="020B0604020202020204" pitchFamily="34" charset="0"/>
                <a:ea typeface="Times New Roman" panose="02020603050405020304" pitchFamily="18" charset="0"/>
                <a:cs typeface="Arial" panose="020B0604020202020204" pitchFamily="34" charset="0"/>
              </a:rPr>
              <a:t> enzyme </a:t>
            </a:r>
            <a:r>
              <a:rPr lang="en-US" sz="4500" dirty="0">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xây</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dựng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tế</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bào</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lũy</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45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0"/>
              </a:spcBef>
              <a:spcAft>
                <a:spcPts val="0"/>
              </a:spcAft>
              <a:buFont typeface="Wingdings" panose="05000000000000000000" pitchFamily="2" charset="2"/>
              <a:buChar char="q"/>
            </a:pPr>
            <a:r>
              <a:rPr lang="en-US" sz="4500" dirty="0">
                <a:effectLst/>
                <a:latin typeface="Arial" panose="020B0604020202020204" pitchFamily="34" charset="0"/>
                <a:ea typeface="Times New Roman" panose="02020603050405020304" pitchFamily="18" charset="0"/>
                <a:cs typeface="Arial" panose="020B0604020202020204" pitchFamily="34" charset="0"/>
              </a:rPr>
              <a:t>Chia </a:t>
            </a:r>
            <a:r>
              <a:rPr lang="en-US" sz="45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4500" dirty="0">
                <a:effectLst/>
                <a:latin typeface="Arial" panose="020B0604020202020204" pitchFamily="34" charset="0"/>
                <a:ea typeface="Times New Roman" panose="02020603050405020304" pitchFamily="18" charset="0"/>
                <a:cs typeface="Arial" panose="020B0604020202020204" pitchFamily="34" charset="0"/>
              </a:rPr>
              <a:t> 2 </a:t>
            </a:r>
            <a:r>
              <a:rPr lang="en-US" sz="4500" dirty="0" err="1">
                <a:effectLst/>
                <a:latin typeface="Arial" panose="020B0604020202020204" pitchFamily="34" charset="0"/>
                <a:ea typeface="Times New Roman" panose="02020603050405020304" pitchFamily="18" charset="0"/>
                <a:cs typeface="Arial" panose="020B0604020202020204" pitchFamily="34" charset="0"/>
              </a:rPr>
              <a:t>giai</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45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0"/>
              </a:spcBef>
              <a:spcAft>
                <a:spcPts val="0"/>
              </a:spcAft>
              <a:buFont typeface="Arial" panose="020B0604020202020204" pitchFamily="34" charset="0"/>
              <a:buChar char="•"/>
            </a:pPr>
            <a:r>
              <a:rPr lang="en-US" sz="4500" i="1" dirty="0" err="1">
                <a:effectLst/>
                <a:latin typeface="Arial" panose="020B0604020202020204" pitchFamily="34" charset="0"/>
                <a:ea typeface="Times New Roman" panose="02020603050405020304" pitchFamily="18" charset="0"/>
                <a:cs typeface="Arial" panose="020B0604020202020204" pitchFamily="34" charset="0"/>
              </a:rPr>
              <a:t>Giai</a:t>
            </a:r>
            <a:r>
              <a:rPr lang="en-US" sz="4500" i="1" dirty="0">
                <a:effectLst/>
                <a:latin typeface="Arial" panose="020B0604020202020204" pitchFamily="34" charset="0"/>
                <a:ea typeface="Times New Roman" panose="02020603050405020304" pitchFamily="18" charset="0"/>
                <a:cs typeface="Arial" panose="020B0604020202020204" pitchFamily="34" charset="0"/>
              </a:rPr>
              <a:t> </a:t>
            </a:r>
            <a:r>
              <a:rPr lang="en-US" sz="4500" i="1"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4500" i="1" dirty="0">
                <a:effectLst/>
                <a:latin typeface="Arial" panose="020B0604020202020204" pitchFamily="34" charset="0"/>
                <a:ea typeface="Times New Roman" panose="02020603050405020304" pitchFamily="18" charset="0"/>
                <a:cs typeface="Arial" panose="020B0604020202020204" pitchFamily="34" charset="0"/>
              </a:rPr>
              <a:t> 1: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quang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hóa</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quang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khử</a:t>
            </a:r>
            <a:r>
              <a:rPr lang="en-US" sz="4500" dirty="0">
                <a:effectLst/>
                <a:latin typeface="Arial" panose="020B0604020202020204" pitchFamily="34" charset="0"/>
                <a:ea typeface="Times New Roman" panose="02020603050405020304" pitchFamily="18" charset="0"/>
                <a:cs typeface="Arial" panose="020B0604020202020204" pitchFamily="34" charset="0"/>
              </a:rPr>
              <a:t>.</a:t>
            </a:r>
          </a:p>
          <a:p>
            <a:pPr marL="571500" marR="0" indent="-571500" algn="just">
              <a:lnSpc>
                <a:spcPct val="150000"/>
              </a:lnSpc>
              <a:spcBef>
                <a:spcPts val="0"/>
              </a:spcBef>
              <a:spcAft>
                <a:spcPts val="0"/>
              </a:spcAft>
              <a:buFont typeface="Arial" panose="020B0604020202020204" pitchFamily="34" charset="0"/>
              <a:buChar char="•"/>
            </a:pPr>
            <a:r>
              <a:rPr lang="en-US" sz="4500" i="1" dirty="0" err="1">
                <a:effectLst/>
                <a:latin typeface="Arial" panose="020B0604020202020204" pitchFamily="34" charset="0"/>
                <a:ea typeface="Times New Roman" panose="02020603050405020304" pitchFamily="18" charset="0"/>
                <a:cs typeface="Arial" panose="020B0604020202020204" pitchFamily="34" charset="0"/>
              </a:rPr>
              <a:t>Giai</a:t>
            </a:r>
            <a:r>
              <a:rPr lang="en-US" sz="4500" i="1" dirty="0">
                <a:effectLst/>
                <a:latin typeface="Arial" panose="020B0604020202020204" pitchFamily="34" charset="0"/>
                <a:ea typeface="Times New Roman" panose="02020603050405020304" pitchFamily="18" charset="0"/>
                <a:cs typeface="Arial" panose="020B0604020202020204" pitchFamily="34" charset="0"/>
              </a:rPr>
              <a:t> </a:t>
            </a:r>
            <a:r>
              <a:rPr lang="en-US" sz="4500" i="1"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4500" i="1" dirty="0">
                <a:effectLst/>
                <a:latin typeface="Arial" panose="020B0604020202020204" pitchFamily="34" charset="0"/>
                <a:ea typeface="Times New Roman" panose="02020603050405020304" pitchFamily="18" charset="0"/>
                <a:cs typeface="Arial" panose="020B0604020202020204" pitchFamily="34" charset="0"/>
              </a:rPr>
              <a:t> 2: </a:t>
            </a:r>
            <a:r>
              <a:rPr lang="en-US" sz="45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hữu</a:t>
            </a:r>
            <a:r>
              <a:rPr lang="en-US" sz="4500" dirty="0">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effectLst/>
                <a:latin typeface="Arial" panose="020B0604020202020204" pitchFamily="34" charset="0"/>
                <a:ea typeface="Times New Roman" panose="02020603050405020304" pitchFamily="18" charset="0"/>
                <a:cs typeface="Arial" panose="020B0604020202020204" pitchFamily="34" charset="0"/>
              </a:rPr>
              <a:t>cơ</a:t>
            </a:r>
            <a:r>
              <a:rPr lang="en-US" sz="4500" dirty="0">
                <a:effectLst/>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67000" y="-342900"/>
            <a:ext cx="3411201" cy="32561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03314" y="8862900"/>
            <a:ext cx="2953623" cy="29862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9206" y="8334491"/>
            <a:ext cx="2609079" cy="252843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81301" y="-266700"/>
            <a:ext cx="1892499" cy="209010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202" y="7890557"/>
            <a:ext cx="5188680" cy="1575472"/>
          </a:xfrm>
          <a:prstGeom prst="rect">
            <a:avLst/>
          </a:prstGeom>
        </p:spPr>
      </p:pic>
      <p:sp>
        <p:nvSpPr>
          <p:cNvPr id="16" name="TextBox 15">
            <a:extLst>
              <a:ext uri="{FF2B5EF4-FFF2-40B4-BE49-F238E27FC236}">
                <a16:creationId xmlns:a16="http://schemas.microsoft.com/office/drawing/2014/main" id="{4C7D87C6-4561-AF73-D124-12686490C6E7}"/>
              </a:ext>
            </a:extLst>
          </p:cNvPr>
          <p:cNvSpPr txBox="1"/>
          <p:nvPr/>
        </p:nvSpPr>
        <p:spPr>
          <a:xfrm>
            <a:off x="4343400" y="459250"/>
            <a:ext cx="9601200" cy="1103892"/>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1. Quang tổng hợp</a:t>
            </a:r>
          </a:p>
        </p:txBody>
      </p:sp>
      <p:sp>
        <p:nvSpPr>
          <p:cNvPr id="19" name="TextBox 18">
            <a:extLst>
              <a:ext uri="{FF2B5EF4-FFF2-40B4-BE49-F238E27FC236}">
                <a16:creationId xmlns:a16="http://schemas.microsoft.com/office/drawing/2014/main" id="{C4E1B371-B0A3-7C87-12C8-451043227D1D}"/>
              </a:ext>
            </a:extLst>
          </p:cNvPr>
          <p:cNvSpPr txBox="1"/>
          <p:nvPr/>
        </p:nvSpPr>
        <p:spPr>
          <a:xfrm>
            <a:off x="342900" y="1631066"/>
            <a:ext cx="17602200" cy="1824923"/>
          </a:xfrm>
          <a:prstGeom prst="rect">
            <a:avLst/>
          </a:prstGeom>
          <a:noFill/>
        </p:spPr>
        <p:txBody>
          <a:bodyPr wrap="square">
            <a:spAutoFit/>
          </a:bodyPr>
          <a:lstStyle/>
          <a:p>
            <a:pPr algn="ctr">
              <a:lnSpc>
                <a:spcPct val="150000"/>
              </a:lnSpc>
            </a:pPr>
            <a:r>
              <a:rPr lang="en-US" sz="4000" dirty="0" err="1">
                <a:effectLst/>
                <a:latin typeface="Arial" panose="020B0604020202020204" pitchFamily="34" charset="0"/>
                <a:ea typeface="Times New Roman" panose="02020603050405020304" pitchFamily="18" charset="0"/>
                <a:cs typeface="Arial" panose="020B0604020202020204" pitchFamily="34" charset="0"/>
              </a:rPr>
              <a:t>Đọc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thông</a:t>
            </a:r>
            <a:r>
              <a:rPr lang="en-US" sz="4000" dirty="0">
                <a:effectLst/>
                <a:latin typeface="Arial" panose="020B0604020202020204" pitchFamily="34" charset="0"/>
                <a:ea typeface="Times New Roman" panose="02020603050405020304" pitchFamily="18" charset="0"/>
                <a:cs typeface="Arial" panose="020B0604020202020204" pitchFamily="34" charset="0"/>
              </a:rPr>
              <a:t> tin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quan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sát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ảnh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minh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họa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mục</a:t>
            </a:r>
            <a:r>
              <a:rPr lang="en-US" sz="4000" dirty="0">
                <a:effectLst/>
                <a:latin typeface="Arial" panose="020B0604020202020204" pitchFamily="34" charset="0"/>
                <a:ea typeface="Times New Roman" panose="02020603050405020304" pitchFamily="18" charset="0"/>
                <a:cs typeface="Arial" panose="020B0604020202020204" pitchFamily="34" charset="0"/>
              </a:rPr>
              <a:t> I.1 (SGK tr.68 – 70)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tìm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hiểu</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về</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quá</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quang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hợp</a:t>
            </a:r>
            <a:endParaRPr lang="en-US" sz="40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992C4BE7-52D6-6200-2584-9953C252B76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1499" t="53704" r="15800" b="1632"/>
          <a:stretch/>
        </p:blipFill>
        <p:spPr>
          <a:xfrm>
            <a:off x="762000" y="4590921"/>
            <a:ext cx="4835679" cy="3313393"/>
          </a:xfrm>
          <a:prstGeom prst="rect">
            <a:avLst/>
          </a:prstGeom>
        </p:spPr>
      </p:pic>
      <p:pic>
        <p:nvPicPr>
          <p:cNvPr id="23" name="Picture 22">
            <a:extLst>
              <a:ext uri="{FF2B5EF4-FFF2-40B4-BE49-F238E27FC236}">
                <a16:creationId xmlns:a16="http://schemas.microsoft.com/office/drawing/2014/main" id="{4324A4A6-29E6-1FC2-ACA5-6F952EC44C8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8678" t="48519" r="16349" b="1631"/>
          <a:stretch/>
        </p:blipFill>
        <p:spPr>
          <a:xfrm>
            <a:off x="6477000" y="4667134"/>
            <a:ext cx="4835679" cy="3370930"/>
          </a:xfrm>
          <a:prstGeom prst="rect">
            <a:avLst/>
          </a:prstGeom>
        </p:spPr>
      </p:pic>
      <p:pic>
        <p:nvPicPr>
          <p:cNvPr id="25" name="Picture 24">
            <a:extLst>
              <a:ext uri="{FF2B5EF4-FFF2-40B4-BE49-F238E27FC236}">
                <a16:creationId xmlns:a16="http://schemas.microsoft.com/office/drawing/2014/main" id="{5D8795B1-B3B5-0E07-E8E7-0BBA08673B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8351" t="39617" r="21367" b="15868"/>
          <a:stretch/>
        </p:blipFill>
        <p:spPr>
          <a:xfrm>
            <a:off x="12344400" y="4646240"/>
            <a:ext cx="4675240" cy="3511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D8BB9-815C-5140-ADFA-DA260E93BD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99" t="53704" r="15800" b="1632"/>
          <a:stretch/>
        </p:blipFill>
        <p:spPr>
          <a:xfrm>
            <a:off x="990600" y="419100"/>
            <a:ext cx="14249400" cy="9763647"/>
          </a:xfrm>
          <a:prstGeom prst="rect">
            <a:avLst/>
          </a:prstGeom>
        </p:spPr>
      </p:pic>
    </p:spTree>
    <p:extLst>
      <p:ext uri="{BB962C8B-B14F-4D97-AF65-F5344CB8AC3E}">
        <p14:creationId xmlns:p14="http://schemas.microsoft.com/office/powerpoint/2010/main" val="521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D809-AFF7-A642-A20D-F3A0B27602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78" t="48519" r="16349" b="1631"/>
          <a:stretch/>
        </p:blipFill>
        <p:spPr>
          <a:xfrm>
            <a:off x="1828800" y="57070"/>
            <a:ext cx="14401800" cy="10039430"/>
          </a:xfrm>
          <a:prstGeom prst="rect">
            <a:avLst/>
          </a:prstGeom>
        </p:spPr>
      </p:pic>
      <p:sp>
        <p:nvSpPr>
          <p:cNvPr id="3" name="TextBox 2">
            <a:extLst>
              <a:ext uri="{FF2B5EF4-FFF2-40B4-BE49-F238E27FC236}">
                <a16:creationId xmlns:a16="http://schemas.microsoft.com/office/drawing/2014/main" id="{8E5C6BF5-B4E0-2744-87EB-92132B194F42}"/>
              </a:ext>
            </a:extLst>
          </p:cNvPr>
          <p:cNvSpPr txBox="1"/>
          <p:nvPr/>
        </p:nvSpPr>
        <p:spPr>
          <a:xfrm>
            <a:off x="11582400" y="342900"/>
            <a:ext cx="6705600" cy="1323439"/>
          </a:xfrm>
          <a:prstGeom prst="rect">
            <a:avLst/>
          </a:prstGeom>
          <a:noFill/>
        </p:spPr>
        <p:txBody>
          <a:bodyPr wrap="square" rtlCol="0">
            <a:spAutoFit/>
          </a:bodyPr>
          <a:lstStyle/>
          <a:p>
            <a:r>
              <a:rPr lang="en-US" sz="4000" dirty="0"/>
              <a:t>Carotenoid -&gt; </a:t>
            </a:r>
            <a:r>
              <a:rPr lang="en-US" sz="4000" dirty="0" err="1"/>
              <a:t>diệp</a:t>
            </a:r>
            <a:r>
              <a:rPr lang="en-US" sz="4000" dirty="0"/>
              <a:t> </a:t>
            </a:r>
            <a:r>
              <a:rPr lang="en-US" sz="4000" dirty="0" err="1"/>
              <a:t>lục</a:t>
            </a:r>
            <a:r>
              <a:rPr lang="en-US" sz="4000" dirty="0"/>
              <a:t> b -&gt; </a:t>
            </a:r>
            <a:r>
              <a:rPr lang="en-US" sz="4000" dirty="0" err="1"/>
              <a:t>diệp</a:t>
            </a:r>
            <a:r>
              <a:rPr lang="en-US" sz="4000" dirty="0"/>
              <a:t> </a:t>
            </a:r>
            <a:r>
              <a:rPr lang="en-US" sz="4000" dirty="0" err="1"/>
              <a:t>lục</a:t>
            </a:r>
            <a:r>
              <a:rPr lang="en-US" sz="4000" dirty="0"/>
              <a:t> a - &gt; </a:t>
            </a:r>
            <a:r>
              <a:rPr lang="en-US" sz="4000" dirty="0" err="1"/>
              <a:t>diệp</a:t>
            </a:r>
            <a:r>
              <a:rPr lang="en-US" sz="4000" dirty="0"/>
              <a:t> </a:t>
            </a:r>
            <a:r>
              <a:rPr lang="en-US" sz="4000" dirty="0" err="1"/>
              <a:t>lục</a:t>
            </a:r>
            <a:r>
              <a:rPr lang="en-US" sz="4000" dirty="0"/>
              <a:t> a </a:t>
            </a:r>
            <a:r>
              <a:rPr lang="en-US" sz="4000" dirty="0" err="1"/>
              <a:t>ở</a:t>
            </a:r>
            <a:r>
              <a:rPr lang="en-US" sz="4000" dirty="0"/>
              <a:t> </a:t>
            </a:r>
            <a:r>
              <a:rPr lang="en-US" sz="4000" dirty="0" err="1"/>
              <a:t>trung</a:t>
            </a:r>
            <a:r>
              <a:rPr lang="en-US" sz="4000" dirty="0"/>
              <a:t> </a:t>
            </a:r>
            <a:r>
              <a:rPr lang="en-US" sz="4000" dirty="0" err="1"/>
              <a:t>tâm</a:t>
            </a:r>
            <a:endParaRPr lang="en-US" sz="4000" dirty="0"/>
          </a:p>
        </p:txBody>
      </p:sp>
    </p:spTree>
    <p:extLst>
      <p:ext uri="{BB962C8B-B14F-4D97-AF65-F5344CB8AC3E}">
        <p14:creationId xmlns:p14="http://schemas.microsoft.com/office/powerpoint/2010/main" val="24993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er Relationship Management Training Workshop by Slidesgo">
  <a:themeElements>
    <a:clrScheme name="Simple Light">
      <a:dk1>
        <a:srgbClr val="091F4E"/>
      </a:dk1>
      <a:lt1>
        <a:srgbClr val="FFFFFF"/>
      </a:lt1>
      <a:dk2>
        <a:srgbClr val="F2F2F2"/>
      </a:dk2>
      <a:lt2>
        <a:srgbClr val="5D8A4A"/>
      </a:lt2>
      <a:accent1>
        <a:srgbClr val="6E9B5B"/>
      </a:accent1>
      <a:accent2>
        <a:srgbClr val="44407D"/>
      </a:accent2>
      <a:accent3>
        <a:srgbClr val="574F85"/>
      </a:accent3>
      <a:accent4>
        <a:srgbClr val="073763"/>
      </a:accent4>
      <a:accent5>
        <a:srgbClr val="3C78D8"/>
      </a:accent5>
      <a:accent6>
        <a:srgbClr val="FD7915"/>
      </a:accent6>
      <a:hlink>
        <a:srgbClr val="091F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2715</Words>
  <Application>Microsoft Macintosh PowerPoint</Application>
  <PresentationFormat>Custom</PresentationFormat>
  <Paragraphs>256</Paragraphs>
  <Slides>41</Slides>
  <Notes>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Epilogue</vt:lpstr>
      <vt:lpstr>Times New Roman</vt:lpstr>
      <vt:lpstr>Calibri</vt:lpstr>
      <vt:lpstr>Arial</vt:lpstr>
      <vt:lpstr>Wingdings</vt:lpstr>
      <vt:lpstr>Anaheim</vt:lpstr>
      <vt:lpstr>Noto Sans Symbols</vt:lpstr>
      <vt:lpstr>Office Theme</vt:lpstr>
      <vt:lpstr>Customer Relationship Management Training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Tím Vàng và Xanh dương Hình khối Tự nhiên Chúc mừng Bản thuyết trình Các sự kiện và Mối quan tâm Đặc biệt</dc:title>
  <dc:creator>ADMIN</dc:creator>
  <cp:lastModifiedBy>Microsoft Office User</cp:lastModifiedBy>
  <cp:revision>39</cp:revision>
  <dcterms:created xsi:type="dcterms:W3CDTF">2006-08-16T00:00:00Z</dcterms:created>
  <dcterms:modified xsi:type="dcterms:W3CDTF">2025-12-25T03:39:15Z</dcterms:modified>
  <dc:identifier>DAFPX1LCLas</dc:identifier>
</cp:coreProperties>
</file>